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sldIdLst>
    <p:sldId id="256" r:id="rId3"/>
    <p:sldId id="261" r:id="rId4"/>
    <p:sldId id="265" r:id="rId5"/>
    <p:sldId id="264" r:id="rId6"/>
    <p:sldId id="266" r:id="rId7"/>
    <p:sldId id="263" r:id="rId8"/>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74" d="100"/>
          <a:sy n="74" d="100"/>
        </p:scale>
        <p:origin x="13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334A398-E1C2-6649-AFC5-3C063AA42A41}" type="datetimeFigureOut">
              <a:rPr lang="tr-TR" smtClean="0"/>
              <a:t>9.10.2022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6261AA-B00E-A649-80A3-9F3F39D13CEB}" type="slidenum">
              <a:rPr lang="tr-TR" smtClean="0"/>
              <a:t>‹#›</a:t>
            </a:fld>
            <a:endParaRPr lang="tr-TR"/>
          </a:p>
        </p:txBody>
      </p:sp>
    </p:spTree>
    <p:extLst>
      <p:ext uri="{BB962C8B-B14F-4D97-AF65-F5344CB8AC3E}">
        <p14:creationId xmlns:p14="http://schemas.microsoft.com/office/powerpoint/2010/main" val="364191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334A398-E1C2-6649-AFC5-3C063AA42A41}" type="datetimeFigureOut">
              <a:rPr lang="tr-TR" smtClean="0"/>
              <a:t>9.10.2022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6261AA-B00E-A649-80A3-9F3F39D13CEB}" type="slidenum">
              <a:rPr lang="tr-TR" smtClean="0"/>
              <a:t>‹#›</a:t>
            </a:fld>
            <a:endParaRPr lang="tr-TR"/>
          </a:p>
        </p:txBody>
      </p:sp>
    </p:spTree>
    <p:extLst>
      <p:ext uri="{BB962C8B-B14F-4D97-AF65-F5344CB8AC3E}">
        <p14:creationId xmlns:p14="http://schemas.microsoft.com/office/powerpoint/2010/main" val="335270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334A398-E1C2-6649-AFC5-3C063AA42A41}" type="datetimeFigureOut">
              <a:rPr lang="tr-TR" smtClean="0"/>
              <a:t>9.10.2022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6261AA-B00E-A649-80A3-9F3F39D13CEB}" type="slidenum">
              <a:rPr lang="tr-TR" smtClean="0"/>
              <a:t>‹#›</a:t>
            </a:fld>
            <a:endParaRPr lang="tr-TR"/>
          </a:p>
        </p:txBody>
      </p:sp>
    </p:spTree>
    <p:extLst>
      <p:ext uri="{BB962C8B-B14F-4D97-AF65-F5344CB8AC3E}">
        <p14:creationId xmlns:p14="http://schemas.microsoft.com/office/powerpoint/2010/main" val="3017253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06F1F6-D7A6-D928-FE9E-543824DA4212}"/>
              </a:ext>
            </a:extLst>
          </p:cNvPr>
          <p:cNvSpPr>
            <a:spLocks noGrp="1"/>
          </p:cNvSpPr>
          <p:nvPr>
            <p:ph type="ctrTitle"/>
          </p:nvPr>
        </p:nvSpPr>
        <p:spPr>
          <a:xfrm>
            <a:off x="1336477" y="1237197"/>
            <a:ext cx="8018860" cy="2631887"/>
          </a:xfrm>
        </p:spPr>
        <p:txBody>
          <a:bodyPr anchor="b"/>
          <a:lstStyle>
            <a:lvl1pPr algn="ctr">
              <a:defRPr sz="5262"/>
            </a:lvl1pPr>
          </a:lstStyle>
          <a:p>
            <a:r>
              <a:rPr lang="tr-TR"/>
              <a:t>Asıl başlık stilini düzenlemek için tıklayın</a:t>
            </a:r>
          </a:p>
        </p:txBody>
      </p:sp>
      <p:sp>
        <p:nvSpPr>
          <p:cNvPr id="3" name="Alt Başlık 2">
            <a:extLst>
              <a:ext uri="{FF2B5EF4-FFF2-40B4-BE49-F238E27FC236}">
                <a16:creationId xmlns:a16="http://schemas.microsoft.com/office/drawing/2014/main" id="{FFAD7E57-F8EB-5063-1360-EC49C4D3A8B9}"/>
              </a:ext>
            </a:extLst>
          </p:cNvPr>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3843081-4D2A-DAF3-7FB0-8F8865D9FC70}"/>
              </a:ext>
            </a:extLst>
          </p:cNvPr>
          <p:cNvSpPr>
            <a:spLocks noGrp="1"/>
          </p:cNvSpPr>
          <p:nvPr>
            <p:ph type="dt" sz="half" idx="10"/>
          </p:nvPr>
        </p:nvSpPr>
        <p:spPr/>
        <p:txBody>
          <a:bodyPr/>
          <a:lstStyle/>
          <a:p>
            <a:fld id="{DB981534-0B6C-45E5-B650-EF6995F0BC5B}" type="datetime1">
              <a:rPr lang="tr-TR" smtClean="0"/>
              <a:t>9.10.2022</a:t>
            </a:fld>
            <a:endParaRPr lang="tr-TR"/>
          </a:p>
        </p:txBody>
      </p:sp>
      <p:sp>
        <p:nvSpPr>
          <p:cNvPr id="5" name="Alt Bilgi Yer Tutucusu 4">
            <a:extLst>
              <a:ext uri="{FF2B5EF4-FFF2-40B4-BE49-F238E27FC236}">
                <a16:creationId xmlns:a16="http://schemas.microsoft.com/office/drawing/2014/main" id="{CF0450AC-018D-A882-3DF1-3AE7704CD830}"/>
              </a:ext>
            </a:extLst>
          </p:cNvPr>
          <p:cNvSpPr>
            <a:spLocks noGrp="1"/>
          </p:cNvSpPr>
          <p:nvPr>
            <p:ph type="ftr" sz="quarter" idx="11"/>
          </p:nvPr>
        </p:nvSpPr>
        <p:spPr/>
        <p:txBody>
          <a:bodyPr/>
          <a:lstStyle/>
          <a:p>
            <a:r>
              <a:rPr lang="tr-TR"/>
              <a:t>ulakhaberlesme.com</a:t>
            </a:r>
          </a:p>
        </p:txBody>
      </p:sp>
      <p:sp>
        <p:nvSpPr>
          <p:cNvPr id="6" name="Slayt Numarası Yer Tutucusu 5">
            <a:extLst>
              <a:ext uri="{FF2B5EF4-FFF2-40B4-BE49-F238E27FC236}">
                <a16:creationId xmlns:a16="http://schemas.microsoft.com/office/drawing/2014/main" id="{D2258E4C-358C-CFFD-884E-36196C0FEC06}"/>
              </a:ext>
            </a:extLst>
          </p:cNvPr>
          <p:cNvSpPr>
            <a:spLocks noGrp="1"/>
          </p:cNvSpPr>
          <p:nvPr>
            <p:ph type="sldNum" sz="quarter" idx="12"/>
          </p:nvPr>
        </p:nvSpPr>
        <p:spPr/>
        <p:txBody>
          <a:bodyPr/>
          <a:lstStyle/>
          <a:p>
            <a:fld id="{D222C9E0-6E74-41B5-86CA-CB7ECE50703E}" type="slidenum">
              <a:rPr lang="tr-TR" smtClean="0"/>
              <a:t>‹#›</a:t>
            </a:fld>
            <a:endParaRPr lang="tr-TR"/>
          </a:p>
        </p:txBody>
      </p:sp>
    </p:spTree>
    <p:extLst>
      <p:ext uri="{BB962C8B-B14F-4D97-AF65-F5344CB8AC3E}">
        <p14:creationId xmlns:p14="http://schemas.microsoft.com/office/powerpoint/2010/main" val="1200155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0D2331-C5F8-0596-3F4A-4E4E32E1D06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E551A36-81FC-9F3E-2B10-039D0DB96EE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9606C68-2D9A-2601-99AB-A5034F1F36A9}"/>
              </a:ext>
            </a:extLst>
          </p:cNvPr>
          <p:cNvSpPr>
            <a:spLocks noGrp="1"/>
          </p:cNvSpPr>
          <p:nvPr>
            <p:ph type="dt" sz="half" idx="10"/>
          </p:nvPr>
        </p:nvSpPr>
        <p:spPr/>
        <p:txBody>
          <a:bodyPr/>
          <a:lstStyle/>
          <a:p>
            <a:fld id="{65B38E7E-855A-499D-BFBB-80121D665822}" type="datetime1">
              <a:rPr lang="tr-TR" smtClean="0"/>
              <a:t>9.10.2022</a:t>
            </a:fld>
            <a:endParaRPr lang="tr-TR"/>
          </a:p>
        </p:txBody>
      </p:sp>
      <p:sp>
        <p:nvSpPr>
          <p:cNvPr id="5" name="Alt Bilgi Yer Tutucusu 4">
            <a:extLst>
              <a:ext uri="{FF2B5EF4-FFF2-40B4-BE49-F238E27FC236}">
                <a16:creationId xmlns:a16="http://schemas.microsoft.com/office/drawing/2014/main" id="{B3299DC0-FBC0-D0E8-CDA3-1A626F59E612}"/>
              </a:ext>
            </a:extLst>
          </p:cNvPr>
          <p:cNvSpPr>
            <a:spLocks noGrp="1"/>
          </p:cNvSpPr>
          <p:nvPr>
            <p:ph type="ftr" sz="quarter" idx="11"/>
          </p:nvPr>
        </p:nvSpPr>
        <p:spPr/>
        <p:txBody>
          <a:bodyPr/>
          <a:lstStyle/>
          <a:p>
            <a:r>
              <a:rPr lang="tr-TR"/>
              <a:t>ulakhaberlesme.com</a:t>
            </a:r>
          </a:p>
        </p:txBody>
      </p:sp>
      <p:sp>
        <p:nvSpPr>
          <p:cNvPr id="6" name="Slayt Numarası Yer Tutucusu 5">
            <a:extLst>
              <a:ext uri="{FF2B5EF4-FFF2-40B4-BE49-F238E27FC236}">
                <a16:creationId xmlns:a16="http://schemas.microsoft.com/office/drawing/2014/main" id="{C6A0A1DC-D04A-F71A-71A6-1251AF35AB2C}"/>
              </a:ext>
            </a:extLst>
          </p:cNvPr>
          <p:cNvSpPr>
            <a:spLocks noGrp="1"/>
          </p:cNvSpPr>
          <p:nvPr>
            <p:ph type="sldNum" sz="quarter" idx="12"/>
          </p:nvPr>
        </p:nvSpPr>
        <p:spPr/>
        <p:txBody>
          <a:bodyPr/>
          <a:lstStyle/>
          <a:p>
            <a:fld id="{D222C9E0-6E74-41B5-86CA-CB7ECE50703E}" type="slidenum">
              <a:rPr lang="tr-TR" smtClean="0"/>
              <a:t>‹#›</a:t>
            </a:fld>
            <a:endParaRPr lang="tr-TR"/>
          </a:p>
        </p:txBody>
      </p:sp>
    </p:spTree>
    <p:extLst>
      <p:ext uri="{BB962C8B-B14F-4D97-AF65-F5344CB8AC3E}">
        <p14:creationId xmlns:p14="http://schemas.microsoft.com/office/powerpoint/2010/main" val="1153729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B5B0D2-5B48-F6F2-02D5-DF93403EE9F5}"/>
              </a:ext>
            </a:extLst>
          </p:cNvPr>
          <p:cNvSpPr>
            <a:spLocks noGrp="1"/>
          </p:cNvSpPr>
          <p:nvPr>
            <p:ph type="title"/>
          </p:nvPr>
        </p:nvSpPr>
        <p:spPr>
          <a:xfrm>
            <a:off x="729493" y="1884670"/>
            <a:ext cx="9221689" cy="3144614"/>
          </a:xfrm>
        </p:spPr>
        <p:txBody>
          <a:bodyPr anchor="b"/>
          <a:lstStyle>
            <a:lvl1pPr>
              <a:defRPr sz="5262"/>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837FD3A-D6A6-81D0-C1B0-DCFD8AADA0CA}"/>
              </a:ext>
            </a:extLst>
          </p:cNvPr>
          <p:cNvSpPr>
            <a:spLocks noGrp="1"/>
          </p:cNvSpPr>
          <p:nvPr>
            <p:ph type="body" idx="1"/>
          </p:nvPr>
        </p:nvSpPr>
        <p:spPr>
          <a:xfrm>
            <a:off x="729493" y="5059034"/>
            <a:ext cx="9221689" cy="1653678"/>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876A2E1-0B3B-26D2-DEA8-A3600CC17394}"/>
              </a:ext>
            </a:extLst>
          </p:cNvPr>
          <p:cNvSpPr>
            <a:spLocks noGrp="1"/>
          </p:cNvSpPr>
          <p:nvPr>
            <p:ph type="dt" sz="half" idx="10"/>
          </p:nvPr>
        </p:nvSpPr>
        <p:spPr/>
        <p:txBody>
          <a:bodyPr/>
          <a:lstStyle/>
          <a:p>
            <a:fld id="{5CF2835A-646B-4EB6-878C-ED88A4B95C77}" type="datetime1">
              <a:rPr lang="tr-TR" smtClean="0"/>
              <a:t>9.10.2022</a:t>
            </a:fld>
            <a:endParaRPr lang="tr-TR"/>
          </a:p>
        </p:txBody>
      </p:sp>
      <p:sp>
        <p:nvSpPr>
          <p:cNvPr id="5" name="Alt Bilgi Yer Tutucusu 4">
            <a:extLst>
              <a:ext uri="{FF2B5EF4-FFF2-40B4-BE49-F238E27FC236}">
                <a16:creationId xmlns:a16="http://schemas.microsoft.com/office/drawing/2014/main" id="{9D65C4B5-DC92-E134-638F-B8D6BAE38C79}"/>
              </a:ext>
            </a:extLst>
          </p:cNvPr>
          <p:cNvSpPr>
            <a:spLocks noGrp="1"/>
          </p:cNvSpPr>
          <p:nvPr>
            <p:ph type="ftr" sz="quarter" idx="11"/>
          </p:nvPr>
        </p:nvSpPr>
        <p:spPr/>
        <p:txBody>
          <a:bodyPr/>
          <a:lstStyle/>
          <a:p>
            <a:r>
              <a:rPr lang="tr-TR"/>
              <a:t>ulakhaberlesme.com</a:t>
            </a:r>
          </a:p>
        </p:txBody>
      </p:sp>
      <p:sp>
        <p:nvSpPr>
          <p:cNvPr id="6" name="Slayt Numarası Yer Tutucusu 5">
            <a:extLst>
              <a:ext uri="{FF2B5EF4-FFF2-40B4-BE49-F238E27FC236}">
                <a16:creationId xmlns:a16="http://schemas.microsoft.com/office/drawing/2014/main" id="{CD8DEC25-2A78-9B70-45E6-A191EE666406}"/>
              </a:ext>
            </a:extLst>
          </p:cNvPr>
          <p:cNvSpPr>
            <a:spLocks noGrp="1"/>
          </p:cNvSpPr>
          <p:nvPr>
            <p:ph type="sldNum" sz="quarter" idx="12"/>
          </p:nvPr>
        </p:nvSpPr>
        <p:spPr/>
        <p:txBody>
          <a:bodyPr/>
          <a:lstStyle/>
          <a:p>
            <a:fld id="{D222C9E0-6E74-41B5-86CA-CB7ECE50703E}" type="slidenum">
              <a:rPr lang="tr-TR" smtClean="0"/>
              <a:t>‹#›</a:t>
            </a:fld>
            <a:endParaRPr lang="tr-TR"/>
          </a:p>
        </p:txBody>
      </p:sp>
    </p:spTree>
    <p:extLst>
      <p:ext uri="{BB962C8B-B14F-4D97-AF65-F5344CB8AC3E}">
        <p14:creationId xmlns:p14="http://schemas.microsoft.com/office/powerpoint/2010/main" val="2888211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327C71-12A9-C029-8AEA-2D4F330ECD2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8DEFF22-596A-95CD-F681-A61B16865CD9}"/>
              </a:ext>
            </a:extLst>
          </p:cNvPr>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64C8A60-ABD6-C5F7-8E4E-654E5FE354E5}"/>
              </a:ext>
            </a:extLst>
          </p:cNvPr>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098FDA6-44C5-CF8A-7886-D5CC976971E8}"/>
              </a:ext>
            </a:extLst>
          </p:cNvPr>
          <p:cNvSpPr>
            <a:spLocks noGrp="1"/>
          </p:cNvSpPr>
          <p:nvPr>
            <p:ph type="dt" sz="half" idx="10"/>
          </p:nvPr>
        </p:nvSpPr>
        <p:spPr/>
        <p:txBody>
          <a:bodyPr/>
          <a:lstStyle/>
          <a:p>
            <a:fld id="{67628578-F8D8-41C1-8F37-8A3092642844}" type="datetime1">
              <a:rPr lang="tr-TR" smtClean="0"/>
              <a:t>9.10.2022</a:t>
            </a:fld>
            <a:endParaRPr lang="tr-TR"/>
          </a:p>
        </p:txBody>
      </p:sp>
      <p:sp>
        <p:nvSpPr>
          <p:cNvPr id="6" name="Alt Bilgi Yer Tutucusu 5">
            <a:extLst>
              <a:ext uri="{FF2B5EF4-FFF2-40B4-BE49-F238E27FC236}">
                <a16:creationId xmlns:a16="http://schemas.microsoft.com/office/drawing/2014/main" id="{4AD9D5E9-5DA1-877D-7690-C8DF52969FB0}"/>
              </a:ext>
            </a:extLst>
          </p:cNvPr>
          <p:cNvSpPr>
            <a:spLocks noGrp="1"/>
          </p:cNvSpPr>
          <p:nvPr>
            <p:ph type="ftr" sz="quarter" idx="11"/>
          </p:nvPr>
        </p:nvSpPr>
        <p:spPr/>
        <p:txBody>
          <a:bodyPr/>
          <a:lstStyle/>
          <a:p>
            <a:r>
              <a:rPr lang="tr-TR"/>
              <a:t>ulakhaberlesme.com</a:t>
            </a:r>
          </a:p>
        </p:txBody>
      </p:sp>
      <p:sp>
        <p:nvSpPr>
          <p:cNvPr id="7" name="Slayt Numarası Yer Tutucusu 6">
            <a:extLst>
              <a:ext uri="{FF2B5EF4-FFF2-40B4-BE49-F238E27FC236}">
                <a16:creationId xmlns:a16="http://schemas.microsoft.com/office/drawing/2014/main" id="{E21BDA09-BCA8-4350-220C-545C5383C8AA}"/>
              </a:ext>
            </a:extLst>
          </p:cNvPr>
          <p:cNvSpPr>
            <a:spLocks noGrp="1"/>
          </p:cNvSpPr>
          <p:nvPr>
            <p:ph type="sldNum" sz="quarter" idx="12"/>
          </p:nvPr>
        </p:nvSpPr>
        <p:spPr/>
        <p:txBody>
          <a:bodyPr/>
          <a:lstStyle/>
          <a:p>
            <a:fld id="{D222C9E0-6E74-41B5-86CA-CB7ECE50703E}" type="slidenum">
              <a:rPr lang="tr-TR" smtClean="0"/>
              <a:t>‹#›</a:t>
            </a:fld>
            <a:endParaRPr lang="tr-TR"/>
          </a:p>
        </p:txBody>
      </p:sp>
    </p:spTree>
    <p:extLst>
      <p:ext uri="{BB962C8B-B14F-4D97-AF65-F5344CB8AC3E}">
        <p14:creationId xmlns:p14="http://schemas.microsoft.com/office/powerpoint/2010/main" val="1147007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0A1DE4-042C-88B2-DABC-441FD8410634}"/>
              </a:ext>
            </a:extLst>
          </p:cNvPr>
          <p:cNvSpPr>
            <a:spLocks noGrp="1"/>
          </p:cNvSpPr>
          <p:nvPr>
            <p:ph type="title"/>
          </p:nvPr>
        </p:nvSpPr>
        <p:spPr>
          <a:xfrm>
            <a:off x="736455" y="402483"/>
            <a:ext cx="9221689" cy="1461188"/>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6F47DA9-07DD-C26B-73F6-B5BCC5778515}"/>
              </a:ext>
            </a:extLst>
          </p:cNvPr>
          <p:cNvSpPr>
            <a:spLocks noGrp="1"/>
          </p:cNvSpPr>
          <p:nvPr>
            <p:ph type="body" idx="1"/>
          </p:nvPr>
        </p:nvSpPr>
        <p:spPr>
          <a:xfrm>
            <a:off x="736455" y="1853171"/>
            <a:ext cx="4523138"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1472644-A108-DF30-6B1E-1AED0F453586}"/>
              </a:ext>
            </a:extLst>
          </p:cNvPr>
          <p:cNvSpPr>
            <a:spLocks noGrp="1"/>
          </p:cNvSpPr>
          <p:nvPr>
            <p:ph sz="half" idx="2"/>
          </p:nvPr>
        </p:nvSpPr>
        <p:spPr>
          <a:xfrm>
            <a:off x="736455" y="2761381"/>
            <a:ext cx="4523138"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5BC25E2-7413-3B87-7F5C-079EA939D651}"/>
              </a:ext>
            </a:extLst>
          </p:cNvPr>
          <p:cNvSpPr>
            <a:spLocks noGrp="1"/>
          </p:cNvSpPr>
          <p:nvPr>
            <p:ph type="body" sz="quarter" idx="3"/>
          </p:nvPr>
        </p:nvSpPr>
        <p:spPr>
          <a:xfrm>
            <a:off x="5412730" y="1853171"/>
            <a:ext cx="4545413"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6E79D31-F9ED-025D-193E-E6C748E67EF4}"/>
              </a:ext>
            </a:extLst>
          </p:cNvPr>
          <p:cNvSpPr>
            <a:spLocks noGrp="1"/>
          </p:cNvSpPr>
          <p:nvPr>
            <p:ph sz="quarter" idx="4"/>
          </p:nvPr>
        </p:nvSpPr>
        <p:spPr>
          <a:xfrm>
            <a:off x="5412730"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B87BA36-4FAF-D0B2-9F9B-632B2831DFA4}"/>
              </a:ext>
            </a:extLst>
          </p:cNvPr>
          <p:cNvSpPr>
            <a:spLocks noGrp="1"/>
          </p:cNvSpPr>
          <p:nvPr>
            <p:ph type="dt" sz="half" idx="10"/>
          </p:nvPr>
        </p:nvSpPr>
        <p:spPr/>
        <p:txBody>
          <a:bodyPr/>
          <a:lstStyle/>
          <a:p>
            <a:fld id="{5C3536EA-A9EE-49A3-B543-FA33C51FF740}" type="datetime1">
              <a:rPr lang="tr-TR" smtClean="0"/>
              <a:t>9.10.2022</a:t>
            </a:fld>
            <a:endParaRPr lang="tr-TR"/>
          </a:p>
        </p:txBody>
      </p:sp>
      <p:sp>
        <p:nvSpPr>
          <p:cNvPr id="8" name="Alt Bilgi Yer Tutucusu 7">
            <a:extLst>
              <a:ext uri="{FF2B5EF4-FFF2-40B4-BE49-F238E27FC236}">
                <a16:creationId xmlns:a16="http://schemas.microsoft.com/office/drawing/2014/main" id="{0DD91797-2F8B-B50D-1D48-E500A04FEE44}"/>
              </a:ext>
            </a:extLst>
          </p:cNvPr>
          <p:cNvSpPr>
            <a:spLocks noGrp="1"/>
          </p:cNvSpPr>
          <p:nvPr>
            <p:ph type="ftr" sz="quarter" idx="11"/>
          </p:nvPr>
        </p:nvSpPr>
        <p:spPr/>
        <p:txBody>
          <a:bodyPr/>
          <a:lstStyle/>
          <a:p>
            <a:r>
              <a:rPr lang="tr-TR"/>
              <a:t>ulakhaberlesme.com</a:t>
            </a:r>
          </a:p>
        </p:txBody>
      </p:sp>
      <p:sp>
        <p:nvSpPr>
          <p:cNvPr id="9" name="Slayt Numarası Yer Tutucusu 8">
            <a:extLst>
              <a:ext uri="{FF2B5EF4-FFF2-40B4-BE49-F238E27FC236}">
                <a16:creationId xmlns:a16="http://schemas.microsoft.com/office/drawing/2014/main" id="{3B79157B-91EC-6C68-EED5-1907611CBBF5}"/>
              </a:ext>
            </a:extLst>
          </p:cNvPr>
          <p:cNvSpPr>
            <a:spLocks noGrp="1"/>
          </p:cNvSpPr>
          <p:nvPr>
            <p:ph type="sldNum" sz="quarter" idx="12"/>
          </p:nvPr>
        </p:nvSpPr>
        <p:spPr/>
        <p:txBody>
          <a:bodyPr/>
          <a:lstStyle/>
          <a:p>
            <a:fld id="{D222C9E0-6E74-41B5-86CA-CB7ECE50703E}" type="slidenum">
              <a:rPr lang="tr-TR" smtClean="0"/>
              <a:t>‹#›</a:t>
            </a:fld>
            <a:endParaRPr lang="tr-TR"/>
          </a:p>
        </p:txBody>
      </p:sp>
    </p:spTree>
    <p:extLst>
      <p:ext uri="{BB962C8B-B14F-4D97-AF65-F5344CB8AC3E}">
        <p14:creationId xmlns:p14="http://schemas.microsoft.com/office/powerpoint/2010/main" val="3208895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69FCDC-2D98-B3E0-1A8E-95D6C6722AB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EEDCAA0-7465-2A32-11C6-01C0AC5A6B13}"/>
              </a:ext>
            </a:extLst>
          </p:cNvPr>
          <p:cNvSpPr>
            <a:spLocks noGrp="1"/>
          </p:cNvSpPr>
          <p:nvPr>
            <p:ph type="dt" sz="half" idx="10"/>
          </p:nvPr>
        </p:nvSpPr>
        <p:spPr/>
        <p:txBody>
          <a:bodyPr/>
          <a:lstStyle/>
          <a:p>
            <a:fld id="{101FF975-6FA0-48A1-88C3-C92FC8AC117E}" type="datetime1">
              <a:rPr lang="tr-TR" smtClean="0"/>
              <a:t>9.10.2022</a:t>
            </a:fld>
            <a:endParaRPr lang="tr-TR"/>
          </a:p>
        </p:txBody>
      </p:sp>
      <p:sp>
        <p:nvSpPr>
          <p:cNvPr id="4" name="Alt Bilgi Yer Tutucusu 3">
            <a:extLst>
              <a:ext uri="{FF2B5EF4-FFF2-40B4-BE49-F238E27FC236}">
                <a16:creationId xmlns:a16="http://schemas.microsoft.com/office/drawing/2014/main" id="{CA0D641D-040C-FBAA-CB11-8BCB6068954E}"/>
              </a:ext>
            </a:extLst>
          </p:cNvPr>
          <p:cNvSpPr>
            <a:spLocks noGrp="1"/>
          </p:cNvSpPr>
          <p:nvPr>
            <p:ph type="ftr" sz="quarter" idx="11"/>
          </p:nvPr>
        </p:nvSpPr>
        <p:spPr/>
        <p:txBody>
          <a:bodyPr/>
          <a:lstStyle/>
          <a:p>
            <a:r>
              <a:rPr lang="tr-TR"/>
              <a:t>ulakhaberlesme.com</a:t>
            </a:r>
          </a:p>
        </p:txBody>
      </p:sp>
      <p:sp>
        <p:nvSpPr>
          <p:cNvPr id="5" name="Slayt Numarası Yer Tutucusu 4">
            <a:extLst>
              <a:ext uri="{FF2B5EF4-FFF2-40B4-BE49-F238E27FC236}">
                <a16:creationId xmlns:a16="http://schemas.microsoft.com/office/drawing/2014/main" id="{C1E966BC-E5F8-A253-6794-8C7F12954309}"/>
              </a:ext>
            </a:extLst>
          </p:cNvPr>
          <p:cNvSpPr>
            <a:spLocks noGrp="1"/>
          </p:cNvSpPr>
          <p:nvPr>
            <p:ph type="sldNum" sz="quarter" idx="12"/>
          </p:nvPr>
        </p:nvSpPr>
        <p:spPr/>
        <p:txBody>
          <a:bodyPr/>
          <a:lstStyle/>
          <a:p>
            <a:fld id="{D222C9E0-6E74-41B5-86CA-CB7ECE50703E}" type="slidenum">
              <a:rPr lang="tr-TR" smtClean="0"/>
              <a:t>‹#›</a:t>
            </a:fld>
            <a:endParaRPr lang="tr-TR"/>
          </a:p>
        </p:txBody>
      </p:sp>
    </p:spTree>
    <p:extLst>
      <p:ext uri="{BB962C8B-B14F-4D97-AF65-F5344CB8AC3E}">
        <p14:creationId xmlns:p14="http://schemas.microsoft.com/office/powerpoint/2010/main" val="4179656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35C0A9E-C9DA-3146-54A5-CCF7CD0DD529}"/>
              </a:ext>
            </a:extLst>
          </p:cNvPr>
          <p:cNvSpPr>
            <a:spLocks noGrp="1"/>
          </p:cNvSpPr>
          <p:nvPr>
            <p:ph type="dt" sz="half" idx="10"/>
          </p:nvPr>
        </p:nvSpPr>
        <p:spPr/>
        <p:txBody>
          <a:bodyPr/>
          <a:lstStyle/>
          <a:p>
            <a:fld id="{C5EEFED0-7AB6-425F-810D-1815A98B383F}" type="datetime1">
              <a:rPr lang="tr-TR" smtClean="0"/>
              <a:t>9.10.2022</a:t>
            </a:fld>
            <a:endParaRPr lang="tr-TR"/>
          </a:p>
        </p:txBody>
      </p:sp>
      <p:sp>
        <p:nvSpPr>
          <p:cNvPr id="3" name="Alt Bilgi Yer Tutucusu 2">
            <a:extLst>
              <a:ext uri="{FF2B5EF4-FFF2-40B4-BE49-F238E27FC236}">
                <a16:creationId xmlns:a16="http://schemas.microsoft.com/office/drawing/2014/main" id="{9D1A807D-D05C-4229-C3E4-390FA6910ECB}"/>
              </a:ext>
            </a:extLst>
          </p:cNvPr>
          <p:cNvSpPr>
            <a:spLocks noGrp="1"/>
          </p:cNvSpPr>
          <p:nvPr>
            <p:ph type="ftr" sz="quarter" idx="11"/>
          </p:nvPr>
        </p:nvSpPr>
        <p:spPr/>
        <p:txBody>
          <a:bodyPr/>
          <a:lstStyle/>
          <a:p>
            <a:r>
              <a:rPr lang="tr-TR"/>
              <a:t>ulakhaberlesme.com</a:t>
            </a:r>
          </a:p>
        </p:txBody>
      </p:sp>
      <p:sp>
        <p:nvSpPr>
          <p:cNvPr id="4" name="Slayt Numarası Yer Tutucusu 3">
            <a:extLst>
              <a:ext uri="{FF2B5EF4-FFF2-40B4-BE49-F238E27FC236}">
                <a16:creationId xmlns:a16="http://schemas.microsoft.com/office/drawing/2014/main" id="{1A524403-A995-014E-9A50-2C46F6236A26}"/>
              </a:ext>
            </a:extLst>
          </p:cNvPr>
          <p:cNvSpPr>
            <a:spLocks noGrp="1"/>
          </p:cNvSpPr>
          <p:nvPr>
            <p:ph type="sldNum" sz="quarter" idx="12"/>
          </p:nvPr>
        </p:nvSpPr>
        <p:spPr/>
        <p:txBody>
          <a:bodyPr/>
          <a:lstStyle/>
          <a:p>
            <a:fld id="{D222C9E0-6E74-41B5-86CA-CB7ECE50703E}" type="slidenum">
              <a:rPr lang="tr-TR" smtClean="0"/>
              <a:t>‹#›</a:t>
            </a:fld>
            <a:endParaRPr lang="tr-TR"/>
          </a:p>
        </p:txBody>
      </p:sp>
    </p:spTree>
    <p:extLst>
      <p:ext uri="{BB962C8B-B14F-4D97-AF65-F5344CB8AC3E}">
        <p14:creationId xmlns:p14="http://schemas.microsoft.com/office/powerpoint/2010/main" val="1327524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B0B3A0-1541-3214-5CDB-1401A3F8BB13}"/>
              </a:ext>
            </a:extLst>
          </p:cNvPr>
          <p:cNvSpPr>
            <a:spLocks noGrp="1"/>
          </p:cNvSpPr>
          <p:nvPr>
            <p:ph type="title"/>
          </p:nvPr>
        </p:nvSpPr>
        <p:spPr>
          <a:xfrm>
            <a:off x="736455" y="503978"/>
            <a:ext cx="3448388" cy="1763924"/>
          </a:xfrm>
        </p:spPr>
        <p:txBody>
          <a:bodyPr anchor="b"/>
          <a:lstStyle>
            <a:lvl1pPr>
              <a:defRPr sz="2806"/>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47C969D-7CDB-76EA-E8F2-133758A06A4F}"/>
              </a:ext>
            </a:extLst>
          </p:cNvPr>
          <p:cNvSpPr>
            <a:spLocks noGrp="1"/>
          </p:cNvSpPr>
          <p:nvPr>
            <p:ph idx="1"/>
          </p:nvPr>
        </p:nvSpPr>
        <p:spPr>
          <a:xfrm>
            <a:off x="4545413" y="1088454"/>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F8896FF-B5F3-1B30-B8CD-07254B956ACF}"/>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B02C59F-CCBD-D8FB-678B-8093C4720E8A}"/>
              </a:ext>
            </a:extLst>
          </p:cNvPr>
          <p:cNvSpPr>
            <a:spLocks noGrp="1"/>
          </p:cNvSpPr>
          <p:nvPr>
            <p:ph type="dt" sz="half" idx="10"/>
          </p:nvPr>
        </p:nvSpPr>
        <p:spPr/>
        <p:txBody>
          <a:bodyPr/>
          <a:lstStyle/>
          <a:p>
            <a:fld id="{ACEDF87C-3C6B-48F8-B5BA-835529A92778}" type="datetime1">
              <a:rPr lang="tr-TR" smtClean="0"/>
              <a:t>9.10.2022</a:t>
            </a:fld>
            <a:endParaRPr lang="tr-TR"/>
          </a:p>
        </p:txBody>
      </p:sp>
      <p:sp>
        <p:nvSpPr>
          <p:cNvPr id="6" name="Alt Bilgi Yer Tutucusu 5">
            <a:extLst>
              <a:ext uri="{FF2B5EF4-FFF2-40B4-BE49-F238E27FC236}">
                <a16:creationId xmlns:a16="http://schemas.microsoft.com/office/drawing/2014/main" id="{C219BCF3-033D-AC62-FE94-AD2B8DBD85AB}"/>
              </a:ext>
            </a:extLst>
          </p:cNvPr>
          <p:cNvSpPr>
            <a:spLocks noGrp="1"/>
          </p:cNvSpPr>
          <p:nvPr>
            <p:ph type="ftr" sz="quarter" idx="11"/>
          </p:nvPr>
        </p:nvSpPr>
        <p:spPr/>
        <p:txBody>
          <a:bodyPr/>
          <a:lstStyle/>
          <a:p>
            <a:r>
              <a:rPr lang="tr-TR"/>
              <a:t>ulakhaberlesme.com</a:t>
            </a:r>
          </a:p>
        </p:txBody>
      </p:sp>
      <p:sp>
        <p:nvSpPr>
          <p:cNvPr id="7" name="Slayt Numarası Yer Tutucusu 6">
            <a:extLst>
              <a:ext uri="{FF2B5EF4-FFF2-40B4-BE49-F238E27FC236}">
                <a16:creationId xmlns:a16="http://schemas.microsoft.com/office/drawing/2014/main" id="{E1A4FA99-2A54-190C-BE31-93B9FF3963CC}"/>
              </a:ext>
            </a:extLst>
          </p:cNvPr>
          <p:cNvSpPr>
            <a:spLocks noGrp="1"/>
          </p:cNvSpPr>
          <p:nvPr>
            <p:ph type="sldNum" sz="quarter" idx="12"/>
          </p:nvPr>
        </p:nvSpPr>
        <p:spPr/>
        <p:txBody>
          <a:bodyPr/>
          <a:lstStyle/>
          <a:p>
            <a:fld id="{D222C9E0-6E74-41B5-86CA-CB7ECE50703E}" type="slidenum">
              <a:rPr lang="tr-TR" smtClean="0"/>
              <a:t>‹#›</a:t>
            </a:fld>
            <a:endParaRPr lang="tr-TR"/>
          </a:p>
        </p:txBody>
      </p:sp>
    </p:spTree>
    <p:extLst>
      <p:ext uri="{BB962C8B-B14F-4D97-AF65-F5344CB8AC3E}">
        <p14:creationId xmlns:p14="http://schemas.microsoft.com/office/powerpoint/2010/main" val="123086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334A398-E1C2-6649-AFC5-3C063AA42A41}" type="datetimeFigureOut">
              <a:rPr lang="tr-TR" smtClean="0"/>
              <a:t>9.10.2022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6261AA-B00E-A649-80A3-9F3F39D13CEB}" type="slidenum">
              <a:rPr lang="tr-TR" smtClean="0"/>
              <a:t>‹#›</a:t>
            </a:fld>
            <a:endParaRPr lang="tr-TR"/>
          </a:p>
        </p:txBody>
      </p:sp>
    </p:spTree>
    <p:extLst>
      <p:ext uri="{BB962C8B-B14F-4D97-AF65-F5344CB8AC3E}">
        <p14:creationId xmlns:p14="http://schemas.microsoft.com/office/powerpoint/2010/main" val="1375070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4606A4-BCB6-A4B3-B85D-9AE5FD51EC9E}"/>
              </a:ext>
            </a:extLst>
          </p:cNvPr>
          <p:cNvSpPr>
            <a:spLocks noGrp="1"/>
          </p:cNvSpPr>
          <p:nvPr>
            <p:ph type="title"/>
          </p:nvPr>
        </p:nvSpPr>
        <p:spPr>
          <a:xfrm>
            <a:off x="736455" y="503978"/>
            <a:ext cx="3448388" cy="1763924"/>
          </a:xfrm>
        </p:spPr>
        <p:txBody>
          <a:bodyPr anchor="b"/>
          <a:lstStyle>
            <a:lvl1pPr>
              <a:defRPr sz="2806"/>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895F05B-7E75-0E84-985D-44D30B0A43F4}"/>
              </a:ext>
            </a:extLst>
          </p:cNvPr>
          <p:cNvSpPr>
            <a:spLocks noGrp="1"/>
          </p:cNvSpPr>
          <p:nvPr>
            <p:ph type="pic" idx="1"/>
          </p:nvPr>
        </p:nvSpPr>
        <p:spPr>
          <a:xfrm>
            <a:off x="4545413" y="1088454"/>
            <a:ext cx="5412730" cy="53722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lang="tr-TR"/>
          </a:p>
        </p:txBody>
      </p:sp>
      <p:sp>
        <p:nvSpPr>
          <p:cNvPr id="4" name="Metin Yer Tutucusu 3">
            <a:extLst>
              <a:ext uri="{FF2B5EF4-FFF2-40B4-BE49-F238E27FC236}">
                <a16:creationId xmlns:a16="http://schemas.microsoft.com/office/drawing/2014/main" id="{C2D8930E-38D5-7C37-8232-CA6BF307BC92}"/>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72A820C-7817-4294-CA01-3004F5A003AB}"/>
              </a:ext>
            </a:extLst>
          </p:cNvPr>
          <p:cNvSpPr>
            <a:spLocks noGrp="1"/>
          </p:cNvSpPr>
          <p:nvPr>
            <p:ph type="dt" sz="half" idx="10"/>
          </p:nvPr>
        </p:nvSpPr>
        <p:spPr/>
        <p:txBody>
          <a:bodyPr/>
          <a:lstStyle/>
          <a:p>
            <a:fld id="{9D119C6B-3820-4BAA-B7CB-DE54EBC27B42}" type="datetime1">
              <a:rPr lang="tr-TR" smtClean="0"/>
              <a:t>9.10.2022</a:t>
            </a:fld>
            <a:endParaRPr lang="tr-TR"/>
          </a:p>
        </p:txBody>
      </p:sp>
      <p:sp>
        <p:nvSpPr>
          <p:cNvPr id="6" name="Alt Bilgi Yer Tutucusu 5">
            <a:extLst>
              <a:ext uri="{FF2B5EF4-FFF2-40B4-BE49-F238E27FC236}">
                <a16:creationId xmlns:a16="http://schemas.microsoft.com/office/drawing/2014/main" id="{BBD0BC17-968C-8F18-A7B0-93E7ECDC763B}"/>
              </a:ext>
            </a:extLst>
          </p:cNvPr>
          <p:cNvSpPr>
            <a:spLocks noGrp="1"/>
          </p:cNvSpPr>
          <p:nvPr>
            <p:ph type="ftr" sz="quarter" idx="11"/>
          </p:nvPr>
        </p:nvSpPr>
        <p:spPr/>
        <p:txBody>
          <a:bodyPr/>
          <a:lstStyle/>
          <a:p>
            <a:r>
              <a:rPr lang="tr-TR"/>
              <a:t>ulakhaberlesme.com</a:t>
            </a:r>
          </a:p>
        </p:txBody>
      </p:sp>
      <p:sp>
        <p:nvSpPr>
          <p:cNvPr id="7" name="Slayt Numarası Yer Tutucusu 6">
            <a:extLst>
              <a:ext uri="{FF2B5EF4-FFF2-40B4-BE49-F238E27FC236}">
                <a16:creationId xmlns:a16="http://schemas.microsoft.com/office/drawing/2014/main" id="{84AC3087-FC9B-CBC2-A046-50FF9E978CCB}"/>
              </a:ext>
            </a:extLst>
          </p:cNvPr>
          <p:cNvSpPr>
            <a:spLocks noGrp="1"/>
          </p:cNvSpPr>
          <p:nvPr>
            <p:ph type="sldNum" sz="quarter" idx="12"/>
          </p:nvPr>
        </p:nvSpPr>
        <p:spPr/>
        <p:txBody>
          <a:bodyPr/>
          <a:lstStyle/>
          <a:p>
            <a:fld id="{D222C9E0-6E74-41B5-86CA-CB7ECE50703E}" type="slidenum">
              <a:rPr lang="tr-TR" smtClean="0"/>
              <a:t>‹#›</a:t>
            </a:fld>
            <a:endParaRPr lang="tr-TR"/>
          </a:p>
        </p:txBody>
      </p:sp>
    </p:spTree>
    <p:extLst>
      <p:ext uri="{BB962C8B-B14F-4D97-AF65-F5344CB8AC3E}">
        <p14:creationId xmlns:p14="http://schemas.microsoft.com/office/powerpoint/2010/main" val="53346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DADDD7-E3E8-6419-D393-130F8363CEB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E36801D-7137-773D-8943-B98C33B5A7C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DF8656C-6586-056F-EE17-341F0BE97237}"/>
              </a:ext>
            </a:extLst>
          </p:cNvPr>
          <p:cNvSpPr>
            <a:spLocks noGrp="1"/>
          </p:cNvSpPr>
          <p:nvPr>
            <p:ph type="dt" sz="half" idx="10"/>
          </p:nvPr>
        </p:nvSpPr>
        <p:spPr/>
        <p:txBody>
          <a:bodyPr/>
          <a:lstStyle/>
          <a:p>
            <a:fld id="{2BF787FC-2FE6-482A-AB9E-2EC083B4D720}" type="datetime1">
              <a:rPr lang="tr-TR" smtClean="0"/>
              <a:t>9.10.2022</a:t>
            </a:fld>
            <a:endParaRPr lang="tr-TR"/>
          </a:p>
        </p:txBody>
      </p:sp>
      <p:sp>
        <p:nvSpPr>
          <p:cNvPr id="5" name="Alt Bilgi Yer Tutucusu 4">
            <a:extLst>
              <a:ext uri="{FF2B5EF4-FFF2-40B4-BE49-F238E27FC236}">
                <a16:creationId xmlns:a16="http://schemas.microsoft.com/office/drawing/2014/main" id="{6BBCA7EC-67A0-E226-28A6-7E6AB6DBF8E0}"/>
              </a:ext>
            </a:extLst>
          </p:cNvPr>
          <p:cNvSpPr>
            <a:spLocks noGrp="1"/>
          </p:cNvSpPr>
          <p:nvPr>
            <p:ph type="ftr" sz="quarter" idx="11"/>
          </p:nvPr>
        </p:nvSpPr>
        <p:spPr/>
        <p:txBody>
          <a:bodyPr/>
          <a:lstStyle/>
          <a:p>
            <a:r>
              <a:rPr lang="tr-TR"/>
              <a:t>ulakhaberlesme.com</a:t>
            </a:r>
          </a:p>
        </p:txBody>
      </p:sp>
      <p:sp>
        <p:nvSpPr>
          <p:cNvPr id="6" name="Slayt Numarası Yer Tutucusu 5">
            <a:extLst>
              <a:ext uri="{FF2B5EF4-FFF2-40B4-BE49-F238E27FC236}">
                <a16:creationId xmlns:a16="http://schemas.microsoft.com/office/drawing/2014/main" id="{D0F5BFC3-F906-5CAC-141E-88F75D258742}"/>
              </a:ext>
            </a:extLst>
          </p:cNvPr>
          <p:cNvSpPr>
            <a:spLocks noGrp="1"/>
          </p:cNvSpPr>
          <p:nvPr>
            <p:ph type="sldNum" sz="quarter" idx="12"/>
          </p:nvPr>
        </p:nvSpPr>
        <p:spPr/>
        <p:txBody>
          <a:bodyPr/>
          <a:lstStyle/>
          <a:p>
            <a:fld id="{D222C9E0-6E74-41B5-86CA-CB7ECE50703E}" type="slidenum">
              <a:rPr lang="tr-TR" smtClean="0"/>
              <a:t>‹#›</a:t>
            </a:fld>
            <a:endParaRPr lang="tr-TR"/>
          </a:p>
        </p:txBody>
      </p:sp>
    </p:spTree>
    <p:extLst>
      <p:ext uri="{BB962C8B-B14F-4D97-AF65-F5344CB8AC3E}">
        <p14:creationId xmlns:p14="http://schemas.microsoft.com/office/powerpoint/2010/main" val="3550843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585A4E-3BBD-7257-6F4A-96E13EBF8CA8}"/>
              </a:ext>
            </a:extLst>
          </p:cNvPr>
          <p:cNvSpPr>
            <a:spLocks noGrp="1"/>
          </p:cNvSpPr>
          <p:nvPr>
            <p:ph type="title" orient="vert"/>
          </p:nvPr>
        </p:nvSpPr>
        <p:spPr>
          <a:xfrm>
            <a:off x="7651329" y="402483"/>
            <a:ext cx="2305422" cy="6406475"/>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8AC4B22-87AD-C9DE-D985-B1AAC764594E}"/>
              </a:ext>
            </a:extLst>
          </p:cNvPr>
          <p:cNvSpPr>
            <a:spLocks noGrp="1"/>
          </p:cNvSpPr>
          <p:nvPr>
            <p:ph type="body" orient="vert" idx="1"/>
          </p:nvPr>
        </p:nvSpPr>
        <p:spPr>
          <a:xfrm>
            <a:off x="735062"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6505BAD-FEF4-1226-9CA2-ED68DB120E69}"/>
              </a:ext>
            </a:extLst>
          </p:cNvPr>
          <p:cNvSpPr>
            <a:spLocks noGrp="1"/>
          </p:cNvSpPr>
          <p:nvPr>
            <p:ph type="dt" sz="half" idx="10"/>
          </p:nvPr>
        </p:nvSpPr>
        <p:spPr/>
        <p:txBody>
          <a:bodyPr/>
          <a:lstStyle/>
          <a:p>
            <a:fld id="{4508F326-06A8-46DB-B858-0C7CF99E3B10}" type="datetime1">
              <a:rPr lang="tr-TR" smtClean="0"/>
              <a:t>9.10.2022</a:t>
            </a:fld>
            <a:endParaRPr lang="tr-TR"/>
          </a:p>
        </p:txBody>
      </p:sp>
      <p:sp>
        <p:nvSpPr>
          <p:cNvPr id="5" name="Alt Bilgi Yer Tutucusu 4">
            <a:extLst>
              <a:ext uri="{FF2B5EF4-FFF2-40B4-BE49-F238E27FC236}">
                <a16:creationId xmlns:a16="http://schemas.microsoft.com/office/drawing/2014/main" id="{77727424-F67D-5B6B-A97E-B68D4B1B3C4A}"/>
              </a:ext>
            </a:extLst>
          </p:cNvPr>
          <p:cNvSpPr>
            <a:spLocks noGrp="1"/>
          </p:cNvSpPr>
          <p:nvPr>
            <p:ph type="ftr" sz="quarter" idx="11"/>
          </p:nvPr>
        </p:nvSpPr>
        <p:spPr/>
        <p:txBody>
          <a:bodyPr/>
          <a:lstStyle/>
          <a:p>
            <a:r>
              <a:rPr lang="tr-TR"/>
              <a:t>ulakhaberlesme.com</a:t>
            </a:r>
          </a:p>
        </p:txBody>
      </p:sp>
      <p:sp>
        <p:nvSpPr>
          <p:cNvPr id="6" name="Slayt Numarası Yer Tutucusu 5">
            <a:extLst>
              <a:ext uri="{FF2B5EF4-FFF2-40B4-BE49-F238E27FC236}">
                <a16:creationId xmlns:a16="http://schemas.microsoft.com/office/drawing/2014/main" id="{BE5AA1FD-2AEF-E61F-9698-133E08A9A4F3}"/>
              </a:ext>
            </a:extLst>
          </p:cNvPr>
          <p:cNvSpPr>
            <a:spLocks noGrp="1"/>
          </p:cNvSpPr>
          <p:nvPr>
            <p:ph type="sldNum" sz="quarter" idx="12"/>
          </p:nvPr>
        </p:nvSpPr>
        <p:spPr/>
        <p:txBody>
          <a:bodyPr/>
          <a:lstStyle/>
          <a:p>
            <a:fld id="{D222C9E0-6E74-41B5-86CA-CB7ECE50703E}" type="slidenum">
              <a:rPr lang="tr-TR" smtClean="0"/>
              <a:t>‹#›</a:t>
            </a:fld>
            <a:endParaRPr lang="tr-TR"/>
          </a:p>
        </p:txBody>
      </p:sp>
    </p:spTree>
    <p:extLst>
      <p:ext uri="{BB962C8B-B14F-4D97-AF65-F5344CB8AC3E}">
        <p14:creationId xmlns:p14="http://schemas.microsoft.com/office/powerpoint/2010/main" val="234652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334A398-E1C2-6649-AFC5-3C063AA42A41}" type="datetimeFigureOut">
              <a:rPr lang="tr-TR" smtClean="0"/>
              <a:t>9.10.2022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46261AA-B00E-A649-80A3-9F3F39D13CEB}" type="slidenum">
              <a:rPr lang="tr-TR" smtClean="0"/>
              <a:t>‹#›</a:t>
            </a:fld>
            <a:endParaRPr lang="tr-TR"/>
          </a:p>
        </p:txBody>
      </p:sp>
    </p:spTree>
    <p:extLst>
      <p:ext uri="{BB962C8B-B14F-4D97-AF65-F5344CB8AC3E}">
        <p14:creationId xmlns:p14="http://schemas.microsoft.com/office/powerpoint/2010/main" val="31496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334A398-E1C2-6649-AFC5-3C063AA42A41}" type="datetimeFigureOut">
              <a:rPr lang="tr-TR" smtClean="0"/>
              <a:t>9.10.2022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46261AA-B00E-A649-80A3-9F3F39D13CEB}" type="slidenum">
              <a:rPr lang="tr-TR" smtClean="0"/>
              <a:t>‹#›</a:t>
            </a:fld>
            <a:endParaRPr lang="tr-TR"/>
          </a:p>
        </p:txBody>
      </p:sp>
    </p:spTree>
    <p:extLst>
      <p:ext uri="{BB962C8B-B14F-4D97-AF65-F5344CB8AC3E}">
        <p14:creationId xmlns:p14="http://schemas.microsoft.com/office/powerpoint/2010/main" val="164675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334A398-E1C2-6649-AFC5-3C063AA42A41}" type="datetimeFigureOut">
              <a:rPr lang="tr-TR" smtClean="0"/>
              <a:t>9.10.2022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46261AA-B00E-A649-80A3-9F3F39D13CEB}" type="slidenum">
              <a:rPr lang="tr-TR" smtClean="0"/>
              <a:t>‹#›</a:t>
            </a:fld>
            <a:endParaRPr lang="tr-TR"/>
          </a:p>
        </p:txBody>
      </p:sp>
    </p:spTree>
    <p:extLst>
      <p:ext uri="{BB962C8B-B14F-4D97-AF65-F5344CB8AC3E}">
        <p14:creationId xmlns:p14="http://schemas.microsoft.com/office/powerpoint/2010/main" val="319383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334A398-E1C2-6649-AFC5-3C063AA42A41}" type="datetimeFigureOut">
              <a:rPr lang="tr-TR" smtClean="0"/>
              <a:t>9.10.2022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46261AA-B00E-A649-80A3-9F3F39D13CEB}" type="slidenum">
              <a:rPr lang="tr-TR" smtClean="0"/>
              <a:t>‹#›</a:t>
            </a:fld>
            <a:endParaRPr lang="tr-TR"/>
          </a:p>
        </p:txBody>
      </p:sp>
    </p:spTree>
    <p:extLst>
      <p:ext uri="{BB962C8B-B14F-4D97-AF65-F5344CB8AC3E}">
        <p14:creationId xmlns:p14="http://schemas.microsoft.com/office/powerpoint/2010/main" val="82179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4A398-E1C2-6649-AFC5-3C063AA42A41}" type="datetimeFigureOut">
              <a:rPr lang="tr-TR" smtClean="0"/>
              <a:t>9.10.2022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46261AA-B00E-A649-80A3-9F3F39D13CEB}" type="slidenum">
              <a:rPr lang="tr-TR" smtClean="0"/>
              <a:t>‹#›</a:t>
            </a:fld>
            <a:endParaRPr lang="tr-TR"/>
          </a:p>
        </p:txBody>
      </p:sp>
    </p:spTree>
    <p:extLst>
      <p:ext uri="{BB962C8B-B14F-4D97-AF65-F5344CB8AC3E}">
        <p14:creationId xmlns:p14="http://schemas.microsoft.com/office/powerpoint/2010/main" val="144560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334A398-E1C2-6649-AFC5-3C063AA42A41}" type="datetimeFigureOut">
              <a:rPr lang="tr-TR" smtClean="0"/>
              <a:t>9.10.2022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46261AA-B00E-A649-80A3-9F3F39D13CEB}" type="slidenum">
              <a:rPr lang="tr-TR" smtClean="0"/>
              <a:t>‹#›</a:t>
            </a:fld>
            <a:endParaRPr lang="tr-TR"/>
          </a:p>
        </p:txBody>
      </p:sp>
    </p:spTree>
    <p:extLst>
      <p:ext uri="{BB962C8B-B14F-4D97-AF65-F5344CB8AC3E}">
        <p14:creationId xmlns:p14="http://schemas.microsoft.com/office/powerpoint/2010/main" val="13703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334A398-E1C2-6649-AFC5-3C063AA42A41}" type="datetimeFigureOut">
              <a:rPr lang="tr-TR" smtClean="0"/>
              <a:t>9.10.2022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46261AA-B00E-A649-80A3-9F3F39D13CEB}" type="slidenum">
              <a:rPr lang="tr-TR" smtClean="0"/>
              <a:t>‹#›</a:t>
            </a:fld>
            <a:endParaRPr lang="tr-TR"/>
          </a:p>
        </p:txBody>
      </p:sp>
    </p:spTree>
    <p:extLst>
      <p:ext uri="{BB962C8B-B14F-4D97-AF65-F5344CB8AC3E}">
        <p14:creationId xmlns:p14="http://schemas.microsoft.com/office/powerpoint/2010/main" val="342752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1334A398-E1C2-6649-AFC5-3C063AA42A41}" type="datetimeFigureOut">
              <a:rPr lang="tr-TR" smtClean="0"/>
              <a:t>9.10.2022</a:t>
            </a:fld>
            <a:endParaRPr lang="tr-T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D46261AA-B00E-A649-80A3-9F3F39D13CEB}" type="slidenum">
              <a:rPr lang="tr-TR" smtClean="0"/>
              <a:t>‹#›</a:t>
            </a:fld>
            <a:endParaRPr lang="tr-TR"/>
          </a:p>
        </p:txBody>
      </p:sp>
    </p:spTree>
    <p:extLst>
      <p:ext uri="{BB962C8B-B14F-4D97-AF65-F5344CB8AC3E}">
        <p14:creationId xmlns:p14="http://schemas.microsoft.com/office/powerpoint/2010/main" val="2877051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33000"/>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D017FD9-45E0-9629-8DCA-3DB01B0DF2AE}"/>
              </a:ext>
            </a:extLst>
          </p:cNvPr>
          <p:cNvSpPr>
            <a:spLocks noGrp="1"/>
          </p:cNvSpPr>
          <p:nvPr>
            <p:ph type="title"/>
          </p:nvPr>
        </p:nvSpPr>
        <p:spPr>
          <a:xfrm>
            <a:off x="735062" y="402483"/>
            <a:ext cx="9221689" cy="1461188"/>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A6629B6-55CC-6085-D829-FDDC390E9A37}"/>
              </a:ext>
            </a:extLst>
          </p:cNvPr>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48B43CF-ADF2-D0D0-2743-804BE65B943C}"/>
              </a:ext>
            </a:extLst>
          </p:cNvPr>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8D39EAA7-CA49-44A0-84CA-D9F1FBC6A90F}" type="datetime1">
              <a:rPr lang="tr-TR" smtClean="0"/>
              <a:t>9.10.2022</a:t>
            </a:fld>
            <a:endParaRPr lang="tr-TR"/>
          </a:p>
        </p:txBody>
      </p:sp>
      <p:sp>
        <p:nvSpPr>
          <p:cNvPr id="5" name="Alt Bilgi Yer Tutucusu 4">
            <a:extLst>
              <a:ext uri="{FF2B5EF4-FFF2-40B4-BE49-F238E27FC236}">
                <a16:creationId xmlns:a16="http://schemas.microsoft.com/office/drawing/2014/main" id="{367C8FB3-5960-439E-2DFE-589349F30346}"/>
              </a:ext>
            </a:extLst>
          </p:cNvPr>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r>
              <a:rPr lang="tr-TR"/>
              <a:t>ulakhaberlesme.com</a:t>
            </a:r>
          </a:p>
        </p:txBody>
      </p:sp>
      <p:sp>
        <p:nvSpPr>
          <p:cNvPr id="6" name="Slayt Numarası Yer Tutucusu 5">
            <a:extLst>
              <a:ext uri="{FF2B5EF4-FFF2-40B4-BE49-F238E27FC236}">
                <a16:creationId xmlns:a16="http://schemas.microsoft.com/office/drawing/2014/main" id="{D3958159-575A-750A-218C-3E6072E392CA}"/>
              </a:ext>
            </a:extLst>
          </p:cNvPr>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222C9E0-6E74-41B5-86CA-CB7ECE50703E}" type="slidenum">
              <a:rPr lang="tr-TR" smtClean="0"/>
              <a:t>‹#›</a:t>
            </a:fld>
            <a:endParaRPr lang="tr-TR"/>
          </a:p>
        </p:txBody>
      </p:sp>
    </p:spTree>
    <p:extLst>
      <p:ext uri="{BB962C8B-B14F-4D97-AF65-F5344CB8AC3E}">
        <p14:creationId xmlns:p14="http://schemas.microsoft.com/office/powerpoint/2010/main" val="25797314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44E8DF7-190C-9A29-1B70-B8C459BF61E9}"/>
              </a:ext>
            </a:extLst>
          </p:cNvPr>
          <p:cNvPicPr>
            <a:picLocks noChangeAspect="1"/>
          </p:cNvPicPr>
          <p:nvPr/>
        </p:nvPicPr>
        <p:blipFill>
          <a:blip r:embed="rId2"/>
          <a:stretch>
            <a:fillRect/>
          </a:stretch>
        </p:blipFill>
        <p:spPr>
          <a:xfrm>
            <a:off x="0" y="0"/>
            <a:ext cx="10691813" cy="7564362"/>
          </a:xfrm>
          <a:prstGeom prst="rect">
            <a:avLst/>
          </a:prstGeom>
        </p:spPr>
      </p:pic>
    </p:spTree>
    <p:extLst>
      <p:ext uri="{BB962C8B-B14F-4D97-AF65-F5344CB8AC3E}">
        <p14:creationId xmlns:p14="http://schemas.microsoft.com/office/powerpoint/2010/main" val="348196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99A5B5AF-3B5F-9A45-6E84-43E42CD868BA}"/>
              </a:ext>
            </a:extLst>
          </p:cNvPr>
          <p:cNvSpPr>
            <a:spLocks noGrp="1"/>
          </p:cNvSpPr>
          <p:nvPr>
            <p:ph type="ftr" sz="quarter" idx="11"/>
          </p:nvPr>
        </p:nvSpPr>
        <p:spPr>
          <a:xfrm flipH="1">
            <a:off x="134649" y="7044420"/>
            <a:ext cx="8727430" cy="213007"/>
          </a:xfrm>
          <a:prstGeom prst="parallelogram">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a:lstStyle/>
          <a:p>
            <a:pPr algn="l" defTabSz="801929"/>
            <a:r>
              <a:rPr lang="tr-TR" dirty="0">
                <a:solidFill>
                  <a:prstClr val="black">
                    <a:tint val="75000"/>
                  </a:prstClr>
                </a:solidFill>
                <a:latin typeface="Calibri" panose="020F0502020204030204"/>
              </a:rPr>
              <a:t>ulakhaberlesme.com.tr</a:t>
            </a:r>
          </a:p>
        </p:txBody>
      </p:sp>
      <p:sp>
        <p:nvSpPr>
          <p:cNvPr id="5" name="Slayt Numarası Yer Tutucusu 4">
            <a:extLst>
              <a:ext uri="{FF2B5EF4-FFF2-40B4-BE49-F238E27FC236}">
                <a16:creationId xmlns:a16="http://schemas.microsoft.com/office/drawing/2014/main" id="{9B2BBC86-61B0-D541-3421-0792A8E50FC7}"/>
              </a:ext>
            </a:extLst>
          </p:cNvPr>
          <p:cNvSpPr>
            <a:spLocks noGrp="1"/>
          </p:cNvSpPr>
          <p:nvPr>
            <p:ph type="sldNum" sz="quarter" idx="12"/>
          </p:nvPr>
        </p:nvSpPr>
        <p:spPr>
          <a:xfrm flipH="1">
            <a:off x="8862078" y="7044420"/>
            <a:ext cx="1695086" cy="213007"/>
          </a:xfrm>
          <a:prstGeom prst="parallelogram">
            <a:avLst/>
          </a:prstGeom>
          <a:solidFill>
            <a:srgbClr val="00B0F0"/>
          </a:solidFill>
        </p:spPr>
        <p:style>
          <a:lnRef idx="0">
            <a:schemeClr val="accent5"/>
          </a:lnRef>
          <a:fillRef idx="3">
            <a:schemeClr val="accent5"/>
          </a:fillRef>
          <a:effectRef idx="3">
            <a:schemeClr val="accent5"/>
          </a:effectRef>
          <a:fontRef idx="minor">
            <a:schemeClr val="lt1"/>
          </a:fontRef>
        </p:style>
        <p:txBody>
          <a:bodyPr/>
          <a:lstStyle/>
          <a:p>
            <a:pPr defTabSz="801929"/>
            <a:fld id="{D222C9E0-6E74-41B5-86CA-CB7ECE50703E}" type="slidenum">
              <a:rPr lang="tr-TR">
                <a:solidFill>
                  <a:prstClr val="black">
                    <a:tint val="75000"/>
                  </a:prstClr>
                </a:solidFill>
                <a:latin typeface="Calibri" panose="020F0502020204030204"/>
              </a:rPr>
              <a:pPr defTabSz="801929"/>
              <a:t>2</a:t>
            </a:fld>
            <a:endParaRPr lang="tr-TR" dirty="0">
              <a:solidFill>
                <a:prstClr val="black">
                  <a:tint val="75000"/>
                </a:prstClr>
              </a:solidFill>
              <a:latin typeface="Calibri" panose="020F0502020204030204"/>
            </a:endParaRPr>
          </a:p>
        </p:txBody>
      </p:sp>
      <p:sp>
        <p:nvSpPr>
          <p:cNvPr id="2" name="Akış Çizelgesi: Sonlandırıcı 1">
            <a:extLst>
              <a:ext uri="{FF2B5EF4-FFF2-40B4-BE49-F238E27FC236}">
                <a16:creationId xmlns:a16="http://schemas.microsoft.com/office/drawing/2014/main" id="{C07A8C02-7E78-A26B-CAD4-B38ACCAF6560}"/>
              </a:ext>
            </a:extLst>
          </p:cNvPr>
          <p:cNvSpPr/>
          <p:nvPr/>
        </p:nvSpPr>
        <p:spPr>
          <a:xfrm>
            <a:off x="9006319" y="271075"/>
            <a:ext cx="1153391" cy="521626"/>
          </a:xfrm>
          <a:prstGeom prst="flowChartTerminator">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B02FCB45-F311-56AE-361A-0BE98E2646B3}"/>
              </a:ext>
            </a:extLst>
          </p:cNvPr>
          <p:cNvSpPr txBox="1"/>
          <p:nvPr/>
        </p:nvSpPr>
        <p:spPr>
          <a:xfrm>
            <a:off x="2673061" y="3597625"/>
            <a:ext cx="5346122" cy="369332"/>
          </a:xfrm>
          <a:prstGeom prst="rect">
            <a:avLst/>
          </a:prstGeom>
          <a:noFill/>
        </p:spPr>
        <p:txBody>
          <a:bodyPr wrap="square">
            <a:spAutoFit/>
          </a:bodyPr>
          <a:lstStyle/>
          <a:p>
            <a:endParaRPr lang="tr-TR" dirty="0"/>
          </a:p>
        </p:txBody>
      </p:sp>
      <p:sp>
        <p:nvSpPr>
          <p:cNvPr id="10" name="Metin kutusu 9">
            <a:extLst>
              <a:ext uri="{FF2B5EF4-FFF2-40B4-BE49-F238E27FC236}">
                <a16:creationId xmlns:a16="http://schemas.microsoft.com/office/drawing/2014/main" id="{FD1DC2C4-1064-5023-35AC-AB5961228BC3}"/>
              </a:ext>
            </a:extLst>
          </p:cNvPr>
          <p:cNvSpPr txBox="1"/>
          <p:nvPr/>
        </p:nvSpPr>
        <p:spPr>
          <a:xfrm>
            <a:off x="2673061" y="3597625"/>
            <a:ext cx="5346122" cy="369332"/>
          </a:xfrm>
          <a:prstGeom prst="rect">
            <a:avLst/>
          </a:prstGeom>
          <a:noFill/>
        </p:spPr>
        <p:txBody>
          <a:bodyPr wrap="square">
            <a:spAutoFit/>
          </a:bodyPr>
          <a:lstStyle/>
          <a:p>
            <a:endParaRPr lang="tr-TR" dirty="0"/>
          </a:p>
        </p:txBody>
      </p:sp>
      <p:sp>
        <p:nvSpPr>
          <p:cNvPr id="12" name="Metin kutusu 11">
            <a:extLst>
              <a:ext uri="{FF2B5EF4-FFF2-40B4-BE49-F238E27FC236}">
                <a16:creationId xmlns:a16="http://schemas.microsoft.com/office/drawing/2014/main" id="{5EF2F676-21BE-161B-5A5F-0B5695B839F7}"/>
              </a:ext>
            </a:extLst>
          </p:cNvPr>
          <p:cNvSpPr txBox="1"/>
          <p:nvPr/>
        </p:nvSpPr>
        <p:spPr>
          <a:xfrm>
            <a:off x="2673061" y="3597625"/>
            <a:ext cx="5346122" cy="369332"/>
          </a:xfrm>
          <a:prstGeom prst="rect">
            <a:avLst/>
          </a:prstGeom>
          <a:noFill/>
        </p:spPr>
        <p:txBody>
          <a:bodyPr wrap="square">
            <a:spAutoFit/>
          </a:bodyPr>
          <a:lstStyle/>
          <a:p>
            <a:endParaRPr lang="tr-TR" dirty="0"/>
          </a:p>
        </p:txBody>
      </p:sp>
      <p:pic>
        <p:nvPicPr>
          <p:cNvPr id="14" name="Resim 13">
            <a:extLst>
              <a:ext uri="{FF2B5EF4-FFF2-40B4-BE49-F238E27FC236}">
                <a16:creationId xmlns:a16="http://schemas.microsoft.com/office/drawing/2014/main" id="{9EAF9928-70B6-BE0D-9333-B9F37EE2C956}"/>
              </a:ext>
            </a:extLst>
          </p:cNvPr>
          <p:cNvPicPr>
            <a:picLocks noChangeAspect="1"/>
          </p:cNvPicPr>
          <p:nvPr/>
        </p:nvPicPr>
        <p:blipFill>
          <a:blip r:embed="rId2"/>
          <a:stretch>
            <a:fillRect/>
          </a:stretch>
        </p:blipFill>
        <p:spPr>
          <a:xfrm>
            <a:off x="8990888" y="0"/>
            <a:ext cx="1184251" cy="992755"/>
          </a:xfrm>
          <a:prstGeom prst="rect">
            <a:avLst/>
          </a:prstGeom>
        </p:spPr>
      </p:pic>
      <p:sp>
        <p:nvSpPr>
          <p:cNvPr id="18" name="İçerik Yer Tutucusu 2">
            <a:extLst>
              <a:ext uri="{FF2B5EF4-FFF2-40B4-BE49-F238E27FC236}">
                <a16:creationId xmlns:a16="http://schemas.microsoft.com/office/drawing/2014/main" id="{3A7D09C4-BAF0-BB2F-2625-37CE81103C12}"/>
              </a:ext>
            </a:extLst>
          </p:cNvPr>
          <p:cNvSpPr txBox="1">
            <a:spLocks/>
          </p:cNvSpPr>
          <p:nvPr/>
        </p:nvSpPr>
        <p:spPr>
          <a:xfrm>
            <a:off x="1189542" y="2380549"/>
            <a:ext cx="8312727" cy="2798576"/>
          </a:xfrm>
          <a:prstGeom prst="rect">
            <a:avLst/>
          </a:prstGeom>
        </p:spPr>
        <p:txBody>
          <a:bodyPr vert="horz" lIns="91440" tIns="45720" rIns="91440" bIns="45720" rtlCol="0">
            <a:noAutofit/>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tr-TR" sz="2300" dirty="0"/>
              <a:t>Gartner ve </a:t>
            </a:r>
            <a:r>
              <a:rPr lang="tr-TR" sz="2300" dirty="0" err="1"/>
              <a:t>HootSuite</a:t>
            </a:r>
            <a:r>
              <a:rPr lang="tr-TR" sz="2300" dirty="0"/>
              <a:t> araştırma merkezlerinin yapmış olduğu çalışmada dünya genelindeki aktif telefon kullanıcı sayısının 5.29 milyara ulaştığı görülüyor.  Türkiye de ise bu sayı 51.4 milyona ulaşmış durumda, kısaca her üç kişiden ikisi aktif olarak telekomünikasyon servisleri ve hizmetlerinden  yararlanıyor.</a:t>
            </a:r>
          </a:p>
        </p:txBody>
      </p:sp>
    </p:spTree>
    <p:extLst>
      <p:ext uri="{BB962C8B-B14F-4D97-AF65-F5344CB8AC3E}">
        <p14:creationId xmlns:p14="http://schemas.microsoft.com/office/powerpoint/2010/main" val="317958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99A5B5AF-3B5F-9A45-6E84-43E42CD868BA}"/>
              </a:ext>
            </a:extLst>
          </p:cNvPr>
          <p:cNvSpPr>
            <a:spLocks noGrp="1"/>
          </p:cNvSpPr>
          <p:nvPr>
            <p:ph type="ftr" sz="quarter" idx="11"/>
          </p:nvPr>
        </p:nvSpPr>
        <p:spPr>
          <a:xfrm flipH="1">
            <a:off x="134649" y="7044420"/>
            <a:ext cx="8727430" cy="213007"/>
          </a:xfrm>
          <a:prstGeom prst="parallelogram">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a:lstStyle/>
          <a:p>
            <a:pPr algn="l" defTabSz="801929"/>
            <a:r>
              <a:rPr lang="tr-TR" dirty="0">
                <a:solidFill>
                  <a:prstClr val="black">
                    <a:tint val="75000"/>
                  </a:prstClr>
                </a:solidFill>
                <a:latin typeface="Calibri" panose="020F0502020204030204"/>
              </a:rPr>
              <a:t>ulakhaberlesme.com.tr</a:t>
            </a:r>
          </a:p>
        </p:txBody>
      </p:sp>
      <p:sp>
        <p:nvSpPr>
          <p:cNvPr id="5" name="Slayt Numarası Yer Tutucusu 4">
            <a:extLst>
              <a:ext uri="{FF2B5EF4-FFF2-40B4-BE49-F238E27FC236}">
                <a16:creationId xmlns:a16="http://schemas.microsoft.com/office/drawing/2014/main" id="{9B2BBC86-61B0-D541-3421-0792A8E50FC7}"/>
              </a:ext>
            </a:extLst>
          </p:cNvPr>
          <p:cNvSpPr>
            <a:spLocks noGrp="1"/>
          </p:cNvSpPr>
          <p:nvPr>
            <p:ph type="sldNum" sz="quarter" idx="12"/>
          </p:nvPr>
        </p:nvSpPr>
        <p:spPr>
          <a:xfrm flipH="1">
            <a:off x="8862078" y="7044420"/>
            <a:ext cx="1695086" cy="213007"/>
          </a:xfrm>
          <a:prstGeom prst="parallelogram">
            <a:avLst/>
          </a:prstGeom>
          <a:solidFill>
            <a:srgbClr val="00B0F0"/>
          </a:solidFill>
        </p:spPr>
        <p:style>
          <a:lnRef idx="0">
            <a:schemeClr val="accent5"/>
          </a:lnRef>
          <a:fillRef idx="3">
            <a:schemeClr val="accent5"/>
          </a:fillRef>
          <a:effectRef idx="3">
            <a:schemeClr val="accent5"/>
          </a:effectRef>
          <a:fontRef idx="minor">
            <a:schemeClr val="lt1"/>
          </a:fontRef>
        </p:style>
        <p:txBody>
          <a:bodyPr/>
          <a:lstStyle/>
          <a:p>
            <a:pPr defTabSz="801929"/>
            <a:fld id="{D222C9E0-6E74-41B5-86CA-CB7ECE50703E}" type="slidenum">
              <a:rPr lang="tr-TR">
                <a:solidFill>
                  <a:prstClr val="black">
                    <a:tint val="75000"/>
                  </a:prstClr>
                </a:solidFill>
                <a:latin typeface="Calibri" panose="020F0502020204030204"/>
              </a:rPr>
              <a:pPr defTabSz="801929"/>
              <a:t>3</a:t>
            </a:fld>
            <a:endParaRPr lang="tr-TR" dirty="0">
              <a:solidFill>
                <a:prstClr val="black">
                  <a:tint val="75000"/>
                </a:prstClr>
              </a:solidFill>
              <a:latin typeface="Calibri" panose="020F0502020204030204"/>
            </a:endParaRPr>
          </a:p>
        </p:txBody>
      </p:sp>
      <p:sp>
        <p:nvSpPr>
          <p:cNvPr id="2" name="Akış Çizelgesi: Sonlandırıcı 1">
            <a:extLst>
              <a:ext uri="{FF2B5EF4-FFF2-40B4-BE49-F238E27FC236}">
                <a16:creationId xmlns:a16="http://schemas.microsoft.com/office/drawing/2014/main" id="{C07A8C02-7E78-A26B-CAD4-B38ACCAF6560}"/>
              </a:ext>
            </a:extLst>
          </p:cNvPr>
          <p:cNvSpPr/>
          <p:nvPr/>
        </p:nvSpPr>
        <p:spPr>
          <a:xfrm>
            <a:off x="9006319" y="271075"/>
            <a:ext cx="1153391" cy="521626"/>
          </a:xfrm>
          <a:prstGeom prst="flowChartTerminator">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B02FCB45-F311-56AE-361A-0BE98E2646B3}"/>
              </a:ext>
            </a:extLst>
          </p:cNvPr>
          <p:cNvSpPr txBox="1"/>
          <p:nvPr/>
        </p:nvSpPr>
        <p:spPr>
          <a:xfrm>
            <a:off x="2673061" y="3597625"/>
            <a:ext cx="5346122" cy="369332"/>
          </a:xfrm>
          <a:prstGeom prst="rect">
            <a:avLst/>
          </a:prstGeom>
          <a:noFill/>
        </p:spPr>
        <p:txBody>
          <a:bodyPr wrap="square">
            <a:spAutoFit/>
          </a:bodyPr>
          <a:lstStyle/>
          <a:p>
            <a:endParaRPr lang="tr-TR" dirty="0"/>
          </a:p>
        </p:txBody>
      </p:sp>
      <p:sp>
        <p:nvSpPr>
          <p:cNvPr id="10" name="Metin kutusu 9">
            <a:extLst>
              <a:ext uri="{FF2B5EF4-FFF2-40B4-BE49-F238E27FC236}">
                <a16:creationId xmlns:a16="http://schemas.microsoft.com/office/drawing/2014/main" id="{FD1DC2C4-1064-5023-35AC-AB5961228BC3}"/>
              </a:ext>
            </a:extLst>
          </p:cNvPr>
          <p:cNvSpPr txBox="1"/>
          <p:nvPr/>
        </p:nvSpPr>
        <p:spPr>
          <a:xfrm>
            <a:off x="2673061" y="3597625"/>
            <a:ext cx="5346122" cy="369332"/>
          </a:xfrm>
          <a:prstGeom prst="rect">
            <a:avLst/>
          </a:prstGeom>
          <a:noFill/>
        </p:spPr>
        <p:txBody>
          <a:bodyPr wrap="square">
            <a:spAutoFit/>
          </a:bodyPr>
          <a:lstStyle/>
          <a:p>
            <a:endParaRPr lang="tr-TR" dirty="0"/>
          </a:p>
        </p:txBody>
      </p:sp>
      <p:sp>
        <p:nvSpPr>
          <p:cNvPr id="12" name="Metin kutusu 11">
            <a:extLst>
              <a:ext uri="{FF2B5EF4-FFF2-40B4-BE49-F238E27FC236}">
                <a16:creationId xmlns:a16="http://schemas.microsoft.com/office/drawing/2014/main" id="{5EF2F676-21BE-161B-5A5F-0B5695B839F7}"/>
              </a:ext>
            </a:extLst>
          </p:cNvPr>
          <p:cNvSpPr txBox="1"/>
          <p:nvPr/>
        </p:nvSpPr>
        <p:spPr>
          <a:xfrm>
            <a:off x="2673061" y="3597625"/>
            <a:ext cx="5346122" cy="369332"/>
          </a:xfrm>
          <a:prstGeom prst="rect">
            <a:avLst/>
          </a:prstGeom>
          <a:noFill/>
        </p:spPr>
        <p:txBody>
          <a:bodyPr wrap="square">
            <a:spAutoFit/>
          </a:bodyPr>
          <a:lstStyle/>
          <a:p>
            <a:endParaRPr lang="tr-TR" dirty="0"/>
          </a:p>
        </p:txBody>
      </p:sp>
      <p:pic>
        <p:nvPicPr>
          <p:cNvPr id="14" name="Resim 13">
            <a:extLst>
              <a:ext uri="{FF2B5EF4-FFF2-40B4-BE49-F238E27FC236}">
                <a16:creationId xmlns:a16="http://schemas.microsoft.com/office/drawing/2014/main" id="{9EAF9928-70B6-BE0D-9333-B9F37EE2C956}"/>
              </a:ext>
            </a:extLst>
          </p:cNvPr>
          <p:cNvPicPr>
            <a:picLocks noChangeAspect="1"/>
          </p:cNvPicPr>
          <p:nvPr/>
        </p:nvPicPr>
        <p:blipFill>
          <a:blip r:embed="rId2"/>
          <a:stretch>
            <a:fillRect/>
          </a:stretch>
        </p:blipFill>
        <p:spPr>
          <a:xfrm>
            <a:off x="8990888" y="0"/>
            <a:ext cx="1184251" cy="992755"/>
          </a:xfrm>
          <a:prstGeom prst="rect">
            <a:avLst/>
          </a:prstGeom>
        </p:spPr>
      </p:pic>
      <p:sp>
        <p:nvSpPr>
          <p:cNvPr id="3" name="İçerik Yer Tutucusu 2">
            <a:extLst>
              <a:ext uri="{FF2B5EF4-FFF2-40B4-BE49-F238E27FC236}">
                <a16:creationId xmlns:a16="http://schemas.microsoft.com/office/drawing/2014/main" id="{03789A70-169C-173F-F8D8-167FA4067549}"/>
              </a:ext>
            </a:extLst>
          </p:cNvPr>
          <p:cNvSpPr>
            <a:spLocks noGrp="1"/>
          </p:cNvSpPr>
          <p:nvPr>
            <p:ph idx="1"/>
          </p:nvPr>
        </p:nvSpPr>
        <p:spPr>
          <a:xfrm>
            <a:off x="1189542" y="2886734"/>
            <a:ext cx="8312727" cy="1786206"/>
          </a:xfrm>
        </p:spPr>
        <p:txBody>
          <a:bodyPr>
            <a:noAutofit/>
          </a:bodyPr>
          <a:lstStyle/>
          <a:p>
            <a:pPr marL="0" indent="0" algn="just">
              <a:lnSpc>
                <a:spcPct val="150000"/>
              </a:lnSpc>
              <a:buNone/>
            </a:pPr>
            <a:r>
              <a:rPr lang="tr-TR" sz="2300" dirty="0"/>
              <a:t>Şu an dünya çapında saniyede yaklaşık 5700 tweet atılmakta, sosyal medya kullanılarak saniyede gönderilen belge ve fotoğraf sayısı ise 12.100 civarında.</a:t>
            </a:r>
          </a:p>
        </p:txBody>
      </p:sp>
    </p:spTree>
    <p:extLst>
      <p:ext uri="{BB962C8B-B14F-4D97-AF65-F5344CB8AC3E}">
        <p14:creationId xmlns:p14="http://schemas.microsoft.com/office/powerpoint/2010/main" val="70403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99A5B5AF-3B5F-9A45-6E84-43E42CD868BA}"/>
              </a:ext>
            </a:extLst>
          </p:cNvPr>
          <p:cNvSpPr>
            <a:spLocks noGrp="1"/>
          </p:cNvSpPr>
          <p:nvPr>
            <p:ph type="ftr" sz="quarter" idx="11"/>
          </p:nvPr>
        </p:nvSpPr>
        <p:spPr>
          <a:xfrm flipH="1">
            <a:off x="134649" y="7044420"/>
            <a:ext cx="8727430" cy="213007"/>
          </a:xfrm>
          <a:prstGeom prst="parallelogram">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a:lstStyle/>
          <a:p>
            <a:pPr algn="l" defTabSz="801929"/>
            <a:r>
              <a:rPr lang="tr-TR" dirty="0">
                <a:solidFill>
                  <a:prstClr val="black">
                    <a:tint val="75000"/>
                  </a:prstClr>
                </a:solidFill>
                <a:latin typeface="Calibri" panose="020F0502020204030204"/>
              </a:rPr>
              <a:t>ulakhaberlesme.com.tr</a:t>
            </a:r>
          </a:p>
        </p:txBody>
      </p:sp>
      <p:sp>
        <p:nvSpPr>
          <p:cNvPr id="3" name="İçerik Yer Tutucusu 2">
            <a:extLst>
              <a:ext uri="{FF2B5EF4-FFF2-40B4-BE49-F238E27FC236}">
                <a16:creationId xmlns:a16="http://schemas.microsoft.com/office/drawing/2014/main" id="{19E53789-91A0-6A39-6430-20EA93BC41BA}"/>
              </a:ext>
            </a:extLst>
          </p:cNvPr>
          <p:cNvSpPr>
            <a:spLocks noGrp="1"/>
          </p:cNvSpPr>
          <p:nvPr>
            <p:ph idx="1"/>
          </p:nvPr>
        </p:nvSpPr>
        <p:spPr>
          <a:xfrm>
            <a:off x="1189542" y="2886734"/>
            <a:ext cx="8312727" cy="1786206"/>
          </a:xfrm>
        </p:spPr>
        <p:txBody>
          <a:bodyPr>
            <a:noAutofit/>
          </a:bodyPr>
          <a:lstStyle/>
          <a:p>
            <a:pPr marL="0" indent="0" algn="just">
              <a:lnSpc>
                <a:spcPct val="150000"/>
              </a:lnSpc>
              <a:buNone/>
            </a:pPr>
            <a:r>
              <a:rPr lang="tr-TR" sz="2300" dirty="0"/>
              <a:t>An itibariyle Türkiye'deki haberleşme ekosistemimizde hali hazırda kurulu ve çalışmalarını özenle takip ettiğimiz yaklaşık 1800 sahamız bulunuyor.</a:t>
            </a:r>
          </a:p>
        </p:txBody>
      </p:sp>
      <p:sp>
        <p:nvSpPr>
          <p:cNvPr id="5" name="Slayt Numarası Yer Tutucusu 4">
            <a:extLst>
              <a:ext uri="{FF2B5EF4-FFF2-40B4-BE49-F238E27FC236}">
                <a16:creationId xmlns:a16="http://schemas.microsoft.com/office/drawing/2014/main" id="{9B2BBC86-61B0-D541-3421-0792A8E50FC7}"/>
              </a:ext>
            </a:extLst>
          </p:cNvPr>
          <p:cNvSpPr>
            <a:spLocks noGrp="1"/>
          </p:cNvSpPr>
          <p:nvPr>
            <p:ph type="sldNum" sz="quarter" idx="12"/>
          </p:nvPr>
        </p:nvSpPr>
        <p:spPr>
          <a:xfrm flipH="1">
            <a:off x="8862078" y="7044420"/>
            <a:ext cx="1695086" cy="213007"/>
          </a:xfrm>
          <a:prstGeom prst="parallelogram">
            <a:avLst/>
          </a:prstGeom>
          <a:solidFill>
            <a:srgbClr val="00B0F0"/>
          </a:solidFill>
        </p:spPr>
        <p:style>
          <a:lnRef idx="0">
            <a:schemeClr val="accent5"/>
          </a:lnRef>
          <a:fillRef idx="3">
            <a:schemeClr val="accent5"/>
          </a:fillRef>
          <a:effectRef idx="3">
            <a:schemeClr val="accent5"/>
          </a:effectRef>
          <a:fontRef idx="minor">
            <a:schemeClr val="lt1"/>
          </a:fontRef>
        </p:style>
        <p:txBody>
          <a:bodyPr/>
          <a:lstStyle/>
          <a:p>
            <a:pPr defTabSz="801929"/>
            <a:fld id="{D222C9E0-6E74-41B5-86CA-CB7ECE50703E}" type="slidenum">
              <a:rPr lang="tr-TR">
                <a:solidFill>
                  <a:prstClr val="black">
                    <a:tint val="75000"/>
                  </a:prstClr>
                </a:solidFill>
                <a:latin typeface="Calibri" panose="020F0502020204030204"/>
              </a:rPr>
              <a:pPr defTabSz="801929"/>
              <a:t>4</a:t>
            </a:fld>
            <a:endParaRPr lang="tr-TR" dirty="0">
              <a:solidFill>
                <a:prstClr val="black">
                  <a:tint val="75000"/>
                </a:prstClr>
              </a:solidFill>
              <a:latin typeface="Calibri" panose="020F0502020204030204"/>
            </a:endParaRPr>
          </a:p>
        </p:txBody>
      </p:sp>
      <p:sp>
        <p:nvSpPr>
          <p:cNvPr id="2" name="Akış Çizelgesi: Sonlandırıcı 1">
            <a:extLst>
              <a:ext uri="{FF2B5EF4-FFF2-40B4-BE49-F238E27FC236}">
                <a16:creationId xmlns:a16="http://schemas.microsoft.com/office/drawing/2014/main" id="{C07A8C02-7E78-A26B-CAD4-B38ACCAF6560}"/>
              </a:ext>
            </a:extLst>
          </p:cNvPr>
          <p:cNvSpPr/>
          <p:nvPr/>
        </p:nvSpPr>
        <p:spPr>
          <a:xfrm>
            <a:off x="9006319" y="271075"/>
            <a:ext cx="1153391" cy="521626"/>
          </a:xfrm>
          <a:prstGeom prst="flowChartTerminator">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B02FCB45-F311-56AE-361A-0BE98E2646B3}"/>
              </a:ext>
            </a:extLst>
          </p:cNvPr>
          <p:cNvSpPr txBox="1"/>
          <p:nvPr/>
        </p:nvSpPr>
        <p:spPr>
          <a:xfrm>
            <a:off x="2673061" y="3597625"/>
            <a:ext cx="5346122" cy="369332"/>
          </a:xfrm>
          <a:prstGeom prst="rect">
            <a:avLst/>
          </a:prstGeom>
          <a:noFill/>
        </p:spPr>
        <p:txBody>
          <a:bodyPr wrap="square">
            <a:spAutoFit/>
          </a:bodyPr>
          <a:lstStyle/>
          <a:p>
            <a:endParaRPr lang="tr-TR" dirty="0"/>
          </a:p>
        </p:txBody>
      </p:sp>
      <p:sp>
        <p:nvSpPr>
          <p:cNvPr id="10" name="Metin kutusu 9">
            <a:extLst>
              <a:ext uri="{FF2B5EF4-FFF2-40B4-BE49-F238E27FC236}">
                <a16:creationId xmlns:a16="http://schemas.microsoft.com/office/drawing/2014/main" id="{FD1DC2C4-1064-5023-35AC-AB5961228BC3}"/>
              </a:ext>
            </a:extLst>
          </p:cNvPr>
          <p:cNvSpPr txBox="1"/>
          <p:nvPr/>
        </p:nvSpPr>
        <p:spPr>
          <a:xfrm>
            <a:off x="2673061" y="3597625"/>
            <a:ext cx="5346122" cy="369332"/>
          </a:xfrm>
          <a:prstGeom prst="rect">
            <a:avLst/>
          </a:prstGeom>
          <a:noFill/>
        </p:spPr>
        <p:txBody>
          <a:bodyPr wrap="square">
            <a:spAutoFit/>
          </a:bodyPr>
          <a:lstStyle/>
          <a:p>
            <a:endParaRPr lang="tr-TR" dirty="0"/>
          </a:p>
        </p:txBody>
      </p:sp>
      <p:sp>
        <p:nvSpPr>
          <p:cNvPr id="12" name="Metin kutusu 11">
            <a:extLst>
              <a:ext uri="{FF2B5EF4-FFF2-40B4-BE49-F238E27FC236}">
                <a16:creationId xmlns:a16="http://schemas.microsoft.com/office/drawing/2014/main" id="{5EF2F676-21BE-161B-5A5F-0B5695B839F7}"/>
              </a:ext>
            </a:extLst>
          </p:cNvPr>
          <p:cNvSpPr txBox="1"/>
          <p:nvPr/>
        </p:nvSpPr>
        <p:spPr>
          <a:xfrm>
            <a:off x="2673061" y="3597625"/>
            <a:ext cx="5346122" cy="369332"/>
          </a:xfrm>
          <a:prstGeom prst="rect">
            <a:avLst/>
          </a:prstGeom>
          <a:noFill/>
        </p:spPr>
        <p:txBody>
          <a:bodyPr wrap="square">
            <a:spAutoFit/>
          </a:bodyPr>
          <a:lstStyle/>
          <a:p>
            <a:endParaRPr lang="tr-TR" dirty="0"/>
          </a:p>
        </p:txBody>
      </p:sp>
      <p:pic>
        <p:nvPicPr>
          <p:cNvPr id="14" name="Resim 13">
            <a:extLst>
              <a:ext uri="{FF2B5EF4-FFF2-40B4-BE49-F238E27FC236}">
                <a16:creationId xmlns:a16="http://schemas.microsoft.com/office/drawing/2014/main" id="{9EAF9928-70B6-BE0D-9333-B9F37EE2C956}"/>
              </a:ext>
            </a:extLst>
          </p:cNvPr>
          <p:cNvPicPr>
            <a:picLocks noChangeAspect="1"/>
          </p:cNvPicPr>
          <p:nvPr/>
        </p:nvPicPr>
        <p:blipFill>
          <a:blip r:embed="rId2"/>
          <a:stretch>
            <a:fillRect/>
          </a:stretch>
        </p:blipFill>
        <p:spPr>
          <a:xfrm>
            <a:off x="8990888" y="0"/>
            <a:ext cx="1184251" cy="992755"/>
          </a:xfrm>
          <a:prstGeom prst="rect">
            <a:avLst/>
          </a:prstGeom>
        </p:spPr>
      </p:pic>
    </p:spTree>
    <p:extLst>
      <p:ext uri="{BB962C8B-B14F-4D97-AF65-F5344CB8AC3E}">
        <p14:creationId xmlns:p14="http://schemas.microsoft.com/office/powerpoint/2010/main" val="145316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99A5B5AF-3B5F-9A45-6E84-43E42CD868BA}"/>
              </a:ext>
            </a:extLst>
          </p:cNvPr>
          <p:cNvSpPr>
            <a:spLocks noGrp="1"/>
          </p:cNvSpPr>
          <p:nvPr>
            <p:ph type="ftr" sz="quarter" idx="11"/>
          </p:nvPr>
        </p:nvSpPr>
        <p:spPr>
          <a:xfrm flipH="1">
            <a:off x="134649" y="7044420"/>
            <a:ext cx="8727430" cy="213007"/>
          </a:xfrm>
          <a:prstGeom prst="parallelogram">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a:lstStyle/>
          <a:p>
            <a:pPr algn="l" defTabSz="801929"/>
            <a:r>
              <a:rPr lang="tr-TR" dirty="0">
                <a:solidFill>
                  <a:prstClr val="black">
                    <a:tint val="75000"/>
                  </a:prstClr>
                </a:solidFill>
                <a:latin typeface="Calibri" panose="020F0502020204030204"/>
              </a:rPr>
              <a:t>ulakhaberlesme.com.tr</a:t>
            </a:r>
          </a:p>
        </p:txBody>
      </p:sp>
      <p:sp>
        <p:nvSpPr>
          <p:cNvPr id="5" name="Slayt Numarası Yer Tutucusu 4">
            <a:extLst>
              <a:ext uri="{FF2B5EF4-FFF2-40B4-BE49-F238E27FC236}">
                <a16:creationId xmlns:a16="http://schemas.microsoft.com/office/drawing/2014/main" id="{9B2BBC86-61B0-D541-3421-0792A8E50FC7}"/>
              </a:ext>
            </a:extLst>
          </p:cNvPr>
          <p:cNvSpPr>
            <a:spLocks noGrp="1"/>
          </p:cNvSpPr>
          <p:nvPr>
            <p:ph type="sldNum" sz="quarter" idx="12"/>
          </p:nvPr>
        </p:nvSpPr>
        <p:spPr>
          <a:xfrm flipH="1">
            <a:off x="8862078" y="7044420"/>
            <a:ext cx="1695086" cy="213007"/>
          </a:xfrm>
          <a:prstGeom prst="parallelogram">
            <a:avLst/>
          </a:prstGeom>
          <a:solidFill>
            <a:srgbClr val="00B0F0"/>
          </a:solidFill>
        </p:spPr>
        <p:style>
          <a:lnRef idx="0">
            <a:schemeClr val="accent5"/>
          </a:lnRef>
          <a:fillRef idx="3">
            <a:schemeClr val="accent5"/>
          </a:fillRef>
          <a:effectRef idx="3">
            <a:schemeClr val="accent5"/>
          </a:effectRef>
          <a:fontRef idx="minor">
            <a:schemeClr val="lt1"/>
          </a:fontRef>
        </p:style>
        <p:txBody>
          <a:bodyPr/>
          <a:lstStyle/>
          <a:p>
            <a:pPr defTabSz="801929"/>
            <a:fld id="{D222C9E0-6E74-41B5-86CA-CB7ECE50703E}" type="slidenum">
              <a:rPr lang="tr-TR">
                <a:solidFill>
                  <a:prstClr val="black">
                    <a:tint val="75000"/>
                  </a:prstClr>
                </a:solidFill>
                <a:latin typeface="Calibri" panose="020F0502020204030204"/>
              </a:rPr>
              <a:pPr defTabSz="801929"/>
              <a:t>5</a:t>
            </a:fld>
            <a:endParaRPr lang="tr-TR" dirty="0">
              <a:solidFill>
                <a:prstClr val="black">
                  <a:tint val="75000"/>
                </a:prstClr>
              </a:solidFill>
              <a:latin typeface="Calibri" panose="020F0502020204030204"/>
            </a:endParaRPr>
          </a:p>
        </p:txBody>
      </p:sp>
      <p:sp>
        <p:nvSpPr>
          <p:cNvPr id="2" name="Akış Çizelgesi: Sonlandırıcı 1">
            <a:extLst>
              <a:ext uri="{FF2B5EF4-FFF2-40B4-BE49-F238E27FC236}">
                <a16:creationId xmlns:a16="http://schemas.microsoft.com/office/drawing/2014/main" id="{C07A8C02-7E78-A26B-CAD4-B38ACCAF6560}"/>
              </a:ext>
            </a:extLst>
          </p:cNvPr>
          <p:cNvSpPr/>
          <p:nvPr/>
        </p:nvSpPr>
        <p:spPr>
          <a:xfrm>
            <a:off x="9006319" y="271075"/>
            <a:ext cx="1153391" cy="521626"/>
          </a:xfrm>
          <a:prstGeom prst="flowChartTerminator">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B02FCB45-F311-56AE-361A-0BE98E2646B3}"/>
              </a:ext>
            </a:extLst>
          </p:cNvPr>
          <p:cNvSpPr txBox="1"/>
          <p:nvPr/>
        </p:nvSpPr>
        <p:spPr>
          <a:xfrm>
            <a:off x="2673061" y="3597625"/>
            <a:ext cx="5346122" cy="369332"/>
          </a:xfrm>
          <a:prstGeom prst="rect">
            <a:avLst/>
          </a:prstGeom>
          <a:noFill/>
        </p:spPr>
        <p:txBody>
          <a:bodyPr wrap="square">
            <a:spAutoFit/>
          </a:bodyPr>
          <a:lstStyle/>
          <a:p>
            <a:endParaRPr lang="tr-TR" dirty="0"/>
          </a:p>
        </p:txBody>
      </p:sp>
      <p:sp>
        <p:nvSpPr>
          <p:cNvPr id="10" name="Metin kutusu 9">
            <a:extLst>
              <a:ext uri="{FF2B5EF4-FFF2-40B4-BE49-F238E27FC236}">
                <a16:creationId xmlns:a16="http://schemas.microsoft.com/office/drawing/2014/main" id="{FD1DC2C4-1064-5023-35AC-AB5961228BC3}"/>
              </a:ext>
            </a:extLst>
          </p:cNvPr>
          <p:cNvSpPr txBox="1"/>
          <p:nvPr/>
        </p:nvSpPr>
        <p:spPr>
          <a:xfrm>
            <a:off x="2673061" y="3597625"/>
            <a:ext cx="5346122" cy="369332"/>
          </a:xfrm>
          <a:prstGeom prst="rect">
            <a:avLst/>
          </a:prstGeom>
          <a:noFill/>
        </p:spPr>
        <p:txBody>
          <a:bodyPr wrap="square">
            <a:spAutoFit/>
          </a:bodyPr>
          <a:lstStyle/>
          <a:p>
            <a:endParaRPr lang="tr-TR" dirty="0"/>
          </a:p>
        </p:txBody>
      </p:sp>
      <p:sp>
        <p:nvSpPr>
          <p:cNvPr id="12" name="Metin kutusu 11">
            <a:extLst>
              <a:ext uri="{FF2B5EF4-FFF2-40B4-BE49-F238E27FC236}">
                <a16:creationId xmlns:a16="http://schemas.microsoft.com/office/drawing/2014/main" id="{5EF2F676-21BE-161B-5A5F-0B5695B839F7}"/>
              </a:ext>
            </a:extLst>
          </p:cNvPr>
          <p:cNvSpPr txBox="1"/>
          <p:nvPr/>
        </p:nvSpPr>
        <p:spPr>
          <a:xfrm>
            <a:off x="2673061" y="3597625"/>
            <a:ext cx="5346122" cy="369332"/>
          </a:xfrm>
          <a:prstGeom prst="rect">
            <a:avLst/>
          </a:prstGeom>
          <a:noFill/>
        </p:spPr>
        <p:txBody>
          <a:bodyPr wrap="square">
            <a:spAutoFit/>
          </a:bodyPr>
          <a:lstStyle/>
          <a:p>
            <a:endParaRPr lang="tr-TR" dirty="0"/>
          </a:p>
        </p:txBody>
      </p:sp>
      <p:pic>
        <p:nvPicPr>
          <p:cNvPr id="14" name="Resim 13">
            <a:extLst>
              <a:ext uri="{FF2B5EF4-FFF2-40B4-BE49-F238E27FC236}">
                <a16:creationId xmlns:a16="http://schemas.microsoft.com/office/drawing/2014/main" id="{9EAF9928-70B6-BE0D-9333-B9F37EE2C956}"/>
              </a:ext>
            </a:extLst>
          </p:cNvPr>
          <p:cNvPicPr>
            <a:picLocks noChangeAspect="1"/>
          </p:cNvPicPr>
          <p:nvPr/>
        </p:nvPicPr>
        <p:blipFill>
          <a:blip r:embed="rId2"/>
          <a:stretch>
            <a:fillRect/>
          </a:stretch>
        </p:blipFill>
        <p:spPr>
          <a:xfrm>
            <a:off x="8990888" y="0"/>
            <a:ext cx="1184251" cy="992755"/>
          </a:xfrm>
          <a:prstGeom prst="rect">
            <a:avLst/>
          </a:prstGeom>
        </p:spPr>
      </p:pic>
      <p:sp>
        <p:nvSpPr>
          <p:cNvPr id="9" name="İçerik Yer Tutucusu 2">
            <a:extLst>
              <a:ext uri="{FF2B5EF4-FFF2-40B4-BE49-F238E27FC236}">
                <a16:creationId xmlns:a16="http://schemas.microsoft.com/office/drawing/2014/main" id="{70F30BD6-B3D3-9073-1F09-D58C8B5AC398}"/>
              </a:ext>
            </a:extLst>
          </p:cNvPr>
          <p:cNvSpPr txBox="1">
            <a:spLocks/>
          </p:cNvSpPr>
          <p:nvPr/>
        </p:nvSpPr>
        <p:spPr>
          <a:xfrm>
            <a:off x="1189542" y="2391681"/>
            <a:ext cx="8312727" cy="2776311"/>
          </a:xfrm>
          <a:prstGeom prst="rect">
            <a:avLst/>
          </a:prstGeom>
        </p:spPr>
        <p:txBody>
          <a:bodyPr vert="horz" lIns="91440" tIns="45720" rIns="91440" bIns="45720" rtlCol="0">
            <a:noAutofit/>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tr-TR" sz="2300" dirty="0"/>
              <a:t>Kurmuş olduğumuz veri merkezimizde çalışmalarımızı ilerletmiş, haberleşme teknolojilerinin yanı sıra açık kaynak teknolojilerini kullanarak </a:t>
            </a:r>
            <a:r>
              <a:rPr lang="tr-TR" sz="2300" dirty="0" err="1"/>
              <a:t>Telco</a:t>
            </a:r>
            <a:r>
              <a:rPr lang="tr-TR" sz="2300" dirty="0"/>
              <a:t> Cloud altyapısının gereksinimlerini sağlayarak bulut ekosistemimizi ULAK BULUT adı altında hizmete hazır hale getirmiş bulunmaktayız.</a:t>
            </a:r>
          </a:p>
        </p:txBody>
      </p:sp>
    </p:spTree>
    <p:extLst>
      <p:ext uri="{BB962C8B-B14F-4D97-AF65-F5344CB8AC3E}">
        <p14:creationId xmlns:p14="http://schemas.microsoft.com/office/powerpoint/2010/main" val="53545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44E8DF7-190C-9A29-1B70-B8C459BF61E9}"/>
              </a:ext>
            </a:extLst>
          </p:cNvPr>
          <p:cNvPicPr>
            <a:picLocks noChangeAspect="1"/>
          </p:cNvPicPr>
          <p:nvPr/>
        </p:nvPicPr>
        <p:blipFill>
          <a:blip r:embed="rId2"/>
          <a:stretch>
            <a:fillRect/>
          </a:stretch>
        </p:blipFill>
        <p:spPr>
          <a:xfrm>
            <a:off x="0" y="0"/>
            <a:ext cx="10691813" cy="7564362"/>
          </a:xfrm>
          <a:prstGeom prst="rect">
            <a:avLst/>
          </a:prstGeom>
        </p:spPr>
      </p:pic>
    </p:spTree>
    <p:extLst>
      <p:ext uri="{BB962C8B-B14F-4D97-AF65-F5344CB8AC3E}">
        <p14:creationId xmlns:p14="http://schemas.microsoft.com/office/powerpoint/2010/main" val="1821452834"/>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TotalTime>
  <Words>139</Words>
  <Application>Microsoft Office PowerPoint</Application>
  <PresentationFormat>Özel</PresentationFormat>
  <Paragraphs>12</Paragraphs>
  <Slides>6</Slides>
  <Notes>0</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6</vt:i4>
      </vt:variant>
    </vt:vector>
  </HeadingPairs>
  <TitlesOfParts>
    <vt:vector size="11" baseType="lpstr">
      <vt:lpstr>Arial</vt:lpstr>
      <vt:lpstr>Calibri</vt:lpstr>
      <vt:lpstr>Calibri Light</vt:lpstr>
      <vt:lpstr>Office Teması</vt:lpstr>
      <vt:lpstr>1_Office Teması</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Şerife Alan</dc:creator>
  <cp:lastModifiedBy>Fatma Busra ISIKLI</cp:lastModifiedBy>
  <cp:revision>2</cp:revision>
  <dcterms:created xsi:type="dcterms:W3CDTF">2022-09-09T09:25:34Z</dcterms:created>
  <dcterms:modified xsi:type="dcterms:W3CDTF">2022-10-09T10:24:30Z</dcterms:modified>
</cp:coreProperties>
</file>