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2.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4.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5.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794" r:id="rId5"/>
    <p:sldMasterId id="2147483830" r:id="rId6"/>
    <p:sldMasterId id="2147483893" r:id="rId7"/>
    <p:sldMasterId id="2147483929" r:id="rId8"/>
    <p:sldMasterId id="2147484042" r:id="rId9"/>
  </p:sldMasterIdLst>
  <p:notesMasterIdLst>
    <p:notesMasterId r:id="rId23"/>
  </p:notesMasterIdLst>
  <p:sldIdLst>
    <p:sldId id="256" r:id="rId10"/>
    <p:sldId id="304" r:id="rId11"/>
    <p:sldId id="305" r:id="rId12"/>
    <p:sldId id="296" r:id="rId13"/>
    <p:sldId id="268" r:id="rId14"/>
    <p:sldId id="306" r:id="rId15"/>
    <p:sldId id="303" r:id="rId16"/>
    <p:sldId id="271" r:id="rId17"/>
    <p:sldId id="299" r:id="rId18"/>
    <p:sldId id="300" r:id="rId19"/>
    <p:sldId id="301" r:id="rId20"/>
    <p:sldId id="302" r:id="rId21"/>
    <p:sldId id="298" r:id="rId22"/>
  </p:sldIdLst>
  <p:sldSz cx="12192000" cy="6858000"/>
  <p:notesSz cx="6858000" cy="9144000"/>
  <p:embeddedFontLst>
    <p:embeddedFont>
      <p:font typeface="Calibri" panose="020F0502020204030204" pitchFamily="34" charset="0"/>
      <p:regular r:id="rId24"/>
      <p:bold r:id="rId25"/>
      <p:italic r:id="rId26"/>
      <p:boldItalic r:id="rId27"/>
    </p:embeddedFont>
    <p:embeddedFont>
      <p:font typeface="Century Gothic" panose="020B0502020202020204" pitchFamily="34" charset="0"/>
      <p:regular r:id="rId28"/>
      <p:bold r:id="rId29"/>
      <p:italic r:id="rId30"/>
      <p:boldItalic r:id="rId31"/>
    </p:embeddedFont>
    <p:embeddedFont>
      <p:font typeface="Helvetica Neue" panose="020B0604020202020204" charset="0"/>
      <p:regular r:id="rId32"/>
      <p:bold r:id="rId33"/>
      <p:italic r:id="rId34"/>
      <p:boldItalic r:id="rId35"/>
    </p:embeddedFont>
    <p:embeddedFont>
      <p:font typeface="Helvetica Neue Light" panose="020B0604020202020204" charset="0"/>
      <p:regular r:id="rId36"/>
      <p:bold r:id="rId37"/>
      <p:italic r:id="rId38"/>
      <p:boldItalic r:id="rId39"/>
    </p:embeddedFont>
    <p:embeddedFont>
      <p:font typeface="Inter" panose="020B0604020202020204" charset="0"/>
      <p:regular r:id="rId40"/>
      <p:bold r:id="rId41"/>
      <p:italic r:id="rId42"/>
      <p:boldItalic r:id="rId43"/>
    </p:embeddedFont>
    <p:embeddedFont>
      <p:font typeface="Inter ExtraBold" panose="020B0604020202020204" charset="0"/>
      <p:regular r:id="rId44"/>
      <p:bold r:id="rId45"/>
      <p:italic r:id="rId46"/>
      <p:boldItalic r:id="rId47"/>
    </p:embeddedFont>
    <p:embeddedFont>
      <p:font typeface="Inter Light" panose="020B0604020202020204" charset="0"/>
      <p:regular r:id="rId48"/>
      <p:bold r:id="rId49"/>
      <p:italic r:id="rId50"/>
      <p:boldItalic r:id="rId51"/>
    </p:embeddedFont>
    <p:embeddedFont>
      <p:font typeface="Microsoft Sans Serif" panose="020B0604020202020204" pitchFamily="34" charset="0"/>
      <p:regular r:id="rId52"/>
    </p:embeddedFont>
    <p:embeddedFont>
      <p:font typeface="Montserrat Medium" pitchFamily="2" charset="0"/>
      <p:regular r:id="rId53"/>
      <p:italic r:id="rId54"/>
    </p:embeddedFont>
    <p:embeddedFont>
      <p:font typeface="Proxima Nova" panose="020B0604020202020204" charset="0"/>
      <p:regular r:id="rId55"/>
      <p:bold r:id="rId56"/>
      <p:italic r:id="rId57"/>
      <p:boldItalic r:id="rId58"/>
    </p:embeddedFont>
    <p:embeddedFont>
      <p:font typeface="Proxima Nova Extrabold" panose="020B0604020202020204" charset="0"/>
      <p:bold r:id="rId59"/>
      <p:italic r:id="rId60"/>
      <p:boldItalic r:id="rId61"/>
    </p:embeddedFont>
    <p:embeddedFont>
      <p:font typeface="Questrial" pitchFamily="2" charset="0"/>
      <p:regular r:id="rId62"/>
    </p:embeddedFont>
    <p:embeddedFont>
      <p:font typeface="Space Mono" panose="020B0604020202020204" charset="0"/>
      <p:regular r:id="rId63"/>
      <p:bold r:id="rId64"/>
      <p:italic r:id="rId65"/>
      <p:boldItalic r:id="rId6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4" roundtripDataSignature="AMtx7miOIozYGYsn1O4VbKuGrHVkYB3tu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A2C435-2761-4710-8611-22851E2CC272}" v="1" dt="2022-10-06T09:52:56.4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24"/>
    <p:restoredTop sz="88980"/>
  </p:normalViewPr>
  <p:slideViewPr>
    <p:cSldViewPr snapToGrid="0" snapToObjects="1">
      <p:cViewPr varScale="1">
        <p:scale>
          <a:sx n="58" d="100"/>
          <a:sy n="58" d="100"/>
        </p:scale>
        <p:origin x="32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font" Target="fonts/font3.fntdata"/><Relationship Id="rId21" Type="http://schemas.openxmlformats.org/officeDocument/2006/relationships/slide" Target="slides/slide12.xml"/><Relationship Id="rId42" Type="http://schemas.openxmlformats.org/officeDocument/2006/relationships/font" Target="fonts/font19.fntdata"/><Relationship Id="rId47" Type="http://schemas.openxmlformats.org/officeDocument/2006/relationships/font" Target="fonts/font24.fntdata"/><Relationship Id="rId63" Type="http://schemas.openxmlformats.org/officeDocument/2006/relationships/font" Target="fonts/font40.fntdata"/><Relationship Id="rId84" Type="http://customschemas.google.com/relationships/presentationmetadata" Target="metadata"/><Relationship Id="rId89"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font" Target="fonts/font6.fntdata"/><Relationship Id="rId11" Type="http://schemas.openxmlformats.org/officeDocument/2006/relationships/slide" Target="slides/slide2.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font" Target="fonts/font22.fntdata"/><Relationship Id="rId53" Type="http://schemas.openxmlformats.org/officeDocument/2006/relationships/font" Target="fonts/font30.fntdata"/><Relationship Id="rId58" Type="http://schemas.openxmlformats.org/officeDocument/2006/relationships/font" Target="fonts/font35.fntdata"/><Relationship Id="rId66" Type="http://schemas.openxmlformats.org/officeDocument/2006/relationships/font" Target="fonts/font43.fntdata"/><Relationship Id="rId87"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font" Target="fonts/font38.fntdata"/><Relationship Id="rId90" Type="http://schemas.microsoft.com/office/2015/10/relationships/revisionInfo" Target="revisionInfo.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font" Target="fonts/font20.fntdata"/><Relationship Id="rId48" Type="http://schemas.openxmlformats.org/officeDocument/2006/relationships/font" Target="fonts/font25.fntdata"/><Relationship Id="rId56" Type="http://schemas.openxmlformats.org/officeDocument/2006/relationships/font" Target="fonts/font33.fntdata"/><Relationship Id="rId64" Type="http://schemas.openxmlformats.org/officeDocument/2006/relationships/font" Target="fonts/font41.fntdata"/><Relationship Id="rId8" Type="http://schemas.openxmlformats.org/officeDocument/2006/relationships/slideMaster" Target="slideMasters/slideMaster5.xml"/><Relationship Id="rId51" Type="http://schemas.openxmlformats.org/officeDocument/2006/relationships/font" Target="fonts/font28.fntdata"/><Relationship Id="rId85"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openxmlformats.org/officeDocument/2006/relationships/font" Target="fonts/font23.fntdata"/><Relationship Id="rId59" Type="http://schemas.openxmlformats.org/officeDocument/2006/relationships/font" Target="fonts/font36.fntdata"/><Relationship Id="rId20" Type="http://schemas.openxmlformats.org/officeDocument/2006/relationships/slide" Target="slides/slide11.xml"/><Relationship Id="rId41" Type="http://schemas.openxmlformats.org/officeDocument/2006/relationships/font" Target="fonts/font18.fntdata"/><Relationship Id="rId54" Type="http://schemas.openxmlformats.org/officeDocument/2006/relationships/font" Target="fonts/font31.fntdata"/><Relationship Id="rId62" Type="http://schemas.openxmlformats.org/officeDocument/2006/relationships/font" Target="fonts/font39.fntdata"/><Relationship Id="rId88"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49" Type="http://schemas.openxmlformats.org/officeDocument/2006/relationships/font" Target="fonts/font26.fntdata"/><Relationship Id="rId57" Type="http://schemas.openxmlformats.org/officeDocument/2006/relationships/font" Target="fonts/font34.fntdata"/><Relationship Id="rId10" Type="http://schemas.openxmlformats.org/officeDocument/2006/relationships/slide" Target="slides/slide1.xml"/><Relationship Id="rId31" Type="http://schemas.openxmlformats.org/officeDocument/2006/relationships/font" Target="fonts/font8.fntdata"/><Relationship Id="rId44" Type="http://schemas.openxmlformats.org/officeDocument/2006/relationships/font" Target="fonts/font21.fntdata"/><Relationship Id="rId52" Type="http://schemas.openxmlformats.org/officeDocument/2006/relationships/font" Target="fonts/font29.fntdata"/><Relationship Id="rId60" Type="http://schemas.openxmlformats.org/officeDocument/2006/relationships/font" Target="fonts/font37.fntdata"/><Relationship Id="rId65" Type="http://schemas.openxmlformats.org/officeDocument/2006/relationships/font" Target="fonts/font42.fntdata"/><Relationship Id="rId86"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font" Target="fonts/font16.fntdata"/><Relationship Id="rId34" Type="http://schemas.openxmlformats.org/officeDocument/2006/relationships/font" Target="fonts/font11.fntdata"/><Relationship Id="rId50" Type="http://schemas.openxmlformats.org/officeDocument/2006/relationships/font" Target="fonts/font27.fntdata"/><Relationship Id="rId55" Type="http://schemas.openxmlformats.org/officeDocument/2006/relationships/font" Target="fonts/font32.fntdata"/><Relationship Id="rId7" Type="http://schemas.openxmlformats.org/officeDocument/2006/relationships/slideMaster" Target="slideMasters/slideMaster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tma Sirinsu (vMind)" userId="1003200177736afa" providerId="None" clId="Web-{62A2C435-2761-4710-8611-22851E2CC272}"/>
    <pc:docChg chg="modSld">
      <pc:chgData name="Fatma Sirinsu (vMind)" userId="1003200177736afa" providerId="None" clId="Web-{62A2C435-2761-4710-8611-22851E2CC272}" dt="2022-10-06T09:52:56.400" v="0"/>
      <pc:docMkLst>
        <pc:docMk/>
      </pc:docMkLst>
      <pc:sldChg chg="delSp">
        <pc:chgData name="Fatma Sirinsu (vMind)" userId="1003200177736afa" providerId="None" clId="Web-{62A2C435-2761-4710-8611-22851E2CC272}" dt="2022-10-06T09:52:56.400" v="0"/>
        <pc:sldMkLst>
          <pc:docMk/>
          <pc:sldMk cId="1914397438" sldId="301"/>
        </pc:sldMkLst>
        <pc:picChg chg="del">
          <ac:chgData name="Fatma Sirinsu (vMind)" userId="1003200177736afa" providerId="None" clId="Web-{62A2C435-2761-4710-8611-22851E2CC272}" dt="2022-10-06T09:52:56.400" v="0"/>
          <ac:picMkLst>
            <pc:docMk/>
            <pc:sldMk cId="1914397438" sldId="301"/>
            <ac:picMk id="5761"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Helvetica Neue"/>
                <a:ea typeface="Helvetica Neue"/>
                <a:cs typeface="Helvetica Neue"/>
                <a:sym typeface="Helvetica Neue"/>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Helvetica Neue"/>
                <a:ea typeface="Helvetica Neue"/>
                <a:cs typeface="Helvetica Neue"/>
                <a:sym typeface="Helvetica Neue"/>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Helvetica Neue"/>
                <a:ea typeface="Helvetica Neue"/>
                <a:cs typeface="Helvetica Neue"/>
                <a:sym typeface="Helvetica Neue"/>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Helvetica Neue"/>
                <a:ea typeface="Helvetica Neue"/>
                <a:cs typeface="Helvetica Neue"/>
                <a:sym typeface="Helvetica Neue"/>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Helvetica Neue"/>
                <a:ea typeface="Helvetica Neue"/>
                <a:cs typeface="Helvetica Neue"/>
                <a:sym typeface="Helvetica Neue"/>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Helvetica Neue"/>
                <a:ea typeface="Helvetica Neue"/>
                <a:cs typeface="Helvetica Neue"/>
                <a:sym typeface="Helvetica Neue"/>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Helvetica Neue"/>
                <a:ea typeface="Helvetica Neue"/>
                <a:cs typeface="Helvetica Neue"/>
                <a:sym typeface="Helvetica Neue"/>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Helvetica Neue"/>
                <a:ea typeface="Helvetica Neue"/>
                <a:cs typeface="Helvetica Neue"/>
                <a:sym typeface="Helvetica Neue"/>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Helvetica Neue"/>
                <a:ea typeface="Helvetica Neue"/>
                <a:cs typeface="Helvetica Neue"/>
                <a:sym typeface="Helvetica Neue"/>
              </a:defRPr>
            </a:lvl9pPr>
          </a:lstStyle>
          <a:p>
            <a:endParaRPr/>
          </a:p>
        </p:txBody>
      </p:sp>
      <p:sp>
        <p:nvSpPr>
          <p:cNvPr id="5" name="Google Shape;5;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Space Mono"/>
                <a:ea typeface="Space Mono"/>
                <a:cs typeface="Space Mono"/>
                <a:sym typeface="Space Mon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Helvetica Neue"/>
                <a:ea typeface="Helvetica Neue"/>
                <a:cs typeface="Helvetica Neue"/>
                <a:sym typeface="Helvetica Neue"/>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Helvetica Neue"/>
                <a:ea typeface="Helvetica Neue"/>
                <a:cs typeface="Helvetica Neue"/>
                <a:sym typeface="Helvetica Neue"/>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Helvetica Neue"/>
                <a:ea typeface="Helvetica Neue"/>
                <a:cs typeface="Helvetica Neue"/>
                <a:sym typeface="Helvetica Neue"/>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Helvetica Neue"/>
                <a:ea typeface="Helvetica Neue"/>
                <a:cs typeface="Helvetica Neue"/>
                <a:sym typeface="Helvetica Neue"/>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Helvetica Neue"/>
                <a:ea typeface="Helvetica Neue"/>
                <a:cs typeface="Helvetica Neue"/>
                <a:sym typeface="Helvetica Neue"/>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Helvetica Neue"/>
                <a:ea typeface="Helvetica Neue"/>
                <a:cs typeface="Helvetica Neue"/>
                <a:sym typeface="Helvetica Neue"/>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Helvetica Neue"/>
                <a:ea typeface="Helvetica Neue"/>
                <a:cs typeface="Helvetica Neue"/>
                <a:sym typeface="Helvetica Neue"/>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Helvetica Neue"/>
                <a:ea typeface="Helvetica Neue"/>
                <a:cs typeface="Helvetica Neue"/>
                <a:sym typeface="Helvetica Neue"/>
              </a:defRPr>
            </a:lvl9pPr>
          </a:lstStyle>
          <a:p>
            <a:endParaRPr/>
          </a:p>
        </p:txBody>
      </p:sp>
      <p:sp>
        <p:nvSpPr>
          <p:cNvPr id="6" name="Google Shape;6;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Space Mono"/>
                <a:ea typeface="Space Mono"/>
                <a:cs typeface="Space Mono"/>
                <a:sym typeface="Space Mono"/>
              </a:rPr>
              <a:t>‹#›</a:t>
            </a:fld>
            <a:endParaRPr sz="1200" b="0" i="0" u="none" strike="noStrike" cap="none">
              <a:solidFill>
                <a:schemeClr val="dk1"/>
              </a:solidFill>
              <a:latin typeface="Space Mono"/>
              <a:ea typeface="Space Mono"/>
              <a:cs typeface="Space Mono"/>
              <a:sym typeface="Space Mono"/>
            </a:endParaRPr>
          </a:p>
        </p:txBody>
      </p:sp>
      <p:grpSp>
        <p:nvGrpSpPr>
          <p:cNvPr id="7" name="Google Shape;7;n"/>
          <p:cNvGrpSpPr/>
          <p:nvPr/>
        </p:nvGrpSpPr>
        <p:grpSpPr>
          <a:xfrm>
            <a:off x="4730400" y="189316"/>
            <a:ext cx="1441800" cy="253065"/>
            <a:chOff x="495295" y="452553"/>
            <a:chExt cx="2262687" cy="397148"/>
          </a:xfrm>
        </p:grpSpPr>
        <p:sp>
          <p:nvSpPr>
            <p:cNvPr id="8" name="Google Shape;8;n"/>
            <p:cNvSpPr/>
            <p:nvPr/>
          </p:nvSpPr>
          <p:spPr>
            <a:xfrm>
              <a:off x="495295" y="452553"/>
              <a:ext cx="441055" cy="397148"/>
            </a:xfrm>
            <a:custGeom>
              <a:avLst/>
              <a:gdLst/>
              <a:ahLst/>
              <a:cxnLst/>
              <a:rect l="l" t="t" r="r" b="b"/>
              <a:pathLst>
                <a:path w="441055" h="397148" extrusionOk="0">
                  <a:moveTo>
                    <a:pt x="236007" y="397148"/>
                  </a:moveTo>
                  <a:lnTo>
                    <a:pt x="138508" y="397148"/>
                  </a:lnTo>
                  <a:cubicBezTo>
                    <a:pt x="118379" y="397148"/>
                    <a:pt x="99626" y="386322"/>
                    <a:pt x="89562" y="368912"/>
                  </a:cubicBezTo>
                  <a:lnTo>
                    <a:pt x="7531" y="226842"/>
                  </a:lnTo>
                  <a:cubicBezTo>
                    <a:pt x="-2509" y="209408"/>
                    <a:pt x="-2509" y="187756"/>
                    <a:pt x="7524" y="170346"/>
                  </a:cubicBezTo>
                  <a:lnTo>
                    <a:pt x="89569" y="28260"/>
                  </a:lnTo>
                  <a:cubicBezTo>
                    <a:pt x="99618" y="10826"/>
                    <a:pt x="118379" y="0"/>
                    <a:pt x="138508" y="0"/>
                  </a:cubicBezTo>
                  <a:lnTo>
                    <a:pt x="302544" y="0"/>
                  </a:lnTo>
                  <a:cubicBezTo>
                    <a:pt x="322673" y="0"/>
                    <a:pt x="341427" y="10826"/>
                    <a:pt x="351491" y="28260"/>
                  </a:cubicBezTo>
                  <a:lnTo>
                    <a:pt x="433513" y="170330"/>
                  </a:lnTo>
                  <a:cubicBezTo>
                    <a:pt x="443569" y="187748"/>
                    <a:pt x="443569" y="209408"/>
                    <a:pt x="433513" y="226842"/>
                  </a:cubicBezTo>
                  <a:lnTo>
                    <a:pt x="412300" y="260664"/>
                  </a:lnTo>
                  <a:cubicBezTo>
                    <a:pt x="402425" y="277776"/>
                    <a:pt x="383663" y="288594"/>
                    <a:pt x="363527" y="288594"/>
                  </a:cubicBezTo>
                  <a:lnTo>
                    <a:pt x="265902" y="288594"/>
                  </a:lnTo>
                  <a:lnTo>
                    <a:pt x="319271" y="198519"/>
                  </a:lnTo>
                  <a:lnTo>
                    <a:pt x="269901" y="113040"/>
                  </a:lnTo>
                  <a:lnTo>
                    <a:pt x="171136" y="113040"/>
                  </a:lnTo>
                  <a:lnTo>
                    <a:pt x="121742" y="198582"/>
                  </a:lnTo>
                  <a:lnTo>
                    <a:pt x="236007" y="397148"/>
                  </a:lnTo>
                  <a:lnTo>
                    <a:pt x="236007" y="39714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Helvetica Neue"/>
                <a:ea typeface="Helvetica Neue"/>
                <a:cs typeface="Helvetica Neue"/>
                <a:sym typeface="Helvetica Neue"/>
              </a:endParaRPr>
            </a:p>
          </p:txBody>
        </p:sp>
        <p:grpSp>
          <p:nvGrpSpPr>
            <p:cNvPr id="9" name="Google Shape;9;n"/>
            <p:cNvGrpSpPr/>
            <p:nvPr/>
          </p:nvGrpSpPr>
          <p:grpSpPr>
            <a:xfrm>
              <a:off x="1036348" y="561444"/>
              <a:ext cx="1721634" cy="184197"/>
              <a:chOff x="1036348" y="561444"/>
              <a:chExt cx="1721634" cy="184197"/>
            </a:xfrm>
          </p:grpSpPr>
          <p:grpSp>
            <p:nvGrpSpPr>
              <p:cNvPr id="10" name="Google Shape;10;n"/>
              <p:cNvGrpSpPr/>
              <p:nvPr/>
            </p:nvGrpSpPr>
            <p:grpSpPr>
              <a:xfrm>
                <a:off x="1036348" y="563495"/>
                <a:ext cx="1662301" cy="182146"/>
                <a:chOff x="1036348" y="563495"/>
                <a:chExt cx="1662301" cy="182146"/>
              </a:xfrm>
            </p:grpSpPr>
            <p:sp>
              <p:nvSpPr>
                <p:cNvPr id="11" name="Google Shape;11;n"/>
                <p:cNvSpPr/>
                <p:nvPr/>
              </p:nvSpPr>
              <p:spPr>
                <a:xfrm>
                  <a:off x="1036348" y="566677"/>
                  <a:ext cx="131117" cy="175805"/>
                </a:xfrm>
                <a:custGeom>
                  <a:avLst/>
                  <a:gdLst/>
                  <a:ahLst/>
                  <a:cxnLst/>
                  <a:rect l="l" t="t" r="r" b="b"/>
                  <a:pathLst>
                    <a:path w="131117" h="175805" extrusionOk="0">
                      <a:moveTo>
                        <a:pt x="45466" y="175806"/>
                      </a:moveTo>
                      <a:lnTo>
                        <a:pt x="0" y="175806"/>
                      </a:lnTo>
                      <a:lnTo>
                        <a:pt x="0" y="0"/>
                      </a:lnTo>
                      <a:lnTo>
                        <a:pt x="64502" y="0"/>
                      </a:lnTo>
                      <a:cubicBezTo>
                        <a:pt x="106008" y="0"/>
                        <a:pt x="131118" y="19304"/>
                        <a:pt x="131118" y="55781"/>
                      </a:cubicBezTo>
                      <a:cubicBezTo>
                        <a:pt x="131118" y="96761"/>
                        <a:pt x="101247" y="117377"/>
                        <a:pt x="58955" y="117377"/>
                      </a:cubicBezTo>
                      <a:lnTo>
                        <a:pt x="45474" y="117377"/>
                      </a:lnTo>
                      <a:lnTo>
                        <a:pt x="45474" y="175806"/>
                      </a:lnTo>
                      <a:close/>
                      <a:moveTo>
                        <a:pt x="55774" y="82219"/>
                      </a:moveTo>
                      <a:cubicBezTo>
                        <a:pt x="73215" y="82219"/>
                        <a:pt x="84324" y="76939"/>
                        <a:pt x="84324" y="58688"/>
                      </a:cubicBezTo>
                      <a:cubicBezTo>
                        <a:pt x="84324" y="40713"/>
                        <a:pt x="74802" y="35684"/>
                        <a:pt x="58146" y="35684"/>
                      </a:cubicBezTo>
                      <a:lnTo>
                        <a:pt x="45458" y="35684"/>
                      </a:lnTo>
                      <a:lnTo>
                        <a:pt x="45458" y="82219"/>
                      </a:lnTo>
                      <a:lnTo>
                        <a:pt x="55774" y="8221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Helvetica Neue"/>
                    <a:ea typeface="Helvetica Neue"/>
                    <a:cs typeface="Helvetica Neue"/>
                    <a:sym typeface="Helvetica Neue"/>
                  </a:endParaRPr>
                </a:p>
              </p:txBody>
            </p:sp>
            <p:sp>
              <p:nvSpPr>
                <p:cNvPr id="12" name="Google Shape;12;n"/>
                <p:cNvSpPr/>
                <p:nvPr/>
              </p:nvSpPr>
              <p:spPr>
                <a:xfrm>
                  <a:off x="1194123" y="566677"/>
                  <a:ext cx="139312" cy="178964"/>
                </a:xfrm>
                <a:custGeom>
                  <a:avLst/>
                  <a:gdLst/>
                  <a:ahLst/>
                  <a:cxnLst/>
                  <a:rect l="l" t="t" r="r" b="b"/>
                  <a:pathLst>
                    <a:path w="139312" h="178964" extrusionOk="0">
                      <a:moveTo>
                        <a:pt x="45458" y="0"/>
                      </a:moveTo>
                      <a:lnTo>
                        <a:pt x="45458" y="114996"/>
                      </a:lnTo>
                      <a:cubicBezTo>
                        <a:pt x="45458" y="135093"/>
                        <a:pt x="55766" y="141166"/>
                        <a:pt x="70308" y="141166"/>
                      </a:cubicBezTo>
                      <a:cubicBezTo>
                        <a:pt x="84049" y="141166"/>
                        <a:pt x="93838" y="132972"/>
                        <a:pt x="93838" y="116324"/>
                      </a:cubicBezTo>
                      <a:lnTo>
                        <a:pt x="93838" y="0"/>
                      </a:lnTo>
                      <a:lnTo>
                        <a:pt x="139312" y="0"/>
                      </a:lnTo>
                      <a:lnTo>
                        <a:pt x="139312" y="121604"/>
                      </a:lnTo>
                      <a:cubicBezTo>
                        <a:pt x="139312" y="157304"/>
                        <a:pt x="110761" y="178964"/>
                        <a:pt x="69255" y="178964"/>
                      </a:cubicBezTo>
                      <a:cubicBezTo>
                        <a:pt x="23515" y="178964"/>
                        <a:pt x="0" y="160462"/>
                        <a:pt x="0" y="117644"/>
                      </a:cubicBezTo>
                      <a:lnTo>
                        <a:pt x="0" y="0"/>
                      </a:lnTo>
                      <a:lnTo>
                        <a:pt x="45458"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Helvetica Neue"/>
                    <a:ea typeface="Helvetica Neue"/>
                    <a:cs typeface="Helvetica Neue"/>
                    <a:sym typeface="Helvetica Neue"/>
                  </a:endParaRPr>
                </a:p>
              </p:txBody>
            </p:sp>
            <p:sp>
              <p:nvSpPr>
                <p:cNvPr id="13" name="Google Shape;13;n"/>
                <p:cNvSpPr/>
                <p:nvPr/>
              </p:nvSpPr>
              <p:spPr>
                <a:xfrm>
                  <a:off x="1527743" y="566677"/>
                  <a:ext cx="116850" cy="175797"/>
                </a:xfrm>
                <a:custGeom>
                  <a:avLst/>
                  <a:gdLst/>
                  <a:ahLst/>
                  <a:cxnLst/>
                  <a:rect l="l" t="t" r="r" b="b"/>
                  <a:pathLst>
                    <a:path w="116850" h="175797" extrusionOk="0">
                      <a:moveTo>
                        <a:pt x="0" y="0"/>
                      </a:moveTo>
                      <a:lnTo>
                        <a:pt x="115004" y="0"/>
                      </a:lnTo>
                      <a:lnTo>
                        <a:pt x="115004" y="39652"/>
                      </a:lnTo>
                      <a:lnTo>
                        <a:pt x="45474" y="39652"/>
                      </a:lnTo>
                      <a:lnTo>
                        <a:pt x="45474" y="66356"/>
                      </a:lnTo>
                      <a:lnTo>
                        <a:pt x="105223" y="66356"/>
                      </a:lnTo>
                      <a:lnTo>
                        <a:pt x="105223" y="106008"/>
                      </a:lnTo>
                      <a:lnTo>
                        <a:pt x="45474" y="106008"/>
                      </a:lnTo>
                      <a:lnTo>
                        <a:pt x="45474" y="136146"/>
                      </a:lnTo>
                      <a:lnTo>
                        <a:pt x="116850" y="136146"/>
                      </a:lnTo>
                      <a:lnTo>
                        <a:pt x="116850" y="175798"/>
                      </a:lnTo>
                      <a:lnTo>
                        <a:pt x="0" y="175798"/>
                      </a:lnTo>
                      <a:lnTo>
                        <a:pt x="0"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Helvetica Neue"/>
                    <a:ea typeface="Helvetica Neue"/>
                    <a:cs typeface="Helvetica Neue"/>
                    <a:sym typeface="Helvetica Neue"/>
                  </a:endParaRPr>
                </a:p>
              </p:txBody>
            </p:sp>
            <p:sp>
              <p:nvSpPr>
                <p:cNvPr id="14" name="Google Shape;14;n"/>
                <p:cNvSpPr/>
                <p:nvPr/>
              </p:nvSpPr>
              <p:spPr>
                <a:xfrm>
                  <a:off x="1679783" y="563503"/>
                  <a:ext cx="116583" cy="182138"/>
                </a:xfrm>
                <a:custGeom>
                  <a:avLst/>
                  <a:gdLst/>
                  <a:ahLst/>
                  <a:cxnLst/>
                  <a:rect l="l" t="t" r="r" b="b"/>
                  <a:pathLst>
                    <a:path w="116583" h="182138" extrusionOk="0">
                      <a:moveTo>
                        <a:pt x="8721" y="148842"/>
                      </a:moveTo>
                      <a:cubicBezTo>
                        <a:pt x="16915" y="154389"/>
                        <a:pt x="35692" y="163911"/>
                        <a:pt x="56575" y="163911"/>
                      </a:cubicBezTo>
                      <a:cubicBezTo>
                        <a:pt x="74284" y="163911"/>
                        <a:pt x="93579" y="158349"/>
                        <a:pt x="93579" y="131393"/>
                      </a:cubicBezTo>
                      <a:cubicBezTo>
                        <a:pt x="93579" y="110251"/>
                        <a:pt x="75069" y="103384"/>
                        <a:pt x="53935" y="97555"/>
                      </a:cubicBezTo>
                      <a:cubicBezTo>
                        <a:pt x="28543" y="90688"/>
                        <a:pt x="3700" y="81174"/>
                        <a:pt x="3700" y="48648"/>
                      </a:cubicBezTo>
                      <a:cubicBezTo>
                        <a:pt x="3700" y="19304"/>
                        <a:pt x="26437" y="0"/>
                        <a:pt x="59474" y="0"/>
                      </a:cubicBezTo>
                      <a:cubicBezTo>
                        <a:pt x="83271" y="0"/>
                        <a:pt x="104146" y="11109"/>
                        <a:pt x="116583" y="23530"/>
                      </a:cubicBezTo>
                      <a:lnTo>
                        <a:pt x="104940" y="37539"/>
                      </a:lnTo>
                      <a:cubicBezTo>
                        <a:pt x="91207" y="25659"/>
                        <a:pt x="75863" y="17976"/>
                        <a:pt x="59207" y="17976"/>
                      </a:cubicBezTo>
                      <a:cubicBezTo>
                        <a:pt x="44413" y="17976"/>
                        <a:pt x="25377" y="24332"/>
                        <a:pt x="25377" y="46526"/>
                      </a:cubicBezTo>
                      <a:cubicBezTo>
                        <a:pt x="25377" y="67409"/>
                        <a:pt x="43352" y="73498"/>
                        <a:pt x="66089" y="80372"/>
                      </a:cubicBezTo>
                      <a:cubicBezTo>
                        <a:pt x="90421" y="88033"/>
                        <a:pt x="115255" y="97288"/>
                        <a:pt x="115255" y="130591"/>
                      </a:cubicBezTo>
                      <a:cubicBezTo>
                        <a:pt x="115255" y="163636"/>
                        <a:pt x="93053" y="182138"/>
                        <a:pt x="56049" y="182138"/>
                      </a:cubicBezTo>
                      <a:cubicBezTo>
                        <a:pt x="30656" y="182138"/>
                        <a:pt x="7142" y="171830"/>
                        <a:pt x="0" y="166024"/>
                      </a:cubicBezTo>
                      <a:lnTo>
                        <a:pt x="8721" y="14884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Helvetica Neue"/>
                    <a:ea typeface="Helvetica Neue"/>
                    <a:cs typeface="Helvetica Neue"/>
                    <a:sym typeface="Helvetica Neue"/>
                  </a:endParaRPr>
                </a:p>
              </p:txBody>
            </p:sp>
            <p:sp>
              <p:nvSpPr>
                <p:cNvPr id="15" name="Google Shape;15;n"/>
                <p:cNvSpPr/>
                <p:nvPr/>
              </p:nvSpPr>
              <p:spPr>
                <a:xfrm>
                  <a:off x="1816471" y="566677"/>
                  <a:ext cx="126631" cy="175797"/>
                </a:xfrm>
                <a:custGeom>
                  <a:avLst/>
                  <a:gdLst/>
                  <a:ahLst/>
                  <a:cxnLst/>
                  <a:rect l="l" t="t" r="r" b="b"/>
                  <a:pathLst>
                    <a:path w="126631" h="175797" extrusionOk="0">
                      <a:moveTo>
                        <a:pt x="126632" y="0"/>
                      </a:moveTo>
                      <a:lnTo>
                        <a:pt x="126632" y="17976"/>
                      </a:lnTo>
                      <a:lnTo>
                        <a:pt x="73239" y="17976"/>
                      </a:lnTo>
                      <a:lnTo>
                        <a:pt x="73239" y="175798"/>
                      </a:lnTo>
                      <a:lnTo>
                        <a:pt x="52356" y="175798"/>
                      </a:lnTo>
                      <a:lnTo>
                        <a:pt x="52356" y="17976"/>
                      </a:lnTo>
                      <a:lnTo>
                        <a:pt x="0" y="17976"/>
                      </a:lnTo>
                      <a:lnTo>
                        <a:pt x="0" y="0"/>
                      </a:lnTo>
                      <a:lnTo>
                        <a:pt x="126632"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Helvetica Neue"/>
                    <a:ea typeface="Helvetica Neue"/>
                    <a:cs typeface="Helvetica Neue"/>
                    <a:sym typeface="Helvetica Neue"/>
                  </a:endParaRPr>
                </a:p>
              </p:txBody>
            </p:sp>
            <p:sp>
              <p:nvSpPr>
                <p:cNvPr id="16" name="Google Shape;16;n"/>
                <p:cNvSpPr/>
                <p:nvPr/>
              </p:nvSpPr>
              <p:spPr>
                <a:xfrm>
                  <a:off x="1954840" y="563495"/>
                  <a:ext cx="146194" cy="182146"/>
                </a:xfrm>
                <a:custGeom>
                  <a:avLst/>
                  <a:gdLst/>
                  <a:ahLst/>
                  <a:cxnLst/>
                  <a:rect l="l" t="t" r="r" b="b"/>
                  <a:pathLst>
                    <a:path w="146194" h="182146" extrusionOk="0">
                      <a:moveTo>
                        <a:pt x="72429" y="182146"/>
                      </a:moveTo>
                      <a:cubicBezTo>
                        <a:pt x="27231" y="182146"/>
                        <a:pt x="0" y="151757"/>
                        <a:pt x="0" y="91466"/>
                      </a:cubicBezTo>
                      <a:cubicBezTo>
                        <a:pt x="0" y="23522"/>
                        <a:pt x="39118" y="0"/>
                        <a:pt x="75085" y="0"/>
                      </a:cubicBezTo>
                      <a:cubicBezTo>
                        <a:pt x="113150" y="0"/>
                        <a:pt x="146194" y="24065"/>
                        <a:pt x="146194" y="91466"/>
                      </a:cubicBezTo>
                      <a:cubicBezTo>
                        <a:pt x="146194" y="152016"/>
                        <a:pt x="117644" y="182146"/>
                        <a:pt x="72429" y="182146"/>
                      </a:cubicBezTo>
                      <a:close/>
                      <a:moveTo>
                        <a:pt x="74551" y="164437"/>
                      </a:moveTo>
                      <a:cubicBezTo>
                        <a:pt x="112883" y="164437"/>
                        <a:pt x="124793" y="128219"/>
                        <a:pt x="124793" y="92275"/>
                      </a:cubicBezTo>
                      <a:cubicBezTo>
                        <a:pt x="124793" y="61077"/>
                        <a:pt x="114478" y="17984"/>
                        <a:pt x="74284" y="17984"/>
                      </a:cubicBezTo>
                      <a:cubicBezTo>
                        <a:pt x="35700" y="17984"/>
                        <a:pt x="21409" y="54729"/>
                        <a:pt x="21409" y="90696"/>
                      </a:cubicBezTo>
                      <a:cubicBezTo>
                        <a:pt x="21409" y="125579"/>
                        <a:pt x="30923" y="164437"/>
                        <a:pt x="74551" y="16443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Helvetica Neue"/>
                    <a:ea typeface="Helvetica Neue"/>
                    <a:cs typeface="Helvetica Neue"/>
                    <a:sym typeface="Helvetica Neue"/>
                  </a:endParaRPr>
                </a:p>
              </p:txBody>
            </p:sp>
            <p:sp>
              <p:nvSpPr>
                <p:cNvPr id="17" name="Google Shape;17;n"/>
                <p:cNvSpPr/>
                <p:nvPr/>
              </p:nvSpPr>
              <p:spPr>
                <a:xfrm>
                  <a:off x="2271584" y="566677"/>
                  <a:ext cx="149894" cy="175805"/>
                </a:xfrm>
                <a:custGeom>
                  <a:avLst/>
                  <a:gdLst/>
                  <a:ahLst/>
                  <a:cxnLst/>
                  <a:rect l="l" t="t" r="r" b="b"/>
                  <a:pathLst>
                    <a:path w="149894" h="175805" extrusionOk="0">
                      <a:moveTo>
                        <a:pt x="0" y="175806"/>
                      </a:moveTo>
                      <a:lnTo>
                        <a:pt x="61862" y="0"/>
                      </a:lnTo>
                      <a:lnTo>
                        <a:pt x="86713" y="0"/>
                      </a:lnTo>
                      <a:lnTo>
                        <a:pt x="149895" y="175806"/>
                      </a:lnTo>
                      <a:lnTo>
                        <a:pt x="127952" y="175806"/>
                      </a:lnTo>
                      <a:lnTo>
                        <a:pt x="108664" y="121611"/>
                      </a:lnTo>
                      <a:lnTo>
                        <a:pt x="39401" y="121611"/>
                      </a:lnTo>
                      <a:lnTo>
                        <a:pt x="20631" y="175806"/>
                      </a:lnTo>
                      <a:lnTo>
                        <a:pt x="0" y="175806"/>
                      </a:lnTo>
                      <a:close/>
                      <a:moveTo>
                        <a:pt x="44421" y="104688"/>
                      </a:moveTo>
                      <a:lnTo>
                        <a:pt x="103636" y="104688"/>
                      </a:lnTo>
                      <a:cubicBezTo>
                        <a:pt x="73765" y="18785"/>
                        <a:pt x="73765" y="18785"/>
                        <a:pt x="73765" y="18785"/>
                      </a:cubicBezTo>
                      <a:lnTo>
                        <a:pt x="44421" y="10468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Helvetica Neue"/>
                    <a:ea typeface="Helvetica Neue"/>
                    <a:cs typeface="Helvetica Neue"/>
                    <a:sym typeface="Helvetica Neue"/>
                  </a:endParaRPr>
                </a:p>
              </p:txBody>
            </p:sp>
            <p:sp>
              <p:nvSpPr>
                <p:cNvPr id="18" name="Google Shape;18;n"/>
                <p:cNvSpPr/>
                <p:nvPr/>
              </p:nvSpPr>
              <p:spPr>
                <a:xfrm>
                  <a:off x="2429454" y="563495"/>
                  <a:ext cx="133773" cy="182146"/>
                </a:xfrm>
                <a:custGeom>
                  <a:avLst/>
                  <a:gdLst/>
                  <a:ahLst/>
                  <a:cxnLst/>
                  <a:rect l="l" t="t" r="r" b="b"/>
                  <a:pathLst>
                    <a:path w="133773" h="182146" extrusionOk="0">
                      <a:moveTo>
                        <a:pt x="133239" y="166032"/>
                      </a:moveTo>
                      <a:cubicBezTo>
                        <a:pt x="118704" y="175814"/>
                        <a:pt x="97806" y="182146"/>
                        <a:pt x="74818" y="182146"/>
                      </a:cubicBezTo>
                      <a:cubicBezTo>
                        <a:pt x="28566" y="182146"/>
                        <a:pt x="0" y="152810"/>
                        <a:pt x="0" y="91466"/>
                      </a:cubicBezTo>
                      <a:cubicBezTo>
                        <a:pt x="0" y="23012"/>
                        <a:pt x="39660" y="0"/>
                        <a:pt x="74818" y="0"/>
                      </a:cubicBezTo>
                      <a:cubicBezTo>
                        <a:pt x="92793" y="0"/>
                        <a:pt x="115797" y="5562"/>
                        <a:pt x="133773" y="28551"/>
                      </a:cubicBezTo>
                      <a:lnTo>
                        <a:pt x="118704" y="40453"/>
                      </a:lnTo>
                      <a:cubicBezTo>
                        <a:pt x="107077" y="26712"/>
                        <a:pt x="93328" y="17976"/>
                        <a:pt x="74566" y="17976"/>
                      </a:cubicBezTo>
                      <a:cubicBezTo>
                        <a:pt x="41255" y="17976"/>
                        <a:pt x="21417" y="45207"/>
                        <a:pt x="21417" y="89620"/>
                      </a:cubicBezTo>
                      <a:cubicBezTo>
                        <a:pt x="21417" y="137222"/>
                        <a:pt x="38340" y="164972"/>
                        <a:pt x="76672" y="164972"/>
                      </a:cubicBezTo>
                      <a:cubicBezTo>
                        <a:pt x="90421" y="164972"/>
                        <a:pt x="106008" y="160211"/>
                        <a:pt x="112356" y="155709"/>
                      </a:cubicBezTo>
                      <a:lnTo>
                        <a:pt x="112356" y="103384"/>
                      </a:lnTo>
                      <a:lnTo>
                        <a:pt x="72437" y="103384"/>
                      </a:lnTo>
                      <a:lnTo>
                        <a:pt x="72437" y="85393"/>
                      </a:lnTo>
                      <a:lnTo>
                        <a:pt x="133247" y="85393"/>
                      </a:lnTo>
                      <a:lnTo>
                        <a:pt x="133247" y="16603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Helvetica Neue"/>
                    <a:ea typeface="Helvetica Neue"/>
                    <a:cs typeface="Helvetica Neue"/>
                    <a:sym typeface="Helvetica Neue"/>
                  </a:endParaRPr>
                </a:p>
              </p:txBody>
            </p:sp>
            <p:sp>
              <p:nvSpPr>
                <p:cNvPr id="19" name="Google Shape;19;n"/>
                <p:cNvSpPr/>
                <p:nvPr/>
              </p:nvSpPr>
              <p:spPr>
                <a:xfrm>
                  <a:off x="2598455" y="566677"/>
                  <a:ext cx="100194" cy="175797"/>
                </a:xfrm>
                <a:custGeom>
                  <a:avLst/>
                  <a:gdLst/>
                  <a:ahLst/>
                  <a:cxnLst/>
                  <a:rect l="l" t="t" r="r" b="b"/>
                  <a:pathLst>
                    <a:path w="100194" h="175797" extrusionOk="0">
                      <a:moveTo>
                        <a:pt x="0" y="0"/>
                      </a:moveTo>
                      <a:lnTo>
                        <a:pt x="98340" y="0"/>
                      </a:lnTo>
                      <a:lnTo>
                        <a:pt x="98340" y="17976"/>
                      </a:lnTo>
                      <a:lnTo>
                        <a:pt x="20891" y="17976"/>
                      </a:lnTo>
                      <a:lnTo>
                        <a:pt x="20891" y="77198"/>
                      </a:lnTo>
                      <a:lnTo>
                        <a:pt x="87506" y="77198"/>
                      </a:lnTo>
                      <a:lnTo>
                        <a:pt x="87506" y="95166"/>
                      </a:lnTo>
                      <a:lnTo>
                        <a:pt x="20891" y="95166"/>
                      </a:lnTo>
                      <a:lnTo>
                        <a:pt x="20891" y="157822"/>
                      </a:lnTo>
                      <a:lnTo>
                        <a:pt x="100194" y="157822"/>
                      </a:lnTo>
                      <a:lnTo>
                        <a:pt x="100194" y="175798"/>
                      </a:lnTo>
                      <a:lnTo>
                        <a:pt x="8" y="175798"/>
                      </a:lnTo>
                      <a:lnTo>
                        <a:pt x="8"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Helvetica Neue"/>
                    <a:ea typeface="Helvetica Neue"/>
                    <a:cs typeface="Helvetica Neue"/>
                    <a:sym typeface="Helvetica Neue"/>
                  </a:endParaRPr>
                </a:p>
              </p:txBody>
            </p:sp>
            <p:sp>
              <p:nvSpPr>
                <p:cNvPr id="20" name="Google Shape;20;n"/>
                <p:cNvSpPr/>
                <p:nvPr/>
              </p:nvSpPr>
              <p:spPr>
                <a:xfrm>
                  <a:off x="2132924" y="566677"/>
                  <a:ext cx="121972" cy="175805"/>
                </a:xfrm>
                <a:custGeom>
                  <a:avLst/>
                  <a:gdLst/>
                  <a:ahLst/>
                  <a:cxnLst/>
                  <a:rect l="l" t="t" r="r" b="b"/>
                  <a:pathLst>
                    <a:path w="121972" h="175805" extrusionOk="0">
                      <a:moveTo>
                        <a:pt x="96934" y="120645"/>
                      </a:moveTo>
                      <a:cubicBezTo>
                        <a:pt x="92935" y="111806"/>
                        <a:pt x="90390" y="107336"/>
                        <a:pt x="84866" y="104563"/>
                      </a:cubicBezTo>
                      <a:cubicBezTo>
                        <a:pt x="104256" y="95928"/>
                        <a:pt x="116316" y="78636"/>
                        <a:pt x="116316" y="52340"/>
                      </a:cubicBezTo>
                      <a:cubicBezTo>
                        <a:pt x="116316" y="17968"/>
                        <a:pt x="94106" y="0"/>
                        <a:pt x="57094" y="0"/>
                      </a:cubicBezTo>
                      <a:lnTo>
                        <a:pt x="0" y="0"/>
                      </a:lnTo>
                      <a:lnTo>
                        <a:pt x="0" y="175806"/>
                      </a:lnTo>
                      <a:lnTo>
                        <a:pt x="20883" y="175806"/>
                      </a:lnTo>
                      <a:lnTo>
                        <a:pt x="20883" y="111029"/>
                      </a:lnTo>
                      <a:lnTo>
                        <a:pt x="51028" y="111029"/>
                      </a:lnTo>
                      <a:cubicBezTo>
                        <a:pt x="53173" y="111029"/>
                        <a:pt x="55279" y="110958"/>
                        <a:pt x="57345" y="110824"/>
                      </a:cubicBezTo>
                      <a:lnTo>
                        <a:pt x="57046" y="110934"/>
                      </a:lnTo>
                      <a:cubicBezTo>
                        <a:pt x="67881" y="110934"/>
                        <a:pt x="72893" y="118013"/>
                        <a:pt x="77387" y="127520"/>
                      </a:cubicBezTo>
                      <a:lnTo>
                        <a:pt x="99762" y="175743"/>
                      </a:lnTo>
                      <a:lnTo>
                        <a:pt x="121973" y="175743"/>
                      </a:lnTo>
                      <a:lnTo>
                        <a:pt x="96934" y="120645"/>
                      </a:lnTo>
                      <a:close/>
                      <a:moveTo>
                        <a:pt x="47304" y="94106"/>
                      </a:moveTo>
                      <a:lnTo>
                        <a:pt x="20867" y="94106"/>
                      </a:lnTo>
                      <a:lnTo>
                        <a:pt x="20867" y="17182"/>
                      </a:lnTo>
                      <a:lnTo>
                        <a:pt x="43871" y="17182"/>
                      </a:lnTo>
                      <a:cubicBezTo>
                        <a:pt x="73742" y="17182"/>
                        <a:pt x="94891" y="20616"/>
                        <a:pt x="94891" y="55506"/>
                      </a:cubicBezTo>
                      <a:cubicBezTo>
                        <a:pt x="94891" y="83798"/>
                        <a:pt x="75329" y="94106"/>
                        <a:pt x="47304" y="9410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Helvetica Neue"/>
                    <a:ea typeface="Helvetica Neue"/>
                    <a:cs typeface="Helvetica Neue"/>
                    <a:sym typeface="Helvetica Neue"/>
                  </a:endParaRPr>
                </a:p>
              </p:txBody>
            </p:sp>
            <p:sp>
              <p:nvSpPr>
                <p:cNvPr id="21" name="Google Shape;21;n"/>
                <p:cNvSpPr/>
                <p:nvPr/>
              </p:nvSpPr>
              <p:spPr>
                <a:xfrm>
                  <a:off x="1365183" y="566574"/>
                  <a:ext cx="139885" cy="175805"/>
                </a:xfrm>
                <a:custGeom>
                  <a:avLst/>
                  <a:gdLst/>
                  <a:ahLst/>
                  <a:cxnLst/>
                  <a:rect l="l" t="t" r="r" b="b"/>
                  <a:pathLst>
                    <a:path w="139885" h="175805" extrusionOk="0">
                      <a:moveTo>
                        <a:pt x="115860" y="120127"/>
                      </a:moveTo>
                      <a:cubicBezTo>
                        <a:pt x="113228" y="113818"/>
                        <a:pt x="109041" y="108837"/>
                        <a:pt x="104335" y="106440"/>
                      </a:cubicBezTo>
                      <a:cubicBezTo>
                        <a:pt x="121030" y="96423"/>
                        <a:pt x="131134" y="79555"/>
                        <a:pt x="131134" y="55789"/>
                      </a:cubicBezTo>
                      <a:cubicBezTo>
                        <a:pt x="131134" y="19304"/>
                        <a:pt x="106008" y="0"/>
                        <a:pt x="64510" y="0"/>
                      </a:cubicBezTo>
                      <a:lnTo>
                        <a:pt x="0" y="0"/>
                      </a:lnTo>
                      <a:lnTo>
                        <a:pt x="0" y="175806"/>
                      </a:lnTo>
                      <a:lnTo>
                        <a:pt x="45466" y="175806"/>
                      </a:lnTo>
                      <a:lnTo>
                        <a:pt x="45466" y="117385"/>
                      </a:lnTo>
                      <a:lnTo>
                        <a:pt x="57172" y="117385"/>
                      </a:lnTo>
                      <a:cubicBezTo>
                        <a:pt x="63277" y="117809"/>
                        <a:pt x="67181" y="121171"/>
                        <a:pt x="69907" y="127339"/>
                      </a:cubicBezTo>
                      <a:lnTo>
                        <a:pt x="91238" y="175664"/>
                      </a:lnTo>
                      <a:lnTo>
                        <a:pt x="139886" y="175664"/>
                      </a:lnTo>
                      <a:lnTo>
                        <a:pt x="115860" y="120127"/>
                      </a:lnTo>
                      <a:close/>
                      <a:moveTo>
                        <a:pt x="45474" y="82211"/>
                      </a:moveTo>
                      <a:lnTo>
                        <a:pt x="45474" y="35677"/>
                      </a:lnTo>
                      <a:lnTo>
                        <a:pt x="58162" y="35677"/>
                      </a:lnTo>
                      <a:cubicBezTo>
                        <a:pt x="74826" y="35677"/>
                        <a:pt x="84340" y="40705"/>
                        <a:pt x="84340" y="58681"/>
                      </a:cubicBezTo>
                      <a:cubicBezTo>
                        <a:pt x="84340" y="76923"/>
                        <a:pt x="73246" y="82211"/>
                        <a:pt x="55789" y="82211"/>
                      </a:cubicBezTo>
                      <a:lnTo>
                        <a:pt x="45474" y="8221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Helvetica Neue"/>
                    <a:ea typeface="Helvetica Neue"/>
                    <a:cs typeface="Helvetica Neue"/>
                    <a:sym typeface="Helvetica Neue"/>
                  </a:endParaRPr>
                </a:p>
              </p:txBody>
            </p:sp>
          </p:grpSp>
          <p:sp>
            <p:nvSpPr>
              <p:cNvPr id="22" name="Google Shape;22;n"/>
              <p:cNvSpPr/>
              <p:nvPr/>
            </p:nvSpPr>
            <p:spPr>
              <a:xfrm>
                <a:off x="2711472" y="561444"/>
                <a:ext cx="46510" cy="47398"/>
              </a:xfrm>
              <a:custGeom>
                <a:avLst/>
                <a:gdLst/>
                <a:ahLst/>
                <a:cxnLst/>
                <a:rect l="l" t="t" r="r" b="b"/>
                <a:pathLst>
                  <a:path w="46510" h="47398" extrusionOk="0">
                    <a:moveTo>
                      <a:pt x="23318" y="47399"/>
                    </a:moveTo>
                    <a:cubicBezTo>
                      <a:pt x="9695" y="47399"/>
                      <a:pt x="0" y="37193"/>
                      <a:pt x="0" y="23703"/>
                    </a:cubicBezTo>
                    <a:cubicBezTo>
                      <a:pt x="0" y="9444"/>
                      <a:pt x="10771" y="0"/>
                      <a:pt x="23318" y="0"/>
                    </a:cubicBezTo>
                    <a:cubicBezTo>
                      <a:pt x="35739" y="0"/>
                      <a:pt x="46511" y="9444"/>
                      <a:pt x="46511" y="23703"/>
                    </a:cubicBezTo>
                    <a:cubicBezTo>
                      <a:pt x="46511" y="37955"/>
                      <a:pt x="35739" y="47399"/>
                      <a:pt x="23318" y="47399"/>
                    </a:cubicBezTo>
                    <a:close/>
                    <a:moveTo>
                      <a:pt x="23318" y="4117"/>
                    </a:moveTo>
                    <a:cubicBezTo>
                      <a:pt x="13050" y="4117"/>
                      <a:pt x="5067" y="12162"/>
                      <a:pt x="5067" y="23695"/>
                    </a:cubicBezTo>
                    <a:cubicBezTo>
                      <a:pt x="5067" y="34467"/>
                      <a:pt x="12036" y="43274"/>
                      <a:pt x="23318" y="43274"/>
                    </a:cubicBezTo>
                    <a:cubicBezTo>
                      <a:pt x="33453" y="43274"/>
                      <a:pt x="41443" y="35284"/>
                      <a:pt x="41443" y="23695"/>
                    </a:cubicBezTo>
                    <a:cubicBezTo>
                      <a:pt x="41443" y="12162"/>
                      <a:pt x="33453" y="4117"/>
                      <a:pt x="23318" y="4117"/>
                    </a:cubicBezTo>
                    <a:close/>
                    <a:moveTo>
                      <a:pt x="18628" y="37256"/>
                    </a:moveTo>
                    <a:lnTo>
                      <a:pt x="14315" y="37256"/>
                    </a:lnTo>
                    <a:lnTo>
                      <a:pt x="14315" y="11023"/>
                    </a:lnTo>
                    <a:lnTo>
                      <a:pt x="24261" y="11023"/>
                    </a:lnTo>
                    <a:cubicBezTo>
                      <a:pt x="30601" y="11023"/>
                      <a:pt x="33830" y="13238"/>
                      <a:pt x="33830" y="18565"/>
                    </a:cubicBezTo>
                    <a:cubicBezTo>
                      <a:pt x="33830" y="23318"/>
                      <a:pt x="30915" y="25282"/>
                      <a:pt x="26987" y="25722"/>
                    </a:cubicBezTo>
                    <a:lnTo>
                      <a:pt x="34333" y="37256"/>
                    </a:lnTo>
                    <a:lnTo>
                      <a:pt x="29454" y="37256"/>
                    </a:lnTo>
                    <a:lnTo>
                      <a:pt x="22674" y="26037"/>
                    </a:lnTo>
                    <a:lnTo>
                      <a:pt x="18620" y="26037"/>
                    </a:lnTo>
                    <a:lnTo>
                      <a:pt x="18620" y="37256"/>
                    </a:lnTo>
                    <a:close/>
                    <a:moveTo>
                      <a:pt x="23444" y="22368"/>
                    </a:moveTo>
                    <a:cubicBezTo>
                      <a:pt x="26673" y="22368"/>
                      <a:pt x="29533" y="22045"/>
                      <a:pt x="29533" y="18251"/>
                    </a:cubicBezTo>
                    <a:cubicBezTo>
                      <a:pt x="29533" y="15085"/>
                      <a:pt x="26421" y="14700"/>
                      <a:pt x="23829" y="14700"/>
                    </a:cubicBezTo>
                    <a:lnTo>
                      <a:pt x="18636" y="14700"/>
                    </a:lnTo>
                    <a:lnTo>
                      <a:pt x="18636" y="22368"/>
                    </a:lnTo>
                    <a:lnTo>
                      <a:pt x="23444" y="2236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Helvetica Neue"/>
                  <a:ea typeface="Helvetica Neue"/>
                  <a:cs typeface="Helvetica Neue"/>
                  <a:sym typeface="Helvetica Neue"/>
                </a:endParaRPr>
              </a:p>
            </p:txBody>
          </p:sp>
        </p:grpSp>
      </p:gr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9b800beb53_0_8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2" name="Google Shape;542;g9b800beb53_0_8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3" name="Google Shape;543;g9b800beb53_0_84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6"/>
        <p:cNvGrpSpPr/>
        <p:nvPr/>
      </p:nvGrpSpPr>
      <p:grpSpPr>
        <a:xfrm>
          <a:off x="0" y="0"/>
          <a:ext cx="0" cy="0"/>
          <a:chOff x="0" y="0"/>
          <a:chExt cx="0" cy="0"/>
        </a:xfrm>
      </p:grpSpPr>
      <p:sp>
        <p:nvSpPr>
          <p:cNvPr id="5727" name="Google Shape;5727;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28" name="Google Shape;5728;p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22222"/>
              </a:buClr>
              <a:buSzPts val="1200"/>
              <a:buFont typeface="Inter Light"/>
              <a:buNone/>
            </a:pPr>
            <a:r>
              <a:rPr lang="en-US">
                <a:solidFill>
                  <a:srgbClr val="222222"/>
                </a:solidFill>
              </a:rPr>
              <a:t>Portworx Data Services is the industry’s first Database-as-a-Service Platform for Kubernetes.  With the click of a button, DevOps engineers can deploy a managed, production-grade data service on Kubernetes from the industry’s broadest catalog of options for SQL, NoSQL, search, streaming, and more. PDS fully automates Day-2 operations, including monitoring, backups, HA, DR, migration, auto-scaling, and security. With Portworx Data Services, running data services on Kubernetes on any infrastructure is dramatically simpler than other approaches. </a:t>
            </a:r>
            <a:endParaRPr>
              <a:highlight>
                <a:srgbClr val="FFFFFF"/>
              </a:highlight>
              <a:latin typeface="Calibri"/>
              <a:ea typeface="Calibri"/>
              <a:cs typeface="Calibri"/>
              <a:sym typeface="Calibri"/>
            </a:endParaRPr>
          </a:p>
          <a:p>
            <a:pPr marL="0" lvl="0" indent="0" algn="l" rtl="0">
              <a:spcBef>
                <a:spcPts val="0"/>
              </a:spcBef>
              <a:spcAft>
                <a:spcPts val="0"/>
              </a:spcAft>
              <a:buClr>
                <a:schemeClr val="dk1"/>
              </a:buClr>
              <a:buSzPts val="1200"/>
              <a:buFont typeface="Inter Light"/>
              <a:buNone/>
            </a:pPr>
            <a:endParaRPr/>
          </a:p>
        </p:txBody>
      </p:sp>
      <p:sp>
        <p:nvSpPr>
          <p:cNvPr id="5729" name="Google Shape;5729;p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10</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642804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1"/>
        <p:cNvGrpSpPr/>
        <p:nvPr/>
      </p:nvGrpSpPr>
      <p:grpSpPr>
        <a:xfrm>
          <a:off x="0" y="0"/>
          <a:ext cx="0" cy="0"/>
          <a:chOff x="0" y="0"/>
          <a:chExt cx="0" cy="0"/>
        </a:xfrm>
      </p:grpSpPr>
      <p:sp>
        <p:nvSpPr>
          <p:cNvPr id="5742" name="Google Shape;5742;p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Inter Light"/>
              <a:buNone/>
            </a:pPr>
            <a:r>
              <a:rPr lang="en-US" dirty="0"/>
              <a:t>PDS is built upon </a:t>
            </a:r>
            <a:r>
              <a:rPr lang="en-US" dirty="0" err="1"/>
              <a:t>Portworx</a:t>
            </a:r>
            <a:r>
              <a:rPr lang="en-US" dirty="0"/>
              <a:t> Kubernetes storage and data management so you know it scales to support high end enterprise requirements. Importantly it’s agnostic, just like </a:t>
            </a:r>
            <a:r>
              <a:rPr lang="en-US" dirty="0" err="1"/>
              <a:t>Portworx</a:t>
            </a:r>
            <a:r>
              <a:rPr lang="en-US" dirty="0"/>
              <a:t> meaning it runs in any Kubernetes and infrastructure environment. It also means that HA, data protection, data mobility and data security are solved out of the box.</a:t>
            </a:r>
            <a:endParaRPr dirty="0"/>
          </a:p>
          <a:p>
            <a:pPr marL="0" lvl="0" indent="0" algn="l" rtl="0">
              <a:lnSpc>
                <a:spcPct val="100000"/>
              </a:lnSpc>
              <a:spcBef>
                <a:spcPts val="0"/>
              </a:spcBef>
              <a:spcAft>
                <a:spcPts val="0"/>
              </a:spcAft>
              <a:buClr>
                <a:schemeClr val="dk1"/>
              </a:buClr>
              <a:buSzPts val="1400"/>
              <a:buFont typeface="Inter Light"/>
              <a:buNone/>
            </a:pPr>
            <a:endParaRPr dirty="0"/>
          </a:p>
          <a:p>
            <a:pPr marL="0" lvl="0" indent="0" algn="l" rtl="0">
              <a:lnSpc>
                <a:spcPct val="100000"/>
              </a:lnSpc>
              <a:spcBef>
                <a:spcPts val="0"/>
              </a:spcBef>
              <a:spcAft>
                <a:spcPts val="0"/>
              </a:spcAft>
              <a:buClr>
                <a:schemeClr val="dk1"/>
              </a:buClr>
              <a:buSzPts val="1400"/>
              <a:buFont typeface="Inter Light"/>
              <a:buNone/>
            </a:pPr>
            <a:r>
              <a:rPr lang="en-US" dirty="0"/>
              <a:t>In the future it will offer the broadest catalog of options including SQL and NoSQL databases, search, streaming and more.</a:t>
            </a:r>
            <a:endParaRPr dirty="0"/>
          </a:p>
          <a:p>
            <a:pPr marL="0" lvl="0" indent="0" algn="l" rtl="0">
              <a:lnSpc>
                <a:spcPct val="100000"/>
              </a:lnSpc>
              <a:spcBef>
                <a:spcPts val="0"/>
              </a:spcBef>
              <a:spcAft>
                <a:spcPts val="0"/>
              </a:spcAft>
              <a:buClr>
                <a:schemeClr val="dk1"/>
              </a:buClr>
              <a:buSzPts val="1400"/>
              <a:buFont typeface="Inter Light"/>
              <a:buNone/>
            </a:pPr>
            <a:endParaRPr dirty="0"/>
          </a:p>
          <a:p>
            <a:pPr marL="0" lvl="0" indent="0" algn="l" rtl="0">
              <a:lnSpc>
                <a:spcPct val="100000"/>
              </a:lnSpc>
              <a:spcBef>
                <a:spcPts val="0"/>
              </a:spcBef>
              <a:spcAft>
                <a:spcPts val="0"/>
              </a:spcAft>
              <a:buClr>
                <a:schemeClr val="dk1"/>
              </a:buClr>
              <a:buSzPts val="1400"/>
              <a:buFont typeface="Inter Light"/>
              <a:buNone/>
            </a:pPr>
            <a:r>
              <a:rPr lang="en-US" dirty="0"/>
              <a:t>As I’ve said for each data service, you get one-click database deployments that include curated templates for database sizing so you don’t have to be an expert to run a production-grade data service.   You get configurable backup policies that happen at the application granular level. And you can use PDS either via the SaaS user interface, or program against it using the API.</a:t>
            </a:r>
            <a:endParaRPr dirty="0"/>
          </a:p>
          <a:p>
            <a:pPr marL="0" lvl="0" indent="0" algn="l" rtl="0">
              <a:lnSpc>
                <a:spcPct val="100000"/>
              </a:lnSpc>
              <a:spcBef>
                <a:spcPts val="0"/>
              </a:spcBef>
              <a:spcAft>
                <a:spcPts val="0"/>
              </a:spcAft>
              <a:buClr>
                <a:schemeClr val="dk1"/>
              </a:buClr>
              <a:buSzPts val="1400"/>
              <a:buFont typeface="Inter Light"/>
              <a:buNone/>
            </a:pPr>
            <a:endParaRPr dirty="0"/>
          </a:p>
          <a:p>
            <a:pPr marL="0" lvl="0" indent="0" algn="l" rtl="0">
              <a:lnSpc>
                <a:spcPct val="100000"/>
              </a:lnSpc>
              <a:spcBef>
                <a:spcPts val="0"/>
              </a:spcBef>
              <a:spcAft>
                <a:spcPts val="0"/>
              </a:spcAft>
              <a:buClr>
                <a:schemeClr val="dk1"/>
              </a:buClr>
              <a:buSzPts val="1400"/>
              <a:buFont typeface="Inter Light"/>
              <a:buNone/>
            </a:pPr>
            <a:endParaRPr dirty="0"/>
          </a:p>
          <a:p>
            <a:pPr marL="0" lvl="0" indent="0" algn="l" rtl="0">
              <a:lnSpc>
                <a:spcPct val="100000"/>
              </a:lnSpc>
              <a:spcBef>
                <a:spcPts val="0"/>
              </a:spcBef>
              <a:spcAft>
                <a:spcPts val="0"/>
              </a:spcAft>
              <a:buClr>
                <a:schemeClr val="dk1"/>
              </a:buClr>
              <a:buSzPts val="1400"/>
              <a:buFont typeface="Inter Light"/>
              <a:buNone/>
            </a:pPr>
            <a:endParaRPr dirty="0"/>
          </a:p>
          <a:p>
            <a:pPr marL="0" lvl="0" indent="0" algn="l" rtl="0">
              <a:lnSpc>
                <a:spcPct val="100000"/>
              </a:lnSpc>
              <a:spcBef>
                <a:spcPts val="0"/>
              </a:spcBef>
              <a:spcAft>
                <a:spcPts val="0"/>
              </a:spcAft>
              <a:buClr>
                <a:schemeClr val="dk1"/>
              </a:buClr>
              <a:buSzPts val="1400"/>
              <a:buFont typeface="Inter Light"/>
              <a:buNone/>
            </a:pPr>
            <a:endParaRPr dirty="0"/>
          </a:p>
          <a:p>
            <a:pPr marL="0" lvl="0" indent="0" algn="l" rtl="0">
              <a:lnSpc>
                <a:spcPct val="100000"/>
              </a:lnSpc>
              <a:spcBef>
                <a:spcPts val="0"/>
              </a:spcBef>
              <a:spcAft>
                <a:spcPts val="0"/>
              </a:spcAft>
              <a:buClr>
                <a:schemeClr val="dk1"/>
              </a:buClr>
              <a:buSzPts val="1400"/>
              <a:buFont typeface="Inter Light"/>
              <a:buNone/>
            </a:pPr>
            <a:endParaRPr dirty="0"/>
          </a:p>
          <a:p>
            <a:pPr marL="0" lvl="0" indent="0" algn="l" rtl="0">
              <a:lnSpc>
                <a:spcPct val="100000"/>
              </a:lnSpc>
              <a:spcBef>
                <a:spcPts val="0"/>
              </a:spcBef>
              <a:spcAft>
                <a:spcPts val="0"/>
              </a:spcAft>
              <a:buClr>
                <a:schemeClr val="dk1"/>
              </a:buClr>
              <a:buSzPts val="1400"/>
              <a:buFont typeface="Inter Light"/>
              <a:buNone/>
            </a:pPr>
            <a:endParaRPr dirty="0"/>
          </a:p>
        </p:txBody>
      </p:sp>
      <p:sp>
        <p:nvSpPr>
          <p:cNvPr id="5743" name="Google Shape;5743;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25278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7"/>
        <p:cNvGrpSpPr/>
        <p:nvPr/>
      </p:nvGrpSpPr>
      <p:grpSpPr>
        <a:xfrm>
          <a:off x="0" y="0"/>
          <a:ext cx="0" cy="0"/>
          <a:chOff x="0" y="0"/>
          <a:chExt cx="0" cy="0"/>
        </a:xfrm>
      </p:grpSpPr>
      <p:sp>
        <p:nvSpPr>
          <p:cNvPr id="1558" name="Google Shape;1558;ga56b1ad3ac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sz="1100">
              <a:solidFill>
                <a:srgbClr val="414041"/>
              </a:solidFill>
              <a:latin typeface="Arial"/>
              <a:ea typeface="Arial"/>
              <a:cs typeface="Arial"/>
              <a:sym typeface="Arial"/>
            </a:endParaRPr>
          </a:p>
        </p:txBody>
      </p:sp>
      <p:sp>
        <p:nvSpPr>
          <p:cNvPr id="1559" name="Google Shape;1559;ga56b1ad3a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1591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9b800beb53_0_8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2" name="Google Shape;542;g9b800beb53_0_8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3" name="Google Shape;543;g9b800beb53_0_84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13</a:t>
            </a:fld>
            <a:endParaRPr/>
          </a:p>
        </p:txBody>
      </p:sp>
    </p:spTree>
    <p:extLst>
      <p:ext uri="{BB962C8B-B14F-4D97-AF65-F5344CB8AC3E}">
        <p14:creationId xmlns:p14="http://schemas.microsoft.com/office/powerpoint/2010/main" val="721395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0"/>
        <p:cNvGrpSpPr/>
        <p:nvPr/>
      </p:nvGrpSpPr>
      <p:grpSpPr>
        <a:xfrm>
          <a:off x="0" y="0"/>
          <a:ext cx="0" cy="0"/>
          <a:chOff x="0" y="0"/>
          <a:chExt cx="0" cy="0"/>
        </a:xfrm>
      </p:grpSpPr>
      <p:sp>
        <p:nvSpPr>
          <p:cNvPr id="4101" name="Google Shape;410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02" name="Google Shape;410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None/>
            </a:pPr>
            <a:r>
              <a:rPr lang="en-US"/>
              <a:t>Application architecture are evolving from monolithic, scale-up apps in the 80s and 90s, to virtualized applications in the 2000s , and now to scale-out microservice based applications, which are typically built on containers</a:t>
            </a:r>
            <a:endParaRPr/>
          </a:p>
        </p:txBody>
      </p:sp>
      <p:sp>
        <p:nvSpPr>
          <p:cNvPr id="4103" name="Google Shape;410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2</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957561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g9b800beb53_0_18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a:p>
        </p:txBody>
      </p:sp>
      <p:sp>
        <p:nvSpPr>
          <p:cNvPr id="721" name="Google Shape;721;g9b800beb53_0_1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13285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8"/>
        <p:cNvGrpSpPr/>
        <p:nvPr/>
      </p:nvGrpSpPr>
      <p:grpSpPr>
        <a:xfrm>
          <a:off x="0" y="0"/>
          <a:ext cx="0" cy="0"/>
          <a:chOff x="0" y="0"/>
          <a:chExt cx="0" cy="0"/>
        </a:xfrm>
      </p:grpSpPr>
      <p:sp>
        <p:nvSpPr>
          <p:cNvPr id="1569" name="Google Shape;1569;g142c7216bfd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Short version-</a:t>
            </a:r>
            <a:endParaRPr/>
          </a:p>
          <a:p>
            <a:pPr marL="0" lvl="0" indent="0" algn="l" rtl="0">
              <a:lnSpc>
                <a:spcPct val="100000"/>
              </a:lnSpc>
              <a:spcBef>
                <a:spcPts val="0"/>
              </a:spcBef>
              <a:spcAft>
                <a:spcPts val="0"/>
              </a:spcAft>
              <a:buSzPts val="1400"/>
              <a:buNone/>
            </a:pPr>
            <a:r>
              <a:rPr lang="en-US"/>
              <a:t>Portworx by Pure Storage remands the “gold standard” in Kubernetes Storage according to GigaOm Research for 3 years in a row.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According to the GigaOm Radar Report for Cloud-Native Kubernetes Storage, Portworx® by Pure Storage “is one of the most advanced solutions for enterprise Kubernetes storage” and “remains the gold standard in cloud-native Kubernetes storage for the enterprise” as “a complete enterprise-grade solution with outstanding data management capabilities, unmatched deployment possibilities, and superior management features.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Additionally, thanks to Portworx, Pure Storage leads the “Enterprise Kubernetes data storage” category which looks at enterprise storage solutions like Pure FlashArray and their support for containers. In GigaOm’s words “Pure Storage uses its cloud-native storage solution, Portworx, to unlock Kubernetes support for its enterprise storage products, FlashArray and FlashBlade”. So regardless of your infrastructure, picking Portworx means you are picking the market leader.</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570" name="Google Shape;1570;g142c7216bfd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9"/>
        <p:cNvGrpSpPr/>
        <p:nvPr/>
      </p:nvGrpSpPr>
      <p:grpSpPr>
        <a:xfrm>
          <a:off x="0" y="0"/>
          <a:ext cx="0" cy="0"/>
          <a:chOff x="0" y="0"/>
          <a:chExt cx="0" cy="0"/>
        </a:xfrm>
      </p:grpSpPr>
      <p:sp>
        <p:nvSpPr>
          <p:cNvPr id="1990" name="Google Shape;1990;g14510f27666_0_338: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91" name="Google Shape;1991;g14510f27666_0_338:notes"/>
          <p:cNvSpPr txBox="1">
            <a:spLocks noGrp="1"/>
          </p:cNvSpPr>
          <p:nvPr>
            <p:ph type="body" idx="1"/>
          </p:nvPr>
        </p:nvSpPr>
        <p:spPr>
          <a:xfrm>
            <a:off x="685800" y="4343400"/>
            <a:ext cx="5486400" cy="4114800"/>
          </a:xfrm>
          <a:prstGeom prst="rect">
            <a:avLst/>
          </a:prstGeom>
          <a:noFill/>
          <a:ln>
            <a:noFill/>
          </a:ln>
        </p:spPr>
        <p:txBody>
          <a:bodyPr spcFirstLastPara="1" wrap="square" lIns="91300" tIns="91300" rIns="91300" bIns="91300" anchor="t" anchorCtr="0">
            <a:noAutofit/>
          </a:bodyPr>
          <a:lstStyle/>
          <a:p>
            <a:pPr marL="444500" marR="0" lvl="0" indent="-215900" algn="l" rtl="0">
              <a:lnSpc>
                <a:spcPct val="100000"/>
              </a:lnSpc>
              <a:spcBef>
                <a:spcPts val="0"/>
              </a:spcBef>
              <a:spcAft>
                <a:spcPts val="0"/>
              </a:spcAft>
              <a:buClr>
                <a:schemeClr val="dk1"/>
              </a:buClr>
              <a:buSzPts val="1400"/>
              <a:buFont typeface="Arial"/>
              <a:buNone/>
            </a:pPr>
            <a:endParaRPr sz="1400"/>
          </a:p>
        </p:txBody>
      </p:sp>
      <p:sp>
        <p:nvSpPr>
          <p:cNvPr id="1992" name="Google Shape;1992;g14510f27666_0_338:notes"/>
          <p:cNvSpPr txBox="1">
            <a:spLocks noGrp="1"/>
          </p:cNvSpPr>
          <p:nvPr>
            <p:ph type="sldNum" idx="12"/>
          </p:nvPr>
        </p:nvSpPr>
        <p:spPr>
          <a:xfrm>
            <a:off x="0" y="0"/>
            <a:ext cx="2934900" cy="2950800"/>
          </a:xfrm>
          <a:prstGeom prst="rect">
            <a:avLst/>
          </a:prstGeom>
          <a:noFill/>
          <a:ln>
            <a:noFill/>
          </a:ln>
        </p:spPr>
        <p:txBody>
          <a:bodyPr spcFirstLastPara="1" wrap="square" lIns="89600" tIns="44800" rIns="89600" bIns="448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t>5</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5"/>
        <p:cNvGrpSpPr/>
        <p:nvPr/>
      </p:nvGrpSpPr>
      <p:grpSpPr>
        <a:xfrm>
          <a:off x="0" y="0"/>
          <a:ext cx="0" cy="0"/>
          <a:chOff x="0" y="0"/>
          <a:chExt cx="0" cy="0"/>
        </a:xfrm>
      </p:grpSpPr>
      <p:sp>
        <p:nvSpPr>
          <p:cNvPr id="1106" name="Google Shape;1106;g9b800beb53_0_1311:notes"/>
          <p:cNvSpPr txBox="1">
            <a:spLocks noGrp="1"/>
          </p:cNvSpPr>
          <p:nvPr>
            <p:ph type="body" idx="1"/>
          </p:nvPr>
        </p:nvSpPr>
        <p:spPr>
          <a:xfrm>
            <a:off x="685800" y="4343400"/>
            <a:ext cx="5486400" cy="4114800"/>
          </a:xfrm>
          <a:prstGeom prst="rect">
            <a:avLst/>
          </a:prstGeom>
          <a:noFill/>
          <a:ln>
            <a:noFill/>
          </a:ln>
        </p:spPr>
        <p:txBody>
          <a:bodyPr spcFirstLastPara="1" wrap="square" lIns="89600" tIns="89600" rIns="89600" bIns="89600" anchor="t" anchorCtr="0">
            <a:noAutofit/>
          </a:bodyPr>
          <a:lstStyle/>
          <a:p>
            <a:pPr marL="0" lvl="0" indent="0" algn="l" rtl="0">
              <a:lnSpc>
                <a:spcPct val="100000"/>
              </a:lnSpc>
              <a:spcBef>
                <a:spcPts val="0"/>
              </a:spcBef>
              <a:spcAft>
                <a:spcPts val="0"/>
              </a:spcAft>
              <a:buClr>
                <a:schemeClr val="dk1"/>
              </a:buClr>
              <a:buSzPts val="1200"/>
              <a:buFont typeface="Helvetica Neue"/>
              <a:buNone/>
            </a:pPr>
            <a:endParaRPr/>
          </a:p>
        </p:txBody>
      </p:sp>
      <p:sp>
        <p:nvSpPr>
          <p:cNvPr id="1107" name="Google Shape;1107;g9b800beb53_0_1311: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70977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7"/>
        <p:cNvGrpSpPr/>
        <p:nvPr/>
      </p:nvGrpSpPr>
      <p:grpSpPr>
        <a:xfrm>
          <a:off x="0" y="0"/>
          <a:ext cx="0" cy="0"/>
          <a:chOff x="0" y="0"/>
          <a:chExt cx="0" cy="0"/>
        </a:xfrm>
      </p:grpSpPr>
      <p:sp>
        <p:nvSpPr>
          <p:cNvPr id="1258" name="Google Shape;1258;g9b800beb53_0_1461:notes"/>
          <p:cNvSpPr txBox="1">
            <a:spLocks noGrp="1"/>
          </p:cNvSpPr>
          <p:nvPr>
            <p:ph type="body" idx="1"/>
          </p:nvPr>
        </p:nvSpPr>
        <p:spPr>
          <a:xfrm>
            <a:off x="685800" y="4343400"/>
            <a:ext cx="5486400" cy="4114800"/>
          </a:xfrm>
          <a:prstGeom prst="rect">
            <a:avLst/>
          </a:prstGeom>
          <a:noFill/>
          <a:ln>
            <a:noFill/>
          </a:ln>
        </p:spPr>
        <p:txBody>
          <a:bodyPr spcFirstLastPara="1" wrap="square" lIns="89600" tIns="89600" rIns="89600" bIns="89600" anchor="t" anchorCtr="0">
            <a:noAutofit/>
          </a:bodyPr>
          <a:lstStyle/>
          <a:p>
            <a:pPr marL="0" lvl="0" indent="0" algn="l" rtl="0">
              <a:lnSpc>
                <a:spcPct val="100000"/>
              </a:lnSpc>
              <a:spcBef>
                <a:spcPts val="0"/>
              </a:spcBef>
              <a:spcAft>
                <a:spcPts val="0"/>
              </a:spcAft>
              <a:buClr>
                <a:schemeClr val="dk1"/>
              </a:buClr>
              <a:buSzPts val="1200"/>
              <a:buFont typeface="Helvetica Neue"/>
              <a:buNone/>
            </a:pPr>
            <a:endParaRPr/>
          </a:p>
          <a:p>
            <a:pPr marL="0" lvl="0" indent="0" algn="l" rtl="0">
              <a:lnSpc>
                <a:spcPct val="100000"/>
              </a:lnSpc>
              <a:spcBef>
                <a:spcPts val="0"/>
              </a:spcBef>
              <a:spcAft>
                <a:spcPts val="0"/>
              </a:spcAft>
              <a:buClr>
                <a:schemeClr val="dk1"/>
              </a:buClr>
              <a:buSzPts val="1200"/>
              <a:buFont typeface="Helvetica Neue"/>
              <a:buNone/>
            </a:pPr>
            <a:r>
              <a:rPr lang="en-US"/>
              <a:t>Let’s explore the Portworx platform in a little more detail.  </a:t>
            </a:r>
            <a:endParaRPr/>
          </a:p>
          <a:p>
            <a:pPr marL="0" lvl="0" indent="0" algn="l" rtl="0">
              <a:lnSpc>
                <a:spcPct val="100000"/>
              </a:lnSpc>
              <a:spcBef>
                <a:spcPts val="0"/>
              </a:spcBef>
              <a:spcAft>
                <a:spcPts val="0"/>
              </a:spcAft>
              <a:buClr>
                <a:schemeClr val="dk1"/>
              </a:buClr>
              <a:buSzPts val="1200"/>
              <a:buFont typeface="Helvetica Neue"/>
              <a:buNone/>
            </a:pPr>
            <a:endParaRPr/>
          </a:p>
          <a:p>
            <a:pPr marL="0" lvl="0" indent="0" algn="l" rtl="0">
              <a:lnSpc>
                <a:spcPct val="100000"/>
              </a:lnSpc>
              <a:spcBef>
                <a:spcPts val="0"/>
              </a:spcBef>
              <a:spcAft>
                <a:spcPts val="0"/>
              </a:spcAft>
              <a:buClr>
                <a:schemeClr val="dk1"/>
              </a:buClr>
              <a:buSzPts val="1200"/>
              <a:buFont typeface="Helvetica Neue"/>
              <a:buNone/>
            </a:pPr>
            <a:r>
              <a:rPr lang="en-US" b="1"/>
              <a:t>First comes PX-Store: </a:t>
            </a:r>
            <a:r>
              <a:rPr lang="en-US">
                <a:latin typeface="Calibri"/>
                <a:ea typeface="Calibri"/>
                <a:cs typeface="Calibri"/>
                <a:sym typeface="Calibri"/>
              </a:rPr>
              <a:t>Built from the ground up for containers, PX-Store provides cloud native storage for app running in the cloud, on-prem, and in hybrid/multi-cloud environments. It provides container-optimized volumes with elastic scaling to prevent application downtime, and High Availability across nodes/racks/AZs so you can failover in seconds.</a:t>
            </a:r>
            <a:endParaRPr b="1">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Helvetica Neue"/>
              <a:buNone/>
            </a:pPr>
            <a:endParaRPr>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Helvetica Neue"/>
              <a:buNone/>
            </a:pPr>
            <a:r>
              <a:rPr lang="en-US" b="1"/>
              <a:t>PX-Backup: </a:t>
            </a:r>
            <a:r>
              <a:rPr lang="en-US">
                <a:latin typeface="Calibri"/>
                <a:ea typeface="Calibri"/>
                <a:cs typeface="Calibri"/>
                <a:sym typeface="Calibri"/>
              </a:rPr>
              <a:t>PX-Backup allows you to capture entire Kubernetes applications at the click of a button move them to any backup location. Recover entire applications just as easily.</a:t>
            </a:r>
            <a:endParaRPr>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Helvetica Neue"/>
              <a:buNone/>
            </a:pPr>
            <a:endParaRPr>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Helvetica Neue"/>
              <a:buNone/>
            </a:pPr>
            <a:r>
              <a:rPr lang="en-US" b="1">
                <a:latin typeface="Calibri"/>
                <a:ea typeface="Calibri"/>
                <a:cs typeface="Calibri"/>
                <a:sym typeface="Calibri"/>
              </a:rPr>
              <a:t>PX-DR</a:t>
            </a:r>
            <a:r>
              <a:rPr lang="en-US">
                <a:latin typeface="Calibri"/>
                <a:ea typeface="Calibri"/>
                <a:cs typeface="Calibri"/>
                <a:sym typeface="Calibri"/>
              </a:rPr>
              <a:t>: PX-DR extends the data protection included in PX-Store and PX-Backup with Zero data loss Disaster Recovery for data centers in a metropolitan area as well as continuous backups across wide area networks for an even greater level of protection.</a:t>
            </a:r>
            <a:endParaRPr>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Helvetica Neue"/>
              <a:buNone/>
            </a:pPr>
            <a:r>
              <a:rPr lang="en-US">
                <a:latin typeface="Calibri"/>
                <a:ea typeface="Calibri"/>
                <a:cs typeface="Calibri"/>
                <a:sym typeface="Calibri"/>
              </a:rPr>
              <a:t> </a:t>
            </a:r>
            <a:endParaRPr>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Helvetica Neue"/>
              <a:buNone/>
            </a:pPr>
            <a:endParaRPr b="1"/>
          </a:p>
          <a:p>
            <a:pPr marL="0" lvl="0" indent="0" algn="l" rtl="0">
              <a:lnSpc>
                <a:spcPct val="100000"/>
              </a:lnSpc>
              <a:spcBef>
                <a:spcPts val="0"/>
              </a:spcBef>
              <a:spcAft>
                <a:spcPts val="0"/>
              </a:spcAft>
              <a:buClr>
                <a:schemeClr val="dk1"/>
              </a:buClr>
              <a:buSzPts val="1200"/>
              <a:buFont typeface="Helvetica Neue"/>
              <a:buNone/>
            </a:pPr>
            <a:r>
              <a:rPr lang="en-US" b="1"/>
              <a:t>PX-Migrate:</a:t>
            </a:r>
            <a:r>
              <a:rPr lang="en-US"/>
              <a:t> Allows you to </a:t>
            </a:r>
            <a:r>
              <a:rPr lang="en-US">
                <a:latin typeface="Calibri"/>
                <a:ea typeface="Calibri"/>
                <a:cs typeface="Calibri"/>
                <a:sym typeface="Calibri"/>
              </a:rPr>
              <a:t>easily move entire applications across clusters, racks, and clouds.</a:t>
            </a:r>
            <a:endParaRPr>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Helvetica Neue"/>
              <a:buNone/>
            </a:pPr>
            <a:endParaRPr/>
          </a:p>
          <a:p>
            <a:pPr marL="0" lvl="0" indent="0" algn="l" rtl="0">
              <a:lnSpc>
                <a:spcPct val="100000"/>
              </a:lnSpc>
              <a:spcBef>
                <a:spcPts val="0"/>
              </a:spcBef>
              <a:spcAft>
                <a:spcPts val="0"/>
              </a:spcAft>
              <a:buClr>
                <a:schemeClr val="dk1"/>
              </a:buClr>
              <a:buSzPts val="1200"/>
              <a:buFont typeface="Helvetica Neue"/>
              <a:buNone/>
            </a:pPr>
            <a:endParaRPr/>
          </a:p>
          <a:p>
            <a:pPr marL="0" lvl="0" indent="0" algn="l" rtl="0">
              <a:lnSpc>
                <a:spcPct val="100000"/>
              </a:lnSpc>
              <a:spcBef>
                <a:spcPts val="0"/>
              </a:spcBef>
              <a:spcAft>
                <a:spcPts val="0"/>
              </a:spcAft>
              <a:buClr>
                <a:schemeClr val="dk1"/>
              </a:buClr>
              <a:buSzPts val="1200"/>
              <a:buFont typeface="Helvetica Neue"/>
              <a:buNone/>
            </a:pPr>
            <a:r>
              <a:rPr lang="en-US" b="1"/>
              <a:t>PX-Secure: </a:t>
            </a:r>
            <a:r>
              <a:rPr lang="en-US">
                <a:latin typeface="Calibri"/>
                <a:ea typeface="Calibri"/>
                <a:cs typeface="Calibri"/>
                <a:sym typeface="Calibri"/>
              </a:rPr>
              <a:t>provides container-granular encryption and access controls, you can move securely even at the speed of Kubernetes.</a:t>
            </a:r>
            <a:endParaRPr>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Helvetica Neue"/>
              <a:buNone/>
            </a:pPr>
            <a:endParaRPr/>
          </a:p>
          <a:p>
            <a:pPr marL="0" lvl="0" indent="0" algn="l" rtl="0">
              <a:lnSpc>
                <a:spcPct val="100000"/>
              </a:lnSpc>
              <a:spcBef>
                <a:spcPts val="0"/>
              </a:spcBef>
              <a:spcAft>
                <a:spcPts val="0"/>
              </a:spcAft>
              <a:buClr>
                <a:schemeClr val="dk1"/>
              </a:buClr>
              <a:buSzPts val="1200"/>
              <a:buFont typeface="Helvetica Neue"/>
              <a:buNone/>
            </a:pPr>
            <a:r>
              <a:rPr lang="en-US"/>
              <a:t>Finally</a:t>
            </a:r>
            <a:endParaRPr/>
          </a:p>
          <a:p>
            <a:pPr marL="0" lvl="0" indent="0" algn="l" rtl="0">
              <a:lnSpc>
                <a:spcPct val="100000"/>
              </a:lnSpc>
              <a:spcBef>
                <a:spcPts val="0"/>
              </a:spcBef>
              <a:spcAft>
                <a:spcPts val="0"/>
              </a:spcAft>
              <a:buClr>
                <a:schemeClr val="dk1"/>
              </a:buClr>
              <a:buSzPts val="1200"/>
              <a:buFont typeface="Helvetica Neue"/>
              <a:buNone/>
            </a:pPr>
            <a:endParaRPr/>
          </a:p>
          <a:p>
            <a:pPr marL="0" lvl="0" indent="0" algn="l" rtl="0">
              <a:lnSpc>
                <a:spcPct val="100000"/>
              </a:lnSpc>
              <a:spcBef>
                <a:spcPts val="0"/>
              </a:spcBef>
              <a:spcAft>
                <a:spcPts val="0"/>
              </a:spcAft>
              <a:buClr>
                <a:schemeClr val="dk1"/>
              </a:buClr>
              <a:buSzPts val="1200"/>
              <a:buFont typeface="Helvetica Neue"/>
              <a:buNone/>
            </a:pPr>
            <a:r>
              <a:rPr lang="en-US" b="1"/>
              <a:t>PX-Autopilot:</a:t>
            </a:r>
            <a:r>
              <a:rPr lang="en-US"/>
              <a:t> </a:t>
            </a:r>
            <a:r>
              <a:rPr lang="en-US">
                <a:latin typeface="Calibri"/>
                <a:ea typeface="Calibri"/>
                <a:cs typeface="Calibri"/>
                <a:sym typeface="Calibri"/>
              </a:rPr>
              <a:t>PX-Autopilot for Capacity Management allows you to stop over-provisioning storage capacity in the cloud so you can cut your cloud storage bill in half.</a:t>
            </a:r>
            <a:endParaRPr>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Helvetica Neue"/>
              <a:buNone/>
            </a:pPr>
            <a:endParaRPr/>
          </a:p>
          <a:p>
            <a:pPr marL="0" lvl="0" indent="0" algn="l" rtl="0">
              <a:lnSpc>
                <a:spcPct val="100000"/>
              </a:lnSpc>
              <a:spcBef>
                <a:spcPts val="0"/>
              </a:spcBef>
              <a:spcAft>
                <a:spcPts val="0"/>
              </a:spcAft>
              <a:buClr>
                <a:schemeClr val="dk1"/>
              </a:buClr>
              <a:buSzPts val="1200"/>
              <a:buFont typeface="Helvetica Neue"/>
              <a:buNone/>
            </a:pPr>
            <a:endParaRPr/>
          </a:p>
        </p:txBody>
      </p:sp>
      <p:sp>
        <p:nvSpPr>
          <p:cNvPr id="1259" name="Google Shape;1259;g9b800beb53_0_1461: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47278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7"/>
        <p:cNvGrpSpPr/>
        <p:nvPr/>
      </p:nvGrpSpPr>
      <p:grpSpPr>
        <a:xfrm>
          <a:off x="0" y="0"/>
          <a:ext cx="0" cy="0"/>
          <a:chOff x="0" y="0"/>
          <a:chExt cx="0" cy="0"/>
        </a:xfrm>
      </p:grpSpPr>
      <p:sp>
        <p:nvSpPr>
          <p:cNvPr id="4928" name="Google Shape;492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29" name="Google Shape;4929;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Inter Light"/>
              <a:buNone/>
            </a:pPr>
            <a:r>
              <a:rPr lang="en-US"/>
              <a:t>So whereas before, we saw that traditional backup doesn’t provide application aware protection for Kubernetes, PX-Backup does. You can backup any app running on Kubernetes at the pod, tag, or namespace level and back it up to any object storage.  Then you can recover just as easily to any Kubernetes cluster running in any environment.</a:t>
            </a:r>
            <a:endParaRPr/>
          </a:p>
          <a:p>
            <a:pPr marL="0" lvl="0" indent="0" algn="l" rtl="0">
              <a:spcBef>
                <a:spcPts val="0"/>
              </a:spcBef>
              <a:spcAft>
                <a:spcPts val="0"/>
              </a:spcAft>
              <a:buClr>
                <a:schemeClr val="dk1"/>
              </a:buClr>
              <a:buSzPts val="1200"/>
              <a:buFont typeface="Inter Light"/>
              <a:buNone/>
            </a:pPr>
            <a:endParaRPr/>
          </a:p>
        </p:txBody>
      </p:sp>
      <p:sp>
        <p:nvSpPr>
          <p:cNvPr id="4930" name="Google Shape;4930;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Space Mono"/>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Space Mono"/>
                <a:ea typeface="Space Mono"/>
                <a:cs typeface="Space Mono"/>
                <a:sym typeface="Space Mono"/>
              </a:rPr>
              <a:pPr marL="0" marR="0" lvl="0" indent="0" algn="r" defTabSz="914400" rtl="0" eaLnBrk="1" fontAlgn="auto" latinLnBrk="0" hangingPunct="1">
                <a:lnSpc>
                  <a:spcPct val="100000"/>
                </a:lnSpc>
                <a:spcBef>
                  <a:spcPts val="0"/>
                </a:spcBef>
                <a:spcAft>
                  <a:spcPts val="0"/>
                </a:spcAft>
                <a:buClr>
                  <a:srgbClr val="000000"/>
                </a:buClr>
                <a:buSzPts val="1200"/>
                <a:buFont typeface="Space Mono"/>
                <a:buNone/>
                <a:tabLst/>
                <a:defRPr/>
              </a:pPr>
              <a:t>8</a:t>
            </a:fld>
            <a:endParaRPr kumimoji="0" sz="1200" b="0" i="0" u="none" strike="noStrike" kern="0" cap="none" spc="0" normalizeH="0" baseline="0" noProof="0">
              <a:ln>
                <a:noFill/>
              </a:ln>
              <a:solidFill>
                <a:srgbClr val="000000"/>
              </a:solidFill>
              <a:effectLst/>
              <a:uLnTx/>
              <a:uFillTx/>
              <a:latin typeface="Space Mono"/>
              <a:ea typeface="Space Mono"/>
              <a:cs typeface="Space Mono"/>
              <a:sym typeface="Space Mono"/>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6"/>
        <p:cNvGrpSpPr/>
        <p:nvPr/>
      </p:nvGrpSpPr>
      <p:grpSpPr>
        <a:xfrm>
          <a:off x="0" y="0"/>
          <a:ext cx="0" cy="0"/>
          <a:chOff x="0" y="0"/>
          <a:chExt cx="0" cy="0"/>
        </a:xfrm>
      </p:grpSpPr>
      <p:sp>
        <p:nvSpPr>
          <p:cNvPr id="5707" name="Google Shape;5707;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08" name="Google Shape;5708;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Inter Light"/>
              <a:buNone/>
            </a:pPr>
            <a:r>
              <a:rPr lang="en-US"/>
              <a:t>Enterprises run on data.  But the databases that we use in the enterprise have changed. Gone are the days of putting everything in Microsoft SQL Server or Oracle. Modern microservices, like those that run on Kubernetes, aren’t supported by a single database anymore.  The developers leveraging your Kubernetes platform are running databases, analytics, search, streaming, and AI/ML workloads.  Each of these solutions has its own patterns for deployments, data protection, security and more.</a:t>
            </a:r>
            <a:endParaRPr/>
          </a:p>
        </p:txBody>
      </p:sp>
    </p:spTree>
    <p:extLst>
      <p:ext uri="{BB962C8B-B14F-4D97-AF65-F5344CB8AC3E}">
        <p14:creationId xmlns:p14="http://schemas.microsoft.com/office/powerpoint/2010/main" val="39893706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6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4.xml"/></Relationships>
</file>

<file path=ppt/slideLayouts/_rels/slideLayout9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5.xml"/></Relationships>
</file>

<file path=ppt/slideLayouts/_rels/slideLayout9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6.xml"/></Relationships>
</file>

<file path=ppt/slideLayouts/_rels/slideLayout9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7.xml"/></Relationships>
</file>

<file path=ppt/slideLayouts/_rels/slideLayout9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8.xml"/></Relationships>
</file>

<file path=ppt/slideLayouts/_rels/slideLayout9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9.xml"/></Relationships>
</file>

<file path=ppt/slideLayouts/_rels/slideLayout9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Orange Title">
  <p:cSld name="Orange Title">
    <p:bg>
      <p:bgPr>
        <a:gradFill>
          <a:gsLst>
            <a:gs pos="0">
              <a:schemeClr val="accent5"/>
            </a:gs>
            <a:gs pos="72000">
              <a:schemeClr val="accent1"/>
            </a:gs>
            <a:gs pos="100000">
              <a:schemeClr val="accent1"/>
            </a:gs>
          </a:gsLst>
          <a:lin ang="2700000" scaled="0"/>
        </a:gradFill>
        <a:effectLst/>
      </p:bgPr>
    </p:bg>
    <p:spTree>
      <p:nvGrpSpPr>
        <p:cNvPr id="1" name="Shape 30"/>
        <p:cNvGrpSpPr/>
        <p:nvPr/>
      </p:nvGrpSpPr>
      <p:grpSpPr>
        <a:xfrm>
          <a:off x="0" y="0"/>
          <a:ext cx="0" cy="0"/>
          <a:chOff x="0" y="0"/>
          <a:chExt cx="0" cy="0"/>
        </a:xfrm>
      </p:grpSpPr>
      <p:sp>
        <p:nvSpPr>
          <p:cNvPr id="31" name="Google Shape;31;p62"/>
          <p:cNvSpPr txBox="1">
            <a:spLocks noGrp="1"/>
          </p:cNvSpPr>
          <p:nvPr>
            <p:ph type="body" idx="1"/>
          </p:nvPr>
        </p:nvSpPr>
        <p:spPr>
          <a:xfrm>
            <a:off x="495299" y="4195085"/>
            <a:ext cx="7055035" cy="961930"/>
          </a:xfrm>
          <a:prstGeom prst="rect">
            <a:avLst/>
          </a:prstGeom>
          <a:noFill/>
          <a:ln>
            <a:noFill/>
          </a:ln>
        </p:spPr>
        <p:txBody>
          <a:bodyPr spcFirstLastPara="1" wrap="square" lIns="0" tIns="0" rIns="0" bIns="0" anchor="t" anchorCtr="0">
            <a:noAutofit/>
          </a:bodyPr>
          <a:lstStyle>
            <a:lvl1pPr marL="457200" lvl="0" indent="-361950" algn="l">
              <a:lnSpc>
                <a:spcPct val="107000"/>
              </a:lnSpc>
              <a:spcBef>
                <a:spcPts val="0"/>
              </a:spcBef>
              <a:spcAft>
                <a:spcPts val="0"/>
              </a:spcAft>
              <a:buSzPts val="2100"/>
              <a:buFont typeface="Helvetica Neue"/>
              <a:buChar char="​"/>
              <a:defRPr sz="2100" b="1">
                <a:solidFill>
                  <a:schemeClr val="lt1"/>
                </a:solidFill>
              </a:defRPr>
            </a:lvl1pPr>
            <a:lvl2pPr marL="914400" lvl="1" indent="-228600" algn="l">
              <a:lnSpc>
                <a:spcPct val="96000"/>
              </a:lnSpc>
              <a:spcBef>
                <a:spcPts val="600"/>
              </a:spcBef>
              <a:spcAft>
                <a:spcPts val="0"/>
              </a:spcAft>
              <a:buSzPts val="1800"/>
              <a:buFont typeface="Helvetica Neue"/>
              <a:buNone/>
              <a:defRPr sz="1800">
                <a:solidFill>
                  <a:srgbClr val="FEB898"/>
                </a:solidFill>
              </a:defRPr>
            </a:lvl2pPr>
            <a:lvl3pPr marL="1371600" lvl="2" indent="-342900" algn="l">
              <a:lnSpc>
                <a:spcPct val="98000"/>
              </a:lnSpc>
              <a:spcBef>
                <a:spcPts val="0"/>
              </a:spcBef>
              <a:spcAft>
                <a:spcPts val="0"/>
              </a:spcAft>
              <a:buSzPts val="1800"/>
              <a:buFont typeface="Helvetica Neue"/>
              <a:buChar char="​"/>
              <a:defRPr sz="1800">
                <a:solidFill>
                  <a:schemeClr val="lt1"/>
                </a:solidFill>
              </a:defRPr>
            </a:lvl3pPr>
            <a:lvl4pPr marL="1828800" lvl="3" indent="-342900" algn="l">
              <a:lnSpc>
                <a:spcPct val="98000"/>
              </a:lnSpc>
              <a:spcBef>
                <a:spcPts val="0"/>
              </a:spcBef>
              <a:spcAft>
                <a:spcPts val="0"/>
              </a:spcAft>
              <a:buSzPts val="1800"/>
              <a:buFont typeface="Helvetica Neue"/>
              <a:buChar char="​"/>
              <a:defRPr sz="1800">
                <a:solidFill>
                  <a:schemeClr val="lt1"/>
                </a:solidFill>
              </a:defRPr>
            </a:lvl4pPr>
            <a:lvl5pPr marL="2286000" lvl="4" indent="-342900" algn="l">
              <a:lnSpc>
                <a:spcPct val="98000"/>
              </a:lnSpc>
              <a:spcBef>
                <a:spcPts val="0"/>
              </a:spcBef>
              <a:spcAft>
                <a:spcPts val="0"/>
              </a:spcAft>
              <a:buSzPts val="1800"/>
              <a:buChar char="​"/>
              <a:defRPr sz="1800">
                <a:solidFill>
                  <a:schemeClr val="lt1"/>
                </a:solidFill>
              </a:defRPr>
            </a:lvl5pPr>
            <a:lvl6pPr marL="2743200" lvl="5" indent="-342900" algn="l">
              <a:lnSpc>
                <a:spcPct val="98000"/>
              </a:lnSpc>
              <a:spcBef>
                <a:spcPts val="0"/>
              </a:spcBef>
              <a:spcAft>
                <a:spcPts val="0"/>
              </a:spcAft>
              <a:buClr>
                <a:schemeClr val="lt1"/>
              </a:buClr>
              <a:buSzPts val="1800"/>
              <a:buChar char="​"/>
              <a:defRPr sz="1800">
                <a:solidFill>
                  <a:schemeClr val="lt1"/>
                </a:solidFill>
              </a:defRPr>
            </a:lvl6pPr>
            <a:lvl7pPr marL="3200400" lvl="6" indent="-342900" algn="l">
              <a:lnSpc>
                <a:spcPct val="98000"/>
              </a:lnSpc>
              <a:spcBef>
                <a:spcPts val="0"/>
              </a:spcBef>
              <a:spcAft>
                <a:spcPts val="0"/>
              </a:spcAft>
              <a:buClr>
                <a:schemeClr val="lt1"/>
              </a:buClr>
              <a:buSzPts val="1800"/>
              <a:buChar char="​"/>
              <a:defRPr sz="1800">
                <a:solidFill>
                  <a:schemeClr val="lt1"/>
                </a:solidFill>
              </a:defRPr>
            </a:lvl7pPr>
            <a:lvl8pPr marL="3657600" lvl="7" indent="-342900" algn="l">
              <a:lnSpc>
                <a:spcPct val="98000"/>
              </a:lnSpc>
              <a:spcBef>
                <a:spcPts val="0"/>
              </a:spcBef>
              <a:spcAft>
                <a:spcPts val="0"/>
              </a:spcAft>
              <a:buClr>
                <a:schemeClr val="lt1"/>
              </a:buClr>
              <a:buSzPts val="1800"/>
              <a:buChar char="​"/>
              <a:defRPr sz="1800">
                <a:solidFill>
                  <a:schemeClr val="lt1"/>
                </a:solidFill>
              </a:defRPr>
            </a:lvl8pPr>
            <a:lvl9pPr marL="4114800" lvl="8" indent="-342900" algn="l">
              <a:lnSpc>
                <a:spcPct val="98000"/>
              </a:lnSpc>
              <a:spcBef>
                <a:spcPts val="0"/>
              </a:spcBef>
              <a:spcAft>
                <a:spcPts val="0"/>
              </a:spcAft>
              <a:buClr>
                <a:schemeClr val="lt1"/>
              </a:buClr>
              <a:buSzPts val="1800"/>
              <a:buChar char="​"/>
              <a:defRPr sz="1800">
                <a:solidFill>
                  <a:schemeClr val="lt1"/>
                </a:solidFill>
              </a:defRPr>
            </a:lvl9pPr>
          </a:lstStyle>
          <a:p>
            <a:endParaRPr/>
          </a:p>
        </p:txBody>
      </p:sp>
      <p:sp>
        <p:nvSpPr>
          <p:cNvPr id="32" name="Google Shape;32;p62"/>
          <p:cNvSpPr txBox="1">
            <a:spLocks noGrp="1"/>
          </p:cNvSpPr>
          <p:nvPr>
            <p:ph type="body" idx="2"/>
          </p:nvPr>
        </p:nvSpPr>
        <p:spPr>
          <a:xfrm>
            <a:off x="3352275" y="6227544"/>
            <a:ext cx="1904056" cy="226772"/>
          </a:xfrm>
          <a:prstGeom prst="rect">
            <a:avLst/>
          </a:prstGeom>
          <a:noFill/>
          <a:ln>
            <a:noFill/>
          </a:ln>
        </p:spPr>
        <p:txBody>
          <a:bodyPr spcFirstLastPara="1" wrap="square" lIns="0" tIns="0" rIns="0" bIns="0" anchor="t" anchorCtr="0">
            <a:noAutofit/>
          </a:bodyPr>
          <a:lstStyle>
            <a:lvl1pPr marL="457200" lvl="0" indent="-228600" algn="l">
              <a:lnSpc>
                <a:spcPct val="87000"/>
              </a:lnSpc>
              <a:spcBef>
                <a:spcPts val="0"/>
              </a:spcBef>
              <a:spcAft>
                <a:spcPts val="0"/>
              </a:spcAft>
              <a:buSzPts val="1600"/>
              <a:buNone/>
              <a:defRPr sz="1600" b="0">
                <a:solidFill>
                  <a:schemeClr val="lt1"/>
                </a:solidFill>
                <a:latin typeface="Space Mono"/>
                <a:ea typeface="Space Mono"/>
                <a:cs typeface="Space Mono"/>
                <a:sym typeface="Space Mono"/>
              </a:defRPr>
            </a:lvl1pPr>
            <a:lvl2pPr marL="914400" lvl="1" indent="-228600" algn="r">
              <a:lnSpc>
                <a:spcPct val="90000"/>
              </a:lnSpc>
              <a:spcBef>
                <a:spcPts val="0"/>
              </a:spcBef>
              <a:spcAft>
                <a:spcPts val="0"/>
              </a:spcAft>
              <a:buSzPts val="1600"/>
              <a:buNone/>
              <a:defRPr sz="1600">
                <a:solidFill>
                  <a:schemeClr val="lt1"/>
                </a:solidFill>
              </a:defRPr>
            </a:lvl2pPr>
            <a:lvl3pPr marL="1371600" lvl="2" indent="-228600" algn="r">
              <a:lnSpc>
                <a:spcPct val="90000"/>
              </a:lnSpc>
              <a:spcBef>
                <a:spcPts val="0"/>
              </a:spcBef>
              <a:spcAft>
                <a:spcPts val="0"/>
              </a:spcAft>
              <a:buSzPts val="1600"/>
              <a:buNone/>
              <a:defRPr sz="1600">
                <a:solidFill>
                  <a:schemeClr val="lt1"/>
                </a:solidFill>
              </a:defRPr>
            </a:lvl3pPr>
            <a:lvl4pPr marL="1828800" lvl="3" indent="-228600" algn="r">
              <a:lnSpc>
                <a:spcPct val="90000"/>
              </a:lnSpc>
              <a:spcBef>
                <a:spcPts val="0"/>
              </a:spcBef>
              <a:spcAft>
                <a:spcPts val="0"/>
              </a:spcAft>
              <a:buSzPts val="1600"/>
              <a:buNone/>
              <a:defRPr sz="1600">
                <a:solidFill>
                  <a:schemeClr val="lt1"/>
                </a:solidFill>
              </a:defRPr>
            </a:lvl4pPr>
            <a:lvl5pPr marL="2286000" lvl="4" indent="-228600" algn="r">
              <a:lnSpc>
                <a:spcPct val="90000"/>
              </a:lnSpc>
              <a:spcBef>
                <a:spcPts val="0"/>
              </a:spcBef>
              <a:spcAft>
                <a:spcPts val="0"/>
              </a:spcAft>
              <a:buSzPts val="1600"/>
              <a:buNone/>
              <a:defRPr sz="1600">
                <a:solidFill>
                  <a:schemeClr val="lt1"/>
                </a:solidFill>
              </a:defRPr>
            </a:lvl5pPr>
            <a:lvl6pPr marL="2743200" lvl="5" indent="-342900" algn="l">
              <a:lnSpc>
                <a:spcPct val="96000"/>
              </a:lnSpc>
              <a:spcBef>
                <a:spcPts val="0"/>
              </a:spcBef>
              <a:spcAft>
                <a:spcPts val="0"/>
              </a:spcAft>
              <a:buClr>
                <a:schemeClr val="dk1"/>
              </a:buClr>
              <a:buSzPts val="1800"/>
              <a:buChar char="​"/>
              <a:defRPr/>
            </a:lvl6pPr>
            <a:lvl7pPr marL="3200400" lvl="6" indent="-342900" algn="l">
              <a:lnSpc>
                <a:spcPct val="107000"/>
              </a:lnSpc>
              <a:spcBef>
                <a:spcPts val="1200"/>
              </a:spcBef>
              <a:spcAft>
                <a:spcPts val="0"/>
              </a:spcAft>
              <a:buClr>
                <a:schemeClr val="dk1"/>
              </a:buClr>
              <a:buSzPts val="1800"/>
              <a:buChar char="​"/>
              <a:defRPr/>
            </a:lvl7pPr>
            <a:lvl8pPr marL="3657600" lvl="7" indent="-342900" algn="l">
              <a:lnSpc>
                <a:spcPct val="87000"/>
              </a:lnSpc>
              <a:spcBef>
                <a:spcPts val="1800"/>
              </a:spcBef>
              <a:spcAft>
                <a:spcPts val="0"/>
              </a:spcAft>
              <a:buClr>
                <a:schemeClr val="dk1"/>
              </a:buClr>
              <a:buSzPts val="1800"/>
              <a:buChar char="​"/>
              <a:defRPr/>
            </a:lvl8pPr>
            <a:lvl9pPr marL="4114800" lvl="8" indent="-342900" algn="l">
              <a:lnSpc>
                <a:spcPct val="87000"/>
              </a:lnSpc>
              <a:spcBef>
                <a:spcPts val="1800"/>
              </a:spcBef>
              <a:spcAft>
                <a:spcPts val="0"/>
              </a:spcAft>
              <a:buClr>
                <a:schemeClr val="dk1"/>
              </a:buClr>
              <a:buSzPts val="1800"/>
              <a:buChar char="​"/>
              <a:defRPr/>
            </a:lvl9pPr>
          </a:lstStyle>
          <a:p>
            <a:endParaRPr/>
          </a:p>
        </p:txBody>
      </p:sp>
      <p:sp>
        <p:nvSpPr>
          <p:cNvPr id="33" name="Google Shape;33;p62"/>
          <p:cNvSpPr txBox="1">
            <a:spLocks noGrp="1"/>
          </p:cNvSpPr>
          <p:nvPr>
            <p:ph type="body" idx="3"/>
          </p:nvPr>
        </p:nvSpPr>
        <p:spPr>
          <a:xfrm>
            <a:off x="491019" y="6227544"/>
            <a:ext cx="1882210" cy="228600"/>
          </a:xfrm>
          <a:prstGeom prst="rect">
            <a:avLst/>
          </a:prstGeom>
          <a:noFill/>
          <a:ln>
            <a:noFill/>
          </a:ln>
        </p:spPr>
        <p:txBody>
          <a:bodyPr spcFirstLastPara="1" wrap="square" lIns="0" tIns="0" rIns="0" bIns="0" anchor="t" anchorCtr="0">
            <a:noAutofit/>
          </a:bodyPr>
          <a:lstStyle>
            <a:lvl1pPr marL="457200" lvl="0" indent="-228600" algn="l">
              <a:lnSpc>
                <a:spcPct val="87000"/>
              </a:lnSpc>
              <a:spcBef>
                <a:spcPts val="0"/>
              </a:spcBef>
              <a:spcAft>
                <a:spcPts val="0"/>
              </a:spcAft>
              <a:buSzPts val="1600"/>
              <a:buNone/>
              <a:defRPr sz="1600">
                <a:solidFill>
                  <a:schemeClr val="lt1"/>
                </a:solidFill>
                <a:latin typeface="Space Mono"/>
                <a:ea typeface="Space Mono"/>
                <a:cs typeface="Space Mono"/>
                <a:sym typeface="Space Mono"/>
              </a:defRPr>
            </a:lvl1pPr>
            <a:lvl2pPr marL="914400" lvl="1" indent="-228600" algn="l">
              <a:lnSpc>
                <a:spcPct val="98000"/>
              </a:lnSpc>
              <a:spcBef>
                <a:spcPts val="0"/>
              </a:spcBef>
              <a:spcAft>
                <a:spcPts val="0"/>
              </a:spcAft>
              <a:buSzPts val="1600"/>
              <a:buNone/>
              <a:defRPr sz="1600">
                <a:solidFill>
                  <a:schemeClr val="lt1"/>
                </a:solidFill>
              </a:defRPr>
            </a:lvl2pPr>
            <a:lvl3pPr marL="1371600" lvl="2" indent="-228600" algn="l">
              <a:lnSpc>
                <a:spcPct val="98000"/>
              </a:lnSpc>
              <a:spcBef>
                <a:spcPts val="0"/>
              </a:spcBef>
              <a:spcAft>
                <a:spcPts val="0"/>
              </a:spcAft>
              <a:buSzPts val="1600"/>
              <a:buNone/>
              <a:defRPr sz="1600">
                <a:solidFill>
                  <a:schemeClr val="lt1"/>
                </a:solidFill>
              </a:defRPr>
            </a:lvl3pPr>
            <a:lvl4pPr marL="1828800" lvl="3" indent="-228600" algn="l">
              <a:lnSpc>
                <a:spcPct val="98000"/>
              </a:lnSpc>
              <a:spcBef>
                <a:spcPts val="0"/>
              </a:spcBef>
              <a:spcAft>
                <a:spcPts val="0"/>
              </a:spcAft>
              <a:buSzPts val="1600"/>
              <a:buNone/>
              <a:defRPr sz="1600">
                <a:solidFill>
                  <a:schemeClr val="lt1"/>
                </a:solidFill>
              </a:defRPr>
            </a:lvl4pPr>
            <a:lvl5pPr marL="2286000" lvl="4" indent="-228600" algn="l">
              <a:lnSpc>
                <a:spcPct val="98000"/>
              </a:lnSpc>
              <a:spcBef>
                <a:spcPts val="0"/>
              </a:spcBef>
              <a:spcAft>
                <a:spcPts val="0"/>
              </a:spcAft>
              <a:buSzPts val="1600"/>
              <a:buNone/>
              <a:defRPr sz="1600">
                <a:solidFill>
                  <a:schemeClr val="lt1"/>
                </a:solidFill>
              </a:defRPr>
            </a:lvl5pPr>
            <a:lvl6pPr marL="2743200" lvl="5" indent="-342900" algn="l">
              <a:lnSpc>
                <a:spcPct val="96000"/>
              </a:lnSpc>
              <a:spcBef>
                <a:spcPts val="0"/>
              </a:spcBef>
              <a:spcAft>
                <a:spcPts val="0"/>
              </a:spcAft>
              <a:buClr>
                <a:schemeClr val="dk1"/>
              </a:buClr>
              <a:buSzPts val="1800"/>
              <a:buChar char="​"/>
              <a:defRPr/>
            </a:lvl6pPr>
            <a:lvl7pPr marL="3200400" lvl="6" indent="-342900" algn="l">
              <a:lnSpc>
                <a:spcPct val="107000"/>
              </a:lnSpc>
              <a:spcBef>
                <a:spcPts val="1200"/>
              </a:spcBef>
              <a:spcAft>
                <a:spcPts val="0"/>
              </a:spcAft>
              <a:buClr>
                <a:schemeClr val="dk1"/>
              </a:buClr>
              <a:buSzPts val="1800"/>
              <a:buChar char="​"/>
              <a:defRPr/>
            </a:lvl7pPr>
            <a:lvl8pPr marL="3657600" lvl="7" indent="-342900" algn="l">
              <a:lnSpc>
                <a:spcPct val="87000"/>
              </a:lnSpc>
              <a:spcBef>
                <a:spcPts val="1800"/>
              </a:spcBef>
              <a:spcAft>
                <a:spcPts val="0"/>
              </a:spcAft>
              <a:buClr>
                <a:schemeClr val="dk1"/>
              </a:buClr>
              <a:buSzPts val="1800"/>
              <a:buChar char="​"/>
              <a:defRPr/>
            </a:lvl8pPr>
            <a:lvl9pPr marL="4114800" lvl="8" indent="-342900" algn="l">
              <a:lnSpc>
                <a:spcPct val="87000"/>
              </a:lnSpc>
              <a:spcBef>
                <a:spcPts val="1800"/>
              </a:spcBef>
              <a:spcAft>
                <a:spcPts val="0"/>
              </a:spcAft>
              <a:buClr>
                <a:schemeClr val="dk1"/>
              </a:buClr>
              <a:buSzPts val="1800"/>
              <a:buChar char="​"/>
              <a:defRPr/>
            </a:lvl9pPr>
          </a:lstStyle>
          <a:p>
            <a:endParaRPr/>
          </a:p>
        </p:txBody>
      </p:sp>
      <p:sp>
        <p:nvSpPr>
          <p:cNvPr id="34" name="Google Shape;34;p62"/>
          <p:cNvSpPr txBox="1">
            <a:spLocks noGrp="1"/>
          </p:cNvSpPr>
          <p:nvPr>
            <p:ph type="title"/>
          </p:nvPr>
        </p:nvSpPr>
        <p:spPr>
          <a:xfrm>
            <a:off x="431637" y="2256890"/>
            <a:ext cx="7999981" cy="1820755"/>
          </a:xfrm>
          <a:prstGeom prst="rect">
            <a:avLst/>
          </a:prstGeom>
          <a:noFill/>
          <a:ln>
            <a:noFill/>
          </a:ln>
        </p:spPr>
        <p:txBody>
          <a:bodyPr spcFirstLastPara="1" wrap="square" lIns="0" tIns="0" rIns="0" bIns="0" anchor="b" anchorCtr="0">
            <a:spAutoFit/>
          </a:bodyPr>
          <a:lstStyle>
            <a:lvl1pPr lvl="0" algn="l">
              <a:lnSpc>
                <a:spcPct val="87000"/>
              </a:lnSpc>
              <a:spcBef>
                <a:spcPts val="0"/>
              </a:spcBef>
              <a:spcAft>
                <a:spcPts val="0"/>
              </a:spcAft>
              <a:buClr>
                <a:schemeClr val="lt1"/>
              </a:buClr>
              <a:buSzPts val="6800"/>
              <a:buFont typeface="Inter"/>
              <a:buNone/>
              <a:defRPr sz="6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5" name="Google Shape;35;p62"/>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495300" y="261600"/>
            <a:ext cx="1992497" cy="73377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Four Column ">
  <p:cSld name="Four Column ">
    <p:spTree>
      <p:nvGrpSpPr>
        <p:cNvPr id="1" name="Shape 105"/>
        <p:cNvGrpSpPr/>
        <p:nvPr/>
      </p:nvGrpSpPr>
      <p:grpSpPr>
        <a:xfrm>
          <a:off x="0" y="0"/>
          <a:ext cx="0" cy="0"/>
          <a:chOff x="0" y="0"/>
          <a:chExt cx="0" cy="0"/>
        </a:xfrm>
      </p:grpSpPr>
      <p:sp>
        <p:nvSpPr>
          <p:cNvPr id="106" name="Google Shape;106;p72"/>
          <p:cNvSpPr txBox="1">
            <a:spLocks noGrp="1"/>
          </p:cNvSpPr>
          <p:nvPr>
            <p:ph type="title"/>
          </p:nvPr>
        </p:nvSpPr>
        <p:spPr>
          <a:xfrm>
            <a:off x="495300" y="549415"/>
            <a:ext cx="11187112" cy="455189"/>
          </a:xfrm>
          <a:prstGeom prst="rect">
            <a:avLst/>
          </a:prstGeom>
          <a:noFill/>
          <a:ln>
            <a:noFill/>
          </a:ln>
        </p:spPr>
        <p:txBody>
          <a:bodyPr spcFirstLastPara="1" wrap="square" lIns="0" tIns="0" rIns="0" bIns="0" anchor="b" anchorCtr="0">
            <a:spAutoFit/>
          </a:bodyPr>
          <a:lstStyle>
            <a:lvl1pPr lvl="0" algn="l">
              <a:lnSpc>
                <a:spcPct val="84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72"/>
          <p:cNvSpPr txBox="1">
            <a:spLocks noGrp="1"/>
          </p:cNvSpPr>
          <p:nvPr>
            <p:ph type="body" idx="1"/>
          </p:nvPr>
        </p:nvSpPr>
        <p:spPr>
          <a:xfrm>
            <a:off x="495300" y="1719072"/>
            <a:ext cx="2615043" cy="4681727"/>
          </a:xfrm>
          <a:prstGeom prst="rect">
            <a:avLst/>
          </a:prstGeom>
          <a:noFill/>
          <a:ln>
            <a:noFill/>
          </a:ln>
        </p:spPr>
        <p:txBody>
          <a:bodyPr spcFirstLastPara="1" wrap="square" lIns="0" tIns="0" rIns="0" bIns="0" anchor="t" anchorCtr="0">
            <a:noAutofit/>
          </a:bodyPr>
          <a:lstStyle>
            <a:lvl1pPr marL="457200" lvl="0" indent="-342900" algn="l">
              <a:lnSpc>
                <a:spcPct val="107000"/>
              </a:lnSpc>
              <a:spcBef>
                <a:spcPts val="1200"/>
              </a:spcBef>
              <a:spcAft>
                <a:spcPts val="0"/>
              </a:spcAft>
              <a:buSzPts val="1800"/>
              <a:buChar char="•"/>
              <a:defRPr/>
            </a:lvl1pPr>
            <a:lvl2pPr marL="914400" lvl="1" indent="-342900" algn="l">
              <a:lnSpc>
                <a:spcPct val="107000"/>
              </a:lnSpc>
              <a:spcBef>
                <a:spcPts val="0"/>
              </a:spcBef>
              <a:spcAft>
                <a:spcPts val="0"/>
              </a:spcAft>
              <a:buSzPts val="1800"/>
              <a:buChar char="•"/>
              <a:defRPr/>
            </a:lvl2pPr>
            <a:lvl3pPr marL="1371600" lvl="2" indent="-342900" algn="l">
              <a:lnSpc>
                <a:spcPct val="107000"/>
              </a:lnSpc>
              <a:spcBef>
                <a:spcPts val="0"/>
              </a:spcBef>
              <a:spcAft>
                <a:spcPts val="0"/>
              </a:spcAft>
              <a:buSzPts val="1800"/>
              <a:buChar char="•"/>
              <a:defRPr/>
            </a:lvl3pPr>
            <a:lvl4pPr marL="1828800" lvl="3" indent="-342900" algn="l">
              <a:lnSpc>
                <a:spcPct val="107000"/>
              </a:lnSpc>
              <a:spcBef>
                <a:spcPts val="0"/>
              </a:spcBef>
              <a:spcAft>
                <a:spcPts val="0"/>
              </a:spcAft>
              <a:buSzPts val="1800"/>
              <a:buChar char="•"/>
              <a:defRPr/>
            </a:lvl4pPr>
            <a:lvl5pPr marL="2286000" lvl="4" indent="-342900" algn="l">
              <a:lnSpc>
                <a:spcPct val="96000"/>
              </a:lnSpc>
              <a:spcBef>
                <a:spcPts val="1800"/>
              </a:spcBef>
              <a:spcAft>
                <a:spcPts val="0"/>
              </a:spcAft>
              <a:buSzPts val="1800"/>
              <a:buChar char="​"/>
              <a:defRPr/>
            </a:lvl5pPr>
            <a:lvl6pPr marL="2743200" lvl="5" indent="-342900" algn="l">
              <a:lnSpc>
                <a:spcPct val="96000"/>
              </a:lnSpc>
              <a:spcBef>
                <a:spcPts val="0"/>
              </a:spcBef>
              <a:spcAft>
                <a:spcPts val="0"/>
              </a:spcAft>
              <a:buClr>
                <a:schemeClr val="dk1"/>
              </a:buClr>
              <a:buSzPts val="1800"/>
              <a:buChar char="​"/>
              <a:defRPr/>
            </a:lvl6pPr>
            <a:lvl7pPr marL="3200400" lvl="6" indent="-342900" algn="l">
              <a:lnSpc>
                <a:spcPct val="107000"/>
              </a:lnSpc>
              <a:spcBef>
                <a:spcPts val="1200"/>
              </a:spcBef>
              <a:spcAft>
                <a:spcPts val="0"/>
              </a:spcAft>
              <a:buClr>
                <a:schemeClr val="dk1"/>
              </a:buClr>
              <a:buSzPts val="1800"/>
              <a:buChar char="​"/>
              <a:defRPr/>
            </a:lvl7pPr>
            <a:lvl8pPr marL="3657600" lvl="7" indent="-342900" algn="l">
              <a:lnSpc>
                <a:spcPct val="87000"/>
              </a:lnSpc>
              <a:spcBef>
                <a:spcPts val="1800"/>
              </a:spcBef>
              <a:spcAft>
                <a:spcPts val="0"/>
              </a:spcAft>
              <a:buClr>
                <a:schemeClr val="dk1"/>
              </a:buClr>
              <a:buSzPts val="1800"/>
              <a:buChar char="​"/>
              <a:defRPr/>
            </a:lvl8pPr>
            <a:lvl9pPr marL="4114800" lvl="8" indent="-342900" algn="l">
              <a:lnSpc>
                <a:spcPct val="87000"/>
              </a:lnSpc>
              <a:spcBef>
                <a:spcPts val="1800"/>
              </a:spcBef>
              <a:spcAft>
                <a:spcPts val="0"/>
              </a:spcAft>
              <a:buClr>
                <a:schemeClr val="dk1"/>
              </a:buClr>
              <a:buSzPts val="1800"/>
              <a:buChar char="​"/>
              <a:defRPr/>
            </a:lvl9pPr>
          </a:lstStyle>
          <a:p>
            <a:endParaRPr/>
          </a:p>
        </p:txBody>
      </p:sp>
      <p:sp>
        <p:nvSpPr>
          <p:cNvPr id="108" name="Google Shape;108;p72"/>
          <p:cNvSpPr txBox="1">
            <a:spLocks noGrp="1"/>
          </p:cNvSpPr>
          <p:nvPr>
            <p:ph type="body" idx="2"/>
          </p:nvPr>
        </p:nvSpPr>
        <p:spPr>
          <a:xfrm>
            <a:off x="3355016" y="1719072"/>
            <a:ext cx="2615040" cy="4681727"/>
          </a:xfrm>
          <a:prstGeom prst="rect">
            <a:avLst/>
          </a:prstGeom>
          <a:noFill/>
          <a:ln>
            <a:noFill/>
          </a:ln>
        </p:spPr>
        <p:txBody>
          <a:bodyPr spcFirstLastPara="1" wrap="square" lIns="0" tIns="0" rIns="0" bIns="0" anchor="t" anchorCtr="0">
            <a:noAutofit/>
          </a:bodyPr>
          <a:lstStyle>
            <a:lvl1pPr marL="457200" lvl="0" indent="-342900" algn="l">
              <a:lnSpc>
                <a:spcPct val="107000"/>
              </a:lnSpc>
              <a:spcBef>
                <a:spcPts val="1200"/>
              </a:spcBef>
              <a:spcAft>
                <a:spcPts val="0"/>
              </a:spcAft>
              <a:buSzPts val="1800"/>
              <a:buChar char="•"/>
              <a:defRPr/>
            </a:lvl1pPr>
            <a:lvl2pPr marL="914400" lvl="1" indent="-342900" algn="l">
              <a:lnSpc>
                <a:spcPct val="107000"/>
              </a:lnSpc>
              <a:spcBef>
                <a:spcPts val="0"/>
              </a:spcBef>
              <a:spcAft>
                <a:spcPts val="0"/>
              </a:spcAft>
              <a:buSzPts val="1800"/>
              <a:buChar char="•"/>
              <a:defRPr/>
            </a:lvl2pPr>
            <a:lvl3pPr marL="1371600" lvl="2" indent="-342900" algn="l">
              <a:lnSpc>
                <a:spcPct val="107000"/>
              </a:lnSpc>
              <a:spcBef>
                <a:spcPts val="0"/>
              </a:spcBef>
              <a:spcAft>
                <a:spcPts val="0"/>
              </a:spcAft>
              <a:buSzPts val="1800"/>
              <a:buChar char="•"/>
              <a:defRPr/>
            </a:lvl3pPr>
            <a:lvl4pPr marL="1828800" lvl="3" indent="-342900" algn="l">
              <a:lnSpc>
                <a:spcPct val="107000"/>
              </a:lnSpc>
              <a:spcBef>
                <a:spcPts val="0"/>
              </a:spcBef>
              <a:spcAft>
                <a:spcPts val="0"/>
              </a:spcAft>
              <a:buSzPts val="1800"/>
              <a:buChar char="•"/>
              <a:defRPr/>
            </a:lvl4pPr>
            <a:lvl5pPr marL="2286000" lvl="4" indent="-342900" algn="l">
              <a:lnSpc>
                <a:spcPct val="96000"/>
              </a:lnSpc>
              <a:spcBef>
                <a:spcPts val="1800"/>
              </a:spcBef>
              <a:spcAft>
                <a:spcPts val="0"/>
              </a:spcAft>
              <a:buSzPts val="1800"/>
              <a:buChar char="​"/>
              <a:defRPr/>
            </a:lvl5pPr>
            <a:lvl6pPr marL="2743200" lvl="5" indent="-342900" algn="l">
              <a:lnSpc>
                <a:spcPct val="96000"/>
              </a:lnSpc>
              <a:spcBef>
                <a:spcPts val="0"/>
              </a:spcBef>
              <a:spcAft>
                <a:spcPts val="0"/>
              </a:spcAft>
              <a:buClr>
                <a:schemeClr val="dk1"/>
              </a:buClr>
              <a:buSzPts val="1800"/>
              <a:buChar char="​"/>
              <a:defRPr/>
            </a:lvl6pPr>
            <a:lvl7pPr marL="3200400" lvl="6" indent="-342900" algn="l">
              <a:lnSpc>
                <a:spcPct val="107000"/>
              </a:lnSpc>
              <a:spcBef>
                <a:spcPts val="1200"/>
              </a:spcBef>
              <a:spcAft>
                <a:spcPts val="0"/>
              </a:spcAft>
              <a:buClr>
                <a:schemeClr val="dk1"/>
              </a:buClr>
              <a:buSzPts val="1800"/>
              <a:buChar char="​"/>
              <a:defRPr/>
            </a:lvl7pPr>
            <a:lvl8pPr marL="3657600" lvl="7" indent="-342900" algn="l">
              <a:lnSpc>
                <a:spcPct val="87000"/>
              </a:lnSpc>
              <a:spcBef>
                <a:spcPts val="1800"/>
              </a:spcBef>
              <a:spcAft>
                <a:spcPts val="0"/>
              </a:spcAft>
              <a:buClr>
                <a:schemeClr val="dk1"/>
              </a:buClr>
              <a:buSzPts val="1800"/>
              <a:buChar char="​"/>
              <a:defRPr/>
            </a:lvl8pPr>
            <a:lvl9pPr marL="4114800" lvl="8" indent="-342900" algn="l">
              <a:lnSpc>
                <a:spcPct val="87000"/>
              </a:lnSpc>
              <a:spcBef>
                <a:spcPts val="1800"/>
              </a:spcBef>
              <a:spcAft>
                <a:spcPts val="0"/>
              </a:spcAft>
              <a:buClr>
                <a:schemeClr val="dk1"/>
              </a:buClr>
              <a:buSzPts val="1800"/>
              <a:buChar char="​"/>
              <a:defRPr/>
            </a:lvl9pPr>
          </a:lstStyle>
          <a:p>
            <a:endParaRPr/>
          </a:p>
        </p:txBody>
      </p:sp>
      <p:sp>
        <p:nvSpPr>
          <p:cNvPr id="109" name="Google Shape;109;p72"/>
          <p:cNvSpPr txBox="1">
            <a:spLocks noGrp="1"/>
          </p:cNvSpPr>
          <p:nvPr>
            <p:ph type="body" idx="3"/>
          </p:nvPr>
        </p:nvSpPr>
        <p:spPr>
          <a:xfrm>
            <a:off x="6221946" y="1719072"/>
            <a:ext cx="2615033" cy="4681727"/>
          </a:xfrm>
          <a:prstGeom prst="rect">
            <a:avLst/>
          </a:prstGeom>
          <a:noFill/>
          <a:ln>
            <a:noFill/>
          </a:ln>
        </p:spPr>
        <p:txBody>
          <a:bodyPr spcFirstLastPara="1" wrap="square" lIns="0" tIns="0" rIns="0" bIns="0" anchor="t" anchorCtr="0">
            <a:noAutofit/>
          </a:bodyPr>
          <a:lstStyle>
            <a:lvl1pPr marL="457200" lvl="0" indent="-342900" algn="l">
              <a:lnSpc>
                <a:spcPct val="107000"/>
              </a:lnSpc>
              <a:spcBef>
                <a:spcPts val="1200"/>
              </a:spcBef>
              <a:spcAft>
                <a:spcPts val="0"/>
              </a:spcAft>
              <a:buSzPts val="1800"/>
              <a:buChar char="•"/>
              <a:defRPr/>
            </a:lvl1pPr>
            <a:lvl2pPr marL="914400" lvl="1" indent="-342900" algn="l">
              <a:lnSpc>
                <a:spcPct val="107000"/>
              </a:lnSpc>
              <a:spcBef>
                <a:spcPts val="0"/>
              </a:spcBef>
              <a:spcAft>
                <a:spcPts val="0"/>
              </a:spcAft>
              <a:buSzPts val="1800"/>
              <a:buChar char="•"/>
              <a:defRPr/>
            </a:lvl2pPr>
            <a:lvl3pPr marL="1371600" lvl="2" indent="-342900" algn="l">
              <a:lnSpc>
                <a:spcPct val="107000"/>
              </a:lnSpc>
              <a:spcBef>
                <a:spcPts val="0"/>
              </a:spcBef>
              <a:spcAft>
                <a:spcPts val="0"/>
              </a:spcAft>
              <a:buSzPts val="1800"/>
              <a:buChar char="•"/>
              <a:defRPr/>
            </a:lvl3pPr>
            <a:lvl4pPr marL="1828800" lvl="3" indent="-342900" algn="l">
              <a:lnSpc>
                <a:spcPct val="107000"/>
              </a:lnSpc>
              <a:spcBef>
                <a:spcPts val="0"/>
              </a:spcBef>
              <a:spcAft>
                <a:spcPts val="0"/>
              </a:spcAft>
              <a:buSzPts val="1800"/>
              <a:buChar char="•"/>
              <a:defRPr/>
            </a:lvl4pPr>
            <a:lvl5pPr marL="2286000" lvl="4" indent="-342900" algn="l">
              <a:lnSpc>
                <a:spcPct val="96000"/>
              </a:lnSpc>
              <a:spcBef>
                <a:spcPts val="1800"/>
              </a:spcBef>
              <a:spcAft>
                <a:spcPts val="0"/>
              </a:spcAft>
              <a:buSzPts val="1800"/>
              <a:buChar char="​"/>
              <a:defRPr/>
            </a:lvl5pPr>
            <a:lvl6pPr marL="2743200" lvl="5" indent="-342900" algn="l">
              <a:lnSpc>
                <a:spcPct val="96000"/>
              </a:lnSpc>
              <a:spcBef>
                <a:spcPts val="0"/>
              </a:spcBef>
              <a:spcAft>
                <a:spcPts val="0"/>
              </a:spcAft>
              <a:buClr>
                <a:schemeClr val="dk1"/>
              </a:buClr>
              <a:buSzPts val="1800"/>
              <a:buChar char="​"/>
              <a:defRPr/>
            </a:lvl6pPr>
            <a:lvl7pPr marL="3200400" lvl="6" indent="-342900" algn="l">
              <a:lnSpc>
                <a:spcPct val="107000"/>
              </a:lnSpc>
              <a:spcBef>
                <a:spcPts val="1200"/>
              </a:spcBef>
              <a:spcAft>
                <a:spcPts val="0"/>
              </a:spcAft>
              <a:buClr>
                <a:schemeClr val="dk1"/>
              </a:buClr>
              <a:buSzPts val="1800"/>
              <a:buChar char="​"/>
              <a:defRPr/>
            </a:lvl7pPr>
            <a:lvl8pPr marL="3657600" lvl="7" indent="-342900" algn="l">
              <a:lnSpc>
                <a:spcPct val="87000"/>
              </a:lnSpc>
              <a:spcBef>
                <a:spcPts val="1800"/>
              </a:spcBef>
              <a:spcAft>
                <a:spcPts val="0"/>
              </a:spcAft>
              <a:buClr>
                <a:schemeClr val="dk1"/>
              </a:buClr>
              <a:buSzPts val="1800"/>
              <a:buChar char="​"/>
              <a:defRPr/>
            </a:lvl8pPr>
            <a:lvl9pPr marL="4114800" lvl="8" indent="-342900" algn="l">
              <a:lnSpc>
                <a:spcPct val="87000"/>
              </a:lnSpc>
              <a:spcBef>
                <a:spcPts val="1800"/>
              </a:spcBef>
              <a:spcAft>
                <a:spcPts val="0"/>
              </a:spcAft>
              <a:buClr>
                <a:schemeClr val="dk1"/>
              </a:buClr>
              <a:buSzPts val="1800"/>
              <a:buChar char="​"/>
              <a:defRPr/>
            </a:lvl9pPr>
          </a:lstStyle>
          <a:p>
            <a:endParaRPr/>
          </a:p>
        </p:txBody>
      </p:sp>
      <p:sp>
        <p:nvSpPr>
          <p:cNvPr id="110" name="Google Shape;110;p72"/>
          <p:cNvSpPr txBox="1">
            <a:spLocks noGrp="1"/>
          </p:cNvSpPr>
          <p:nvPr>
            <p:ph type="subTitle" idx="4"/>
          </p:nvPr>
        </p:nvSpPr>
        <p:spPr>
          <a:xfrm>
            <a:off x="494189" y="1088136"/>
            <a:ext cx="11188223" cy="265907"/>
          </a:xfrm>
          <a:prstGeom prst="rect">
            <a:avLst/>
          </a:prstGeom>
          <a:noFill/>
          <a:ln>
            <a:noFill/>
          </a:ln>
        </p:spPr>
        <p:txBody>
          <a:bodyPr spcFirstLastPara="1" wrap="square" lIns="0" tIns="0" rIns="0" bIns="0" anchor="t" anchorCtr="0">
            <a:spAutoFit/>
          </a:bodyPr>
          <a:lstStyle>
            <a:lvl1pPr lvl="0" algn="l">
              <a:lnSpc>
                <a:spcPct val="96000"/>
              </a:lnSpc>
              <a:spcBef>
                <a:spcPts val="900"/>
              </a:spcBef>
              <a:spcAft>
                <a:spcPts val="0"/>
              </a:spcAft>
              <a:buSzPts val="1800"/>
              <a:buNone/>
              <a:defRPr sz="1800">
                <a:solidFill>
                  <a:schemeClr val="dk1"/>
                </a:solidFill>
              </a:defRPr>
            </a:lvl1pPr>
            <a:lvl2pPr lvl="1" algn="ctr">
              <a:lnSpc>
                <a:spcPct val="107000"/>
              </a:lnSpc>
              <a:spcBef>
                <a:spcPts val="0"/>
              </a:spcBef>
              <a:spcAft>
                <a:spcPts val="0"/>
              </a:spcAft>
              <a:buSzPts val="2000"/>
              <a:buNone/>
              <a:defRPr sz="2000"/>
            </a:lvl2pPr>
            <a:lvl3pPr lvl="2" algn="ctr">
              <a:lnSpc>
                <a:spcPct val="107000"/>
              </a:lnSpc>
              <a:spcBef>
                <a:spcPts val="0"/>
              </a:spcBef>
              <a:spcAft>
                <a:spcPts val="0"/>
              </a:spcAft>
              <a:buSzPts val="1800"/>
              <a:buNone/>
              <a:defRPr sz="1800"/>
            </a:lvl3pPr>
            <a:lvl4pPr lvl="3" algn="ctr">
              <a:lnSpc>
                <a:spcPct val="107000"/>
              </a:lnSpc>
              <a:spcBef>
                <a:spcPts val="0"/>
              </a:spcBef>
              <a:spcAft>
                <a:spcPts val="0"/>
              </a:spcAft>
              <a:buSzPts val="1600"/>
              <a:buNone/>
              <a:defRPr sz="1600"/>
            </a:lvl4pPr>
            <a:lvl5pPr lvl="4" algn="ctr">
              <a:lnSpc>
                <a:spcPct val="96000"/>
              </a:lnSpc>
              <a:spcBef>
                <a:spcPts val="1800"/>
              </a:spcBef>
              <a:spcAft>
                <a:spcPts val="0"/>
              </a:spcAft>
              <a:buSzPts val="1600"/>
              <a:buNone/>
              <a:defRPr sz="1600"/>
            </a:lvl5pPr>
            <a:lvl6pPr lvl="5" algn="ctr">
              <a:lnSpc>
                <a:spcPct val="96000"/>
              </a:lnSpc>
              <a:spcBef>
                <a:spcPts val="0"/>
              </a:spcBef>
              <a:spcAft>
                <a:spcPts val="0"/>
              </a:spcAft>
              <a:buClr>
                <a:schemeClr val="dk1"/>
              </a:buClr>
              <a:buSzPts val="1600"/>
              <a:buNone/>
              <a:defRPr sz="1600"/>
            </a:lvl6pPr>
            <a:lvl7pPr lvl="6" algn="ctr">
              <a:lnSpc>
                <a:spcPct val="107000"/>
              </a:lnSpc>
              <a:spcBef>
                <a:spcPts val="1200"/>
              </a:spcBef>
              <a:spcAft>
                <a:spcPts val="0"/>
              </a:spcAft>
              <a:buClr>
                <a:schemeClr val="dk1"/>
              </a:buClr>
              <a:buSzPts val="1600"/>
              <a:buNone/>
              <a:defRPr sz="1600"/>
            </a:lvl7pPr>
            <a:lvl8pPr lvl="7" algn="ctr">
              <a:lnSpc>
                <a:spcPct val="87000"/>
              </a:lnSpc>
              <a:spcBef>
                <a:spcPts val="1800"/>
              </a:spcBef>
              <a:spcAft>
                <a:spcPts val="0"/>
              </a:spcAft>
              <a:buClr>
                <a:schemeClr val="dk1"/>
              </a:buClr>
              <a:buSzPts val="1600"/>
              <a:buNone/>
              <a:defRPr sz="1600"/>
            </a:lvl8pPr>
            <a:lvl9pPr lvl="8" algn="ctr">
              <a:lnSpc>
                <a:spcPct val="87000"/>
              </a:lnSpc>
              <a:spcBef>
                <a:spcPts val="1800"/>
              </a:spcBef>
              <a:spcAft>
                <a:spcPts val="0"/>
              </a:spcAft>
              <a:buClr>
                <a:schemeClr val="dk1"/>
              </a:buClr>
              <a:buSzPts val="1600"/>
              <a:buNone/>
              <a:defRPr sz="1600"/>
            </a:lvl9pPr>
          </a:lstStyle>
          <a:p>
            <a:endParaRPr/>
          </a:p>
        </p:txBody>
      </p:sp>
      <p:sp>
        <p:nvSpPr>
          <p:cNvPr id="111" name="Google Shape;111;p72"/>
          <p:cNvSpPr txBox="1">
            <a:spLocks noGrp="1"/>
          </p:cNvSpPr>
          <p:nvPr>
            <p:ph type="body" idx="5"/>
          </p:nvPr>
        </p:nvSpPr>
        <p:spPr>
          <a:xfrm>
            <a:off x="9067379" y="1719072"/>
            <a:ext cx="2615033" cy="4681727"/>
          </a:xfrm>
          <a:prstGeom prst="rect">
            <a:avLst/>
          </a:prstGeom>
          <a:noFill/>
          <a:ln>
            <a:noFill/>
          </a:ln>
        </p:spPr>
        <p:txBody>
          <a:bodyPr spcFirstLastPara="1" wrap="square" lIns="0" tIns="0" rIns="0" bIns="0" anchor="t" anchorCtr="0">
            <a:noAutofit/>
          </a:bodyPr>
          <a:lstStyle>
            <a:lvl1pPr marL="457200" lvl="0" indent="-342900" algn="l">
              <a:lnSpc>
                <a:spcPct val="107000"/>
              </a:lnSpc>
              <a:spcBef>
                <a:spcPts val="1200"/>
              </a:spcBef>
              <a:spcAft>
                <a:spcPts val="0"/>
              </a:spcAft>
              <a:buSzPts val="1800"/>
              <a:buChar char="•"/>
              <a:defRPr/>
            </a:lvl1pPr>
            <a:lvl2pPr marL="914400" lvl="1" indent="-342900" algn="l">
              <a:lnSpc>
                <a:spcPct val="107000"/>
              </a:lnSpc>
              <a:spcBef>
                <a:spcPts val="0"/>
              </a:spcBef>
              <a:spcAft>
                <a:spcPts val="0"/>
              </a:spcAft>
              <a:buSzPts val="1800"/>
              <a:buChar char="•"/>
              <a:defRPr/>
            </a:lvl2pPr>
            <a:lvl3pPr marL="1371600" lvl="2" indent="-342900" algn="l">
              <a:lnSpc>
                <a:spcPct val="107000"/>
              </a:lnSpc>
              <a:spcBef>
                <a:spcPts val="0"/>
              </a:spcBef>
              <a:spcAft>
                <a:spcPts val="0"/>
              </a:spcAft>
              <a:buSzPts val="1800"/>
              <a:buChar char="•"/>
              <a:defRPr/>
            </a:lvl3pPr>
            <a:lvl4pPr marL="1828800" lvl="3" indent="-342900" algn="l">
              <a:lnSpc>
                <a:spcPct val="107000"/>
              </a:lnSpc>
              <a:spcBef>
                <a:spcPts val="0"/>
              </a:spcBef>
              <a:spcAft>
                <a:spcPts val="0"/>
              </a:spcAft>
              <a:buSzPts val="1800"/>
              <a:buChar char="•"/>
              <a:defRPr/>
            </a:lvl4pPr>
            <a:lvl5pPr marL="2286000" lvl="4" indent="-342900" algn="l">
              <a:lnSpc>
                <a:spcPct val="96000"/>
              </a:lnSpc>
              <a:spcBef>
                <a:spcPts val="1800"/>
              </a:spcBef>
              <a:spcAft>
                <a:spcPts val="0"/>
              </a:spcAft>
              <a:buSzPts val="1800"/>
              <a:buChar char="​"/>
              <a:defRPr/>
            </a:lvl5pPr>
            <a:lvl6pPr marL="2743200" lvl="5" indent="-342900" algn="l">
              <a:lnSpc>
                <a:spcPct val="96000"/>
              </a:lnSpc>
              <a:spcBef>
                <a:spcPts val="0"/>
              </a:spcBef>
              <a:spcAft>
                <a:spcPts val="0"/>
              </a:spcAft>
              <a:buClr>
                <a:schemeClr val="dk1"/>
              </a:buClr>
              <a:buSzPts val="1800"/>
              <a:buChar char="​"/>
              <a:defRPr/>
            </a:lvl6pPr>
            <a:lvl7pPr marL="3200400" lvl="6" indent="-342900" algn="l">
              <a:lnSpc>
                <a:spcPct val="107000"/>
              </a:lnSpc>
              <a:spcBef>
                <a:spcPts val="1200"/>
              </a:spcBef>
              <a:spcAft>
                <a:spcPts val="0"/>
              </a:spcAft>
              <a:buClr>
                <a:schemeClr val="dk1"/>
              </a:buClr>
              <a:buSzPts val="1800"/>
              <a:buChar char="​"/>
              <a:defRPr/>
            </a:lvl7pPr>
            <a:lvl8pPr marL="3657600" lvl="7" indent="-342900" algn="l">
              <a:lnSpc>
                <a:spcPct val="87000"/>
              </a:lnSpc>
              <a:spcBef>
                <a:spcPts val="1800"/>
              </a:spcBef>
              <a:spcAft>
                <a:spcPts val="0"/>
              </a:spcAft>
              <a:buClr>
                <a:schemeClr val="dk1"/>
              </a:buClr>
              <a:buSzPts val="1800"/>
              <a:buChar char="​"/>
              <a:defRPr/>
            </a:lvl8pPr>
            <a:lvl9pPr marL="4114800" lvl="8" indent="-342900" algn="l">
              <a:lnSpc>
                <a:spcPct val="87000"/>
              </a:lnSpc>
              <a:spcBef>
                <a:spcPts val="1800"/>
              </a:spcBef>
              <a:spcAft>
                <a:spcPts val="0"/>
              </a:spcAft>
              <a:buClr>
                <a:schemeClr val="dk1"/>
              </a:buClr>
              <a:buSzPts val="1800"/>
              <a:buChar char="​"/>
              <a:defRPr/>
            </a:lvl9pPr>
          </a:lstStyle>
          <a:p>
            <a:endParaRPr/>
          </a:p>
        </p:txBody>
      </p:sp>
      <p:sp>
        <p:nvSpPr>
          <p:cNvPr id="112" name="Google Shape;112;p72"/>
          <p:cNvSpPr txBox="1">
            <a:spLocks noGrp="1"/>
          </p:cNvSpPr>
          <p:nvPr>
            <p:ph type="ftr" idx="11"/>
          </p:nvPr>
        </p:nvSpPr>
        <p:spPr>
          <a:xfrm>
            <a:off x="495299" y="6391291"/>
            <a:ext cx="6597895" cy="118174"/>
          </a:xfrm>
          <a:prstGeom prst="rect">
            <a:avLst/>
          </a:prstGeom>
          <a:noFill/>
          <a:ln>
            <a:noFill/>
          </a:ln>
        </p:spPr>
        <p:txBody>
          <a:bodyPr spcFirstLastPara="1" wrap="square" lIns="0" tIns="0" rIns="0" bIns="0" anchor="b" anchorCtr="0">
            <a:spAutoFit/>
          </a:bodyPr>
          <a:lstStyle>
            <a:lvl1pPr lvl="0" algn="l">
              <a:lnSpc>
                <a:spcPct val="96000"/>
              </a:lnSpc>
              <a:spcBef>
                <a:spcPts val="0"/>
              </a:spcBef>
              <a:spcAft>
                <a:spcPts val="0"/>
              </a:spcAft>
              <a:buClr>
                <a:srgbClr val="3253DC"/>
              </a:buClr>
              <a:buSzPts val="800"/>
              <a:buFont typeface="Arial"/>
              <a:buNone/>
              <a:defRPr sz="800">
                <a:solidFill>
                  <a:srgbClr val="A5A5A5"/>
                </a:solidFill>
                <a:latin typeface="Space Mono"/>
                <a:ea typeface="Space Mono"/>
                <a:cs typeface="Space Mono"/>
                <a:sym typeface="Space Mono"/>
              </a:defRPr>
            </a:lvl1pPr>
            <a:lvl2pPr lvl="1" algn="l">
              <a:lnSpc>
                <a:spcPct val="100000"/>
              </a:lnSpc>
              <a:spcBef>
                <a:spcPts val="225"/>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Teal Image Right">
  <p:cSld name="Teal Image Right">
    <p:spTree>
      <p:nvGrpSpPr>
        <p:cNvPr id="1" name="Shape 264"/>
        <p:cNvGrpSpPr/>
        <p:nvPr/>
      </p:nvGrpSpPr>
      <p:grpSpPr>
        <a:xfrm>
          <a:off x="0" y="0"/>
          <a:ext cx="0" cy="0"/>
          <a:chOff x="0" y="0"/>
          <a:chExt cx="0" cy="0"/>
        </a:xfrm>
      </p:grpSpPr>
      <p:sp>
        <p:nvSpPr>
          <p:cNvPr id="265" name="Google Shape;265;g9c0c8dc0b6_0_543"/>
          <p:cNvSpPr/>
          <p:nvPr/>
        </p:nvSpPr>
        <p:spPr>
          <a:xfrm>
            <a:off x="0" y="0"/>
            <a:ext cx="4658400" cy="6858000"/>
          </a:xfrm>
          <a:prstGeom prst="rect">
            <a:avLst/>
          </a:prstGeom>
          <a:gradFill>
            <a:gsLst>
              <a:gs pos="0">
                <a:schemeClr val="lt2"/>
              </a:gs>
              <a:gs pos="100000">
                <a:srgbClr val="006456"/>
              </a:gs>
            </a:gsLst>
            <a:lin ang="8100019" scaled="0"/>
          </a:gradFill>
          <a:ln>
            <a:noFill/>
          </a:ln>
        </p:spPr>
        <p:txBody>
          <a:bodyPr spcFirstLastPara="1" wrap="square" lIns="91425" tIns="45700" rIns="91425" bIns="45700" anchor="ctr" anchorCtr="0">
            <a:noAutofit/>
          </a:bodyPr>
          <a:lstStyle/>
          <a:p>
            <a:pPr marL="0" marR="0" lvl="0" indent="0" algn="ctr" rtl="0">
              <a:lnSpc>
                <a:spcPct val="96000"/>
              </a:lnSpc>
              <a:spcBef>
                <a:spcPts val="0"/>
              </a:spcBef>
              <a:spcAft>
                <a:spcPts val="0"/>
              </a:spcAft>
              <a:buClr>
                <a:srgbClr val="000000"/>
              </a:buClr>
              <a:buSzPts val="1900"/>
              <a:buFont typeface="Arial"/>
              <a:buNone/>
            </a:pPr>
            <a:endParaRPr sz="1900" b="0" i="0" u="none" strike="noStrike" cap="none">
              <a:solidFill>
                <a:schemeClr val="lt1"/>
              </a:solidFill>
              <a:latin typeface="Inter"/>
              <a:ea typeface="Inter"/>
              <a:cs typeface="Inter"/>
              <a:sym typeface="Inter"/>
            </a:endParaRPr>
          </a:p>
        </p:txBody>
      </p:sp>
      <p:sp>
        <p:nvSpPr>
          <p:cNvPr id="266" name="Google Shape;266;g9c0c8dc0b6_0_543"/>
          <p:cNvSpPr>
            <a:spLocks noGrp="1"/>
          </p:cNvSpPr>
          <p:nvPr>
            <p:ph type="pic" idx="2"/>
          </p:nvPr>
        </p:nvSpPr>
        <p:spPr>
          <a:xfrm>
            <a:off x="4658374" y="0"/>
            <a:ext cx="7533600" cy="6858000"/>
          </a:xfrm>
          <a:prstGeom prst="rect">
            <a:avLst/>
          </a:prstGeom>
          <a:noFill/>
          <a:ln>
            <a:noFill/>
          </a:ln>
        </p:spPr>
        <p:txBody>
          <a:bodyPr spcFirstLastPara="1" wrap="square" lIns="0" tIns="0" rIns="0" bIns="0" anchor="ctr" anchorCtr="0">
            <a:noAutofit/>
          </a:bodyPr>
          <a:lstStyle>
            <a:lvl1pPr marR="0" lvl="0" algn="ctr" rtl="0">
              <a:lnSpc>
                <a:spcPct val="107000"/>
              </a:lnSpc>
              <a:spcBef>
                <a:spcPts val="0"/>
              </a:spcBef>
              <a:spcAft>
                <a:spcPts val="0"/>
              </a:spcAft>
              <a:buClr>
                <a:schemeClr val="accent1"/>
              </a:buClr>
              <a:buSzPts val="2100"/>
              <a:buFont typeface="Arial"/>
              <a:buNone/>
              <a:defRPr sz="2100" b="0" i="0" u="none" strike="noStrike" cap="none">
                <a:solidFill>
                  <a:schemeClr val="dk1"/>
                </a:solidFill>
                <a:latin typeface="Inter"/>
                <a:ea typeface="Inter"/>
                <a:cs typeface="Inter"/>
                <a:sym typeface="Inter"/>
              </a:defRPr>
            </a:lvl1pPr>
            <a:lvl2pPr marR="0" lvl="1" algn="l" rtl="0">
              <a:lnSpc>
                <a:spcPct val="107000"/>
              </a:lnSpc>
              <a:spcBef>
                <a:spcPts val="0"/>
              </a:spcBef>
              <a:spcAft>
                <a:spcPts val="0"/>
              </a:spcAft>
              <a:buClr>
                <a:srgbClr val="262626"/>
              </a:buClr>
              <a:buSzPts val="2100"/>
              <a:buFont typeface="Arial"/>
              <a:buChar char="•"/>
              <a:defRPr sz="2100" b="0" i="0" u="none" strike="noStrike" cap="none">
                <a:solidFill>
                  <a:schemeClr val="dk1"/>
                </a:solidFill>
                <a:latin typeface="Inter"/>
                <a:ea typeface="Inter"/>
                <a:cs typeface="Inter"/>
                <a:sym typeface="Inter"/>
              </a:defRPr>
            </a:lvl2pPr>
            <a:lvl3pPr marR="0" lvl="2" algn="l" rtl="0">
              <a:lnSpc>
                <a:spcPct val="107000"/>
              </a:lnSpc>
              <a:spcBef>
                <a:spcPts val="0"/>
              </a:spcBef>
              <a:spcAft>
                <a:spcPts val="0"/>
              </a:spcAft>
              <a:buClr>
                <a:srgbClr val="262626"/>
              </a:buClr>
              <a:buSzPts val="1900"/>
              <a:buFont typeface="Helvetica Neue"/>
              <a:buChar char="•"/>
              <a:defRPr sz="1900" b="0" i="0" u="none" strike="noStrike" cap="none">
                <a:solidFill>
                  <a:schemeClr val="dk1"/>
                </a:solidFill>
                <a:latin typeface="Inter"/>
                <a:ea typeface="Inter"/>
                <a:cs typeface="Inter"/>
                <a:sym typeface="Inter"/>
              </a:defRPr>
            </a:lvl3pPr>
            <a:lvl4pPr marR="0" lvl="3" algn="l" rtl="0">
              <a:lnSpc>
                <a:spcPct val="107000"/>
              </a:lnSpc>
              <a:spcBef>
                <a:spcPts val="0"/>
              </a:spcBef>
              <a:spcAft>
                <a:spcPts val="0"/>
              </a:spcAft>
              <a:buClr>
                <a:srgbClr val="262626"/>
              </a:buClr>
              <a:buSzPts val="1900"/>
              <a:buFont typeface="Arial"/>
              <a:buChar char="•"/>
              <a:defRPr sz="1900" b="0" i="0" u="none" strike="noStrike" cap="none">
                <a:solidFill>
                  <a:schemeClr val="dk1"/>
                </a:solidFill>
                <a:latin typeface="Inter"/>
                <a:ea typeface="Inter"/>
                <a:cs typeface="Inter"/>
                <a:sym typeface="Inter"/>
              </a:defRPr>
            </a:lvl4pPr>
            <a:lvl5pPr marR="0" lvl="4" algn="l" rtl="0">
              <a:lnSpc>
                <a:spcPct val="96000"/>
              </a:lnSpc>
              <a:spcBef>
                <a:spcPts val="1900"/>
              </a:spcBef>
              <a:spcAft>
                <a:spcPts val="0"/>
              </a:spcAft>
              <a:buClr>
                <a:srgbClr val="595959"/>
              </a:buClr>
              <a:buSzPts val="2800"/>
              <a:buFont typeface="Helvetica Neue"/>
              <a:buChar char="​"/>
              <a:defRPr sz="2800" b="0" i="0" u="none" strike="noStrike" cap="none">
                <a:solidFill>
                  <a:schemeClr val="dk1"/>
                </a:solidFill>
                <a:latin typeface="Inter"/>
                <a:ea typeface="Inter"/>
                <a:cs typeface="Inter"/>
                <a:sym typeface="Inter"/>
              </a:defRPr>
            </a:lvl5pPr>
            <a:lvl6pPr marR="0" lvl="5" algn="l" rtl="0">
              <a:lnSpc>
                <a:spcPct val="96000"/>
              </a:lnSpc>
              <a:spcBef>
                <a:spcPts val="0"/>
              </a:spcBef>
              <a:spcAft>
                <a:spcPts val="0"/>
              </a:spcAft>
              <a:buClr>
                <a:schemeClr val="dk1"/>
              </a:buClr>
              <a:buSzPts val="2100"/>
              <a:buFont typeface="Helvetica Neue"/>
              <a:buChar char="​"/>
              <a:defRPr sz="2100" b="0" i="0" u="none" strike="noStrike" cap="none">
                <a:solidFill>
                  <a:schemeClr val="dk1"/>
                </a:solidFill>
                <a:latin typeface="Inter"/>
                <a:ea typeface="Inter"/>
                <a:cs typeface="Inter"/>
                <a:sym typeface="Inter"/>
              </a:defRPr>
            </a:lvl6pPr>
            <a:lvl7pPr marR="0" lvl="6" algn="l" rtl="0">
              <a:lnSpc>
                <a:spcPct val="107000"/>
              </a:lnSpc>
              <a:spcBef>
                <a:spcPts val="1200"/>
              </a:spcBef>
              <a:spcAft>
                <a:spcPts val="0"/>
              </a:spcAft>
              <a:buClr>
                <a:schemeClr val="dk1"/>
              </a:buClr>
              <a:buSzPts val="1600"/>
              <a:buFont typeface="Helvetica Neue"/>
              <a:buChar char="​"/>
              <a:defRPr sz="1600" b="0" i="0" u="none" strike="noStrike" cap="none">
                <a:solidFill>
                  <a:schemeClr val="dk1"/>
                </a:solidFill>
                <a:latin typeface="Inter"/>
                <a:ea typeface="Inter"/>
                <a:cs typeface="Inter"/>
                <a:sym typeface="Inter"/>
              </a:defRPr>
            </a:lvl7pPr>
            <a:lvl8pPr marR="0" lvl="7" algn="l" rtl="0">
              <a:lnSpc>
                <a:spcPct val="87000"/>
              </a:lnSpc>
              <a:spcBef>
                <a:spcPts val="1900"/>
              </a:spcBef>
              <a:spcAft>
                <a:spcPts val="0"/>
              </a:spcAft>
              <a:buClr>
                <a:schemeClr val="dk1"/>
              </a:buClr>
              <a:buSzPts val="5500"/>
              <a:buFont typeface="Helvetica Neue"/>
              <a:buChar char="​"/>
              <a:defRPr sz="5500" b="0" i="0" u="none" strike="noStrike" cap="none">
                <a:solidFill>
                  <a:schemeClr val="dk1"/>
                </a:solidFill>
                <a:latin typeface="Inter"/>
                <a:ea typeface="Inter"/>
                <a:cs typeface="Inter"/>
                <a:sym typeface="Inter"/>
              </a:defRPr>
            </a:lvl8pPr>
            <a:lvl9pPr marR="0" lvl="8" algn="l" rtl="0">
              <a:lnSpc>
                <a:spcPct val="87000"/>
              </a:lnSpc>
              <a:spcBef>
                <a:spcPts val="1900"/>
              </a:spcBef>
              <a:spcAft>
                <a:spcPts val="0"/>
              </a:spcAft>
              <a:buClr>
                <a:schemeClr val="dk1"/>
              </a:buClr>
              <a:buSzPts val="6800"/>
              <a:buFont typeface="Helvetica Neue"/>
              <a:buChar char="​"/>
              <a:defRPr sz="6800" b="0" i="0" u="none" strike="noStrike" cap="none">
                <a:solidFill>
                  <a:schemeClr val="dk1"/>
                </a:solidFill>
                <a:latin typeface="Inter"/>
                <a:ea typeface="Inter"/>
                <a:cs typeface="Inter"/>
                <a:sym typeface="Inter"/>
              </a:defRPr>
            </a:lvl9pPr>
          </a:lstStyle>
          <a:p>
            <a:endParaRPr/>
          </a:p>
        </p:txBody>
      </p:sp>
      <p:sp>
        <p:nvSpPr>
          <p:cNvPr id="267" name="Google Shape;267;g9c0c8dc0b6_0_543"/>
          <p:cNvSpPr txBox="1">
            <a:spLocks noGrp="1"/>
          </p:cNvSpPr>
          <p:nvPr>
            <p:ph type="body" idx="1"/>
          </p:nvPr>
        </p:nvSpPr>
        <p:spPr>
          <a:xfrm>
            <a:off x="495300" y="4743450"/>
            <a:ext cx="3555900" cy="1657200"/>
          </a:xfrm>
          <a:prstGeom prst="rect">
            <a:avLst/>
          </a:prstGeom>
          <a:noFill/>
          <a:ln>
            <a:noFill/>
          </a:ln>
        </p:spPr>
        <p:txBody>
          <a:bodyPr spcFirstLastPara="1" wrap="square" lIns="0" tIns="0" rIns="0" bIns="0" anchor="t" anchorCtr="0">
            <a:noAutofit/>
          </a:bodyPr>
          <a:lstStyle>
            <a:lvl1pPr marL="457200" lvl="0" indent="-228600" algn="l">
              <a:lnSpc>
                <a:spcPct val="96000"/>
              </a:lnSpc>
              <a:spcBef>
                <a:spcPts val="0"/>
              </a:spcBef>
              <a:spcAft>
                <a:spcPts val="0"/>
              </a:spcAft>
              <a:buClr>
                <a:schemeClr val="lt1"/>
              </a:buClr>
              <a:buSzPts val="1900"/>
              <a:buNone/>
              <a:defRPr sz="1900">
                <a:solidFill>
                  <a:schemeClr val="lt1"/>
                </a:solidFill>
              </a:defRPr>
            </a:lvl1pPr>
            <a:lvl2pPr marL="914400" lvl="1" indent="-228600" algn="l">
              <a:lnSpc>
                <a:spcPct val="107000"/>
              </a:lnSpc>
              <a:spcBef>
                <a:spcPts val="0"/>
              </a:spcBef>
              <a:spcAft>
                <a:spcPts val="0"/>
              </a:spcAft>
              <a:buClr>
                <a:schemeClr val="lt1"/>
              </a:buClr>
              <a:buSzPts val="2100"/>
              <a:buNone/>
              <a:defRPr>
                <a:solidFill>
                  <a:schemeClr val="lt1"/>
                </a:solidFill>
              </a:defRPr>
            </a:lvl2pPr>
            <a:lvl3pPr marL="1371600" lvl="2" indent="-228600" algn="l">
              <a:lnSpc>
                <a:spcPct val="107000"/>
              </a:lnSpc>
              <a:spcBef>
                <a:spcPts val="0"/>
              </a:spcBef>
              <a:spcAft>
                <a:spcPts val="0"/>
              </a:spcAft>
              <a:buClr>
                <a:schemeClr val="lt1"/>
              </a:buClr>
              <a:buSzPts val="1900"/>
              <a:buNone/>
              <a:defRPr>
                <a:solidFill>
                  <a:schemeClr val="lt1"/>
                </a:solidFill>
              </a:defRPr>
            </a:lvl3pPr>
            <a:lvl4pPr marL="1828800" lvl="3" indent="-228600" algn="l">
              <a:lnSpc>
                <a:spcPct val="107000"/>
              </a:lnSpc>
              <a:spcBef>
                <a:spcPts val="0"/>
              </a:spcBef>
              <a:spcAft>
                <a:spcPts val="0"/>
              </a:spcAft>
              <a:buClr>
                <a:schemeClr val="lt1"/>
              </a:buClr>
              <a:buSzPts val="1900"/>
              <a:buNone/>
              <a:defRPr>
                <a:solidFill>
                  <a:schemeClr val="lt1"/>
                </a:solidFill>
              </a:defRPr>
            </a:lvl4pPr>
            <a:lvl5pPr marL="2286000" lvl="4" indent="-228600" algn="l">
              <a:lnSpc>
                <a:spcPct val="96000"/>
              </a:lnSpc>
              <a:spcBef>
                <a:spcPts val="1900"/>
              </a:spcBef>
              <a:spcAft>
                <a:spcPts val="0"/>
              </a:spcAft>
              <a:buSzPts val="2800"/>
              <a:buFont typeface="Arial"/>
              <a:buNone/>
              <a:defRPr>
                <a:solidFill>
                  <a:schemeClr val="lt1"/>
                </a:solidFill>
              </a:defRPr>
            </a:lvl5pPr>
            <a:lvl6pPr marL="2743200" lvl="5" indent="-228600" algn="l">
              <a:lnSpc>
                <a:spcPct val="96000"/>
              </a:lnSpc>
              <a:spcBef>
                <a:spcPts val="0"/>
              </a:spcBef>
              <a:spcAft>
                <a:spcPts val="0"/>
              </a:spcAft>
              <a:buClr>
                <a:schemeClr val="lt1"/>
              </a:buClr>
              <a:buSzPts val="2100"/>
              <a:buNone/>
              <a:defRPr>
                <a:solidFill>
                  <a:schemeClr val="lt1"/>
                </a:solidFill>
              </a:defRPr>
            </a:lvl6pPr>
            <a:lvl7pPr marL="3200400" lvl="6" indent="-330200" algn="l">
              <a:lnSpc>
                <a:spcPct val="107000"/>
              </a:lnSpc>
              <a:spcBef>
                <a:spcPts val="1200"/>
              </a:spcBef>
              <a:spcAft>
                <a:spcPts val="0"/>
              </a:spcAft>
              <a:buClr>
                <a:schemeClr val="lt1"/>
              </a:buClr>
              <a:buSzPts val="1600"/>
              <a:buChar char="​"/>
              <a:defRPr>
                <a:solidFill>
                  <a:schemeClr val="lt1"/>
                </a:solidFill>
              </a:defRPr>
            </a:lvl7pPr>
            <a:lvl8pPr marL="3657600" lvl="7" indent="-577850" algn="l">
              <a:lnSpc>
                <a:spcPct val="87000"/>
              </a:lnSpc>
              <a:spcBef>
                <a:spcPts val="1900"/>
              </a:spcBef>
              <a:spcAft>
                <a:spcPts val="0"/>
              </a:spcAft>
              <a:buClr>
                <a:schemeClr val="lt1"/>
              </a:buClr>
              <a:buSzPts val="5500"/>
              <a:buChar char="​"/>
              <a:defRPr>
                <a:solidFill>
                  <a:schemeClr val="lt1"/>
                </a:solidFill>
              </a:defRPr>
            </a:lvl8pPr>
            <a:lvl9pPr marL="4114800" lvl="8" indent="-660400" algn="l">
              <a:lnSpc>
                <a:spcPct val="87000"/>
              </a:lnSpc>
              <a:spcBef>
                <a:spcPts val="1900"/>
              </a:spcBef>
              <a:spcAft>
                <a:spcPts val="0"/>
              </a:spcAft>
              <a:buClr>
                <a:schemeClr val="lt1"/>
              </a:buClr>
              <a:buSzPts val="6800"/>
              <a:buChar char="​"/>
              <a:defRPr>
                <a:solidFill>
                  <a:schemeClr val="lt1"/>
                </a:solidFill>
              </a:defRPr>
            </a:lvl9pPr>
          </a:lstStyle>
          <a:p>
            <a:endParaRPr/>
          </a:p>
        </p:txBody>
      </p:sp>
      <p:sp>
        <p:nvSpPr>
          <p:cNvPr id="268" name="Google Shape;268;g9c0c8dc0b6_0_543"/>
          <p:cNvSpPr txBox="1">
            <a:spLocks noGrp="1"/>
          </p:cNvSpPr>
          <p:nvPr>
            <p:ph type="title"/>
          </p:nvPr>
        </p:nvSpPr>
        <p:spPr>
          <a:xfrm>
            <a:off x="495300" y="2797094"/>
            <a:ext cx="3574500" cy="1787700"/>
          </a:xfrm>
          <a:prstGeom prst="rect">
            <a:avLst/>
          </a:prstGeom>
          <a:noFill/>
          <a:ln>
            <a:noFill/>
          </a:ln>
        </p:spPr>
        <p:txBody>
          <a:bodyPr spcFirstLastPara="1" wrap="square" lIns="0" tIns="0" rIns="0" bIns="0" anchor="b" anchorCtr="0">
            <a:noAutofit/>
          </a:bodyPr>
          <a:lstStyle>
            <a:lvl1pPr lvl="0" algn="l">
              <a:lnSpc>
                <a:spcPct val="87000"/>
              </a:lnSpc>
              <a:spcBef>
                <a:spcPts val="0"/>
              </a:spcBef>
              <a:spcAft>
                <a:spcPts val="0"/>
              </a:spcAft>
              <a:buClr>
                <a:schemeClr val="lt1"/>
              </a:buClr>
              <a:buSzPts val="4400"/>
              <a:buFont typeface="Inter"/>
              <a:buNone/>
              <a:defRPr sz="4400">
                <a:solidFill>
                  <a:schemeClr val="lt1"/>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69" name="Google Shape;269;g9c0c8dc0b6_0_543"/>
          <p:cNvSpPr/>
          <p:nvPr/>
        </p:nvSpPr>
        <p:spPr>
          <a:xfrm>
            <a:off x="4610836" y="0"/>
            <a:ext cx="477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96000"/>
              </a:lnSpc>
              <a:spcBef>
                <a:spcPts val="0"/>
              </a:spcBef>
              <a:spcAft>
                <a:spcPts val="0"/>
              </a:spcAft>
              <a:buClr>
                <a:srgbClr val="000000"/>
              </a:buClr>
              <a:buSzPts val="1900"/>
              <a:buFont typeface="Arial"/>
              <a:buNone/>
            </a:pPr>
            <a:endParaRPr sz="1900" b="0" i="0" u="none" strike="noStrike" cap="none">
              <a:solidFill>
                <a:schemeClr val="lt1"/>
              </a:solidFill>
              <a:latin typeface="Helvetica Neue"/>
              <a:ea typeface="Helvetica Neue"/>
              <a:cs typeface="Helvetica Neue"/>
              <a:sym typeface="Helvetica Neue"/>
            </a:endParaRPr>
          </a:p>
        </p:txBody>
      </p:sp>
      <p:sp>
        <p:nvSpPr>
          <p:cNvPr id="270" name="Google Shape;270;g9c0c8dc0b6_0_543"/>
          <p:cNvSpPr txBox="1"/>
          <p:nvPr/>
        </p:nvSpPr>
        <p:spPr>
          <a:xfrm>
            <a:off x="495299" y="6525507"/>
            <a:ext cx="3773700" cy="138000"/>
          </a:xfrm>
          <a:prstGeom prst="rect">
            <a:avLst/>
          </a:prstGeom>
          <a:noFill/>
          <a:ln>
            <a:noFill/>
          </a:ln>
        </p:spPr>
        <p:txBody>
          <a:bodyPr spcFirstLastPara="1" wrap="square" lIns="0" tIns="0" rIns="0" bIns="0" anchor="b" anchorCtr="0">
            <a:noAutofit/>
          </a:bodyPr>
          <a:lstStyle/>
          <a:p>
            <a:pPr marL="0" marR="0" lvl="0" indent="0" algn="l" rtl="0">
              <a:lnSpc>
                <a:spcPct val="96000"/>
              </a:lnSpc>
              <a:spcBef>
                <a:spcPts val="0"/>
              </a:spcBef>
              <a:spcAft>
                <a:spcPts val="0"/>
              </a:spcAft>
              <a:buClr>
                <a:srgbClr val="3253DC"/>
              </a:buClr>
              <a:buSzPts val="1500"/>
              <a:buFont typeface="Arial"/>
              <a:buNone/>
            </a:pPr>
            <a:r>
              <a:rPr lang="en-US" sz="700" b="0" i="0" u="none" strike="noStrike" cap="none">
                <a:solidFill>
                  <a:srgbClr val="FFFFFF"/>
                </a:solidFill>
                <a:latin typeface="Inter"/>
                <a:ea typeface="Inter"/>
                <a:cs typeface="Inter"/>
                <a:sym typeface="Inter"/>
              </a:rPr>
              <a:t>© Pure Storage 2020 Confidential - Embargoed Until Sept 15th, 2020</a:t>
            </a:r>
            <a:endParaRPr sz="1500" b="0" i="0" u="none" strike="noStrike" cap="none">
              <a:solidFill>
                <a:srgbClr val="FFFFFF"/>
              </a:solidFill>
              <a:latin typeface="Arial"/>
              <a:ea typeface="Arial"/>
              <a:cs typeface="Arial"/>
              <a:sym typeface="Arial"/>
            </a:endParaRPr>
          </a:p>
        </p:txBody>
      </p:sp>
    </p:spTree>
    <p:extLst>
      <p:ext uri="{BB962C8B-B14F-4D97-AF65-F5344CB8AC3E}">
        <p14:creationId xmlns:p14="http://schemas.microsoft.com/office/powerpoint/2010/main" val="2952640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matchingName="Orange Segue">
  <p:cSld name="Orange Segue">
    <p:bg>
      <p:bgPr>
        <a:gradFill>
          <a:gsLst>
            <a:gs pos="0">
              <a:schemeClr val="accent5"/>
            </a:gs>
            <a:gs pos="72000">
              <a:schemeClr val="accent1"/>
            </a:gs>
            <a:gs pos="100000">
              <a:schemeClr val="accent1"/>
            </a:gs>
          </a:gsLst>
          <a:lin ang="2700006" scaled="0"/>
        </a:gradFill>
        <a:effectLst/>
      </p:bgPr>
    </p:bg>
    <p:spTree>
      <p:nvGrpSpPr>
        <p:cNvPr id="1" name="Shape 271"/>
        <p:cNvGrpSpPr/>
        <p:nvPr/>
      </p:nvGrpSpPr>
      <p:grpSpPr>
        <a:xfrm>
          <a:off x="0" y="0"/>
          <a:ext cx="0" cy="0"/>
          <a:chOff x="0" y="0"/>
          <a:chExt cx="0" cy="0"/>
        </a:xfrm>
      </p:grpSpPr>
      <p:sp>
        <p:nvSpPr>
          <p:cNvPr id="272" name="Google Shape;272;g9c0c8dc0b6_0_550"/>
          <p:cNvSpPr txBox="1">
            <a:spLocks noGrp="1"/>
          </p:cNvSpPr>
          <p:nvPr>
            <p:ph type="subTitle" idx="1"/>
          </p:nvPr>
        </p:nvSpPr>
        <p:spPr>
          <a:xfrm>
            <a:off x="494189" y="4377055"/>
            <a:ext cx="8831700" cy="914400"/>
          </a:xfrm>
          <a:prstGeom prst="rect">
            <a:avLst/>
          </a:prstGeom>
          <a:noFill/>
          <a:ln>
            <a:noFill/>
          </a:ln>
        </p:spPr>
        <p:txBody>
          <a:bodyPr spcFirstLastPara="1" wrap="square" lIns="0" tIns="0" rIns="0" bIns="0" anchor="t" anchorCtr="0">
            <a:noAutofit/>
          </a:bodyPr>
          <a:lstStyle>
            <a:lvl1pPr lvl="0" algn="l">
              <a:lnSpc>
                <a:spcPct val="96000"/>
              </a:lnSpc>
              <a:spcBef>
                <a:spcPts val="1200"/>
              </a:spcBef>
              <a:spcAft>
                <a:spcPts val="0"/>
              </a:spcAft>
              <a:buSzPts val="2400"/>
              <a:buNone/>
              <a:defRPr sz="2400">
                <a:solidFill>
                  <a:srgbClr val="FEB898"/>
                </a:solidFill>
              </a:defRPr>
            </a:lvl1pPr>
            <a:lvl2pPr lvl="1" algn="ctr">
              <a:lnSpc>
                <a:spcPct val="107000"/>
              </a:lnSpc>
              <a:spcBef>
                <a:spcPts val="0"/>
              </a:spcBef>
              <a:spcAft>
                <a:spcPts val="0"/>
              </a:spcAft>
              <a:buSzPts val="2000"/>
              <a:buNone/>
              <a:defRPr sz="2000"/>
            </a:lvl2pPr>
            <a:lvl3pPr lvl="2" algn="ctr">
              <a:lnSpc>
                <a:spcPct val="107000"/>
              </a:lnSpc>
              <a:spcBef>
                <a:spcPts val="0"/>
              </a:spcBef>
              <a:spcAft>
                <a:spcPts val="0"/>
              </a:spcAft>
              <a:buSzPts val="1900"/>
              <a:buNone/>
              <a:defRPr sz="1900"/>
            </a:lvl3pPr>
            <a:lvl4pPr lvl="3" algn="ctr">
              <a:lnSpc>
                <a:spcPct val="107000"/>
              </a:lnSpc>
              <a:spcBef>
                <a:spcPts val="0"/>
              </a:spcBef>
              <a:spcAft>
                <a:spcPts val="0"/>
              </a:spcAft>
              <a:buSzPts val="1600"/>
              <a:buNone/>
              <a:defRPr sz="1600"/>
            </a:lvl4pPr>
            <a:lvl5pPr lvl="4" algn="ctr">
              <a:lnSpc>
                <a:spcPct val="96000"/>
              </a:lnSpc>
              <a:spcBef>
                <a:spcPts val="1900"/>
              </a:spcBef>
              <a:spcAft>
                <a:spcPts val="0"/>
              </a:spcAft>
              <a:buSzPts val="1600"/>
              <a:buNone/>
              <a:defRPr sz="1600"/>
            </a:lvl5pPr>
            <a:lvl6pPr lvl="5" algn="ctr">
              <a:lnSpc>
                <a:spcPct val="96000"/>
              </a:lnSpc>
              <a:spcBef>
                <a:spcPts val="0"/>
              </a:spcBef>
              <a:spcAft>
                <a:spcPts val="0"/>
              </a:spcAft>
              <a:buClr>
                <a:schemeClr val="dk1"/>
              </a:buClr>
              <a:buSzPts val="1600"/>
              <a:buNone/>
              <a:defRPr sz="1600"/>
            </a:lvl6pPr>
            <a:lvl7pPr lvl="6" algn="ctr">
              <a:lnSpc>
                <a:spcPct val="107000"/>
              </a:lnSpc>
              <a:spcBef>
                <a:spcPts val="1200"/>
              </a:spcBef>
              <a:spcAft>
                <a:spcPts val="0"/>
              </a:spcAft>
              <a:buClr>
                <a:schemeClr val="dk1"/>
              </a:buClr>
              <a:buSzPts val="1600"/>
              <a:buNone/>
              <a:defRPr sz="1600"/>
            </a:lvl7pPr>
            <a:lvl8pPr lvl="7" algn="ctr">
              <a:lnSpc>
                <a:spcPct val="87000"/>
              </a:lnSpc>
              <a:spcBef>
                <a:spcPts val="1900"/>
              </a:spcBef>
              <a:spcAft>
                <a:spcPts val="0"/>
              </a:spcAft>
              <a:buClr>
                <a:schemeClr val="dk1"/>
              </a:buClr>
              <a:buSzPts val="1600"/>
              <a:buNone/>
              <a:defRPr sz="1600"/>
            </a:lvl8pPr>
            <a:lvl9pPr lvl="8" algn="ctr">
              <a:lnSpc>
                <a:spcPct val="87000"/>
              </a:lnSpc>
              <a:spcBef>
                <a:spcPts val="1900"/>
              </a:spcBef>
              <a:spcAft>
                <a:spcPts val="0"/>
              </a:spcAft>
              <a:buClr>
                <a:schemeClr val="dk1"/>
              </a:buClr>
              <a:buSzPts val="1600"/>
              <a:buNone/>
              <a:defRPr sz="1600"/>
            </a:lvl9pPr>
          </a:lstStyle>
          <a:p>
            <a:endParaRPr/>
          </a:p>
        </p:txBody>
      </p:sp>
      <p:sp>
        <p:nvSpPr>
          <p:cNvPr id="273" name="Google Shape;273;g9c0c8dc0b6_0_550"/>
          <p:cNvSpPr txBox="1">
            <a:spLocks noGrp="1"/>
          </p:cNvSpPr>
          <p:nvPr>
            <p:ph type="title"/>
          </p:nvPr>
        </p:nvSpPr>
        <p:spPr>
          <a:xfrm>
            <a:off x="495298" y="2573310"/>
            <a:ext cx="8829600" cy="1606500"/>
          </a:xfrm>
          <a:prstGeom prst="rect">
            <a:avLst/>
          </a:prstGeom>
          <a:noFill/>
          <a:ln>
            <a:noFill/>
          </a:ln>
        </p:spPr>
        <p:txBody>
          <a:bodyPr spcFirstLastPara="1" wrap="square" lIns="0" tIns="0" rIns="0" bIns="0" anchor="b" anchorCtr="0">
            <a:noAutofit/>
          </a:bodyPr>
          <a:lstStyle>
            <a:lvl1pPr lvl="0" algn="l">
              <a:lnSpc>
                <a:spcPct val="87000"/>
              </a:lnSpc>
              <a:spcBef>
                <a:spcPts val="0"/>
              </a:spcBef>
              <a:spcAft>
                <a:spcPts val="0"/>
              </a:spcAft>
              <a:buClr>
                <a:schemeClr val="lt1"/>
              </a:buClr>
              <a:buSzPts val="6000"/>
              <a:buFont typeface="Inter"/>
              <a:buNone/>
              <a:defRPr sz="6000">
                <a:solidFill>
                  <a:schemeClr val="lt1"/>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extLst>
      <p:ext uri="{BB962C8B-B14F-4D97-AF65-F5344CB8AC3E}">
        <p14:creationId xmlns:p14="http://schemas.microsoft.com/office/powerpoint/2010/main" val="2609983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Title and Bullet">
  <p:cSld name="Title and Bullet">
    <p:spTree>
      <p:nvGrpSpPr>
        <p:cNvPr id="1" name="Shape 274"/>
        <p:cNvGrpSpPr/>
        <p:nvPr/>
      </p:nvGrpSpPr>
      <p:grpSpPr>
        <a:xfrm>
          <a:off x="0" y="0"/>
          <a:ext cx="0" cy="0"/>
          <a:chOff x="0" y="0"/>
          <a:chExt cx="0" cy="0"/>
        </a:xfrm>
      </p:grpSpPr>
      <p:sp>
        <p:nvSpPr>
          <p:cNvPr id="275" name="Google Shape;275;g9c0c8dc0b6_0_553"/>
          <p:cNvSpPr txBox="1">
            <a:spLocks noGrp="1"/>
          </p:cNvSpPr>
          <p:nvPr>
            <p:ph type="title"/>
          </p:nvPr>
        </p:nvSpPr>
        <p:spPr>
          <a:xfrm>
            <a:off x="495300" y="575576"/>
            <a:ext cx="11187300" cy="429300"/>
          </a:xfrm>
          <a:prstGeom prst="rect">
            <a:avLst/>
          </a:prstGeom>
          <a:noFill/>
          <a:ln>
            <a:noFill/>
          </a:ln>
        </p:spPr>
        <p:txBody>
          <a:bodyPr spcFirstLastPara="1" wrap="square" lIns="0" tIns="0" rIns="0" bIns="0" anchor="b" anchorCtr="0">
            <a:noAutofit/>
          </a:bodyPr>
          <a:lstStyle>
            <a:lvl1pPr lvl="0" algn="l">
              <a:lnSpc>
                <a:spcPct val="84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76" name="Google Shape;276;g9c0c8dc0b6_0_553"/>
          <p:cNvSpPr txBox="1">
            <a:spLocks noGrp="1"/>
          </p:cNvSpPr>
          <p:nvPr>
            <p:ph type="body" idx="1"/>
          </p:nvPr>
        </p:nvSpPr>
        <p:spPr>
          <a:xfrm>
            <a:off x="495300" y="1719072"/>
            <a:ext cx="11187300" cy="4672500"/>
          </a:xfrm>
          <a:prstGeom prst="rect">
            <a:avLst/>
          </a:prstGeom>
          <a:noFill/>
          <a:ln>
            <a:noFill/>
          </a:ln>
        </p:spPr>
        <p:txBody>
          <a:bodyPr spcFirstLastPara="1" wrap="square" lIns="0" tIns="0" rIns="0" bIns="0" anchor="t" anchorCtr="0">
            <a:noAutofit/>
          </a:bodyPr>
          <a:lstStyle>
            <a:lvl1pPr marL="457200" lvl="0" indent="-349250" algn="l">
              <a:lnSpc>
                <a:spcPct val="107000"/>
              </a:lnSpc>
              <a:spcBef>
                <a:spcPts val="0"/>
              </a:spcBef>
              <a:spcAft>
                <a:spcPts val="0"/>
              </a:spcAft>
              <a:buSzPts val="1900"/>
              <a:buChar char="•"/>
              <a:defRPr/>
            </a:lvl1pPr>
            <a:lvl2pPr marL="914400" lvl="1" indent="-349250" algn="l">
              <a:lnSpc>
                <a:spcPct val="107000"/>
              </a:lnSpc>
              <a:spcBef>
                <a:spcPts val="0"/>
              </a:spcBef>
              <a:spcAft>
                <a:spcPts val="0"/>
              </a:spcAft>
              <a:buSzPts val="1900"/>
              <a:buChar char="•"/>
              <a:defRPr/>
            </a:lvl2pPr>
            <a:lvl3pPr marL="1371600" lvl="2" indent="-349250" algn="l">
              <a:lnSpc>
                <a:spcPct val="107000"/>
              </a:lnSpc>
              <a:spcBef>
                <a:spcPts val="0"/>
              </a:spcBef>
              <a:spcAft>
                <a:spcPts val="0"/>
              </a:spcAft>
              <a:buSzPts val="1900"/>
              <a:buChar char="•"/>
              <a:defRPr/>
            </a:lvl3pPr>
            <a:lvl4pPr marL="1828800" lvl="3" indent="-349250" algn="l">
              <a:lnSpc>
                <a:spcPct val="107000"/>
              </a:lnSpc>
              <a:spcBef>
                <a:spcPts val="0"/>
              </a:spcBef>
              <a:spcAft>
                <a:spcPts val="0"/>
              </a:spcAft>
              <a:buSzPts val="1900"/>
              <a:buChar char="•"/>
              <a:defRPr/>
            </a:lvl4pPr>
            <a:lvl5pPr marL="2286000" lvl="4" indent="-349250" algn="l">
              <a:lnSpc>
                <a:spcPct val="96000"/>
              </a:lnSpc>
              <a:spcBef>
                <a:spcPts val="1900"/>
              </a:spcBef>
              <a:spcAft>
                <a:spcPts val="0"/>
              </a:spcAft>
              <a:buSzPts val="1900"/>
              <a:buChar char="​"/>
              <a:defRPr/>
            </a:lvl5pPr>
            <a:lvl6pPr marL="2743200" lvl="5" indent="-349250" algn="l">
              <a:lnSpc>
                <a:spcPct val="96000"/>
              </a:lnSpc>
              <a:spcBef>
                <a:spcPts val="0"/>
              </a:spcBef>
              <a:spcAft>
                <a:spcPts val="0"/>
              </a:spcAft>
              <a:buClr>
                <a:schemeClr val="dk1"/>
              </a:buClr>
              <a:buSzPts val="1900"/>
              <a:buChar char="​"/>
              <a:defRPr/>
            </a:lvl6pPr>
            <a:lvl7pPr marL="3200400" lvl="6" indent="-349250" algn="l">
              <a:lnSpc>
                <a:spcPct val="107000"/>
              </a:lnSpc>
              <a:spcBef>
                <a:spcPts val="1200"/>
              </a:spcBef>
              <a:spcAft>
                <a:spcPts val="0"/>
              </a:spcAft>
              <a:buClr>
                <a:schemeClr val="dk1"/>
              </a:buClr>
              <a:buSzPts val="1900"/>
              <a:buChar char="​"/>
              <a:defRPr/>
            </a:lvl7pPr>
            <a:lvl8pPr marL="3657600" lvl="7" indent="-349250" algn="l">
              <a:lnSpc>
                <a:spcPct val="87000"/>
              </a:lnSpc>
              <a:spcBef>
                <a:spcPts val="1900"/>
              </a:spcBef>
              <a:spcAft>
                <a:spcPts val="0"/>
              </a:spcAft>
              <a:buClr>
                <a:schemeClr val="dk1"/>
              </a:buClr>
              <a:buSzPts val="1900"/>
              <a:buChar char="​"/>
              <a:defRPr/>
            </a:lvl8pPr>
            <a:lvl9pPr marL="4114800" lvl="8" indent="-349250" algn="l">
              <a:lnSpc>
                <a:spcPct val="87000"/>
              </a:lnSpc>
              <a:spcBef>
                <a:spcPts val="1900"/>
              </a:spcBef>
              <a:spcAft>
                <a:spcPts val="0"/>
              </a:spcAft>
              <a:buClr>
                <a:schemeClr val="dk1"/>
              </a:buClr>
              <a:buSzPts val="1900"/>
              <a:buChar char="​"/>
              <a:defRPr/>
            </a:lvl9pPr>
          </a:lstStyle>
          <a:p>
            <a:endParaRPr/>
          </a:p>
        </p:txBody>
      </p:sp>
      <p:sp>
        <p:nvSpPr>
          <p:cNvPr id="277" name="Google Shape;277;g9c0c8dc0b6_0_553"/>
          <p:cNvSpPr txBox="1">
            <a:spLocks noGrp="1"/>
          </p:cNvSpPr>
          <p:nvPr>
            <p:ph type="subTitle" idx="2"/>
          </p:nvPr>
        </p:nvSpPr>
        <p:spPr>
          <a:xfrm>
            <a:off x="494189" y="1088135"/>
            <a:ext cx="11188500" cy="274500"/>
          </a:xfrm>
          <a:prstGeom prst="rect">
            <a:avLst/>
          </a:prstGeom>
          <a:noFill/>
          <a:ln>
            <a:noFill/>
          </a:ln>
        </p:spPr>
        <p:txBody>
          <a:bodyPr spcFirstLastPara="1" wrap="square" lIns="0" tIns="0" rIns="0" bIns="0" anchor="t" anchorCtr="0">
            <a:noAutofit/>
          </a:bodyPr>
          <a:lstStyle>
            <a:lvl1pPr lvl="0" algn="l">
              <a:lnSpc>
                <a:spcPct val="96000"/>
              </a:lnSpc>
              <a:spcBef>
                <a:spcPts val="900"/>
              </a:spcBef>
              <a:spcAft>
                <a:spcPts val="0"/>
              </a:spcAft>
              <a:buClr>
                <a:schemeClr val="accent1"/>
              </a:buClr>
              <a:buSzPts val="1900"/>
              <a:buFont typeface="Arial"/>
              <a:buNone/>
              <a:defRPr sz="1900">
                <a:solidFill>
                  <a:schemeClr val="dk1"/>
                </a:solidFill>
                <a:latin typeface="Inter"/>
                <a:ea typeface="Inter"/>
                <a:cs typeface="Inter"/>
                <a:sym typeface="Inter"/>
              </a:defRPr>
            </a:lvl1pPr>
            <a:lvl2pPr lvl="1" algn="ctr">
              <a:lnSpc>
                <a:spcPct val="107000"/>
              </a:lnSpc>
              <a:spcBef>
                <a:spcPts val="0"/>
              </a:spcBef>
              <a:spcAft>
                <a:spcPts val="0"/>
              </a:spcAft>
              <a:buSzPts val="2000"/>
              <a:buNone/>
              <a:defRPr sz="2000"/>
            </a:lvl2pPr>
            <a:lvl3pPr lvl="2" algn="ctr">
              <a:lnSpc>
                <a:spcPct val="107000"/>
              </a:lnSpc>
              <a:spcBef>
                <a:spcPts val="0"/>
              </a:spcBef>
              <a:spcAft>
                <a:spcPts val="0"/>
              </a:spcAft>
              <a:buSzPts val="1900"/>
              <a:buNone/>
              <a:defRPr sz="1900"/>
            </a:lvl3pPr>
            <a:lvl4pPr lvl="3" algn="ctr">
              <a:lnSpc>
                <a:spcPct val="107000"/>
              </a:lnSpc>
              <a:spcBef>
                <a:spcPts val="0"/>
              </a:spcBef>
              <a:spcAft>
                <a:spcPts val="0"/>
              </a:spcAft>
              <a:buSzPts val="1600"/>
              <a:buNone/>
              <a:defRPr sz="1600"/>
            </a:lvl4pPr>
            <a:lvl5pPr lvl="4" algn="ctr">
              <a:lnSpc>
                <a:spcPct val="96000"/>
              </a:lnSpc>
              <a:spcBef>
                <a:spcPts val="1900"/>
              </a:spcBef>
              <a:spcAft>
                <a:spcPts val="0"/>
              </a:spcAft>
              <a:buSzPts val="1600"/>
              <a:buNone/>
              <a:defRPr sz="1600"/>
            </a:lvl5pPr>
            <a:lvl6pPr lvl="5" algn="ctr">
              <a:lnSpc>
                <a:spcPct val="96000"/>
              </a:lnSpc>
              <a:spcBef>
                <a:spcPts val="0"/>
              </a:spcBef>
              <a:spcAft>
                <a:spcPts val="0"/>
              </a:spcAft>
              <a:buClr>
                <a:schemeClr val="dk1"/>
              </a:buClr>
              <a:buSzPts val="1600"/>
              <a:buNone/>
              <a:defRPr sz="1600"/>
            </a:lvl6pPr>
            <a:lvl7pPr lvl="6" algn="ctr">
              <a:lnSpc>
                <a:spcPct val="107000"/>
              </a:lnSpc>
              <a:spcBef>
                <a:spcPts val="1200"/>
              </a:spcBef>
              <a:spcAft>
                <a:spcPts val="0"/>
              </a:spcAft>
              <a:buClr>
                <a:schemeClr val="dk1"/>
              </a:buClr>
              <a:buSzPts val="1600"/>
              <a:buNone/>
              <a:defRPr sz="1600"/>
            </a:lvl7pPr>
            <a:lvl8pPr lvl="7" algn="ctr">
              <a:lnSpc>
                <a:spcPct val="87000"/>
              </a:lnSpc>
              <a:spcBef>
                <a:spcPts val="1900"/>
              </a:spcBef>
              <a:spcAft>
                <a:spcPts val="0"/>
              </a:spcAft>
              <a:buClr>
                <a:schemeClr val="dk1"/>
              </a:buClr>
              <a:buSzPts val="1600"/>
              <a:buNone/>
              <a:defRPr sz="1600"/>
            </a:lvl8pPr>
            <a:lvl9pPr lvl="8" algn="ctr">
              <a:lnSpc>
                <a:spcPct val="87000"/>
              </a:lnSpc>
              <a:spcBef>
                <a:spcPts val="1900"/>
              </a:spcBef>
              <a:spcAft>
                <a:spcPts val="0"/>
              </a:spcAft>
              <a:buClr>
                <a:schemeClr val="dk1"/>
              </a:buClr>
              <a:buSzPts val="1600"/>
              <a:buNone/>
              <a:defRPr sz="1600"/>
            </a:lvl9pPr>
          </a:lstStyle>
          <a:p>
            <a:endParaRPr/>
          </a:p>
        </p:txBody>
      </p:sp>
      <p:sp>
        <p:nvSpPr>
          <p:cNvPr id="278" name="Google Shape;278;g9c0c8dc0b6_0_553"/>
          <p:cNvSpPr txBox="1"/>
          <p:nvPr/>
        </p:nvSpPr>
        <p:spPr>
          <a:xfrm>
            <a:off x="11043819" y="6506650"/>
            <a:ext cx="187500" cy="145500"/>
          </a:xfrm>
          <a:prstGeom prst="rect">
            <a:avLst/>
          </a:prstGeom>
          <a:noFill/>
          <a:ln>
            <a:noFill/>
          </a:ln>
        </p:spPr>
        <p:txBody>
          <a:bodyPr spcFirstLastPara="1" wrap="square" lIns="0" tIns="0" rIns="0" bIns="0" anchor="b" anchorCtr="0">
            <a:noAutofit/>
          </a:bodyPr>
          <a:lstStyle/>
          <a:p>
            <a:pPr marL="0" marR="0" lvl="0" indent="0" algn="r" rtl="0">
              <a:lnSpc>
                <a:spcPct val="125000"/>
              </a:lnSpc>
              <a:spcBef>
                <a:spcPts val="0"/>
              </a:spcBef>
              <a:spcAft>
                <a:spcPts val="0"/>
              </a:spcAft>
              <a:buClr>
                <a:srgbClr val="000000"/>
              </a:buClr>
              <a:buSzPts val="800"/>
              <a:buFont typeface="Arial"/>
              <a:buNone/>
            </a:pPr>
            <a:fld id="{00000000-1234-1234-1234-123412341234}" type="slidenum">
              <a:rPr lang="en-US" sz="800" b="0" i="0" u="none" strike="noStrike" cap="none">
                <a:solidFill>
                  <a:srgbClr val="A5A5A5"/>
                </a:solidFill>
                <a:latin typeface="Space Mono"/>
                <a:ea typeface="Space Mono"/>
                <a:cs typeface="Space Mono"/>
                <a:sym typeface="Space Mono"/>
              </a:rPr>
              <a:t>‹#›</a:t>
            </a:fld>
            <a:endParaRPr sz="800" b="0" i="0" u="none" strike="noStrike" cap="none">
              <a:solidFill>
                <a:srgbClr val="A5A5A5"/>
              </a:solidFill>
              <a:latin typeface="Space Mono"/>
              <a:ea typeface="Space Mono"/>
              <a:cs typeface="Space Mono"/>
              <a:sym typeface="Space Mono"/>
            </a:endParaRPr>
          </a:p>
        </p:txBody>
      </p:sp>
      <p:sp>
        <p:nvSpPr>
          <p:cNvPr id="279" name="Google Shape;279;g9c0c8dc0b6_0_553"/>
          <p:cNvSpPr txBox="1">
            <a:spLocks noGrp="1"/>
          </p:cNvSpPr>
          <p:nvPr>
            <p:ph type="ftr" idx="11"/>
          </p:nvPr>
        </p:nvSpPr>
        <p:spPr>
          <a:xfrm>
            <a:off x="495299" y="6391291"/>
            <a:ext cx="6597900" cy="117900"/>
          </a:xfrm>
          <a:prstGeom prst="rect">
            <a:avLst/>
          </a:prstGeom>
          <a:noFill/>
          <a:ln>
            <a:noFill/>
          </a:ln>
        </p:spPr>
        <p:txBody>
          <a:bodyPr spcFirstLastPara="1" wrap="square" lIns="0" tIns="0" rIns="0" bIns="0" anchor="b" anchorCtr="0">
            <a:noAutofit/>
          </a:bodyPr>
          <a:lstStyle>
            <a:lvl1pPr marR="0" lvl="0" algn="l" rtl="0">
              <a:lnSpc>
                <a:spcPct val="96000"/>
              </a:lnSpc>
              <a:spcBef>
                <a:spcPts val="0"/>
              </a:spcBef>
              <a:spcAft>
                <a:spcPts val="0"/>
              </a:spcAft>
              <a:buClr>
                <a:srgbClr val="3253DC"/>
              </a:buClr>
              <a:buSzPts val="800"/>
              <a:buFont typeface="Arial"/>
              <a:buNone/>
              <a:defRPr sz="800" b="0" i="0" u="none" strike="noStrike" cap="none">
                <a:solidFill>
                  <a:srgbClr val="A5A5A5"/>
                </a:solidFill>
                <a:latin typeface="Space Mono"/>
                <a:ea typeface="Space Mono"/>
                <a:cs typeface="Space Mono"/>
                <a:sym typeface="Space Mono"/>
              </a:defRPr>
            </a:lvl1pPr>
            <a:lvl2pPr marR="0" lvl="1" algn="l" rtl="0">
              <a:lnSpc>
                <a:spcPct val="100000"/>
              </a:lnSpc>
              <a:spcBef>
                <a:spcPts val="30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031623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matchingName="Purple Product Slide">
  <p:cSld name="Purple Product Slide">
    <p:bg>
      <p:bgPr>
        <a:gradFill>
          <a:gsLst>
            <a:gs pos="0">
              <a:schemeClr val="accent3"/>
            </a:gs>
            <a:gs pos="71000">
              <a:srgbClr val="4C2275"/>
            </a:gs>
            <a:gs pos="100000">
              <a:srgbClr val="33164E"/>
            </a:gs>
          </a:gsLst>
          <a:lin ang="2700006" scaled="0"/>
        </a:gradFill>
        <a:effectLst/>
      </p:bgPr>
    </p:bg>
    <p:spTree>
      <p:nvGrpSpPr>
        <p:cNvPr id="1" name="Shape 280"/>
        <p:cNvGrpSpPr/>
        <p:nvPr/>
      </p:nvGrpSpPr>
      <p:grpSpPr>
        <a:xfrm>
          <a:off x="0" y="0"/>
          <a:ext cx="0" cy="0"/>
          <a:chOff x="0" y="0"/>
          <a:chExt cx="0" cy="0"/>
        </a:xfrm>
      </p:grpSpPr>
      <p:sp>
        <p:nvSpPr>
          <p:cNvPr id="281" name="Google Shape;281;g9c0c8dc0b6_0_559"/>
          <p:cNvSpPr txBox="1">
            <a:spLocks noGrp="1"/>
          </p:cNvSpPr>
          <p:nvPr>
            <p:ph type="body" idx="1"/>
          </p:nvPr>
        </p:nvSpPr>
        <p:spPr>
          <a:xfrm>
            <a:off x="495299" y="2048254"/>
            <a:ext cx="5435700" cy="4320000"/>
          </a:xfrm>
          <a:prstGeom prst="rect">
            <a:avLst/>
          </a:prstGeom>
          <a:noFill/>
          <a:ln>
            <a:noFill/>
          </a:ln>
        </p:spPr>
        <p:txBody>
          <a:bodyPr spcFirstLastPara="1" wrap="square" lIns="0" tIns="0" rIns="0" bIns="0" anchor="t" anchorCtr="0">
            <a:noAutofit/>
          </a:bodyPr>
          <a:lstStyle>
            <a:lvl1pPr marL="457200" lvl="0" indent="-355600" algn="l">
              <a:lnSpc>
                <a:spcPct val="107000"/>
              </a:lnSpc>
              <a:spcBef>
                <a:spcPts val="0"/>
              </a:spcBef>
              <a:spcAft>
                <a:spcPts val="0"/>
              </a:spcAft>
              <a:buClr>
                <a:schemeClr val="lt1"/>
              </a:buClr>
              <a:buSzPts val="2000"/>
              <a:buFont typeface="Inter"/>
              <a:buChar char="​"/>
              <a:defRPr sz="2000">
                <a:solidFill>
                  <a:schemeClr val="lt1"/>
                </a:solidFill>
              </a:defRPr>
            </a:lvl1pPr>
            <a:lvl2pPr marL="914400" lvl="1" indent="-349250" algn="l">
              <a:lnSpc>
                <a:spcPct val="107000"/>
              </a:lnSpc>
              <a:spcBef>
                <a:spcPts val="700"/>
              </a:spcBef>
              <a:spcAft>
                <a:spcPts val="0"/>
              </a:spcAft>
              <a:buClr>
                <a:schemeClr val="lt1"/>
              </a:buClr>
              <a:buSzPts val="1900"/>
              <a:buFont typeface="Arial"/>
              <a:buChar char="•"/>
              <a:defRPr sz="1900">
                <a:solidFill>
                  <a:schemeClr val="lt1"/>
                </a:solidFill>
              </a:defRPr>
            </a:lvl2pPr>
            <a:lvl3pPr marL="1371600" lvl="2" indent="-349250" algn="l">
              <a:lnSpc>
                <a:spcPct val="107000"/>
              </a:lnSpc>
              <a:spcBef>
                <a:spcPts val="1900"/>
              </a:spcBef>
              <a:spcAft>
                <a:spcPts val="0"/>
              </a:spcAft>
              <a:buClr>
                <a:schemeClr val="lt1"/>
              </a:buClr>
              <a:buSzPts val="1900"/>
              <a:buFont typeface="Arial"/>
              <a:buChar char="•"/>
              <a:defRPr sz="1900">
                <a:solidFill>
                  <a:schemeClr val="lt1"/>
                </a:solidFill>
              </a:defRPr>
            </a:lvl3pPr>
            <a:lvl4pPr marL="1828800" lvl="3" indent="-349250" algn="l">
              <a:lnSpc>
                <a:spcPct val="107000"/>
              </a:lnSpc>
              <a:spcBef>
                <a:spcPts val="1900"/>
              </a:spcBef>
              <a:spcAft>
                <a:spcPts val="0"/>
              </a:spcAft>
              <a:buClr>
                <a:schemeClr val="lt1"/>
              </a:buClr>
              <a:buSzPts val="1900"/>
              <a:buFont typeface="Arial"/>
              <a:buChar char="•"/>
              <a:defRPr sz="1900">
                <a:solidFill>
                  <a:schemeClr val="lt1"/>
                </a:solidFill>
              </a:defRPr>
            </a:lvl4pPr>
            <a:lvl5pPr marL="2286000" lvl="4" indent="-349250" algn="l">
              <a:lnSpc>
                <a:spcPct val="107000"/>
              </a:lnSpc>
              <a:spcBef>
                <a:spcPts val="1900"/>
              </a:spcBef>
              <a:spcAft>
                <a:spcPts val="0"/>
              </a:spcAft>
              <a:buClr>
                <a:schemeClr val="lt1"/>
              </a:buClr>
              <a:buSzPts val="1900"/>
              <a:buFont typeface="Arial"/>
              <a:buChar char="•"/>
              <a:defRPr sz="1900">
                <a:solidFill>
                  <a:schemeClr val="lt1"/>
                </a:solidFill>
              </a:defRPr>
            </a:lvl5pPr>
            <a:lvl6pPr marL="2743200" lvl="5" indent="-349250" algn="l">
              <a:lnSpc>
                <a:spcPct val="96000"/>
              </a:lnSpc>
              <a:spcBef>
                <a:spcPts val="1900"/>
              </a:spcBef>
              <a:spcAft>
                <a:spcPts val="0"/>
              </a:spcAft>
              <a:buClr>
                <a:schemeClr val="dk1"/>
              </a:buClr>
              <a:buSzPts val="1900"/>
              <a:buChar char="​"/>
              <a:defRPr/>
            </a:lvl6pPr>
            <a:lvl7pPr marL="3200400" lvl="6" indent="-349250" algn="l">
              <a:lnSpc>
                <a:spcPct val="107000"/>
              </a:lnSpc>
              <a:spcBef>
                <a:spcPts val="1200"/>
              </a:spcBef>
              <a:spcAft>
                <a:spcPts val="0"/>
              </a:spcAft>
              <a:buClr>
                <a:schemeClr val="dk1"/>
              </a:buClr>
              <a:buSzPts val="1900"/>
              <a:buChar char="​"/>
              <a:defRPr/>
            </a:lvl7pPr>
            <a:lvl8pPr marL="3657600" lvl="7" indent="-349250" algn="l">
              <a:lnSpc>
                <a:spcPct val="87000"/>
              </a:lnSpc>
              <a:spcBef>
                <a:spcPts val="1900"/>
              </a:spcBef>
              <a:spcAft>
                <a:spcPts val="0"/>
              </a:spcAft>
              <a:buClr>
                <a:schemeClr val="dk1"/>
              </a:buClr>
              <a:buSzPts val="1900"/>
              <a:buChar char="​"/>
              <a:defRPr/>
            </a:lvl8pPr>
            <a:lvl9pPr marL="4114800" lvl="8" indent="-349250" algn="l">
              <a:lnSpc>
                <a:spcPct val="87000"/>
              </a:lnSpc>
              <a:spcBef>
                <a:spcPts val="1900"/>
              </a:spcBef>
              <a:spcAft>
                <a:spcPts val="0"/>
              </a:spcAft>
              <a:buClr>
                <a:schemeClr val="dk1"/>
              </a:buClr>
              <a:buSzPts val="1900"/>
              <a:buChar char="​"/>
              <a:defRPr/>
            </a:lvl9pPr>
          </a:lstStyle>
          <a:p>
            <a:endParaRPr/>
          </a:p>
        </p:txBody>
      </p:sp>
      <p:sp>
        <p:nvSpPr>
          <p:cNvPr id="282" name="Google Shape;282;g9c0c8dc0b6_0_559"/>
          <p:cNvSpPr txBox="1">
            <a:spLocks noGrp="1"/>
          </p:cNvSpPr>
          <p:nvPr>
            <p:ph type="title"/>
          </p:nvPr>
        </p:nvSpPr>
        <p:spPr>
          <a:xfrm>
            <a:off x="495299" y="417873"/>
            <a:ext cx="5482500" cy="1137600"/>
          </a:xfrm>
          <a:prstGeom prst="rect">
            <a:avLst/>
          </a:prstGeom>
          <a:noFill/>
          <a:ln>
            <a:noFill/>
          </a:ln>
        </p:spPr>
        <p:txBody>
          <a:bodyPr spcFirstLastPara="1" wrap="square" lIns="0" tIns="0" rIns="0" bIns="0" anchor="b" anchorCtr="0">
            <a:noAutofit/>
          </a:bodyPr>
          <a:lstStyle>
            <a:lvl1pPr lvl="0" algn="l">
              <a:lnSpc>
                <a:spcPct val="84000"/>
              </a:lnSpc>
              <a:spcBef>
                <a:spcPts val="0"/>
              </a:spcBef>
              <a:spcAft>
                <a:spcPts val="0"/>
              </a:spcAft>
              <a:buClr>
                <a:schemeClr val="lt1"/>
              </a:buClr>
              <a:buSzPts val="4400"/>
              <a:buFont typeface="Inter"/>
              <a:buNone/>
              <a:defRPr sz="4400">
                <a:solidFill>
                  <a:schemeClr val="lt1"/>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83" name="Google Shape;283;g9c0c8dc0b6_0_559"/>
          <p:cNvSpPr/>
          <p:nvPr/>
        </p:nvSpPr>
        <p:spPr>
          <a:xfrm>
            <a:off x="11361220" y="6446710"/>
            <a:ext cx="321970" cy="289918"/>
          </a:xfrm>
          <a:custGeom>
            <a:avLst/>
            <a:gdLst/>
            <a:ahLst/>
            <a:cxnLst/>
            <a:rect l="l" t="t" r="r" b="b"/>
            <a:pathLst>
              <a:path w="441055" h="397148" extrusionOk="0">
                <a:moveTo>
                  <a:pt x="236007" y="397148"/>
                </a:moveTo>
                <a:lnTo>
                  <a:pt x="138508" y="397148"/>
                </a:lnTo>
                <a:cubicBezTo>
                  <a:pt x="118379" y="397148"/>
                  <a:pt x="99626" y="386322"/>
                  <a:pt x="89562" y="368912"/>
                </a:cubicBezTo>
                <a:lnTo>
                  <a:pt x="7531" y="226842"/>
                </a:lnTo>
                <a:cubicBezTo>
                  <a:pt x="-2509" y="209408"/>
                  <a:pt x="-2509" y="187756"/>
                  <a:pt x="7524" y="170346"/>
                </a:cubicBezTo>
                <a:lnTo>
                  <a:pt x="89569" y="28260"/>
                </a:lnTo>
                <a:cubicBezTo>
                  <a:pt x="99618" y="10826"/>
                  <a:pt x="118379" y="0"/>
                  <a:pt x="138508" y="0"/>
                </a:cubicBezTo>
                <a:lnTo>
                  <a:pt x="302544" y="0"/>
                </a:lnTo>
                <a:cubicBezTo>
                  <a:pt x="322673" y="0"/>
                  <a:pt x="341427" y="10826"/>
                  <a:pt x="351491" y="28260"/>
                </a:cubicBezTo>
                <a:lnTo>
                  <a:pt x="433513" y="170330"/>
                </a:lnTo>
                <a:cubicBezTo>
                  <a:pt x="443569" y="187748"/>
                  <a:pt x="443569" y="209408"/>
                  <a:pt x="433513" y="226842"/>
                </a:cubicBezTo>
                <a:lnTo>
                  <a:pt x="412300" y="260664"/>
                </a:lnTo>
                <a:cubicBezTo>
                  <a:pt x="402425" y="277776"/>
                  <a:pt x="383663" y="288594"/>
                  <a:pt x="363527" y="288594"/>
                </a:cubicBezTo>
                <a:lnTo>
                  <a:pt x="265902" y="288594"/>
                </a:lnTo>
                <a:lnTo>
                  <a:pt x="319271" y="198519"/>
                </a:lnTo>
                <a:lnTo>
                  <a:pt x="269901" y="113040"/>
                </a:lnTo>
                <a:lnTo>
                  <a:pt x="171136" y="113040"/>
                </a:lnTo>
                <a:lnTo>
                  <a:pt x="121742" y="198582"/>
                </a:lnTo>
                <a:lnTo>
                  <a:pt x="236007" y="397148"/>
                </a:lnTo>
                <a:lnTo>
                  <a:pt x="236007" y="39714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Inter"/>
              <a:ea typeface="Inter"/>
              <a:cs typeface="Inter"/>
              <a:sym typeface="Inter"/>
            </a:endParaRPr>
          </a:p>
        </p:txBody>
      </p:sp>
      <p:sp>
        <p:nvSpPr>
          <p:cNvPr id="284" name="Google Shape;284;g9c0c8dc0b6_0_559"/>
          <p:cNvSpPr txBox="1"/>
          <p:nvPr/>
        </p:nvSpPr>
        <p:spPr>
          <a:xfrm>
            <a:off x="11020094" y="6509226"/>
            <a:ext cx="187500" cy="145500"/>
          </a:xfrm>
          <a:prstGeom prst="rect">
            <a:avLst/>
          </a:prstGeom>
          <a:noFill/>
          <a:ln>
            <a:noFill/>
          </a:ln>
        </p:spPr>
        <p:txBody>
          <a:bodyPr spcFirstLastPara="1" wrap="square" lIns="0" tIns="0" rIns="0" bIns="0" anchor="b" anchorCtr="0">
            <a:noAutofit/>
          </a:bodyPr>
          <a:lstStyle/>
          <a:p>
            <a:pPr marL="0" marR="0" lvl="0" indent="0" algn="r" rtl="0">
              <a:lnSpc>
                <a:spcPct val="125000"/>
              </a:lnSpc>
              <a:spcBef>
                <a:spcPts val="0"/>
              </a:spcBef>
              <a:spcAft>
                <a:spcPts val="0"/>
              </a:spcAft>
              <a:buClr>
                <a:srgbClr val="000000"/>
              </a:buClr>
              <a:buSzPts val="800"/>
              <a:buFont typeface="Arial"/>
              <a:buNone/>
            </a:pPr>
            <a:fld id="{00000000-1234-1234-1234-123412341234}" type="slidenum">
              <a:rPr lang="en-US" sz="800" b="0" i="0" u="none" strike="noStrike" cap="none">
                <a:solidFill>
                  <a:srgbClr val="C19EE3"/>
                </a:solidFill>
                <a:latin typeface="Space Mono"/>
                <a:ea typeface="Space Mono"/>
                <a:cs typeface="Space Mono"/>
                <a:sym typeface="Space Mono"/>
              </a:rPr>
              <a:t>‹#›</a:t>
            </a:fld>
            <a:endParaRPr sz="800" b="0" i="0" u="none" strike="noStrike" cap="none">
              <a:solidFill>
                <a:srgbClr val="C19EE3"/>
              </a:solidFill>
              <a:latin typeface="Space Mono"/>
              <a:ea typeface="Space Mono"/>
              <a:cs typeface="Space Mono"/>
              <a:sym typeface="Space Mono"/>
            </a:endParaRPr>
          </a:p>
        </p:txBody>
      </p:sp>
      <p:sp>
        <p:nvSpPr>
          <p:cNvPr id="285" name="Google Shape;285;g9c0c8dc0b6_0_559"/>
          <p:cNvSpPr txBox="1"/>
          <p:nvPr/>
        </p:nvSpPr>
        <p:spPr>
          <a:xfrm>
            <a:off x="495299" y="6525507"/>
            <a:ext cx="3773700" cy="138000"/>
          </a:xfrm>
          <a:prstGeom prst="rect">
            <a:avLst/>
          </a:prstGeom>
          <a:noFill/>
          <a:ln>
            <a:noFill/>
          </a:ln>
        </p:spPr>
        <p:txBody>
          <a:bodyPr spcFirstLastPara="1" wrap="square" lIns="0" tIns="0" rIns="0" bIns="0" anchor="b" anchorCtr="0">
            <a:noAutofit/>
          </a:bodyPr>
          <a:lstStyle/>
          <a:p>
            <a:pPr marL="0" marR="0" lvl="0" indent="0" algn="l" rtl="0">
              <a:lnSpc>
                <a:spcPct val="96000"/>
              </a:lnSpc>
              <a:spcBef>
                <a:spcPts val="0"/>
              </a:spcBef>
              <a:spcAft>
                <a:spcPts val="0"/>
              </a:spcAft>
              <a:buClr>
                <a:srgbClr val="3253DC"/>
              </a:buClr>
              <a:buSzPts val="1500"/>
              <a:buFont typeface="Arial"/>
              <a:buNone/>
            </a:pPr>
            <a:r>
              <a:rPr lang="en-US" sz="700" b="0" i="0" u="none" strike="noStrike" cap="none">
                <a:solidFill>
                  <a:srgbClr val="A5A5A5"/>
                </a:solidFill>
                <a:latin typeface="Inter"/>
                <a:ea typeface="Inter"/>
                <a:cs typeface="Inter"/>
                <a:sym typeface="Inter"/>
              </a:rPr>
              <a:t>© Pure Storage 2020 Confidential - Internal Use Only </a:t>
            </a:r>
            <a:endParaRPr sz="15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395955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Teal Quote Slide">
  <p:cSld name="Teal Quote Slide">
    <p:bg>
      <p:bgPr>
        <a:gradFill>
          <a:gsLst>
            <a:gs pos="0">
              <a:schemeClr val="lt2"/>
            </a:gs>
            <a:gs pos="100000">
              <a:srgbClr val="006456"/>
            </a:gs>
          </a:gsLst>
          <a:lin ang="2700006" scaled="0"/>
        </a:gradFill>
        <a:effectLst/>
      </p:bgPr>
    </p:bg>
    <p:spTree>
      <p:nvGrpSpPr>
        <p:cNvPr id="1" name="Shape 286"/>
        <p:cNvGrpSpPr/>
        <p:nvPr/>
      </p:nvGrpSpPr>
      <p:grpSpPr>
        <a:xfrm>
          <a:off x="0" y="0"/>
          <a:ext cx="0" cy="0"/>
          <a:chOff x="0" y="0"/>
          <a:chExt cx="0" cy="0"/>
        </a:xfrm>
      </p:grpSpPr>
      <p:sp>
        <p:nvSpPr>
          <p:cNvPr id="287" name="Google Shape;287;g9c0c8dc0b6_0_568"/>
          <p:cNvSpPr/>
          <p:nvPr/>
        </p:nvSpPr>
        <p:spPr>
          <a:xfrm>
            <a:off x="-1855" y="5916168"/>
            <a:ext cx="12195600" cy="942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900"/>
              <a:buFont typeface="Inter"/>
              <a:buNone/>
            </a:pPr>
            <a:endParaRPr sz="1900" b="0" i="0" u="none" strike="noStrike" cap="none">
              <a:solidFill>
                <a:srgbClr val="FFFFFF"/>
              </a:solidFill>
              <a:latin typeface="Century Gothic"/>
              <a:ea typeface="Century Gothic"/>
              <a:cs typeface="Century Gothic"/>
              <a:sym typeface="Century Gothic"/>
            </a:endParaRPr>
          </a:p>
        </p:txBody>
      </p:sp>
      <p:sp>
        <p:nvSpPr>
          <p:cNvPr id="288" name="Google Shape;288;g9c0c8dc0b6_0_568"/>
          <p:cNvSpPr/>
          <p:nvPr/>
        </p:nvSpPr>
        <p:spPr>
          <a:xfrm rot="-5400000" flipH="1">
            <a:off x="5849254" y="-426857"/>
            <a:ext cx="493500" cy="12192000"/>
          </a:xfrm>
          <a:prstGeom prst="round1Rect">
            <a:avLst>
              <a:gd name="adj" fmla="val 0"/>
            </a:avLst>
          </a:prstGeom>
          <a:gradFill>
            <a:gsLst>
              <a:gs pos="0">
                <a:srgbClr val="005C4F">
                  <a:alpha val="0"/>
                </a:srgbClr>
              </a:gs>
              <a:gs pos="10000">
                <a:srgbClr val="005C4F">
                  <a:alpha val="0"/>
                </a:srgbClr>
              </a:gs>
              <a:gs pos="100000">
                <a:srgbClr val="005C4F">
                  <a:alpha val="13333"/>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1" i="0" u="none" strike="noStrike" cap="none">
              <a:solidFill>
                <a:srgbClr val="FFFFFF"/>
              </a:solidFill>
              <a:latin typeface="Inter"/>
              <a:ea typeface="Inter"/>
              <a:cs typeface="Inter"/>
              <a:sym typeface="Inter"/>
            </a:endParaRPr>
          </a:p>
        </p:txBody>
      </p:sp>
      <p:sp>
        <p:nvSpPr>
          <p:cNvPr id="289" name="Google Shape;289;g9c0c8dc0b6_0_568"/>
          <p:cNvSpPr txBox="1">
            <a:spLocks noGrp="1"/>
          </p:cNvSpPr>
          <p:nvPr>
            <p:ph type="body" idx="1"/>
          </p:nvPr>
        </p:nvSpPr>
        <p:spPr>
          <a:xfrm>
            <a:off x="495299" y="424690"/>
            <a:ext cx="11201700" cy="5003100"/>
          </a:xfrm>
          <a:prstGeom prst="rect">
            <a:avLst/>
          </a:prstGeom>
          <a:noFill/>
          <a:ln>
            <a:noFill/>
          </a:ln>
        </p:spPr>
        <p:txBody>
          <a:bodyPr spcFirstLastPara="1" wrap="square" lIns="0" tIns="0" rIns="0" bIns="0" anchor="t" anchorCtr="0">
            <a:noAutofit/>
          </a:bodyPr>
          <a:lstStyle>
            <a:lvl1pPr marL="457200" lvl="0" indent="-577850" algn="l">
              <a:lnSpc>
                <a:spcPct val="96000"/>
              </a:lnSpc>
              <a:spcBef>
                <a:spcPts val="900"/>
              </a:spcBef>
              <a:spcAft>
                <a:spcPts val="0"/>
              </a:spcAft>
              <a:buSzPts val="5500"/>
              <a:buFont typeface="Helvetica Neue"/>
              <a:buChar char="​"/>
              <a:defRPr sz="5500">
                <a:solidFill>
                  <a:schemeClr val="lt1"/>
                </a:solidFill>
              </a:defRPr>
            </a:lvl1pPr>
            <a:lvl2pPr marL="914400" lvl="1" indent="-228600" algn="l">
              <a:lnSpc>
                <a:spcPct val="86000"/>
              </a:lnSpc>
              <a:spcBef>
                <a:spcPts val="1200"/>
              </a:spcBef>
              <a:spcAft>
                <a:spcPts val="0"/>
              </a:spcAft>
              <a:buSzPts val="5500"/>
              <a:buFont typeface="Helvetica Neue"/>
              <a:buNone/>
              <a:defRPr sz="5500">
                <a:solidFill>
                  <a:srgbClr val="262626"/>
                </a:solidFill>
              </a:defRPr>
            </a:lvl2pPr>
            <a:lvl3pPr marL="1371600" lvl="2" indent="-508000" algn="l">
              <a:lnSpc>
                <a:spcPct val="89000"/>
              </a:lnSpc>
              <a:spcBef>
                <a:spcPts val="1200"/>
              </a:spcBef>
              <a:spcAft>
                <a:spcPts val="0"/>
              </a:spcAft>
              <a:buSzPts val="4400"/>
              <a:buFont typeface="Helvetica Neue"/>
              <a:buChar char="​"/>
              <a:defRPr sz="4400">
                <a:solidFill>
                  <a:schemeClr val="lt1"/>
                </a:solidFill>
              </a:defRPr>
            </a:lvl3pPr>
            <a:lvl4pPr marL="1828800" lvl="3" indent="-450850" algn="l">
              <a:lnSpc>
                <a:spcPct val="88000"/>
              </a:lnSpc>
              <a:spcBef>
                <a:spcPts val="1200"/>
              </a:spcBef>
              <a:spcAft>
                <a:spcPts val="0"/>
              </a:spcAft>
              <a:buSzPts val="3500"/>
              <a:buFont typeface="Helvetica Neue"/>
              <a:buChar char="​"/>
              <a:defRPr sz="3500">
                <a:solidFill>
                  <a:schemeClr val="lt1"/>
                </a:solidFill>
              </a:defRPr>
            </a:lvl4pPr>
            <a:lvl5pPr marL="2286000" lvl="4" indent="-228600" algn="l">
              <a:lnSpc>
                <a:spcPct val="89000"/>
              </a:lnSpc>
              <a:spcBef>
                <a:spcPts val="1200"/>
              </a:spcBef>
              <a:spcAft>
                <a:spcPts val="0"/>
              </a:spcAft>
              <a:buSzPts val="2800"/>
              <a:buFont typeface="Helvetica Neue"/>
              <a:buNone/>
              <a:defRPr sz="2800">
                <a:solidFill>
                  <a:schemeClr val="lt1"/>
                </a:solidFill>
              </a:defRPr>
            </a:lvl5pPr>
            <a:lvl6pPr marL="2743200" lvl="5" indent="-381000" algn="l">
              <a:lnSpc>
                <a:spcPct val="94000"/>
              </a:lnSpc>
              <a:spcBef>
                <a:spcPts val="0"/>
              </a:spcBef>
              <a:spcAft>
                <a:spcPts val="0"/>
              </a:spcAft>
              <a:buClr>
                <a:schemeClr val="lt1"/>
              </a:buClr>
              <a:buSzPts val="2400"/>
              <a:buChar char="​"/>
              <a:defRPr sz="2400">
                <a:solidFill>
                  <a:schemeClr val="lt1"/>
                </a:solidFill>
              </a:defRPr>
            </a:lvl6pPr>
            <a:lvl7pPr marL="3200400" lvl="6" indent="-660400" algn="l">
              <a:lnSpc>
                <a:spcPct val="88000"/>
              </a:lnSpc>
              <a:spcBef>
                <a:spcPts val="1200"/>
              </a:spcBef>
              <a:spcAft>
                <a:spcPts val="0"/>
              </a:spcAft>
              <a:buClr>
                <a:schemeClr val="lt1"/>
              </a:buClr>
              <a:buSzPts val="6800"/>
              <a:buChar char="​"/>
              <a:defRPr sz="6800">
                <a:solidFill>
                  <a:schemeClr val="lt1"/>
                </a:solidFill>
              </a:defRPr>
            </a:lvl7pPr>
            <a:lvl8pPr marL="3657600" lvl="7" indent="-793750" algn="l">
              <a:lnSpc>
                <a:spcPct val="84000"/>
              </a:lnSpc>
              <a:spcBef>
                <a:spcPts val="1900"/>
              </a:spcBef>
              <a:spcAft>
                <a:spcPts val="0"/>
              </a:spcAft>
              <a:buClr>
                <a:schemeClr val="lt1"/>
              </a:buClr>
              <a:buSzPts val="8900"/>
              <a:buChar char="​"/>
              <a:defRPr sz="8900">
                <a:solidFill>
                  <a:schemeClr val="lt1"/>
                </a:solidFill>
              </a:defRPr>
            </a:lvl8pPr>
            <a:lvl9pPr marL="4114800" lvl="8" indent="-228600" algn="l">
              <a:lnSpc>
                <a:spcPct val="84000"/>
              </a:lnSpc>
              <a:spcBef>
                <a:spcPts val="1900"/>
              </a:spcBef>
              <a:spcAft>
                <a:spcPts val="0"/>
              </a:spcAft>
              <a:buClr>
                <a:schemeClr val="lt1"/>
              </a:buClr>
              <a:buSzPts val="11100"/>
              <a:buNone/>
              <a:defRPr sz="11100">
                <a:solidFill>
                  <a:schemeClr val="lt1"/>
                </a:solidFill>
              </a:defRPr>
            </a:lvl9pPr>
          </a:lstStyle>
          <a:p>
            <a:endParaRPr/>
          </a:p>
        </p:txBody>
      </p:sp>
      <p:sp>
        <p:nvSpPr>
          <p:cNvPr id="290" name="Google Shape;290;g9c0c8dc0b6_0_568"/>
          <p:cNvSpPr txBox="1">
            <a:spLocks noGrp="1"/>
          </p:cNvSpPr>
          <p:nvPr>
            <p:ph type="body" idx="2"/>
          </p:nvPr>
        </p:nvSpPr>
        <p:spPr>
          <a:xfrm>
            <a:off x="492124" y="6229370"/>
            <a:ext cx="2613300" cy="236400"/>
          </a:xfrm>
          <a:prstGeom prst="rect">
            <a:avLst/>
          </a:prstGeom>
          <a:noFill/>
          <a:ln>
            <a:noFill/>
          </a:ln>
        </p:spPr>
        <p:txBody>
          <a:bodyPr spcFirstLastPara="1" wrap="square" lIns="0" tIns="0" rIns="0" bIns="0" anchor="t" anchorCtr="0">
            <a:noAutofit/>
          </a:bodyPr>
          <a:lstStyle>
            <a:lvl1pPr marL="457200" lvl="0" indent="-228600" algn="l">
              <a:lnSpc>
                <a:spcPct val="96000"/>
              </a:lnSpc>
              <a:spcBef>
                <a:spcPts val="0"/>
              </a:spcBef>
              <a:spcAft>
                <a:spcPts val="0"/>
              </a:spcAft>
              <a:buSzPts val="1500"/>
              <a:buNone/>
              <a:defRPr sz="1500" b="0">
                <a:solidFill>
                  <a:schemeClr val="dk1"/>
                </a:solidFill>
                <a:latin typeface="Space Mono"/>
                <a:ea typeface="Space Mono"/>
                <a:cs typeface="Space Mono"/>
                <a:sym typeface="Space Mono"/>
              </a:defRPr>
            </a:lvl1pPr>
            <a:lvl2pPr marL="914400" lvl="1" indent="-228600" algn="l">
              <a:lnSpc>
                <a:spcPct val="114000"/>
              </a:lnSpc>
              <a:spcBef>
                <a:spcPts val="0"/>
              </a:spcBef>
              <a:spcAft>
                <a:spcPts val="0"/>
              </a:spcAft>
              <a:buSzPts val="1500"/>
              <a:buNone/>
              <a:defRPr sz="1500">
                <a:solidFill>
                  <a:schemeClr val="lt1"/>
                </a:solidFill>
              </a:defRPr>
            </a:lvl2pPr>
            <a:lvl3pPr marL="1371600" lvl="2" indent="-228600" algn="l">
              <a:lnSpc>
                <a:spcPct val="114000"/>
              </a:lnSpc>
              <a:spcBef>
                <a:spcPts val="0"/>
              </a:spcBef>
              <a:spcAft>
                <a:spcPts val="0"/>
              </a:spcAft>
              <a:buSzPts val="1500"/>
              <a:buNone/>
              <a:defRPr sz="1500">
                <a:solidFill>
                  <a:schemeClr val="lt1"/>
                </a:solidFill>
              </a:defRPr>
            </a:lvl3pPr>
            <a:lvl4pPr marL="1828800" lvl="3" indent="-228600" algn="l">
              <a:lnSpc>
                <a:spcPct val="114000"/>
              </a:lnSpc>
              <a:spcBef>
                <a:spcPts val="0"/>
              </a:spcBef>
              <a:spcAft>
                <a:spcPts val="0"/>
              </a:spcAft>
              <a:buSzPts val="1500"/>
              <a:buNone/>
              <a:defRPr sz="1500">
                <a:solidFill>
                  <a:schemeClr val="lt1"/>
                </a:solidFill>
              </a:defRPr>
            </a:lvl4pPr>
            <a:lvl5pPr marL="2286000" lvl="4" indent="-228600" algn="l">
              <a:lnSpc>
                <a:spcPct val="114000"/>
              </a:lnSpc>
              <a:spcBef>
                <a:spcPts val="0"/>
              </a:spcBef>
              <a:spcAft>
                <a:spcPts val="0"/>
              </a:spcAft>
              <a:buSzPts val="1500"/>
              <a:buNone/>
              <a:defRPr sz="1500">
                <a:solidFill>
                  <a:schemeClr val="lt1"/>
                </a:solidFill>
              </a:defRPr>
            </a:lvl5pPr>
            <a:lvl6pPr marL="2743200" lvl="5" indent="-349250" algn="l">
              <a:lnSpc>
                <a:spcPct val="96000"/>
              </a:lnSpc>
              <a:spcBef>
                <a:spcPts val="0"/>
              </a:spcBef>
              <a:spcAft>
                <a:spcPts val="0"/>
              </a:spcAft>
              <a:buClr>
                <a:schemeClr val="dk1"/>
              </a:buClr>
              <a:buSzPts val="1900"/>
              <a:buChar char="​"/>
              <a:defRPr/>
            </a:lvl6pPr>
            <a:lvl7pPr marL="3200400" lvl="6" indent="-349250" algn="l">
              <a:lnSpc>
                <a:spcPct val="107000"/>
              </a:lnSpc>
              <a:spcBef>
                <a:spcPts val="1200"/>
              </a:spcBef>
              <a:spcAft>
                <a:spcPts val="0"/>
              </a:spcAft>
              <a:buClr>
                <a:schemeClr val="dk1"/>
              </a:buClr>
              <a:buSzPts val="1900"/>
              <a:buChar char="​"/>
              <a:defRPr/>
            </a:lvl7pPr>
            <a:lvl8pPr marL="3657600" lvl="7" indent="-349250" algn="l">
              <a:lnSpc>
                <a:spcPct val="87000"/>
              </a:lnSpc>
              <a:spcBef>
                <a:spcPts val="1900"/>
              </a:spcBef>
              <a:spcAft>
                <a:spcPts val="0"/>
              </a:spcAft>
              <a:buClr>
                <a:schemeClr val="dk1"/>
              </a:buClr>
              <a:buSzPts val="1900"/>
              <a:buChar char="​"/>
              <a:defRPr/>
            </a:lvl8pPr>
            <a:lvl9pPr marL="4114800" lvl="8" indent="-349250" algn="l">
              <a:lnSpc>
                <a:spcPct val="87000"/>
              </a:lnSpc>
              <a:spcBef>
                <a:spcPts val="1900"/>
              </a:spcBef>
              <a:spcAft>
                <a:spcPts val="0"/>
              </a:spcAft>
              <a:buClr>
                <a:schemeClr val="dk1"/>
              </a:buClr>
              <a:buSzPts val="1900"/>
              <a:buChar char="​"/>
              <a:defRPr/>
            </a:lvl9pPr>
          </a:lstStyle>
          <a:p>
            <a:endParaRPr/>
          </a:p>
        </p:txBody>
      </p:sp>
      <p:sp>
        <p:nvSpPr>
          <p:cNvPr id="291" name="Google Shape;291;g9c0c8dc0b6_0_568"/>
          <p:cNvSpPr txBox="1">
            <a:spLocks noGrp="1"/>
          </p:cNvSpPr>
          <p:nvPr>
            <p:ph type="body" idx="3"/>
          </p:nvPr>
        </p:nvSpPr>
        <p:spPr>
          <a:xfrm>
            <a:off x="3340102" y="6229370"/>
            <a:ext cx="2613300" cy="236400"/>
          </a:xfrm>
          <a:prstGeom prst="rect">
            <a:avLst/>
          </a:prstGeom>
          <a:noFill/>
          <a:ln>
            <a:noFill/>
          </a:ln>
        </p:spPr>
        <p:txBody>
          <a:bodyPr spcFirstLastPara="1" wrap="square" lIns="0" tIns="0" rIns="0" bIns="0" anchor="t" anchorCtr="0">
            <a:noAutofit/>
          </a:bodyPr>
          <a:lstStyle>
            <a:lvl1pPr marL="457200" lvl="0" indent="-228600" algn="l">
              <a:lnSpc>
                <a:spcPct val="96000"/>
              </a:lnSpc>
              <a:spcBef>
                <a:spcPts val="0"/>
              </a:spcBef>
              <a:spcAft>
                <a:spcPts val="0"/>
              </a:spcAft>
              <a:buSzPts val="1500"/>
              <a:buNone/>
              <a:defRPr sz="1500" b="0">
                <a:solidFill>
                  <a:schemeClr val="dk1"/>
                </a:solidFill>
                <a:latin typeface="Space Mono"/>
                <a:ea typeface="Space Mono"/>
                <a:cs typeface="Space Mono"/>
                <a:sym typeface="Space Mono"/>
              </a:defRPr>
            </a:lvl1pPr>
            <a:lvl2pPr marL="914400" lvl="1" indent="-228600" algn="l">
              <a:lnSpc>
                <a:spcPct val="114000"/>
              </a:lnSpc>
              <a:spcBef>
                <a:spcPts val="0"/>
              </a:spcBef>
              <a:spcAft>
                <a:spcPts val="0"/>
              </a:spcAft>
              <a:buSzPts val="1500"/>
              <a:buNone/>
              <a:defRPr sz="1500">
                <a:solidFill>
                  <a:schemeClr val="lt1"/>
                </a:solidFill>
              </a:defRPr>
            </a:lvl2pPr>
            <a:lvl3pPr marL="1371600" lvl="2" indent="-228600" algn="l">
              <a:lnSpc>
                <a:spcPct val="114000"/>
              </a:lnSpc>
              <a:spcBef>
                <a:spcPts val="0"/>
              </a:spcBef>
              <a:spcAft>
                <a:spcPts val="0"/>
              </a:spcAft>
              <a:buSzPts val="1500"/>
              <a:buNone/>
              <a:defRPr sz="1500">
                <a:solidFill>
                  <a:schemeClr val="lt1"/>
                </a:solidFill>
              </a:defRPr>
            </a:lvl3pPr>
            <a:lvl4pPr marL="1828800" lvl="3" indent="-228600" algn="l">
              <a:lnSpc>
                <a:spcPct val="114000"/>
              </a:lnSpc>
              <a:spcBef>
                <a:spcPts val="0"/>
              </a:spcBef>
              <a:spcAft>
                <a:spcPts val="0"/>
              </a:spcAft>
              <a:buSzPts val="1500"/>
              <a:buNone/>
              <a:defRPr sz="1500">
                <a:solidFill>
                  <a:schemeClr val="lt1"/>
                </a:solidFill>
              </a:defRPr>
            </a:lvl4pPr>
            <a:lvl5pPr marL="2286000" lvl="4" indent="-228600" algn="l">
              <a:lnSpc>
                <a:spcPct val="114000"/>
              </a:lnSpc>
              <a:spcBef>
                <a:spcPts val="1900"/>
              </a:spcBef>
              <a:spcAft>
                <a:spcPts val="0"/>
              </a:spcAft>
              <a:buSzPts val="1500"/>
              <a:buNone/>
              <a:defRPr sz="1500">
                <a:solidFill>
                  <a:schemeClr val="lt1"/>
                </a:solidFill>
              </a:defRPr>
            </a:lvl5pPr>
            <a:lvl6pPr marL="2743200" lvl="5" indent="-349250" algn="l">
              <a:lnSpc>
                <a:spcPct val="96000"/>
              </a:lnSpc>
              <a:spcBef>
                <a:spcPts val="0"/>
              </a:spcBef>
              <a:spcAft>
                <a:spcPts val="0"/>
              </a:spcAft>
              <a:buClr>
                <a:schemeClr val="dk1"/>
              </a:buClr>
              <a:buSzPts val="1900"/>
              <a:buChar char="​"/>
              <a:defRPr/>
            </a:lvl6pPr>
            <a:lvl7pPr marL="3200400" lvl="6" indent="-349250" algn="l">
              <a:lnSpc>
                <a:spcPct val="107000"/>
              </a:lnSpc>
              <a:spcBef>
                <a:spcPts val="1200"/>
              </a:spcBef>
              <a:spcAft>
                <a:spcPts val="0"/>
              </a:spcAft>
              <a:buClr>
                <a:schemeClr val="dk1"/>
              </a:buClr>
              <a:buSzPts val="1900"/>
              <a:buChar char="​"/>
              <a:defRPr/>
            </a:lvl7pPr>
            <a:lvl8pPr marL="3657600" lvl="7" indent="-349250" algn="l">
              <a:lnSpc>
                <a:spcPct val="87000"/>
              </a:lnSpc>
              <a:spcBef>
                <a:spcPts val="1900"/>
              </a:spcBef>
              <a:spcAft>
                <a:spcPts val="0"/>
              </a:spcAft>
              <a:buClr>
                <a:schemeClr val="dk1"/>
              </a:buClr>
              <a:buSzPts val="1900"/>
              <a:buChar char="​"/>
              <a:defRPr/>
            </a:lvl8pPr>
            <a:lvl9pPr marL="4114800" lvl="8" indent="-349250" algn="l">
              <a:lnSpc>
                <a:spcPct val="87000"/>
              </a:lnSpc>
              <a:spcBef>
                <a:spcPts val="1900"/>
              </a:spcBef>
              <a:spcAft>
                <a:spcPts val="0"/>
              </a:spcAft>
              <a:buClr>
                <a:schemeClr val="dk1"/>
              </a:buClr>
              <a:buSzPts val="1900"/>
              <a:buChar char="​"/>
              <a:defRPr/>
            </a:lvl9pPr>
          </a:lstStyle>
          <a:p>
            <a:endParaRPr/>
          </a:p>
        </p:txBody>
      </p:sp>
      <p:sp>
        <p:nvSpPr>
          <p:cNvPr id="292" name="Google Shape;292;g9c0c8dc0b6_0_568"/>
          <p:cNvSpPr/>
          <p:nvPr/>
        </p:nvSpPr>
        <p:spPr>
          <a:xfrm>
            <a:off x="11361220" y="6446710"/>
            <a:ext cx="321970" cy="289918"/>
          </a:xfrm>
          <a:custGeom>
            <a:avLst/>
            <a:gdLst/>
            <a:ahLst/>
            <a:cxnLst/>
            <a:rect l="l" t="t" r="r" b="b"/>
            <a:pathLst>
              <a:path w="441055" h="397148" extrusionOk="0">
                <a:moveTo>
                  <a:pt x="236007" y="397148"/>
                </a:moveTo>
                <a:lnTo>
                  <a:pt x="138508" y="397148"/>
                </a:lnTo>
                <a:cubicBezTo>
                  <a:pt x="118379" y="397148"/>
                  <a:pt x="99626" y="386322"/>
                  <a:pt x="89562" y="368912"/>
                </a:cubicBezTo>
                <a:lnTo>
                  <a:pt x="7531" y="226842"/>
                </a:lnTo>
                <a:cubicBezTo>
                  <a:pt x="-2509" y="209408"/>
                  <a:pt x="-2509" y="187756"/>
                  <a:pt x="7524" y="170346"/>
                </a:cubicBezTo>
                <a:lnTo>
                  <a:pt x="89569" y="28260"/>
                </a:lnTo>
                <a:cubicBezTo>
                  <a:pt x="99618" y="10826"/>
                  <a:pt x="118379" y="0"/>
                  <a:pt x="138508" y="0"/>
                </a:cubicBezTo>
                <a:lnTo>
                  <a:pt x="302544" y="0"/>
                </a:lnTo>
                <a:cubicBezTo>
                  <a:pt x="322673" y="0"/>
                  <a:pt x="341427" y="10826"/>
                  <a:pt x="351491" y="28260"/>
                </a:cubicBezTo>
                <a:lnTo>
                  <a:pt x="433513" y="170330"/>
                </a:lnTo>
                <a:cubicBezTo>
                  <a:pt x="443569" y="187748"/>
                  <a:pt x="443569" y="209408"/>
                  <a:pt x="433513" y="226842"/>
                </a:cubicBezTo>
                <a:lnTo>
                  <a:pt x="412300" y="260664"/>
                </a:lnTo>
                <a:cubicBezTo>
                  <a:pt x="402425" y="277776"/>
                  <a:pt x="383663" y="288594"/>
                  <a:pt x="363527" y="288594"/>
                </a:cubicBezTo>
                <a:lnTo>
                  <a:pt x="265902" y="288594"/>
                </a:lnTo>
                <a:lnTo>
                  <a:pt x="319271" y="198519"/>
                </a:lnTo>
                <a:lnTo>
                  <a:pt x="269901" y="113040"/>
                </a:lnTo>
                <a:lnTo>
                  <a:pt x="171136" y="113040"/>
                </a:lnTo>
                <a:lnTo>
                  <a:pt x="121742" y="198582"/>
                </a:lnTo>
                <a:lnTo>
                  <a:pt x="236007" y="397148"/>
                </a:lnTo>
                <a:lnTo>
                  <a:pt x="236007" y="39714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Inter"/>
              <a:ea typeface="Inter"/>
              <a:cs typeface="Inter"/>
              <a:sym typeface="Inter"/>
            </a:endParaRPr>
          </a:p>
        </p:txBody>
      </p:sp>
      <p:sp>
        <p:nvSpPr>
          <p:cNvPr id="293" name="Google Shape;293;g9c0c8dc0b6_0_568"/>
          <p:cNvSpPr txBox="1"/>
          <p:nvPr/>
        </p:nvSpPr>
        <p:spPr>
          <a:xfrm>
            <a:off x="11020094" y="6509226"/>
            <a:ext cx="187500" cy="145500"/>
          </a:xfrm>
          <a:prstGeom prst="rect">
            <a:avLst/>
          </a:prstGeom>
          <a:noFill/>
          <a:ln>
            <a:noFill/>
          </a:ln>
        </p:spPr>
        <p:txBody>
          <a:bodyPr spcFirstLastPara="1" wrap="square" lIns="0" tIns="0" rIns="0" bIns="0" anchor="b" anchorCtr="0">
            <a:noAutofit/>
          </a:bodyPr>
          <a:lstStyle/>
          <a:p>
            <a:pPr marL="0" marR="0" lvl="0" indent="0" algn="r" rtl="0">
              <a:lnSpc>
                <a:spcPct val="125000"/>
              </a:lnSpc>
              <a:spcBef>
                <a:spcPts val="0"/>
              </a:spcBef>
              <a:spcAft>
                <a:spcPts val="0"/>
              </a:spcAft>
              <a:buClr>
                <a:srgbClr val="000000"/>
              </a:buClr>
              <a:buSzPts val="800"/>
              <a:buFont typeface="Arial"/>
              <a:buNone/>
            </a:pPr>
            <a:fld id="{00000000-1234-1234-1234-123412341234}" type="slidenum">
              <a:rPr lang="en-US" sz="800" b="0" i="0" u="none" strike="noStrike" cap="none">
                <a:solidFill>
                  <a:srgbClr val="A5A5A5"/>
                </a:solidFill>
                <a:latin typeface="Space Mono"/>
                <a:ea typeface="Space Mono"/>
                <a:cs typeface="Space Mono"/>
                <a:sym typeface="Space Mono"/>
              </a:rPr>
              <a:t>‹#›</a:t>
            </a:fld>
            <a:endParaRPr sz="800" b="0" i="0" u="none" strike="noStrike" cap="none">
              <a:solidFill>
                <a:srgbClr val="A5A5A5"/>
              </a:solidFill>
              <a:latin typeface="Space Mono"/>
              <a:ea typeface="Space Mono"/>
              <a:cs typeface="Space Mono"/>
              <a:sym typeface="Space Mono"/>
            </a:endParaRPr>
          </a:p>
        </p:txBody>
      </p:sp>
      <p:sp>
        <p:nvSpPr>
          <p:cNvPr id="294" name="Google Shape;294;g9c0c8dc0b6_0_568"/>
          <p:cNvSpPr txBox="1"/>
          <p:nvPr/>
        </p:nvSpPr>
        <p:spPr>
          <a:xfrm>
            <a:off x="495299" y="6525507"/>
            <a:ext cx="3773700" cy="138000"/>
          </a:xfrm>
          <a:prstGeom prst="rect">
            <a:avLst/>
          </a:prstGeom>
          <a:noFill/>
          <a:ln>
            <a:noFill/>
          </a:ln>
        </p:spPr>
        <p:txBody>
          <a:bodyPr spcFirstLastPara="1" wrap="square" lIns="0" tIns="0" rIns="0" bIns="0" anchor="b" anchorCtr="0">
            <a:noAutofit/>
          </a:bodyPr>
          <a:lstStyle/>
          <a:p>
            <a:pPr marL="0" marR="0" lvl="0" indent="0" algn="l" rtl="0">
              <a:lnSpc>
                <a:spcPct val="96000"/>
              </a:lnSpc>
              <a:spcBef>
                <a:spcPts val="0"/>
              </a:spcBef>
              <a:spcAft>
                <a:spcPts val="0"/>
              </a:spcAft>
              <a:buClr>
                <a:srgbClr val="3253DC"/>
              </a:buClr>
              <a:buSzPts val="1500"/>
              <a:buFont typeface="Arial"/>
              <a:buNone/>
            </a:pPr>
            <a:r>
              <a:rPr lang="en-US" sz="700" b="0" i="0" u="none" strike="noStrike" cap="none">
                <a:solidFill>
                  <a:srgbClr val="A5A5A5"/>
                </a:solidFill>
                <a:latin typeface="Inter"/>
                <a:ea typeface="Inter"/>
                <a:cs typeface="Inter"/>
                <a:sym typeface="Inter"/>
              </a:rPr>
              <a:t>© Pure Storage 2020 Confidential - Embargoed Until Sept 15, 2020</a:t>
            </a:r>
            <a:endParaRPr sz="15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2536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matchingName="Teal Segue">
  <p:cSld name="Teal Segue">
    <p:bg>
      <p:bgPr>
        <a:gradFill>
          <a:gsLst>
            <a:gs pos="0">
              <a:schemeClr val="lt2"/>
            </a:gs>
            <a:gs pos="100000">
              <a:srgbClr val="006456"/>
            </a:gs>
          </a:gsLst>
          <a:lin ang="2700006" scaled="0"/>
        </a:gradFill>
        <a:effectLst/>
      </p:bgPr>
    </p:bg>
    <p:spTree>
      <p:nvGrpSpPr>
        <p:cNvPr id="1" name="Shape 295"/>
        <p:cNvGrpSpPr/>
        <p:nvPr/>
      </p:nvGrpSpPr>
      <p:grpSpPr>
        <a:xfrm>
          <a:off x="0" y="0"/>
          <a:ext cx="0" cy="0"/>
          <a:chOff x="0" y="0"/>
          <a:chExt cx="0" cy="0"/>
        </a:xfrm>
      </p:grpSpPr>
      <p:sp>
        <p:nvSpPr>
          <p:cNvPr id="296" name="Google Shape;296;g9c0c8dc0b6_0_577"/>
          <p:cNvSpPr txBox="1">
            <a:spLocks noGrp="1"/>
          </p:cNvSpPr>
          <p:nvPr>
            <p:ph type="subTitle" idx="1"/>
          </p:nvPr>
        </p:nvSpPr>
        <p:spPr>
          <a:xfrm>
            <a:off x="494189" y="4377055"/>
            <a:ext cx="8831700" cy="914400"/>
          </a:xfrm>
          <a:prstGeom prst="rect">
            <a:avLst/>
          </a:prstGeom>
          <a:noFill/>
          <a:ln>
            <a:noFill/>
          </a:ln>
        </p:spPr>
        <p:txBody>
          <a:bodyPr spcFirstLastPara="1" wrap="square" lIns="0" tIns="0" rIns="0" bIns="0" anchor="t" anchorCtr="0">
            <a:noAutofit/>
          </a:bodyPr>
          <a:lstStyle>
            <a:lvl1pPr lvl="0" algn="l">
              <a:lnSpc>
                <a:spcPct val="96000"/>
              </a:lnSpc>
              <a:spcBef>
                <a:spcPts val="1200"/>
              </a:spcBef>
              <a:spcAft>
                <a:spcPts val="0"/>
              </a:spcAft>
              <a:buSzPts val="2400"/>
              <a:buNone/>
              <a:defRPr sz="2400">
                <a:solidFill>
                  <a:srgbClr val="BDFFF5"/>
                </a:solidFill>
              </a:defRPr>
            </a:lvl1pPr>
            <a:lvl2pPr lvl="1" algn="ctr">
              <a:lnSpc>
                <a:spcPct val="107000"/>
              </a:lnSpc>
              <a:spcBef>
                <a:spcPts val="0"/>
              </a:spcBef>
              <a:spcAft>
                <a:spcPts val="0"/>
              </a:spcAft>
              <a:buSzPts val="2000"/>
              <a:buNone/>
              <a:defRPr sz="2000"/>
            </a:lvl2pPr>
            <a:lvl3pPr lvl="2" algn="ctr">
              <a:lnSpc>
                <a:spcPct val="107000"/>
              </a:lnSpc>
              <a:spcBef>
                <a:spcPts val="0"/>
              </a:spcBef>
              <a:spcAft>
                <a:spcPts val="0"/>
              </a:spcAft>
              <a:buSzPts val="1900"/>
              <a:buNone/>
              <a:defRPr sz="1900"/>
            </a:lvl3pPr>
            <a:lvl4pPr lvl="3" algn="ctr">
              <a:lnSpc>
                <a:spcPct val="107000"/>
              </a:lnSpc>
              <a:spcBef>
                <a:spcPts val="0"/>
              </a:spcBef>
              <a:spcAft>
                <a:spcPts val="0"/>
              </a:spcAft>
              <a:buSzPts val="1600"/>
              <a:buNone/>
              <a:defRPr sz="1600"/>
            </a:lvl4pPr>
            <a:lvl5pPr lvl="4" algn="ctr">
              <a:lnSpc>
                <a:spcPct val="96000"/>
              </a:lnSpc>
              <a:spcBef>
                <a:spcPts val="1900"/>
              </a:spcBef>
              <a:spcAft>
                <a:spcPts val="0"/>
              </a:spcAft>
              <a:buSzPts val="1600"/>
              <a:buNone/>
              <a:defRPr sz="1600"/>
            </a:lvl5pPr>
            <a:lvl6pPr lvl="5" algn="ctr">
              <a:lnSpc>
                <a:spcPct val="96000"/>
              </a:lnSpc>
              <a:spcBef>
                <a:spcPts val="0"/>
              </a:spcBef>
              <a:spcAft>
                <a:spcPts val="0"/>
              </a:spcAft>
              <a:buClr>
                <a:schemeClr val="dk1"/>
              </a:buClr>
              <a:buSzPts val="1600"/>
              <a:buNone/>
              <a:defRPr sz="1600"/>
            </a:lvl6pPr>
            <a:lvl7pPr lvl="6" algn="ctr">
              <a:lnSpc>
                <a:spcPct val="107000"/>
              </a:lnSpc>
              <a:spcBef>
                <a:spcPts val="1200"/>
              </a:spcBef>
              <a:spcAft>
                <a:spcPts val="0"/>
              </a:spcAft>
              <a:buClr>
                <a:schemeClr val="dk1"/>
              </a:buClr>
              <a:buSzPts val="1600"/>
              <a:buNone/>
              <a:defRPr sz="1600"/>
            </a:lvl7pPr>
            <a:lvl8pPr lvl="7" algn="ctr">
              <a:lnSpc>
                <a:spcPct val="87000"/>
              </a:lnSpc>
              <a:spcBef>
                <a:spcPts val="1900"/>
              </a:spcBef>
              <a:spcAft>
                <a:spcPts val="0"/>
              </a:spcAft>
              <a:buClr>
                <a:schemeClr val="dk1"/>
              </a:buClr>
              <a:buSzPts val="1600"/>
              <a:buNone/>
              <a:defRPr sz="1600"/>
            </a:lvl8pPr>
            <a:lvl9pPr lvl="8" algn="ctr">
              <a:lnSpc>
                <a:spcPct val="87000"/>
              </a:lnSpc>
              <a:spcBef>
                <a:spcPts val="1900"/>
              </a:spcBef>
              <a:spcAft>
                <a:spcPts val="0"/>
              </a:spcAft>
              <a:buClr>
                <a:schemeClr val="dk1"/>
              </a:buClr>
              <a:buSzPts val="1600"/>
              <a:buNone/>
              <a:defRPr sz="1600"/>
            </a:lvl9pPr>
          </a:lstStyle>
          <a:p>
            <a:endParaRPr/>
          </a:p>
        </p:txBody>
      </p:sp>
      <p:sp>
        <p:nvSpPr>
          <p:cNvPr id="297" name="Google Shape;297;g9c0c8dc0b6_0_577"/>
          <p:cNvSpPr txBox="1">
            <a:spLocks noGrp="1"/>
          </p:cNvSpPr>
          <p:nvPr>
            <p:ph type="title"/>
          </p:nvPr>
        </p:nvSpPr>
        <p:spPr>
          <a:xfrm>
            <a:off x="495298" y="2573310"/>
            <a:ext cx="8829600" cy="1606500"/>
          </a:xfrm>
          <a:prstGeom prst="rect">
            <a:avLst/>
          </a:prstGeom>
          <a:noFill/>
          <a:ln>
            <a:noFill/>
          </a:ln>
        </p:spPr>
        <p:txBody>
          <a:bodyPr spcFirstLastPara="1" wrap="square" lIns="0" tIns="0" rIns="0" bIns="0" anchor="b" anchorCtr="0">
            <a:noAutofit/>
          </a:bodyPr>
          <a:lstStyle>
            <a:lvl1pPr lvl="0" algn="l">
              <a:lnSpc>
                <a:spcPct val="87000"/>
              </a:lnSpc>
              <a:spcBef>
                <a:spcPts val="0"/>
              </a:spcBef>
              <a:spcAft>
                <a:spcPts val="0"/>
              </a:spcAft>
              <a:buClr>
                <a:schemeClr val="lt1"/>
              </a:buClr>
              <a:buSzPts val="6000"/>
              <a:buFont typeface="Inter"/>
              <a:buNone/>
              <a:defRPr sz="6000">
                <a:solidFill>
                  <a:schemeClr val="lt1"/>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extLst>
      <p:ext uri="{BB962C8B-B14F-4D97-AF65-F5344CB8AC3E}">
        <p14:creationId xmlns:p14="http://schemas.microsoft.com/office/powerpoint/2010/main" val="4167408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Orange Image Right">
  <p:cSld name="Orange Image Right">
    <p:spTree>
      <p:nvGrpSpPr>
        <p:cNvPr id="1" name="Shape 298"/>
        <p:cNvGrpSpPr/>
        <p:nvPr/>
      </p:nvGrpSpPr>
      <p:grpSpPr>
        <a:xfrm>
          <a:off x="0" y="0"/>
          <a:ext cx="0" cy="0"/>
          <a:chOff x="0" y="0"/>
          <a:chExt cx="0" cy="0"/>
        </a:xfrm>
      </p:grpSpPr>
      <p:sp>
        <p:nvSpPr>
          <p:cNvPr id="299" name="Google Shape;299;g9c0c8dc0b6_0_580"/>
          <p:cNvSpPr/>
          <p:nvPr/>
        </p:nvSpPr>
        <p:spPr>
          <a:xfrm>
            <a:off x="0" y="0"/>
            <a:ext cx="4658400" cy="6858000"/>
          </a:xfrm>
          <a:prstGeom prst="rect">
            <a:avLst/>
          </a:prstGeom>
          <a:gradFill>
            <a:gsLst>
              <a:gs pos="0">
                <a:schemeClr val="accent5"/>
              </a:gs>
              <a:gs pos="72000">
                <a:schemeClr val="accent1"/>
              </a:gs>
              <a:gs pos="100000">
                <a:srgbClr val="DA4400"/>
              </a:gs>
            </a:gsLst>
            <a:lin ang="8100019"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1" i="0" u="none" strike="noStrike" cap="none">
              <a:solidFill>
                <a:srgbClr val="FFFFFF"/>
              </a:solidFill>
              <a:latin typeface="Inter"/>
              <a:ea typeface="Inter"/>
              <a:cs typeface="Inter"/>
              <a:sym typeface="Inter"/>
            </a:endParaRPr>
          </a:p>
        </p:txBody>
      </p:sp>
      <p:sp>
        <p:nvSpPr>
          <p:cNvPr id="300" name="Google Shape;300;g9c0c8dc0b6_0_580"/>
          <p:cNvSpPr>
            <a:spLocks noGrp="1"/>
          </p:cNvSpPr>
          <p:nvPr>
            <p:ph type="pic" idx="2"/>
          </p:nvPr>
        </p:nvSpPr>
        <p:spPr>
          <a:xfrm>
            <a:off x="4658374" y="0"/>
            <a:ext cx="7533600" cy="6858000"/>
          </a:xfrm>
          <a:prstGeom prst="rect">
            <a:avLst/>
          </a:prstGeom>
          <a:noFill/>
          <a:ln>
            <a:noFill/>
          </a:ln>
        </p:spPr>
        <p:txBody>
          <a:bodyPr spcFirstLastPara="1" wrap="square" lIns="0" tIns="0" rIns="0" bIns="0" anchor="ctr" anchorCtr="0">
            <a:noAutofit/>
          </a:bodyPr>
          <a:lstStyle>
            <a:lvl1pPr marR="0" lvl="0" algn="ctr" rtl="0">
              <a:lnSpc>
                <a:spcPct val="107000"/>
              </a:lnSpc>
              <a:spcBef>
                <a:spcPts val="0"/>
              </a:spcBef>
              <a:spcAft>
                <a:spcPts val="0"/>
              </a:spcAft>
              <a:buClr>
                <a:schemeClr val="accent1"/>
              </a:buClr>
              <a:buSzPts val="2100"/>
              <a:buFont typeface="Arial"/>
              <a:buNone/>
              <a:defRPr sz="2100" b="0" i="0" u="none" strike="noStrike" cap="none">
                <a:solidFill>
                  <a:schemeClr val="dk1"/>
                </a:solidFill>
                <a:latin typeface="Inter"/>
                <a:ea typeface="Inter"/>
                <a:cs typeface="Inter"/>
                <a:sym typeface="Inter"/>
              </a:defRPr>
            </a:lvl1pPr>
            <a:lvl2pPr marR="0" lvl="1" algn="l" rtl="0">
              <a:lnSpc>
                <a:spcPct val="107000"/>
              </a:lnSpc>
              <a:spcBef>
                <a:spcPts val="0"/>
              </a:spcBef>
              <a:spcAft>
                <a:spcPts val="0"/>
              </a:spcAft>
              <a:buClr>
                <a:srgbClr val="262626"/>
              </a:buClr>
              <a:buSzPts val="2100"/>
              <a:buFont typeface="Arial"/>
              <a:buChar char="•"/>
              <a:defRPr sz="2100" b="0" i="0" u="none" strike="noStrike" cap="none">
                <a:solidFill>
                  <a:schemeClr val="dk1"/>
                </a:solidFill>
                <a:latin typeface="Inter"/>
                <a:ea typeface="Inter"/>
                <a:cs typeface="Inter"/>
                <a:sym typeface="Inter"/>
              </a:defRPr>
            </a:lvl2pPr>
            <a:lvl3pPr marR="0" lvl="2" algn="l" rtl="0">
              <a:lnSpc>
                <a:spcPct val="107000"/>
              </a:lnSpc>
              <a:spcBef>
                <a:spcPts val="0"/>
              </a:spcBef>
              <a:spcAft>
                <a:spcPts val="0"/>
              </a:spcAft>
              <a:buClr>
                <a:srgbClr val="262626"/>
              </a:buClr>
              <a:buSzPts val="1900"/>
              <a:buFont typeface="Helvetica Neue"/>
              <a:buChar char="•"/>
              <a:defRPr sz="1900" b="0" i="0" u="none" strike="noStrike" cap="none">
                <a:solidFill>
                  <a:schemeClr val="dk1"/>
                </a:solidFill>
                <a:latin typeface="Inter"/>
                <a:ea typeface="Inter"/>
                <a:cs typeface="Inter"/>
                <a:sym typeface="Inter"/>
              </a:defRPr>
            </a:lvl3pPr>
            <a:lvl4pPr marR="0" lvl="3" algn="l" rtl="0">
              <a:lnSpc>
                <a:spcPct val="107000"/>
              </a:lnSpc>
              <a:spcBef>
                <a:spcPts val="0"/>
              </a:spcBef>
              <a:spcAft>
                <a:spcPts val="0"/>
              </a:spcAft>
              <a:buClr>
                <a:srgbClr val="262626"/>
              </a:buClr>
              <a:buSzPts val="1900"/>
              <a:buFont typeface="Arial"/>
              <a:buChar char="•"/>
              <a:defRPr sz="1900" b="0" i="0" u="none" strike="noStrike" cap="none">
                <a:solidFill>
                  <a:schemeClr val="dk1"/>
                </a:solidFill>
                <a:latin typeface="Inter"/>
                <a:ea typeface="Inter"/>
                <a:cs typeface="Inter"/>
                <a:sym typeface="Inter"/>
              </a:defRPr>
            </a:lvl4pPr>
            <a:lvl5pPr marR="0" lvl="4" algn="l" rtl="0">
              <a:lnSpc>
                <a:spcPct val="96000"/>
              </a:lnSpc>
              <a:spcBef>
                <a:spcPts val="1900"/>
              </a:spcBef>
              <a:spcAft>
                <a:spcPts val="0"/>
              </a:spcAft>
              <a:buClr>
                <a:srgbClr val="595959"/>
              </a:buClr>
              <a:buSzPts val="2800"/>
              <a:buFont typeface="Helvetica Neue"/>
              <a:buChar char="​"/>
              <a:defRPr sz="2800" b="0" i="0" u="none" strike="noStrike" cap="none">
                <a:solidFill>
                  <a:schemeClr val="dk1"/>
                </a:solidFill>
                <a:latin typeface="Inter"/>
                <a:ea typeface="Inter"/>
                <a:cs typeface="Inter"/>
                <a:sym typeface="Inter"/>
              </a:defRPr>
            </a:lvl5pPr>
            <a:lvl6pPr marR="0" lvl="5" algn="l" rtl="0">
              <a:lnSpc>
                <a:spcPct val="96000"/>
              </a:lnSpc>
              <a:spcBef>
                <a:spcPts val="0"/>
              </a:spcBef>
              <a:spcAft>
                <a:spcPts val="0"/>
              </a:spcAft>
              <a:buClr>
                <a:schemeClr val="dk1"/>
              </a:buClr>
              <a:buSzPts val="2100"/>
              <a:buFont typeface="Helvetica Neue"/>
              <a:buChar char="​"/>
              <a:defRPr sz="2100" b="0" i="0" u="none" strike="noStrike" cap="none">
                <a:solidFill>
                  <a:schemeClr val="dk1"/>
                </a:solidFill>
                <a:latin typeface="Inter"/>
                <a:ea typeface="Inter"/>
                <a:cs typeface="Inter"/>
                <a:sym typeface="Inter"/>
              </a:defRPr>
            </a:lvl6pPr>
            <a:lvl7pPr marR="0" lvl="6" algn="l" rtl="0">
              <a:lnSpc>
                <a:spcPct val="107000"/>
              </a:lnSpc>
              <a:spcBef>
                <a:spcPts val="1200"/>
              </a:spcBef>
              <a:spcAft>
                <a:spcPts val="0"/>
              </a:spcAft>
              <a:buClr>
                <a:schemeClr val="dk1"/>
              </a:buClr>
              <a:buSzPts val="1600"/>
              <a:buFont typeface="Helvetica Neue"/>
              <a:buChar char="​"/>
              <a:defRPr sz="1600" b="0" i="0" u="none" strike="noStrike" cap="none">
                <a:solidFill>
                  <a:schemeClr val="dk1"/>
                </a:solidFill>
                <a:latin typeface="Inter"/>
                <a:ea typeface="Inter"/>
                <a:cs typeface="Inter"/>
                <a:sym typeface="Inter"/>
              </a:defRPr>
            </a:lvl7pPr>
            <a:lvl8pPr marR="0" lvl="7" algn="l" rtl="0">
              <a:lnSpc>
                <a:spcPct val="87000"/>
              </a:lnSpc>
              <a:spcBef>
                <a:spcPts val="1900"/>
              </a:spcBef>
              <a:spcAft>
                <a:spcPts val="0"/>
              </a:spcAft>
              <a:buClr>
                <a:schemeClr val="dk1"/>
              </a:buClr>
              <a:buSzPts val="5500"/>
              <a:buFont typeface="Helvetica Neue"/>
              <a:buChar char="​"/>
              <a:defRPr sz="5500" b="0" i="0" u="none" strike="noStrike" cap="none">
                <a:solidFill>
                  <a:schemeClr val="dk1"/>
                </a:solidFill>
                <a:latin typeface="Inter"/>
                <a:ea typeface="Inter"/>
                <a:cs typeface="Inter"/>
                <a:sym typeface="Inter"/>
              </a:defRPr>
            </a:lvl8pPr>
            <a:lvl9pPr marR="0" lvl="8" algn="l" rtl="0">
              <a:lnSpc>
                <a:spcPct val="87000"/>
              </a:lnSpc>
              <a:spcBef>
                <a:spcPts val="1900"/>
              </a:spcBef>
              <a:spcAft>
                <a:spcPts val="0"/>
              </a:spcAft>
              <a:buClr>
                <a:schemeClr val="dk1"/>
              </a:buClr>
              <a:buSzPts val="6800"/>
              <a:buFont typeface="Helvetica Neue"/>
              <a:buChar char="​"/>
              <a:defRPr sz="6800" b="0" i="0" u="none" strike="noStrike" cap="none">
                <a:solidFill>
                  <a:schemeClr val="dk1"/>
                </a:solidFill>
                <a:latin typeface="Inter"/>
                <a:ea typeface="Inter"/>
                <a:cs typeface="Inter"/>
                <a:sym typeface="Inter"/>
              </a:defRPr>
            </a:lvl9pPr>
          </a:lstStyle>
          <a:p>
            <a:endParaRPr/>
          </a:p>
        </p:txBody>
      </p:sp>
      <p:sp>
        <p:nvSpPr>
          <p:cNvPr id="301" name="Google Shape;301;g9c0c8dc0b6_0_580"/>
          <p:cNvSpPr txBox="1">
            <a:spLocks noGrp="1"/>
          </p:cNvSpPr>
          <p:nvPr>
            <p:ph type="body" idx="1"/>
          </p:nvPr>
        </p:nvSpPr>
        <p:spPr>
          <a:xfrm>
            <a:off x="495300" y="4743450"/>
            <a:ext cx="3555900" cy="1657200"/>
          </a:xfrm>
          <a:prstGeom prst="rect">
            <a:avLst/>
          </a:prstGeom>
          <a:noFill/>
          <a:ln>
            <a:noFill/>
          </a:ln>
        </p:spPr>
        <p:txBody>
          <a:bodyPr spcFirstLastPara="1" wrap="square" lIns="0" tIns="0" rIns="0" bIns="0" anchor="t" anchorCtr="0">
            <a:noAutofit/>
          </a:bodyPr>
          <a:lstStyle>
            <a:lvl1pPr marL="457200" lvl="0" indent="-228600" algn="l">
              <a:lnSpc>
                <a:spcPct val="96000"/>
              </a:lnSpc>
              <a:spcBef>
                <a:spcPts val="0"/>
              </a:spcBef>
              <a:spcAft>
                <a:spcPts val="0"/>
              </a:spcAft>
              <a:buClr>
                <a:schemeClr val="lt1"/>
              </a:buClr>
              <a:buSzPts val="1900"/>
              <a:buNone/>
              <a:defRPr sz="1900">
                <a:solidFill>
                  <a:schemeClr val="lt1"/>
                </a:solidFill>
              </a:defRPr>
            </a:lvl1pPr>
            <a:lvl2pPr marL="914400" lvl="1" indent="-228600" algn="l">
              <a:lnSpc>
                <a:spcPct val="107000"/>
              </a:lnSpc>
              <a:spcBef>
                <a:spcPts val="0"/>
              </a:spcBef>
              <a:spcAft>
                <a:spcPts val="0"/>
              </a:spcAft>
              <a:buClr>
                <a:schemeClr val="lt1"/>
              </a:buClr>
              <a:buSzPts val="2100"/>
              <a:buNone/>
              <a:defRPr>
                <a:solidFill>
                  <a:schemeClr val="lt1"/>
                </a:solidFill>
              </a:defRPr>
            </a:lvl2pPr>
            <a:lvl3pPr marL="1371600" lvl="2" indent="-228600" algn="l">
              <a:lnSpc>
                <a:spcPct val="107000"/>
              </a:lnSpc>
              <a:spcBef>
                <a:spcPts val="0"/>
              </a:spcBef>
              <a:spcAft>
                <a:spcPts val="0"/>
              </a:spcAft>
              <a:buClr>
                <a:schemeClr val="lt1"/>
              </a:buClr>
              <a:buSzPts val="1900"/>
              <a:buNone/>
              <a:defRPr>
                <a:solidFill>
                  <a:schemeClr val="lt1"/>
                </a:solidFill>
              </a:defRPr>
            </a:lvl3pPr>
            <a:lvl4pPr marL="1828800" lvl="3" indent="-228600" algn="l">
              <a:lnSpc>
                <a:spcPct val="107000"/>
              </a:lnSpc>
              <a:spcBef>
                <a:spcPts val="0"/>
              </a:spcBef>
              <a:spcAft>
                <a:spcPts val="0"/>
              </a:spcAft>
              <a:buClr>
                <a:schemeClr val="lt1"/>
              </a:buClr>
              <a:buSzPts val="1900"/>
              <a:buNone/>
              <a:defRPr>
                <a:solidFill>
                  <a:schemeClr val="lt1"/>
                </a:solidFill>
              </a:defRPr>
            </a:lvl4pPr>
            <a:lvl5pPr marL="2286000" lvl="4" indent="-228600" algn="l">
              <a:lnSpc>
                <a:spcPct val="96000"/>
              </a:lnSpc>
              <a:spcBef>
                <a:spcPts val="1900"/>
              </a:spcBef>
              <a:spcAft>
                <a:spcPts val="0"/>
              </a:spcAft>
              <a:buSzPts val="2800"/>
              <a:buFont typeface="Arial"/>
              <a:buNone/>
              <a:defRPr>
                <a:solidFill>
                  <a:schemeClr val="lt1"/>
                </a:solidFill>
              </a:defRPr>
            </a:lvl5pPr>
            <a:lvl6pPr marL="2743200" lvl="5" indent="-228600" algn="l">
              <a:lnSpc>
                <a:spcPct val="96000"/>
              </a:lnSpc>
              <a:spcBef>
                <a:spcPts val="0"/>
              </a:spcBef>
              <a:spcAft>
                <a:spcPts val="0"/>
              </a:spcAft>
              <a:buClr>
                <a:schemeClr val="lt1"/>
              </a:buClr>
              <a:buSzPts val="2100"/>
              <a:buNone/>
              <a:defRPr>
                <a:solidFill>
                  <a:schemeClr val="lt1"/>
                </a:solidFill>
              </a:defRPr>
            </a:lvl6pPr>
            <a:lvl7pPr marL="3200400" lvl="6" indent="-330200" algn="l">
              <a:lnSpc>
                <a:spcPct val="107000"/>
              </a:lnSpc>
              <a:spcBef>
                <a:spcPts val="1200"/>
              </a:spcBef>
              <a:spcAft>
                <a:spcPts val="0"/>
              </a:spcAft>
              <a:buClr>
                <a:schemeClr val="lt1"/>
              </a:buClr>
              <a:buSzPts val="1600"/>
              <a:buChar char="​"/>
              <a:defRPr>
                <a:solidFill>
                  <a:schemeClr val="lt1"/>
                </a:solidFill>
              </a:defRPr>
            </a:lvl7pPr>
            <a:lvl8pPr marL="3657600" lvl="7" indent="-577850" algn="l">
              <a:lnSpc>
                <a:spcPct val="87000"/>
              </a:lnSpc>
              <a:spcBef>
                <a:spcPts val="1900"/>
              </a:spcBef>
              <a:spcAft>
                <a:spcPts val="0"/>
              </a:spcAft>
              <a:buClr>
                <a:schemeClr val="lt1"/>
              </a:buClr>
              <a:buSzPts val="5500"/>
              <a:buChar char="​"/>
              <a:defRPr>
                <a:solidFill>
                  <a:schemeClr val="lt1"/>
                </a:solidFill>
              </a:defRPr>
            </a:lvl8pPr>
            <a:lvl9pPr marL="4114800" lvl="8" indent="-660400" algn="l">
              <a:lnSpc>
                <a:spcPct val="87000"/>
              </a:lnSpc>
              <a:spcBef>
                <a:spcPts val="1900"/>
              </a:spcBef>
              <a:spcAft>
                <a:spcPts val="0"/>
              </a:spcAft>
              <a:buClr>
                <a:schemeClr val="lt1"/>
              </a:buClr>
              <a:buSzPts val="6800"/>
              <a:buChar char="​"/>
              <a:defRPr>
                <a:solidFill>
                  <a:schemeClr val="lt1"/>
                </a:solidFill>
              </a:defRPr>
            </a:lvl9pPr>
          </a:lstStyle>
          <a:p>
            <a:endParaRPr/>
          </a:p>
        </p:txBody>
      </p:sp>
      <p:sp>
        <p:nvSpPr>
          <p:cNvPr id="302" name="Google Shape;302;g9c0c8dc0b6_0_580"/>
          <p:cNvSpPr txBox="1">
            <a:spLocks noGrp="1"/>
          </p:cNvSpPr>
          <p:nvPr>
            <p:ph type="title"/>
          </p:nvPr>
        </p:nvSpPr>
        <p:spPr>
          <a:xfrm>
            <a:off x="495300" y="2797094"/>
            <a:ext cx="3574500" cy="1787700"/>
          </a:xfrm>
          <a:prstGeom prst="rect">
            <a:avLst/>
          </a:prstGeom>
          <a:noFill/>
          <a:ln>
            <a:noFill/>
          </a:ln>
        </p:spPr>
        <p:txBody>
          <a:bodyPr spcFirstLastPara="1" wrap="square" lIns="0" tIns="0" rIns="0" bIns="0" anchor="b" anchorCtr="0">
            <a:noAutofit/>
          </a:bodyPr>
          <a:lstStyle>
            <a:lvl1pPr lvl="0" algn="l">
              <a:lnSpc>
                <a:spcPct val="87000"/>
              </a:lnSpc>
              <a:spcBef>
                <a:spcPts val="0"/>
              </a:spcBef>
              <a:spcAft>
                <a:spcPts val="0"/>
              </a:spcAft>
              <a:buClr>
                <a:schemeClr val="lt1"/>
              </a:buClr>
              <a:buSzPts val="4400"/>
              <a:buFont typeface="Inter"/>
              <a:buNone/>
              <a:defRPr sz="4400">
                <a:solidFill>
                  <a:schemeClr val="lt1"/>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03" name="Google Shape;303;g9c0c8dc0b6_0_580"/>
          <p:cNvSpPr/>
          <p:nvPr/>
        </p:nvSpPr>
        <p:spPr>
          <a:xfrm>
            <a:off x="4610836" y="0"/>
            <a:ext cx="477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96000"/>
              </a:lnSpc>
              <a:spcBef>
                <a:spcPts val="0"/>
              </a:spcBef>
              <a:spcAft>
                <a:spcPts val="0"/>
              </a:spcAft>
              <a:buClr>
                <a:srgbClr val="000000"/>
              </a:buClr>
              <a:buSzPts val="1900"/>
              <a:buFont typeface="Arial"/>
              <a:buNone/>
            </a:pPr>
            <a:endParaRPr sz="1900" b="0" i="0" u="none" strike="noStrike" cap="none">
              <a:solidFill>
                <a:schemeClr val="lt1"/>
              </a:solidFill>
              <a:latin typeface="Helvetica Neue"/>
              <a:ea typeface="Helvetica Neue"/>
              <a:cs typeface="Helvetica Neue"/>
              <a:sym typeface="Helvetica Neue"/>
            </a:endParaRPr>
          </a:p>
        </p:txBody>
      </p:sp>
      <p:sp>
        <p:nvSpPr>
          <p:cNvPr id="304" name="Google Shape;304;g9c0c8dc0b6_0_580"/>
          <p:cNvSpPr txBox="1"/>
          <p:nvPr/>
        </p:nvSpPr>
        <p:spPr>
          <a:xfrm>
            <a:off x="495299" y="6525507"/>
            <a:ext cx="3773700" cy="138000"/>
          </a:xfrm>
          <a:prstGeom prst="rect">
            <a:avLst/>
          </a:prstGeom>
          <a:noFill/>
          <a:ln>
            <a:noFill/>
          </a:ln>
        </p:spPr>
        <p:txBody>
          <a:bodyPr spcFirstLastPara="1" wrap="square" lIns="0" tIns="0" rIns="0" bIns="0" anchor="b" anchorCtr="0">
            <a:noAutofit/>
          </a:bodyPr>
          <a:lstStyle/>
          <a:p>
            <a:pPr marL="0" marR="0" lvl="0" indent="0" algn="l" rtl="0">
              <a:lnSpc>
                <a:spcPct val="96000"/>
              </a:lnSpc>
              <a:spcBef>
                <a:spcPts val="0"/>
              </a:spcBef>
              <a:spcAft>
                <a:spcPts val="0"/>
              </a:spcAft>
              <a:buClr>
                <a:srgbClr val="3253DC"/>
              </a:buClr>
              <a:buSzPts val="1500"/>
              <a:buFont typeface="Arial"/>
              <a:buNone/>
            </a:pPr>
            <a:r>
              <a:rPr lang="en-US" sz="700" b="0" i="0" u="none" strike="noStrike" cap="none">
                <a:solidFill>
                  <a:srgbClr val="FFFFFF"/>
                </a:solidFill>
                <a:latin typeface="Inter"/>
                <a:ea typeface="Inter"/>
                <a:cs typeface="Inter"/>
                <a:sym typeface="Inter"/>
              </a:rPr>
              <a:t>© Pure Storage 2020 Confidential - Embargoed Until Sept 15th, 2020</a:t>
            </a:r>
            <a:endParaRPr sz="1500" b="0" i="0" u="none" strike="noStrike" cap="none">
              <a:solidFill>
                <a:srgbClr val="FFFFFF"/>
              </a:solidFill>
              <a:latin typeface="Arial"/>
              <a:ea typeface="Arial"/>
              <a:cs typeface="Arial"/>
              <a:sym typeface="Arial"/>
            </a:endParaRPr>
          </a:p>
        </p:txBody>
      </p:sp>
    </p:spTree>
    <p:extLst>
      <p:ext uri="{BB962C8B-B14F-4D97-AF65-F5344CB8AC3E}">
        <p14:creationId xmlns:p14="http://schemas.microsoft.com/office/powerpoint/2010/main" val="1515298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Title + Subhead">
  <p:cSld name="Title + Subhead">
    <p:spTree>
      <p:nvGrpSpPr>
        <p:cNvPr id="1" name="Shape 305"/>
        <p:cNvGrpSpPr/>
        <p:nvPr/>
      </p:nvGrpSpPr>
      <p:grpSpPr>
        <a:xfrm>
          <a:off x="0" y="0"/>
          <a:ext cx="0" cy="0"/>
          <a:chOff x="0" y="0"/>
          <a:chExt cx="0" cy="0"/>
        </a:xfrm>
      </p:grpSpPr>
      <p:sp>
        <p:nvSpPr>
          <p:cNvPr id="306" name="Google Shape;306;g9c0c8dc0b6_0_587"/>
          <p:cNvSpPr txBox="1">
            <a:spLocks noGrp="1"/>
          </p:cNvSpPr>
          <p:nvPr>
            <p:ph type="body" idx="1"/>
          </p:nvPr>
        </p:nvSpPr>
        <p:spPr>
          <a:xfrm>
            <a:off x="838200" y="1234679"/>
            <a:ext cx="10515600" cy="266700"/>
          </a:xfrm>
          <a:prstGeom prst="rect">
            <a:avLst/>
          </a:prstGeom>
          <a:noFill/>
          <a:ln>
            <a:noFill/>
          </a:ln>
        </p:spPr>
        <p:txBody>
          <a:bodyPr spcFirstLastPara="1" wrap="square" lIns="0" tIns="0" rIns="0" bIns="0" anchor="t" anchorCtr="0">
            <a:noAutofit/>
          </a:bodyPr>
          <a:lstStyle>
            <a:lvl1pPr marL="457200" lvl="0" indent="-228600" algn="l">
              <a:lnSpc>
                <a:spcPct val="107000"/>
              </a:lnSpc>
              <a:spcBef>
                <a:spcPts val="0"/>
              </a:spcBef>
              <a:spcAft>
                <a:spcPts val="0"/>
              </a:spcAft>
              <a:buSzPts val="1900"/>
              <a:buNone/>
              <a:defRPr sz="1900" b="0" i="0" cap="none">
                <a:solidFill>
                  <a:schemeClr val="dk1"/>
                </a:solidFill>
                <a:latin typeface="Proxima Nova"/>
                <a:ea typeface="Proxima Nova"/>
                <a:cs typeface="Proxima Nova"/>
                <a:sym typeface="Proxima Nova"/>
              </a:defRPr>
            </a:lvl1pPr>
            <a:lvl2pPr marL="914400" lvl="1" indent="-228600" algn="l">
              <a:lnSpc>
                <a:spcPct val="107000"/>
              </a:lnSpc>
              <a:spcBef>
                <a:spcPts val="0"/>
              </a:spcBef>
              <a:spcAft>
                <a:spcPts val="0"/>
              </a:spcAft>
              <a:buSzPts val="2100"/>
              <a:buNone/>
              <a:defRPr/>
            </a:lvl2pPr>
            <a:lvl3pPr marL="1371600" lvl="2" indent="-228600" algn="l">
              <a:lnSpc>
                <a:spcPct val="107000"/>
              </a:lnSpc>
              <a:spcBef>
                <a:spcPts val="0"/>
              </a:spcBef>
              <a:spcAft>
                <a:spcPts val="0"/>
              </a:spcAft>
              <a:buSzPts val="1900"/>
              <a:buNone/>
              <a:defRPr/>
            </a:lvl3pPr>
            <a:lvl4pPr marL="1828800" lvl="3" indent="-228600" algn="l">
              <a:lnSpc>
                <a:spcPct val="107000"/>
              </a:lnSpc>
              <a:spcBef>
                <a:spcPts val="0"/>
              </a:spcBef>
              <a:spcAft>
                <a:spcPts val="0"/>
              </a:spcAft>
              <a:buSzPts val="1900"/>
              <a:buNone/>
              <a:defRPr/>
            </a:lvl4pPr>
            <a:lvl5pPr marL="2286000" lvl="4" indent="-228600" algn="l">
              <a:lnSpc>
                <a:spcPct val="96000"/>
              </a:lnSpc>
              <a:spcBef>
                <a:spcPts val="1900"/>
              </a:spcBef>
              <a:spcAft>
                <a:spcPts val="0"/>
              </a:spcAft>
              <a:buSzPts val="2800"/>
              <a:buNone/>
              <a:defRPr/>
            </a:lvl5pPr>
            <a:lvl6pPr marL="2743200" lvl="5" indent="-349250" algn="l">
              <a:lnSpc>
                <a:spcPct val="96000"/>
              </a:lnSpc>
              <a:spcBef>
                <a:spcPts val="0"/>
              </a:spcBef>
              <a:spcAft>
                <a:spcPts val="0"/>
              </a:spcAft>
              <a:buClr>
                <a:schemeClr val="dk1"/>
              </a:buClr>
              <a:buSzPts val="1900"/>
              <a:buChar char="​"/>
              <a:defRPr/>
            </a:lvl6pPr>
            <a:lvl7pPr marL="3200400" lvl="6" indent="-349250" algn="l">
              <a:lnSpc>
                <a:spcPct val="107000"/>
              </a:lnSpc>
              <a:spcBef>
                <a:spcPts val="1200"/>
              </a:spcBef>
              <a:spcAft>
                <a:spcPts val="0"/>
              </a:spcAft>
              <a:buClr>
                <a:schemeClr val="dk1"/>
              </a:buClr>
              <a:buSzPts val="1900"/>
              <a:buChar char="​"/>
              <a:defRPr/>
            </a:lvl7pPr>
            <a:lvl8pPr marL="3657600" lvl="7" indent="-349250" algn="l">
              <a:lnSpc>
                <a:spcPct val="87000"/>
              </a:lnSpc>
              <a:spcBef>
                <a:spcPts val="1900"/>
              </a:spcBef>
              <a:spcAft>
                <a:spcPts val="0"/>
              </a:spcAft>
              <a:buClr>
                <a:schemeClr val="dk1"/>
              </a:buClr>
              <a:buSzPts val="1900"/>
              <a:buChar char="​"/>
              <a:defRPr/>
            </a:lvl8pPr>
            <a:lvl9pPr marL="4114800" lvl="8" indent="-349250" algn="l">
              <a:lnSpc>
                <a:spcPct val="87000"/>
              </a:lnSpc>
              <a:spcBef>
                <a:spcPts val="1900"/>
              </a:spcBef>
              <a:spcAft>
                <a:spcPts val="0"/>
              </a:spcAft>
              <a:buClr>
                <a:schemeClr val="dk1"/>
              </a:buClr>
              <a:buSzPts val="1900"/>
              <a:buChar char="​"/>
              <a:defRPr/>
            </a:lvl9pPr>
          </a:lstStyle>
          <a:p>
            <a:endParaRPr/>
          </a:p>
        </p:txBody>
      </p:sp>
      <p:sp>
        <p:nvSpPr>
          <p:cNvPr id="307" name="Google Shape;307;g9c0c8dc0b6_0_587"/>
          <p:cNvSpPr txBox="1">
            <a:spLocks noGrp="1"/>
          </p:cNvSpPr>
          <p:nvPr>
            <p:ph type="title"/>
          </p:nvPr>
        </p:nvSpPr>
        <p:spPr>
          <a:xfrm>
            <a:off x="838200" y="823682"/>
            <a:ext cx="10515600" cy="439500"/>
          </a:xfrm>
          <a:prstGeom prst="rect">
            <a:avLst/>
          </a:prstGeom>
          <a:noFill/>
          <a:ln>
            <a:noFill/>
          </a:ln>
        </p:spPr>
        <p:txBody>
          <a:bodyPr spcFirstLastPara="1" wrap="square" lIns="0" tIns="0" rIns="0" bIns="0" anchor="b" anchorCtr="0">
            <a:noAutofit/>
          </a:bodyPr>
          <a:lstStyle>
            <a:lvl1pPr lvl="0" algn="l">
              <a:lnSpc>
                <a:spcPct val="84000"/>
              </a:lnSpc>
              <a:spcBef>
                <a:spcPts val="0"/>
              </a:spcBef>
              <a:spcAft>
                <a:spcPts val="0"/>
              </a:spcAft>
              <a:buClr>
                <a:schemeClr val="dk1"/>
              </a:buClr>
              <a:buSzPts val="3500"/>
              <a:buFont typeface="Inter"/>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08" name="Google Shape;308;g9c0c8dc0b6_0_587"/>
          <p:cNvSpPr txBox="1">
            <a:spLocks noGrp="1"/>
          </p:cNvSpPr>
          <p:nvPr>
            <p:ph type="ftr" idx="11"/>
          </p:nvPr>
        </p:nvSpPr>
        <p:spPr>
          <a:xfrm>
            <a:off x="495299" y="6391291"/>
            <a:ext cx="6597900" cy="117900"/>
          </a:xfrm>
          <a:prstGeom prst="rect">
            <a:avLst/>
          </a:prstGeom>
          <a:noFill/>
          <a:ln>
            <a:noFill/>
          </a:ln>
        </p:spPr>
        <p:txBody>
          <a:bodyPr spcFirstLastPara="1" wrap="square" lIns="0" tIns="0" rIns="0" bIns="0" anchor="b" anchorCtr="0">
            <a:noAutofit/>
          </a:bodyPr>
          <a:lstStyle>
            <a:lvl1pPr marR="0" lvl="0" algn="l" rtl="0">
              <a:lnSpc>
                <a:spcPct val="96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1pPr>
            <a:lvl2pPr marR="0" lvl="1" algn="l" rtl="0">
              <a:lnSpc>
                <a:spcPct val="100000"/>
              </a:lnSpc>
              <a:spcBef>
                <a:spcPts val="30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56588859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matchingName="Orange">
  <p:cSld name="Orange">
    <p:bg>
      <p:bgPr>
        <a:solidFill>
          <a:schemeClr val="accent1"/>
        </a:solidFill>
        <a:effectLst/>
      </p:bgPr>
    </p:bg>
    <p:spTree>
      <p:nvGrpSpPr>
        <p:cNvPr id="1" name="Shape 309"/>
        <p:cNvGrpSpPr/>
        <p:nvPr/>
      </p:nvGrpSpPr>
      <p:grpSpPr>
        <a:xfrm>
          <a:off x="0" y="0"/>
          <a:ext cx="0" cy="0"/>
          <a:chOff x="0" y="0"/>
          <a:chExt cx="0" cy="0"/>
        </a:xfrm>
      </p:grpSpPr>
      <p:sp>
        <p:nvSpPr>
          <p:cNvPr id="310" name="Google Shape;310;g9c0c8dc0b6_0_591"/>
          <p:cNvSpPr txBox="1"/>
          <p:nvPr/>
        </p:nvSpPr>
        <p:spPr>
          <a:xfrm>
            <a:off x="495299" y="6525507"/>
            <a:ext cx="3773700" cy="138000"/>
          </a:xfrm>
          <a:prstGeom prst="rect">
            <a:avLst/>
          </a:prstGeom>
          <a:noFill/>
          <a:ln>
            <a:noFill/>
          </a:ln>
        </p:spPr>
        <p:txBody>
          <a:bodyPr spcFirstLastPara="1" wrap="square" lIns="0" tIns="0" rIns="0" bIns="0" anchor="b" anchorCtr="0">
            <a:noAutofit/>
          </a:bodyPr>
          <a:lstStyle/>
          <a:p>
            <a:pPr marL="0" marR="0" lvl="0" indent="0" algn="l" rtl="0">
              <a:lnSpc>
                <a:spcPct val="96000"/>
              </a:lnSpc>
              <a:spcBef>
                <a:spcPts val="0"/>
              </a:spcBef>
              <a:spcAft>
                <a:spcPts val="0"/>
              </a:spcAft>
              <a:buClr>
                <a:srgbClr val="3253DC"/>
              </a:buClr>
              <a:buSzPts val="1500"/>
              <a:buFont typeface="Arial"/>
              <a:buNone/>
            </a:pPr>
            <a:r>
              <a:rPr lang="en-US" sz="700" b="0" i="0" u="none" strike="noStrike" cap="none">
                <a:solidFill>
                  <a:srgbClr val="FFFFFF"/>
                </a:solidFill>
                <a:latin typeface="Inter"/>
                <a:ea typeface="Inter"/>
                <a:cs typeface="Inter"/>
                <a:sym typeface="Inter"/>
              </a:rPr>
              <a:t>© Pure Storage 2020 Confidential - Embargoed Until Sept 15, 2020</a:t>
            </a:r>
            <a:endParaRPr sz="1500" b="0" i="0" u="none" strike="noStrike" cap="none">
              <a:solidFill>
                <a:srgbClr val="FFFFFF"/>
              </a:solidFill>
              <a:latin typeface="Arial"/>
              <a:ea typeface="Arial"/>
              <a:cs typeface="Arial"/>
              <a:sym typeface="Arial"/>
            </a:endParaRPr>
          </a:p>
        </p:txBody>
      </p:sp>
    </p:spTree>
    <p:extLst>
      <p:ext uri="{BB962C8B-B14F-4D97-AF65-F5344CB8AC3E}">
        <p14:creationId xmlns:p14="http://schemas.microsoft.com/office/powerpoint/2010/main" val="55660713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matchingName="White Title">
  <p:cSld name="White Title">
    <p:bg>
      <p:bgPr>
        <a:solidFill>
          <a:schemeClr val="lt1"/>
        </a:solidFill>
        <a:effectLst/>
      </p:bgPr>
    </p:bg>
    <p:spTree>
      <p:nvGrpSpPr>
        <p:cNvPr id="1" name="Shape 311"/>
        <p:cNvGrpSpPr/>
        <p:nvPr/>
      </p:nvGrpSpPr>
      <p:grpSpPr>
        <a:xfrm>
          <a:off x="0" y="0"/>
          <a:ext cx="0" cy="0"/>
          <a:chOff x="0" y="0"/>
          <a:chExt cx="0" cy="0"/>
        </a:xfrm>
      </p:grpSpPr>
      <p:sp>
        <p:nvSpPr>
          <p:cNvPr id="312" name="Google Shape;312;g9c0c8dc0b6_0_593"/>
          <p:cNvSpPr txBox="1">
            <a:spLocks noGrp="1"/>
          </p:cNvSpPr>
          <p:nvPr>
            <p:ph type="body" idx="1"/>
          </p:nvPr>
        </p:nvSpPr>
        <p:spPr>
          <a:xfrm>
            <a:off x="495299" y="4195085"/>
            <a:ext cx="7055100" cy="962100"/>
          </a:xfrm>
          <a:prstGeom prst="rect">
            <a:avLst/>
          </a:prstGeom>
          <a:noFill/>
          <a:ln>
            <a:noFill/>
          </a:ln>
        </p:spPr>
        <p:txBody>
          <a:bodyPr spcFirstLastPara="1" wrap="square" lIns="0" tIns="0" rIns="0" bIns="0" anchor="t" anchorCtr="0">
            <a:noAutofit/>
          </a:bodyPr>
          <a:lstStyle>
            <a:lvl1pPr marL="457200" lvl="0" indent="-361950" algn="l">
              <a:lnSpc>
                <a:spcPct val="107000"/>
              </a:lnSpc>
              <a:spcBef>
                <a:spcPts val="0"/>
              </a:spcBef>
              <a:spcAft>
                <a:spcPts val="0"/>
              </a:spcAft>
              <a:buSzPts val="2100"/>
              <a:buFont typeface="Helvetica Neue"/>
              <a:buChar char="​"/>
              <a:defRPr sz="2100" b="1">
                <a:solidFill>
                  <a:schemeClr val="dk1"/>
                </a:solidFill>
              </a:defRPr>
            </a:lvl1pPr>
            <a:lvl2pPr marL="914400" lvl="1" indent="-228600" algn="l">
              <a:lnSpc>
                <a:spcPct val="96000"/>
              </a:lnSpc>
              <a:spcBef>
                <a:spcPts val="700"/>
              </a:spcBef>
              <a:spcAft>
                <a:spcPts val="0"/>
              </a:spcAft>
              <a:buSzPts val="1900"/>
              <a:buFont typeface="Helvetica Neue"/>
              <a:buNone/>
              <a:defRPr sz="1900">
                <a:solidFill>
                  <a:srgbClr val="7F7F7F"/>
                </a:solidFill>
              </a:defRPr>
            </a:lvl2pPr>
            <a:lvl3pPr marL="1371600" lvl="2" indent="-349250" algn="l">
              <a:lnSpc>
                <a:spcPct val="98000"/>
              </a:lnSpc>
              <a:spcBef>
                <a:spcPts val="0"/>
              </a:spcBef>
              <a:spcAft>
                <a:spcPts val="0"/>
              </a:spcAft>
              <a:buSzPts val="1900"/>
              <a:buFont typeface="Helvetica Neue"/>
              <a:buChar char="​"/>
              <a:defRPr sz="1900">
                <a:solidFill>
                  <a:schemeClr val="lt1"/>
                </a:solidFill>
              </a:defRPr>
            </a:lvl3pPr>
            <a:lvl4pPr marL="1828800" lvl="3" indent="-349250" algn="l">
              <a:lnSpc>
                <a:spcPct val="98000"/>
              </a:lnSpc>
              <a:spcBef>
                <a:spcPts val="0"/>
              </a:spcBef>
              <a:spcAft>
                <a:spcPts val="0"/>
              </a:spcAft>
              <a:buSzPts val="1900"/>
              <a:buFont typeface="Helvetica Neue"/>
              <a:buChar char="​"/>
              <a:defRPr sz="1900">
                <a:solidFill>
                  <a:schemeClr val="lt1"/>
                </a:solidFill>
              </a:defRPr>
            </a:lvl4pPr>
            <a:lvl5pPr marL="2286000" lvl="4" indent="-349250" algn="l">
              <a:lnSpc>
                <a:spcPct val="98000"/>
              </a:lnSpc>
              <a:spcBef>
                <a:spcPts val="0"/>
              </a:spcBef>
              <a:spcAft>
                <a:spcPts val="0"/>
              </a:spcAft>
              <a:buSzPts val="1900"/>
              <a:buChar char="​"/>
              <a:defRPr sz="1900">
                <a:solidFill>
                  <a:schemeClr val="lt1"/>
                </a:solidFill>
              </a:defRPr>
            </a:lvl5pPr>
            <a:lvl6pPr marL="2743200" lvl="5" indent="-349250" algn="l">
              <a:lnSpc>
                <a:spcPct val="98000"/>
              </a:lnSpc>
              <a:spcBef>
                <a:spcPts val="0"/>
              </a:spcBef>
              <a:spcAft>
                <a:spcPts val="0"/>
              </a:spcAft>
              <a:buClr>
                <a:schemeClr val="lt1"/>
              </a:buClr>
              <a:buSzPts val="1900"/>
              <a:buChar char="​"/>
              <a:defRPr sz="1900">
                <a:solidFill>
                  <a:schemeClr val="lt1"/>
                </a:solidFill>
              </a:defRPr>
            </a:lvl6pPr>
            <a:lvl7pPr marL="3200400" lvl="6" indent="-349250" algn="l">
              <a:lnSpc>
                <a:spcPct val="98000"/>
              </a:lnSpc>
              <a:spcBef>
                <a:spcPts val="0"/>
              </a:spcBef>
              <a:spcAft>
                <a:spcPts val="0"/>
              </a:spcAft>
              <a:buClr>
                <a:schemeClr val="lt1"/>
              </a:buClr>
              <a:buSzPts val="1900"/>
              <a:buChar char="​"/>
              <a:defRPr sz="1900">
                <a:solidFill>
                  <a:schemeClr val="lt1"/>
                </a:solidFill>
              </a:defRPr>
            </a:lvl7pPr>
            <a:lvl8pPr marL="3657600" lvl="7" indent="-349250" algn="l">
              <a:lnSpc>
                <a:spcPct val="98000"/>
              </a:lnSpc>
              <a:spcBef>
                <a:spcPts val="0"/>
              </a:spcBef>
              <a:spcAft>
                <a:spcPts val="0"/>
              </a:spcAft>
              <a:buClr>
                <a:schemeClr val="lt1"/>
              </a:buClr>
              <a:buSzPts val="1900"/>
              <a:buChar char="​"/>
              <a:defRPr sz="1900">
                <a:solidFill>
                  <a:schemeClr val="lt1"/>
                </a:solidFill>
              </a:defRPr>
            </a:lvl8pPr>
            <a:lvl9pPr marL="4114800" lvl="8" indent="-349250" algn="l">
              <a:lnSpc>
                <a:spcPct val="98000"/>
              </a:lnSpc>
              <a:spcBef>
                <a:spcPts val="0"/>
              </a:spcBef>
              <a:spcAft>
                <a:spcPts val="0"/>
              </a:spcAft>
              <a:buClr>
                <a:schemeClr val="lt1"/>
              </a:buClr>
              <a:buSzPts val="1900"/>
              <a:buChar char="​"/>
              <a:defRPr sz="1900">
                <a:solidFill>
                  <a:schemeClr val="lt1"/>
                </a:solidFill>
              </a:defRPr>
            </a:lvl9pPr>
          </a:lstStyle>
          <a:p>
            <a:endParaRPr/>
          </a:p>
        </p:txBody>
      </p:sp>
      <p:sp>
        <p:nvSpPr>
          <p:cNvPr id="313" name="Google Shape;313;g9c0c8dc0b6_0_593"/>
          <p:cNvSpPr txBox="1">
            <a:spLocks noGrp="1"/>
          </p:cNvSpPr>
          <p:nvPr>
            <p:ph type="body" idx="2"/>
          </p:nvPr>
        </p:nvSpPr>
        <p:spPr>
          <a:xfrm>
            <a:off x="3352275" y="6227544"/>
            <a:ext cx="1904100" cy="226800"/>
          </a:xfrm>
          <a:prstGeom prst="rect">
            <a:avLst/>
          </a:prstGeom>
          <a:noFill/>
          <a:ln>
            <a:noFill/>
          </a:ln>
        </p:spPr>
        <p:txBody>
          <a:bodyPr spcFirstLastPara="1" wrap="square" lIns="0" tIns="0" rIns="0" bIns="0" anchor="t" anchorCtr="0">
            <a:noAutofit/>
          </a:bodyPr>
          <a:lstStyle>
            <a:lvl1pPr marL="457200" lvl="0" indent="-228600" algn="l">
              <a:lnSpc>
                <a:spcPct val="87000"/>
              </a:lnSpc>
              <a:spcBef>
                <a:spcPts val="0"/>
              </a:spcBef>
              <a:spcAft>
                <a:spcPts val="0"/>
              </a:spcAft>
              <a:buSzPts val="1600"/>
              <a:buNone/>
              <a:defRPr sz="1600" b="0">
                <a:solidFill>
                  <a:schemeClr val="dk1"/>
                </a:solidFill>
                <a:latin typeface="Space Mono"/>
                <a:ea typeface="Space Mono"/>
                <a:cs typeface="Space Mono"/>
                <a:sym typeface="Space Mono"/>
              </a:defRPr>
            </a:lvl1pPr>
            <a:lvl2pPr marL="914400" lvl="1" indent="-228600" algn="r">
              <a:lnSpc>
                <a:spcPct val="90000"/>
              </a:lnSpc>
              <a:spcBef>
                <a:spcPts val="0"/>
              </a:spcBef>
              <a:spcAft>
                <a:spcPts val="0"/>
              </a:spcAft>
              <a:buSzPts val="1600"/>
              <a:buNone/>
              <a:defRPr sz="1600">
                <a:solidFill>
                  <a:schemeClr val="lt1"/>
                </a:solidFill>
              </a:defRPr>
            </a:lvl2pPr>
            <a:lvl3pPr marL="1371600" lvl="2" indent="-228600" algn="r">
              <a:lnSpc>
                <a:spcPct val="90000"/>
              </a:lnSpc>
              <a:spcBef>
                <a:spcPts val="0"/>
              </a:spcBef>
              <a:spcAft>
                <a:spcPts val="0"/>
              </a:spcAft>
              <a:buSzPts val="1600"/>
              <a:buNone/>
              <a:defRPr sz="1600">
                <a:solidFill>
                  <a:schemeClr val="lt1"/>
                </a:solidFill>
              </a:defRPr>
            </a:lvl3pPr>
            <a:lvl4pPr marL="1828800" lvl="3" indent="-228600" algn="r">
              <a:lnSpc>
                <a:spcPct val="90000"/>
              </a:lnSpc>
              <a:spcBef>
                <a:spcPts val="0"/>
              </a:spcBef>
              <a:spcAft>
                <a:spcPts val="0"/>
              </a:spcAft>
              <a:buSzPts val="1600"/>
              <a:buNone/>
              <a:defRPr sz="1600">
                <a:solidFill>
                  <a:schemeClr val="lt1"/>
                </a:solidFill>
              </a:defRPr>
            </a:lvl4pPr>
            <a:lvl5pPr marL="2286000" lvl="4" indent="-228600" algn="r">
              <a:lnSpc>
                <a:spcPct val="90000"/>
              </a:lnSpc>
              <a:spcBef>
                <a:spcPts val="0"/>
              </a:spcBef>
              <a:spcAft>
                <a:spcPts val="0"/>
              </a:spcAft>
              <a:buSzPts val="1600"/>
              <a:buNone/>
              <a:defRPr sz="1600">
                <a:solidFill>
                  <a:schemeClr val="lt1"/>
                </a:solidFill>
              </a:defRPr>
            </a:lvl5pPr>
            <a:lvl6pPr marL="2743200" lvl="5" indent="-349250" algn="l">
              <a:lnSpc>
                <a:spcPct val="96000"/>
              </a:lnSpc>
              <a:spcBef>
                <a:spcPts val="0"/>
              </a:spcBef>
              <a:spcAft>
                <a:spcPts val="0"/>
              </a:spcAft>
              <a:buClr>
                <a:schemeClr val="dk1"/>
              </a:buClr>
              <a:buSzPts val="1900"/>
              <a:buChar char="​"/>
              <a:defRPr/>
            </a:lvl6pPr>
            <a:lvl7pPr marL="3200400" lvl="6" indent="-349250" algn="l">
              <a:lnSpc>
                <a:spcPct val="107000"/>
              </a:lnSpc>
              <a:spcBef>
                <a:spcPts val="1200"/>
              </a:spcBef>
              <a:spcAft>
                <a:spcPts val="0"/>
              </a:spcAft>
              <a:buClr>
                <a:schemeClr val="dk1"/>
              </a:buClr>
              <a:buSzPts val="1900"/>
              <a:buChar char="​"/>
              <a:defRPr/>
            </a:lvl7pPr>
            <a:lvl8pPr marL="3657600" lvl="7" indent="-349250" algn="l">
              <a:lnSpc>
                <a:spcPct val="87000"/>
              </a:lnSpc>
              <a:spcBef>
                <a:spcPts val="1900"/>
              </a:spcBef>
              <a:spcAft>
                <a:spcPts val="0"/>
              </a:spcAft>
              <a:buClr>
                <a:schemeClr val="dk1"/>
              </a:buClr>
              <a:buSzPts val="1900"/>
              <a:buChar char="​"/>
              <a:defRPr/>
            </a:lvl8pPr>
            <a:lvl9pPr marL="4114800" lvl="8" indent="-349250" algn="l">
              <a:lnSpc>
                <a:spcPct val="87000"/>
              </a:lnSpc>
              <a:spcBef>
                <a:spcPts val="1900"/>
              </a:spcBef>
              <a:spcAft>
                <a:spcPts val="0"/>
              </a:spcAft>
              <a:buClr>
                <a:schemeClr val="dk1"/>
              </a:buClr>
              <a:buSzPts val="1900"/>
              <a:buChar char="​"/>
              <a:defRPr/>
            </a:lvl9pPr>
          </a:lstStyle>
          <a:p>
            <a:endParaRPr/>
          </a:p>
        </p:txBody>
      </p:sp>
      <p:sp>
        <p:nvSpPr>
          <p:cNvPr id="314" name="Google Shape;314;g9c0c8dc0b6_0_593"/>
          <p:cNvSpPr txBox="1">
            <a:spLocks noGrp="1"/>
          </p:cNvSpPr>
          <p:nvPr>
            <p:ph type="body" idx="3"/>
          </p:nvPr>
        </p:nvSpPr>
        <p:spPr>
          <a:xfrm>
            <a:off x="491019" y="6227544"/>
            <a:ext cx="1882500" cy="228900"/>
          </a:xfrm>
          <a:prstGeom prst="rect">
            <a:avLst/>
          </a:prstGeom>
          <a:noFill/>
          <a:ln>
            <a:noFill/>
          </a:ln>
        </p:spPr>
        <p:txBody>
          <a:bodyPr spcFirstLastPara="1" wrap="square" lIns="0" tIns="0" rIns="0" bIns="0" anchor="t" anchorCtr="0">
            <a:noAutofit/>
          </a:bodyPr>
          <a:lstStyle>
            <a:lvl1pPr marL="457200" lvl="0" indent="-228600" algn="l">
              <a:lnSpc>
                <a:spcPct val="87000"/>
              </a:lnSpc>
              <a:spcBef>
                <a:spcPts val="0"/>
              </a:spcBef>
              <a:spcAft>
                <a:spcPts val="0"/>
              </a:spcAft>
              <a:buSzPts val="1600"/>
              <a:buNone/>
              <a:defRPr sz="1600">
                <a:solidFill>
                  <a:schemeClr val="dk1"/>
                </a:solidFill>
                <a:latin typeface="Space Mono"/>
                <a:ea typeface="Space Mono"/>
                <a:cs typeface="Space Mono"/>
                <a:sym typeface="Space Mono"/>
              </a:defRPr>
            </a:lvl1pPr>
            <a:lvl2pPr marL="914400" lvl="1" indent="-228600" algn="l">
              <a:lnSpc>
                <a:spcPct val="98000"/>
              </a:lnSpc>
              <a:spcBef>
                <a:spcPts val="0"/>
              </a:spcBef>
              <a:spcAft>
                <a:spcPts val="0"/>
              </a:spcAft>
              <a:buSzPts val="1600"/>
              <a:buNone/>
              <a:defRPr sz="1600">
                <a:solidFill>
                  <a:schemeClr val="lt1"/>
                </a:solidFill>
              </a:defRPr>
            </a:lvl2pPr>
            <a:lvl3pPr marL="1371600" lvl="2" indent="-228600" algn="l">
              <a:lnSpc>
                <a:spcPct val="98000"/>
              </a:lnSpc>
              <a:spcBef>
                <a:spcPts val="0"/>
              </a:spcBef>
              <a:spcAft>
                <a:spcPts val="0"/>
              </a:spcAft>
              <a:buSzPts val="1600"/>
              <a:buNone/>
              <a:defRPr sz="1600">
                <a:solidFill>
                  <a:schemeClr val="lt1"/>
                </a:solidFill>
              </a:defRPr>
            </a:lvl3pPr>
            <a:lvl4pPr marL="1828800" lvl="3" indent="-228600" algn="l">
              <a:lnSpc>
                <a:spcPct val="98000"/>
              </a:lnSpc>
              <a:spcBef>
                <a:spcPts val="0"/>
              </a:spcBef>
              <a:spcAft>
                <a:spcPts val="0"/>
              </a:spcAft>
              <a:buSzPts val="1600"/>
              <a:buNone/>
              <a:defRPr sz="1600">
                <a:solidFill>
                  <a:schemeClr val="lt1"/>
                </a:solidFill>
              </a:defRPr>
            </a:lvl4pPr>
            <a:lvl5pPr marL="2286000" lvl="4" indent="-228600" algn="l">
              <a:lnSpc>
                <a:spcPct val="98000"/>
              </a:lnSpc>
              <a:spcBef>
                <a:spcPts val="0"/>
              </a:spcBef>
              <a:spcAft>
                <a:spcPts val="0"/>
              </a:spcAft>
              <a:buSzPts val="1600"/>
              <a:buNone/>
              <a:defRPr sz="1600">
                <a:solidFill>
                  <a:schemeClr val="lt1"/>
                </a:solidFill>
              </a:defRPr>
            </a:lvl5pPr>
            <a:lvl6pPr marL="2743200" lvl="5" indent="-349250" algn="l">
              <a:lnSpc>
                <a:spcPct val="96000"/>
              </a:lnSpc>
              <a:spcBef>
                <a:spcPts val="0"/>
              </a:spcBef>
              <a:spcAft>
                <a:spcPts val="0"/>
              </a:spcAft>
              <a:buClr>
                <a:schemeClr val="dk1"/>
              </a:buClr>
              <a:buSzPts val="1900"/>
              <a:buChar char="​"/>
              <a:defRPr/>
            </a:lvl6pPr>
            <a:lvl7pPr marL="3200400" lvl="6" indent="-349250" algn="l">
              <a:lnSpc>
                <a:spcPct val="107000"/>
              </a:lnSpc>
              <a:spcBef>
                <a:spcPts val="1200"/>
              </a:spcBef>
              <a:spcAft>
                <a:spcPts val="0"/>
              </a:spcAft>
              <a:buClr>
                <a:schemeClr val="dk1"/>
              </a:buClr>
              <a:buSzPts val="1900"/>
              <a:buChar char="​"/>
              <a:defRPr/>
            </a:lvl7pPr>
            <a:lvl8pPr marL="3657600" lvl="7" indent="-349250" algn="l">
              <a:lnSpc>
                <a:spcPct val="87000"/>
              </a:lnSpc>
              <a:spcBef>
                <a:spcPts val="1900"/>
              </a:spcBef>
              <a:spcAft>
                <a:spcPts val="0"/>
              </a:spcAft>
              <a:buClr>
                <a:schemeClr val="dk1"/>
              </a:buClr>
              <a:buSzPts val="1900"/>
              <a:buChar char="​"/>
              <a:defRPr/>
            </a:lvl8pPr>
            <a:lvl9pPr marL="4114800" lvl="8" indent="-349250" algn="l">
              <a:lnSpc>
                <a:spcPct val="87000"/>
              </a:lnSpc>
              <a:spcBef>
                <a:spcPts val="1900"/>
              </a:spcBef>
              <a:spcAft>
                <a:spcPts val="0"/>
              </a:spcAft>
              <a:buClr>
                <a:schemeClr val="dk1"/>
              </a:buClr>
              <a:buSzPts val="1900"/>
              <a:buChar char="​"/>
              <a:defRPr/>
            </a:lvl9pPr>
          </a:lstStyle>
          <a:p>
            <a:endParaRPr/>
          </a:p>
        </p:txBody>
      </p:sp>
      <p:sp>
        <p:nvSpPr>
          <p:cNvPr id="315" name="Google Shape;315;g9c0c8dc0b6_0_593"/>
          <p:cNvSpPr txBox="1">
            <a:spLocks noGrp="1"/>
          </p:cNvSpPr>
          <p:nvPr>
            <p:ph type="title"/>
          </p:nvPr>
        </p:nvSpPr>
        <p:spPr>
          <a:xfrm>
            <a:off x="431637" y="2256890"/>
            <a:ext cx="8000100" cy="1820700"/>
          </a:xfrm>
          <a:prstGeom prst="rect">
            <a:avLst/>
          </a:prstGeom>
          <a:noFill/>
          <a:ln>
            <a:noFill/>
          </a:ln>
        </p:spPr>
        <p:txBody>
          <a:bodyPr spcFirstLastPara="1" wrap="square" lIns="0" tIns="0" rIns="0" bIns="0" anchor="b" anchorCtr="0">
            <a:noAutofit/>
          </a:bodyPr>
          <a:lstStyle>
            <a:lvl1pPr lvl="0" algn="l">
              <a:lnSpc>
                <a:spcPct val="87000"/>
              </a:lnSpc>
              <a:spcBef>
                <a:spcPts val="0"/>
              </a:spcBef>
              <a:spcAft>
                <a:spcPts val="0"/>
              </a:spcAft>
              <a:buClr>
                <a:schemeClr val="dk1"/>
              </a:buClr>
              <a:buSzPts val="6800"/>
              <a:buFont typeface="Inter"/>
              <a:buNone/>
              <a:defRPr sz="6800">
                <a:solidFill>
                  <a:schemeClr val="dk1"/>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grpSp>
        <p:nvGrpSpPr>
          <p:cNvPr id="316" name="Google Shape;316;g9c0c8dc0b6_0_593"/>
          <p:cNvGrpSpPr/>
          <p:nvPr/>
        </p:nvGrpSpPr>
        <p:grpSpPr>
          <a:xfrm>
            <a:off x="495295" y="452553"/>
            <a:ext cx="2262687" cy="397148"/>
            <a:chOff x="495295" y="452553"/>
            <a:chExt cx="2262687" cy="397148"/>
          </a:xfrm>
        </p:grpSpPr>
        <p:sp>
          <p:nvSpPr>
            <p:cNvPr id="317" name="Google Shape;317;g9c0c8dc0b6_0_593"/>
            <p:cNvSpPr/>
            <p:nvPr/>
          </p:nvSpPr>
          <p:spPr>
            <a:xfrm>
              <a:off x="495295" y="452553"/>
              <a:ext cx="441055" cy="397148"/>
            </a:xfrm>
            <a:custGeom>
              <a:avLst/>
              <a:gdLst/>
              <a:ahLst/>
              <a:cxnLst/>
              <a:rect l="l" t="t" r="r" b="b"/>
              <a:pathLst>
                <a:path w="441055" h="397148" extrusionOk="0">
                  <a:moveTo>
                    <a:pt x="236007" y="397148"/>
                  </a:moveTo>
                  <a:lnTo>
                    <a:pt x="138508" y="397148"/>
                  </a:lnTo>
                  <a:cubicBezTo>
                    <a:pt x="118379" y="397148"/>
                    <a:pt x="99626" y="386322"/>
                    <a:pt x="89562" y="368912"/>
                  </a:cubicBezTo>
                  <a:lnTo>
                    <a:pt x="7531" y="226842"/>
                  </a:lnTo>
                  <a:cubicBezTo>
                    <a:pt x="-2509" y="209408"/>
                    <a:pt x="-2509" y="187756"/>
                    <a:pt x="7524" y="170346"/>
                  </a:cubicBezTo>
                  <a:lnTo>
                    <a:pt x="89569" y="28260"/>
                  </a:lnTo>
                  <a:cubicBezTo>
                    <a:pt x="99618" y="10826"/>
                    <a:pt x="118379" y="0"/>
                    <a:pt x="138508" y="0"/>
                  </a:cubicBezTo>
                  <a:lnTo>
                    <a:pt x="302544" y="0"/>
                  </a:lnTo>
                  <a:cubicBezTo>
                    <a:pt x="322673" y="0"/>
                    <a:pt x="341427" y="10826"/>
                    <a:pt x="351491" y="28260"/>
                  </a:cubicBezTo>
                  <a:lnTo>
                    <a:pt x="433513" y="170330"/>
                  </a:lnTo>
                  <a:cubicBezTo>
                    <a:pt x="443569" y="187748"/>
                    <a:pt x="443569" y="209408"/>
                    <a:pt x="433513" y="226842"/>
                  </a:cubicBezTo>
                  <a:lnTo>
                    <a:pt x="412300" y="260664"/>
                  </a:lnTo>
                  <a:cubicBezTo>
                    <a:pt x="402425" y="277776"/>
                    <a:pt x="383663" y="288594"/>
                    <a:pt x="363527" y="288594"/>
                  </a:cubicBezTo>
                  <a:lnTo>
                    <a:pt x="265902" y="288594"/>
                  </a:lnTo>
                  <a:lnTo>
                    <a:pt x="319271" y="198519"/>
                  </a:lnTo>
                  <a:lnTo>
                    <a:pt x="269901" y="113040"/>
                  </a:lnTo>
                  <a:lnTo>
                    <a:pt x="171136" y="113040"/>
                  </a:lnTo>
                  <a:lnTo>
                    <a:pt x="121742" y="198582"/>
                  </a:lnTo>
                  <a:lnTo>
                    <a:pt x="236007" y="397148"/>
                  </a:lnTo>
                  <a:lnTo>
                    <a:pt x="236007" y="39714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Inter"/>
                <a:ea typeface="Inter"/>
                <a:cs typeface="Inter"/>
                <a:sym typeface="Inter"/>
              </a:endParaRPr>
            </a:p>
          </p:txBody>
        </p:sp>
        <p:grpSp>
          <p:nvGrpSpPr>
            <p:cNvPr id="318" name="Google Shape;318;g9c0c8dc0b6_0_593"/>
            <p:cNvGrpSpPr/>
            <p:nvPr/>
          </p:nvGrpSpPr>
          <p:grpSpPr>
            <a:xfrm>
              <a:off x="1036348" y="561444"/>
              <a:ext cx="1721634" cy="184197"/>
              <a:chOff x="1036348" y="561444"/>
              <a:chExt cx="1721634" cy="184197"/>
            </a:xfrm>
          </p:grpSpPr>
          <p:grpSp>
            <p:nvGrpSpPr>
              <p:cNvPr id="319" name="Google Shape;319;g9c0c8dc0b6_0_593"/>
              <p:cNvGrpSpPr/>
              <p:nvPr/>
            </p:nvGrpSpPr>
            <p:grpSpPr>
              <a:xfrm>
                <a:off x="1036348" y="563495"/>
                <a:ext cx="1662301" cy="182146"/>
                <a:chOff x="1036348" y="563495"/>
                <a:chExt cx="1662301" cy="182146"/>
              </a:xfrm>
            </p:grpSpPr>
            <p:sp>
              <p:nvSpPr>
                <p:cNvPr id="320" name="Google Shape;320;g9c0c8dc0b6_0_593"/>
                <p:cNvSpPr/>
                <p:nvPr/>
              </p:nvSpPr>
              <p:spPr>
                <a:xfrm>
                  <a:off x="1036348" y="566677"/>
                  <a:ext cx="131117" cy="175805"/>
                </a:xfrm>
                <a:custGeom>
                  <a:avLst/>
                  <a:gdLst/>
                  <a:ahLst/>
                  <a:cxnLst/>
                  <a:rect l="l" t="t" r="r" b="b"/>
                  <a:pathLst>
                    <a:path w="131117" h="175805" extrusionOk="0">
                      <a:moveTo>
                        <a:pt x="45466" y="175806"/>
                      </a:moveTo>
                      <a:lnTo>
                        <a:pt x="0" y="175806"/>
                      </a:lnTo>
                      <a:lnTo>
                        <a:pt x="0" y="0"/>
                      </a:lnTo>
                      <a:lnTo>
                        <a:pt x="64502" y="0"/>
                      </a:lnTo>
                      <a:cubicBezTo>
                        <a:pt x="106008" y="0"/>
                        <a:pt x="131118" y="19304"/>
                        <a:pt x="131118" y="55781"/>
                      </a:cubicBezTo>
                      <a:cubicBezTo>
                        <a:pt x="131118" y="96761"/>
                        <a:pt x="101247" y="117377"/>
                        <a:pt x="58955" y="117377"/>
                      </a:cubicBezTo>
                      <a:lnTo>
                        <a:pt x="45474" y="117377"/>
                      </a:lnTo>
                      <a:lnTo>
                        <a:pt x="45474" y="175806"/>
                      </a:lnTo>
                      <a:close/>
                      <a:moveTo>
                        <a:pt x="55774" y="82219"/>
                      </a:moveTo>
                      <a:cubicBezTo>
                        <a:pt x="73215" y="82219"/>
                        <a:pt x="84324" y="76939"/>
                        <a:pt x="84324" y="58688"/>
                      </a:cubicBezTo>
                      <a:cubicBezTo>
                        <a:pt x="84324" y="40713"/>
                        <a:pt x="74802" y="35684"/>
                        <a:pt x="58146" y="35684"/>
                      </a:cubicBezTo>
                      <a:lnTo>
                        <a:pt x="45458" y="35684"/>
                      </a:lnTo>
                      <a:lnTo>
                        <a:pt x="45458" y="82219"/>
                      </a:lnTo>
                      <a:lnTo>
                        <a:pt x="55774" y="8221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Inter"/>
                    <a:ea typeface="Inter"/>
                    <a:cs typeface="Inter"/>
                    <a:sym typeface="Inter"/>
                  </a:endParaRPr>
                </a:p>
              </p:txBody>
            </p:sp>
            <p:sp>
              <p:nvSpPr>
                <p:cNvPr id="321" name="Google Shape;321;g9c0c8dc0b6_0_593"/>
                <p:cNvSpPr/>
                <p:nvPr/>
              </p:nvSpPr>
              <p:spPr>
                <a:xfrm>
                  <a:off x="1194123" y="566677"/>
                  <a:ext cx="139312" cy="178964"/>
                </a:xfrm>
                <a:custGeom>
                  <a:avLst/>
                  <a:gdLst/>
                  <a:ahLst/>
                  <a:cxnLst/>
                  <a:rect l="l" t="t" r="r" b="b"/>
                  <a:pathLst>
                    <a:path w="139312" h="178964" extrusionOk="0">
                      <a:moveTo>
                        <a:pt x="45458" y="0"/>
                      </a:moveTo>
                      <a:lnTo>
                        <a:pt x="45458" y="114996"/>
                      </a:lnTo>
                      <a:cubicBezTo>
                        <a:pt x="45458" y="135093"/>
                        <a:pt x="55766" y="141166"/>
                        <a:pt x="70308" y="141166"/>
                      </a:cubicBezTo>
                      <a:cubicBezTo>
                        <a:pt x="84049" y="141166"/>
                        <a:pt x="93838" y="132972"/>
                        <a:pt x="93838" y="116324"/>
                      </a:cubicBezTo>
                      <a:lnTo>
                        <a:pt x="93838" y="0"/>
                      </a:lnTo>
                      <a:lnTo>
                        <a:pt x="139312" y="0"/>
                      </a:lnTo>
                      <a:lnTo>
                        <a:pt x="139312" y="121604"/>
                      </a:lnTo>
                      <a:cubicBezTo>
                        <a:pt x="139312" y="157304"/>
                        <a:pt x="110761" y="178964"/>
                        <a:pt x="69255" y="178964"/>
                      </a:cubicBezTo>
                      <a:cubicBezTo>
                        <a:pt x="23515" y="178964"/>
                        <a:pt x="0" y="160462"/>
                        <a:pt x="0" y="117644"/>
                      </a:cubicBezTo>
                      <a:lnTo>
                        <a:pt x="0" y="0"/>
                      </a:lnTo>
                      <a:lnTo>
                        <a:pt x="45458"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Inter"/>
                    <a:ea typeface="Inter"/>
                    <a:cs typeface="Inter"/>
                    <a:sym typeface="Inter"/>
                  </a:endParaRPr>
                </a:p>
              </p:txBody>
            </p:sp>
            <p:sp>
              <p:nvSpPr>
                <p:cNvPr id="322" name="Google Shape;322;g9c0c8dc0b6_0_593"/>
                <p:cNvSpPr/>
                <p:nvPr/>
              </p:nvSpPr>
              <p:spPr>
                <a:xfrm>
                  <a:off x="1527743" y="566677"/>
                  <a:ext cx="116850" cy="175797"/>
                </a:xfrm>
                <a:custGeom>
                  <a:avLst/>
                  <a:gdLst/>
                  <a:ahLst/>
                  <a:cxnLst/>
                  <a:rect l="l" t="t" r="r" b="b"/>
                  <a:pathLst>
                    <a:path w="116850" h="175797" extrusionOk="0">
                      <a:moveTo>
                        <a:pt x="0" y="0"/>
                      </a:moveTo>
                      <a:lnTo>
                        <a:pt x="115004" y="0"/>
                      </a:lnTo>
                      <a:lnTo>
                        <a:pt x="115004" y="39652"/>
                      </a:lnTo>
                      <a:lnTo>
                        <a:pt x="45474" y="39652"/>
                      </a:lnTo>
                      <a:lnTo>
                        <a:pt x="45474" y="66356"/>
                      </a:lnTo>
                      <a:lnTo>
                        <a:pt x="105223" y="66356"/>
                      </a:lnTo>
                      <a:lnTo>
                        <a:pt x="105223" y="106008"/>
                      </a:lnTo>
                      <a:lnTo>
                        <a:pt x="45474" y="106008"/>
                      </a:lnTo>
                      <a:lnTo>
                        <a:pt x="45474" y="136146"/>
                      </a:lnTo>
                      <a:lnTo>
                        <a:pt x="116850" y="136146"/>
                      </a:lnTo>
                      <a:lnTo>
                        <a:pt x="116850" y="175798"/>
                      </a:lnTo>
                      <a:lnTo>
                        <a:pt x="0" y="175798"/>
                      </a:lnTo>
                      <a:lnTo>
                        <a:pt x="0"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Inter"/>
                    <a:ea typeface="Inter"/>
                    <a:cs typeface="Inter"/>
                    <a:sym typeface="Inter"/>
                  </a:endParaRPr>
                </a:p>
              </p:txBody>
            </p:sp>
            <p:sp>
              <p:nvSpPr>
                <p:cNvPr id="323" name="Google Shape;323;g9c0c8dc0b6_0_593"/>
                <p:cNvSpPr/>
                <p:nvPr/>
              </p:nvSpPr>
              <p:spPr>
                <a:xfrm>
                  <a:off x="1679783" y="563503"/>
                  <a:ext cx="116583" cy="182138"/>
                </a:xfrm>
                <a:custGeom>
                  <a:avLst/>
                  <a:gdLst/>
                  <a:ahLst/>
                  <a:cxnLst/>
                  <a:rect l="l" t="t" r="r" b="b"/>
                  <a:pathLst>
                    <a:path w="116583" h="182138" extrusionOk="0">
                      <a:moveTo>
                        <a:pt x="8721" y="148842"/>
                      </a:moveTo>
                      <a:cubicBezTo>
                        <a:pt x="16915" y="154389"/>
                        <a:pt x="35692" y="163911"/>
                        <a:pt x="56575" y="163911"/>
                      </a:cubicBezTo>
                      <a:cubicBezTo>
                        <a:pt x="74284" y="163911"/>
                        <a:pt x="93579" y="158349"/>
                        <a:pt x="93579" y="131393"/>
                      </a:cubicBezTo>
                      <a:cubicBezTo>
                        <a:pt x="93579" y="110251"/>
                        <a:pt x="75069" y="103384"/>
                        <a:pt x="53935" y="97555"/>
                      </a:cubicBezTo>
                      <a:cubicBezTo>
                        <a:pt x="28543" y="90688"/>
                        <a:pt x="3700" y="81174"/>
                        <a:pt x="3700" y="48648"/>
                      </a:cubicBezTo>
                      <a:cubicBezTo>
                        <a:pt x="3700" y="19304"/>
                        <a:pt x="26437" y="0"/>
                        <a:pt x="59474" y="0"/>
                      </a:cubicBezTo>
                      <a:cubicBezTo>
                        <a:pt x="83271" y="0"/>
                        <a:pt x="104146" y="11109"/>
                        <a:pt x="116583" y="23530"/>
                      </a:cubicBezTo>
                      <a:lnTo>
                        <a:pt x="104940" y="37539"/>
                      </a:lnTo>
                      <a:cubicBezTo>
                        <a:pt x="91207" y="25659"/>
                        <a:pt x="75863" y="17976"/>
                        <a:pt x="59207" y="17976"/>
                      </a:cubicBezTo>
                      <a:cubicBezTo>
                        <a:pt x="44413" y="17976"/>
                        <a:pt x="25377" y="24332"/>
                        <a:pt x="25377" y="46526"/>
                      </a:cubicBezTo>
                      <a:cubicBezTo>
                        <a:pt x="25377" y="67409"/>
                        <a:pt x="43352" y="73498"/>
                        <a:pt x="66089" y="80372"/>
                      </a:cubicBezTo>
                      <a:cubicBezTo>
                        <a:pt x="90421" y="88033"/>
                        <a:pt x="115255" y="97288"/>
                        <a:pt x="115255" y="130591"/>
                      </a:cubicBezTo>
                      <a:cubicBezTo>
                        <a:pt x="115255" y="163636"/>
                        <a:pt x="93053" y="182138"/>
                        <a:pt x="56049" y="182138"/>
                      </a:cubicBezTo>
                      <a:cubicBezTo>
                        <a:pt x="30656" y="182138"/>
                        <a:pt x="7142" y="171830"/>
                        <a:pt x="0" y="166024"/>
                      </a:cubicBezTo>
                      <a:lnTo>
                        <a:pt x="8721" y="14884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Inter"/>
                    <a:ea typeface="Inter"/>
                    <a:cs typeface="Inter"/>
                    <a:sym typeface="Inter"/>
                  </a:endParaRPr>
                </a:p>
              </p:txBody>
            </p:sp>
            <p:sp>
              <p:nvSpPr>
                <p:cNvPr id="324" name="Google Shape;324;g9c0c8dc0b6_0_593"/>
                <p:cNvSpPr/>
                <p:nvPr/>
              </p:nvSpPr>
              <p:spPr>
                <a:xfrm>
                  <a:off x="1816471" y="566677"/>
                  <a:ext cx="126631" cy="175797"/>
                </a:xfrm>
                <a:custGeom>
                  <a:avLst/>
                  <a:gdLst/>
                  <a:ahLst/>
                  <a:cxnLst/>
                  <a:rect l="l" t="t" r="r" b="b"/>
                  <a:pathLst>
                    <a:path w="126631" h="175797" extrusionOk="0">
                      <a:moveTo>
                        <a:pt x="126632" y="0"/>
                      </a:moveTo>
                      <a:lnTo>
                        <a:pt x="126632" y="17976"/>
                      </a:lnTo>
                      <a:lnTo>
                        <a:pt x="73239" y="17976"/>
                      </a:lnTo>
                      <a:lnTo>
                        <a:pt x="73239" y="175798"/>
                      </a:lnTo>
                      <a:lnTo>
                        <a:pt x="52356" y="175798"/>
                      </a:lnTo>
                      <a:lnTo>
                        <a:pt x="52356" y="17976"/>
                      </a:lnTo>
                      <a:lnTo>
                        <a:pt x="0" y="17976"/>
                      </a:lnTo>
                      <a:lnTo>
                        <a:pt x="0" y="0"/>
                      </a:lnTo>
                      <a:lnTo>
                        <a:pt x="126632"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Inter"/>
                    <a:ea typeface="Inter"/>
                    <a:cs typeface="Inter"/>
                    <a:sym typeface="Inter"/>
                  </a:endParaRPr>
                </a:p>
              </p:txBody>
            </p:sp>
            <p:sp>
              <p:nvSpPr>
                <p:cNvPr id="325" name="Google Shape;325;g9c0c8dc0b6_0_593"/>
                <p:cNvSpPr/>
                <p:nvPr/>
              </p:nvSpPr>
              <p:spPr>
                <a:xfrm>
                  <a:off x="1954840" y="563495"/>
                  <a:ext cx="146194" cy="182146"/>
                </a:xfrm>
                <a:custGeom>
                  <a:avLst/>
                  <a:gdLst/>
                  <a:ahLst/>
                  <a:cxnLst/>
                  <a:rect l="l" t="t" r="r" b="b"/>
                  <a:pathLst>
                    <a:path w="146194" h="182146" extrusionOk="0">
                      <a:moveTo>
                        <a:pt x="72429" y="182146"/>
                      </a:moveTo>
                      <a:cubicBezTo>
                        <a:pt x="27231" y="182146"/>
                        <a:pt x="0" y="151757"/>
                        <a:pt x="0" y="91466"/>
                      </a:cubicBezTo>
                      <a:cubicBezTo>
                        <a:pt x="0" y="23522"/>
                        <a:pt x="39118" y="0"/>
                        <a:pt x="75085" y="0"/>
                      </a:cubicBezTo>
                      <a:cubicBezTo>
                        <a:pt x="113150" y="0"/>
                        <a:pt x="146194" y="24065"/>
                        <a:pt x="146194" y="91466"/>
                      </a:cubicBezTo>
                      <a:cubicBezTo>
                        <a:pt x="146194" y="152016"/>
                        <a:pt x="117644" y="182146"/>
                        <a:pt x="72429" y="182146"/>
                      </a:cubicBezTo>
                      <a:close/>
                      <a:moveTo>
                        <a:pt x="74551" y="164437"/>
                      </a:moveTo>
                      <a:cubicBezTo>
                        <a:pt x="112883" y="164437"/>
                        <a:pt x="124793" y="128219"/>
                        <a:pt x="124793" y="92275"/>
                      </a:cubicBezTo>
                      <a:cubicBezTo>
                        <a:pt x="124793" y="61077"/>
                        <a:pt x="114478" y="17984"/>
                        <a:pt x="74284" y="17984"/>
                      </a:cubicBezTo>
                      <a:cubicBezTo>
                        <a:pt x="35700" y="17984"/>
                        <a:pt x="21409" y="54729"/>
                        <a:pt x="21409" y="90696"/>
                      </a:cubicBezTo>
                      <a:cubicBezTo>
                        <a:pt x="21409" y="125579"/>
                        <a:pt x="30923" y="164437"/>
                        <a:pt x="74551" y="16443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Inter"/>
                    <a:ea typeface="Inter"/>
                    <a:cs typeface="Inter"/>
                    <a:sym typeface="Inter"/>
                  </a:endParaRPr>
                </a:p>
              </p:txBody>
            </p:sp>
            <p:sp>
              <p:nvSpPr>
                <p:cNvPr id="326" name="Google Shape;326;g9c0c8dc0b6_0_593"/>
                <p:cNvSpPr/>
                <p:nvPr/>
              </p:nvSpPr>
              <p:spPr>
                <a:xfrm>
                  <a:off x="2271584" y="566677"/>
                  <a:ext cx="149894" cy="175805"/>
                </a:xfrm>
                <a:custGeom>
                  <a:avLst/>
                  <a:gdLst/>
                  <a:ahLst/>
                  <a:cxnLst/>
                  <a:rect l="l" t="t" r="r" b="b"/>
                  <a:pathLst>
                    <a:path w="149894" h="175805" extrusionOk="0">
                      <a:moveTo>
                        <a:pt x="0" y="175806"/>
                      </a:moveTo>
                      <a:lnTo>
                        <a:pt x="61862" y="0"/>
                      </a:lnTo>
                      <a:lnTo>
                        <a:pt x="86713" y="0"/>
                      </a:lnTo>
                      <a:lnTo>
                        <a:pt x="149895" y="175806"/>
                      </a:lnTo>
                      <a:lnTo>
                        <a:pt x="127952" y="175806"/>
                      </a:lnTo>
                      <a:lnTo>
                        <a:pt x="108664" y="121611"/>
                      </a:lnTo>
                      <a:lnTo>
                        <a:pt x="39401" y="121611"/>
                      </a:lnTo>
                      <a:lnTo>
                        <a:pt x="20631" y="175806"/>
                      </a:lnTo>
                      <a:lnTo>
                        <a:pt x="0" y="175806"/>
                      </a:lnTo>
                      <a:close/>
                      <a:moveTo>
                        <a:pt x="44421" y="104688"/>
                      </a:moveTo>
                      <a:lnTo>
                        <a:pt x="103636" y="104688"/>
                      </a:lnTo>
                      <a:cubicBezTo>
                        <a:pt x="73765" y="18785"/>
                        <a:pt x="73765" y="18785"/>
                        <a:pt x="73765" y="18785"/>
                      </a:cubicBezTo>
                      <a:lnTo>
                        <a:pt x="44421" y="10468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Inter"/>
                    <a:ea typeface="Inter"/>
                    <a:cs typeface="Inter"/>
                    <a:sym typeface="Inter"/>
                  </a:endParaRPr>
                </a:p>
              </p:txBody>
            </p:sp>
            <p:sp>
              <p:nvSpPr>
                <p:cNvPr id="327" name="Google Shape;327;g9c0c8dc0b6_0_593"/>
                <p:cNvSpPr/>
                <p:nvPr/>
              </p:nvSpPr>
              <p:spPr>
                <a:xfrm>
                  <a:off x="2429454" y="563495"/>
                  <a:ext cx="133773" cy="182146"/>
                </a:xfrm>
                <a:custGeom>
                  <a:avLst/>
                  <a:gdLst/>
                  <a:ahLst/>
                  <a:cxnLst/>
                  <a:rect l="l" t="t" r="r" b="b"/>
                  <a:pathLst>
                    <a:path w="133773" h="182146" extrusionOk="0">
                      <a:moveTo>
                        <a:pt x="133239" y="166032"/>
                      </a:moveTo>
                      <a:cubicBezTo>
                        <a:pt x="118704" y="175814"/>
                        <a:pt x="97806" y="182146"/>
                        <a:pt x="74818" y="182146"/>
                      </a:cubicBezTo>
                      <a:cubicBezTo>
                        <a:pt x="28566" y="182146"/>
                        <a:pt x="0" y="152810"/>
                        <a:pt x="0" y="91466"/>
                      </a:cubicBezTo>
                      <a:cubicBezTo>
                        <a:pt x="0" y="23012"/>
                        <a:pt x="39660" y="0"/>
                        <a:pt x="74818" y="0"/>
                      </a:cubicBezTo>
                      <a:cubicBezTo>
                        <a:pt x="92793" y="0"/>
                        <a:pt x="115797" y="5562"/>
                        <a:pt x="133773" y="28551"/>
                      </a:cubicBezTo>
                      <a:lnTo>
                        <a:pt x="118704" y="40453"/>
                      </a:lnTo>
                      <a:cubicBezTo>
                        <a:pt x="107077" y="26712"/>
                        <a:pt x="93328" y="17976"/>
                        <a:pt x="74566" y="17976"/>
                      </a:cubicBezTo>
                      <a:cubicBezTo>
                        <a:pt x="41255" y="17976"/>
                        <a:pt x="21417" y="45207"/>
                        <a:pt x="21417" y="89620"/>
                      </a:cubicBezTo>
                      <a:cubicBezTo>
                        <a:pt x="21417" y="137222"/>
                        <a:pt x="38340" y="164972"/>
                        <a:pt x="76672" y="164972"/>
                      </a:cubicBezTo>
                      <a:cubicBezTo>
                        <a:pt x="90421" y="164972"/>
                        <a:pt x="106008" y="160211"/>
                        <a:pt x="112356" y="155709"/>
                      </a:cubicBezTo>
                      <a:lnTo>
                        <a:pt x="112356" y="103384"/>
                      </a:lnTo>
                      <a:lnTo>
                        <a:pt x="72437" y="103384"/>
                      </a:lnTo>
                      <a:lnTo>
                        <a:pt x="72437" y="85393"/>
                      </a:lnTo>
                      <a:lnTo>
                        <a:pt x="133247" y="85393"/>
                      </a:lnTo>
                      <a:lnTo>
                        <a:pt x="133247" y="16603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Inter"/>
                    <a:ea typeface="Inter"/>
                    <a:cs typeface="Inter"/>
                    <a:sym typeface="Inter"/>
                  </a:endParaRPr>
                </a:p>
              </p:txBody>
            </p:sp>
            <p:sp>
              <p:nvSpPr>
                <p:cNvPr id="328" name="Google Shape;328;g9c0c8dc0b6_0_593"/>
                <p:cNvSpPr/>
                <p:nvPr/>
              </p:nvSpPr>
              <p:spPr>
                <a:xfrm>
                  <a:off x="2598455" y="566677"/>
                  <a:ext cx="100194" cy="175797"/>
                </a:xfrm>
                <a:custGeom>
                  <a:avLst/>
                  <a:gdLst/>
                  <a:ahLst/>
                  <a:cxnLst/>
                  <a:rect l="l" t="t" r="r" b="b"/>
                  <a:pathLst>
                    <a:path w="100194" h="175797" extrusionOk="0">
                      <a:moveTo>
                        <a:pt x="0" y="0"/>
                      </a:moveTo>
                      <a:lnTo>
                        <a:pt x="98340" y="0"/>
                      </a:lnTo>
                      <a:lnTo>
                        <a:pt x="98340" y="17976"/>
                      </a:lnTo>
                      <a:lnTo>
                        <a:pt x="20891" y="17976"/>
                      </a:lnTo>
                      <a:lnTo>
                        <a:pt x="20891" y="77198"/>
                      </a:lnTo>
                      <a:lnTo>
                        <a:pt x="87506" y="77198"/>
                      </a:lnTo>
                      <a:lnTo>
                        <a:pt x="87506" y="95166"/>
                      </a:lnTo>
                      <a:lnTo>
                        <a:pt x="20891" y="95166"/>
                      </a:lnTo>
                      <a:lnTo>
                        <a:pt x="20891" y="157822"/>
                      </a:lnTo>
                      <a:lnTo>
                        <a:pt x="100194" y="157822"/>
                      </a:lnTo>
                      <a:lnTo>
                        <a:pt x="100194" y="175798"/>
                      </a:lnTo>
                      <a:lnTo>
                        <a:pt x="8" y="175798"/>
                      </a:lnTo>
                      <a:lnTo>
                        <a:pt x="8"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Inter"/>
                    <a:ea typeface="Inter"/>
                    <a:cs typeface="Inter"/>
                    <a:sym typeface="Inter"/>
                  </a:endParaRPr>
                </a:p>
              </p:txBody>
            </p:sp>
            <p:sp>
              <p:nvSpPr>
                <p:cNvPr id="329" name="Google Shape;329;g9c0c8dc0b6_0_593"/>
                <p:cNvSpPr/>
                <p:nvPr/>
              </p:nvSpPr>
              <p:spPr>
                <a:xfrm>
                  <a:off x="2132924" y="566677"/>
                  <a:ext cx="121972" cy="175805"/>
                </a:xfrm>
                <a:custGeom>
                  <a:avLst/>
                  <a:gdLst/>
                  <a:ahLst/>
                  <a:cxnLst/>
                  <a:rect l="l" t="t" r="r" b="b"/>
                  <a:pathLst>
                    <a:path w="121972" h="175805" extrusionOk="0">
                      <a:moveTo>
                        <a:pt x="96934" y="120645"/>
                      </a:moveTo>
                      <a:cubicBezTo>
                        <a:pt x="92935" y="111806"/>
                        <a:pt x="90390" y="107336"/>
                        <a:pt x="84866" y="104563"/>
                      </a:cubicBezTo>
                      <a:cubicBezTo>
                        <a:pt x="104256" y="95928"/>
                        <a:pt x="116316" y="78636"/>
                        <a:pt x="116316" y="52340"/>
                      </a:cubicBezTo>
                      <a:cubicBezTo>
                        <a:pt x="116316" y="17968"/>
                        <a:pt x="94106" y="0"/>
                        <a:pt x="57094" y="0"/>
                      </a:cubicBezTo>
                      <a:lnTo>
                        <a:pt x="0" y="0"/>
                      </a:lnTo>
                      <a:lnTo>
                        <a:pt x="0" y="175806"/>
                      </a:lnTo>
                      <a:lnTo>
                        <a:pt x="20883" y="175806"/>
                      </a:lnTo>
                      <a:lnTo>
                        <a:pt x="20883" y="111029"/>
                      </a:lnTo>
                      <a:lnTo>
                        <a:pt x="51028" y="111029"/>
                      </a:lnTo>
                      <a:cubicBezTo>
                        <a:pt x="53173" y="111029"/>
                        <a:pt x="55279" y="110958"/>
                        <a:pt x="57345" y="110824"/>
                      </a:cubicBezTo>
                      <a:lnTo>
                        <a:pt x="57046" y="110934"/>
                      </a:lnTo>
                      <a:cubicBezTo>
                        <a:pt x="67881" y="110934"/>
                        <a:pt x="72893" y="118013"/>
                        <a:pt x="77387" y="127520"/>
                      </a:cubicBezTo>
                      <a:lnTo>
                        <a:pt x="99762" y="175743"/>
                      </a:lnTo>
                      <a:lnTo>
                        <a:pt x="121973" y="175743"/>
                      </a:lnTo>
                      <a:lnTo>
                        <a:pt x="96934" y="120645"/>
                      </a:lnTo>
                      <a:close/>
                      <a:moveTo>
                        <a:pt x="47304" y="94106"/>
                      </a:moveTo>
                      <a:lnTo>
                        <a:pt x="20867" y="94106"/>
                      </a:lnTo>
                      <a:lnTo>
                        <a:pt x="20867" y="17182"/>
                      </a:lnTo>
                      <a:lnTo>
                        <a:pt x="43871" y="17182"/>
                      </a:lnTo>
                      <a:cubicBezTo>
                        <a:pt x="73742" y="17182"/>
                        <a:pt x="94891" y="20616"/>
                        <a:pt x="94891" y="55506"/>
                      </a:cubicBezTo>
                      <a:cubicBezTo>
                        <a:pt x="94891" y="83798"/>
                        <a:pt x="75329" y="94106"/>
                        <a:pt x="47304" y="9410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Inter"/>
                    <a:ea typeface="Inter"/>
                    <a:cs typeface="Inter"/>
                    <a:sym typeface="Inter"/>
                  </a:endParaRPr>
                </a:p>
              </p:txBody>
            </p:sp>
            <p:sp>
              <p:nvSpPr>
                <p:cNvPr id="330" name="Google Shape;330;g9c0c8dc0b6_0_593"/>
                <p:cNvSpPr/>
                <p:nvPr/>
              </p:nvSpPr>
              <p:spPr>
                <a:xfrm>
                  <a:off x="1365183" y="566574"/>
                  <a:ext cx="139885" cy="175805"/>
                </a:xfrm>
                <a:custGeom>
                  <a:avLst/>
                  <a:gdLst/>
                  <a:ahLst/>
                  <a:cxnLst/>
                  <a:rect l="l" t="t" r="r" b="b"/>
                  <a:pathLst>
                    <a:path w="139885" h="175805" extrusionOk="0">
                      <a:moveTo>
                        <a:pt x="115860" y="120127"/>
                      </a:moveTo>
                      <a:cubicBezTo>
                        <a:pt x="113228" y="113818"/>
                        <a:pt x="109041" y="108837"/>
                        <a:pt x="104335" y="106440"/>
                      </a:cubicBezTo>
                      <a:cubicBezTo>
                        <a:pt x="121030" y="96423"/>
                        <a:pt x="131134" y="79555"/>
                        <a:pt x="131134" y="55789"/>
                      </a:cubicBezTo>
                      <a:cubicBezTo>
                        <a:pt x="131134" y="19304"/>
                        <a:pt x="106008" y="0"/>
                        <a:pt x="64510" y="0"/>
                      </a:cubicBezTo>
                      <a:lnTo>
                        <a:pt x="0" y="0"/>
                      </a:lnTo>
                      <a:lnTo>
                        <a:pt x="0" y="175806"/>
                      </a:lnTo>
                      <a:lnTo>
                        <a:pt x="45466" y="175806"/>
                      </a:lnTo>
                      <a:lnTo>
                        <a:pt x="45466" y="117385"/>
                      </a:lnTo>
                      <a:lnTo>
                        <a:pt x="57172" y="117385"/>
                      </a:lnTo>
                      <a:cubicBezTo>
                        <a:pt x="63277" y="117809"/>
                        <a:pt x="67181" y="121171"/>
                        <a:pt x="69907" y="127339"/>
                      </a:cubicBezTo>
                      <a:lnTo>
                        <a:pt x="91238" y="175664"/>
                      </a:lnTo>
                      <a:lnTo>
                        <a:pt x="139886" y="175664"/>
                      </a:lnTo>
                      <a:lnTo>
                        <a:pt x="115860" y="120127"/>
                      </a:lnTo>
                      <a:close/>
                      <a:moveTo>
                        <a:pt x="45474" y="82211"/>
                      </a:moveTo>
                      <a:lnTo>
                        <a:pt x="45474" y="35677"/>
                      </a:lnTo>
                      <a:lnTo>
                        <a:pt x="58162" y="35677"/>
                      </a:lnTo>
                      <a:cubicBezTo>
                        <a:pt x="74826" y="35677"/>
                        <a:pt x="84340" y="40705"/>
                        <a:pt x="84340" y="58681"/>
                      </a:cubicBezTo>
                      <a:cubicBezTo>
                        <a:pt x="84340" y="76923"/>
                        <a:pt x="73246" y="82211"/>
                        <a:pt x="55789" y="82211"/>
                      </a:cubicBezTo>
                      <a:lnTo>
                        <a:pt x="45474" y="8221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Inter"/>
                    <a:ea typeface="Inter"/>
                    <a:cs typeface="Inter"/>
                    <a:sym typeface="Inter"/>
                  </a:endParaRPr>
                </a:p>
              </p:txBody>
            </p:sp>
          </p:grpSp>
          <p:sp>
            <p:nvSpPr>
              <p:cNvPr id="331" name="Google Shape;331;g9c0c8dc0b6_0_593"/>
              <p:cNvSpPr/>
              <p:nvPr/>
            </p:nvSpPr>
            <p:spPr>
              <a:xfrm>
                <a:off x="2711472" y="561444"/>
                <a:ext cx="46510" cy="47398"/>
              </a:xfrm>
              <a:custGeom>
                <a:avLst/>
                <a:gdLst/>
                <a:ahLst/>
                <a:cxnLst/>
                <a:rect l="l" t="t" r="r" b="b"/>
                <a:pathLst>
                  <a:path w="46510" h="47398" extrusionOk="0">
                    <a:moveTo>
                      <a:pt x="23318" y="47399"/>
                    </a:moveTo>
                    <a:cubicBezTo>
                      <a:pt x="9695" y="47399"/>
                      <a:pt x="0" y="37193"/>
                      <a:pt x="0" y="23703"/>
                    </a:cubicBezTo>
                    <a:cubicBezTo>
                      <a:pt x="0" y="9444"/>
                      <a:pt x="10771" y="0"/>
                      <a:pt x="23318" y="0"/>
                    </a:cubicBezTo>
                    <a:cubicBezTo>
                      <a:pt x="35739" y="0"/>
                      <a:pt x="46511" y="9444"/>
                      <a:pt x="46511" y="23703"/>
                    </a:cubicBezTo>
                    <a:cubicBezTo>
                      <a:pt x="46511" y="37955"/>
                      <a:pt x="35739" y="47399"/>
                      <a:pt x="23318" y="47399"/>
                    </a:cubicBezTo>
                    <a:close/>
                    <a:moveTo>
                      <a:pt x="23318" y="4117"/>
                    </a:moveTo>
                    <a:cubicBezTo>
                      <a:pt x="13050" y="4117"/>
                      <a:pt x="5067" y="12162"/>
                      <a:pt x="5067" y="23695"/>
                    </a:cubicBezTo>
                    <a:cubicBezTo>
                      <a:pt x="5067" y="34467"/>
                      <a:pt x="12036" y="43274"/>
                      <a:pt x="23318" y="43274"/>
                    </a:cubicBezTo>
                    <a:cubicBezTo>
                      <a:pt x="33453" y="43274"/>
                      <a:pt x="41443" y="35284"/>
                      <a:pt x="41443" y="23695"/>
                    </a:cubicBezTo>
                    <a:cubicBezTo>
                      <a:pt x="41443" y="12162"/>
                      <a:pt x="33453" y="4117"/>
                      <a:pt x="23318" y="4117"/>
                    </a:cubicBezTo>
                    <a:close/>
                    <a:moveTo>
                      <a:pt x="18628" y="37256"/>
                    </a:moveTo>
                    <a:lnTo>
                      <a:pt x="14315" y="37256"/>
                    </a:lnTo>
                    <a:lnTo>
                      <a:pt x="14315" y="11023"/>
                    </a:lnTo>
                    <a:lnTo>
                      <a:pt x="24261" y="11023"/>
                    </a:lnTo>
                    <a:cubicBezTo>
                      <a:pt x="30601" y="11023"/>
                      <a:pt x="33830" y="13238"/>
                      <a:pt x="33830" y="18565"/>
                    </a:cubicBezTo>
                    <a:cubicBezTo>
                      <a:pt x="33830" y="23318"/>
                      <a:pt x="30915" y="25282"/>
                      <a:pt x="26987" y="25722"/>
                    </a:cubicBezTo>
                    <a:lnTo>
                      <a:pt x="34333" y="37256"/>
                    </a:lnTo>
                    <a:lnTo>
                      <a:pt x="29454" y="37256"/>
                    </a:lnTo>
                    <a:lnTo>
                      <a:pt x="22674" y="26037"/>
                    </a:lnTo>
                    <a:lnTo>
                      <a:pt x="18620" y="26037"/>
                    </a:lnTo>
                    <a:lnTo>
                      <a:pt x="18620" y="37256"/>
                    </a:lnTo>
                    <a:close/>
                    <a:moveTo>
                      <a:pt x="23444" y="22368"/>
                    </a:moveTo>
                    <a:cubicBezTo>
                      <a:pt x="26673" y="22368"/>
                      <a:pt x="29533" y="22045"/>
                      <a:pt x="29533" y="18251"/>
                    </a:cubicBezTo>
                    <a:cubicBezTo>
                      <a:pt x="29533" y="15085"/>
                      <a:pt x="26421" y="14700"/>
                      <a:pt x="23829" y="14700"/>
                    </a:cubicBezTo>
                    <a:lnTo>
                      <a:pt x="18636" y="14700"/>
                    </a:lnTo>
                    <a:lnTo>
                      <a:pt x="18636" y="22368"/>
                    </a:lnTo>
                    <a:lnTo>
                      <a:pt x="23444" y="2236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Inter"/>
                  <a:ea typeface="Inter"/>
                  <a:cs typeface="Inter"/>
                  <a:sym typeface="Inter"/>
                </a:endParaRPr>
              </a:p>
            </p:txBody>
          </p:sp>
        </p:grpSp>
      </p:grpSp>
    </p:spTree>
    <p:extLst>
      <p:ext uri="{BB962C8B-B14F-4D97-AF65-F5344CB8AC3E}">
        <p14:creationId xmlns:p14="http://schemas.microsoft.com/office/powerpoint/2010/main" val="241904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hart and Three Columns">
  <p:cSld name="Chart and Three Columns">
    <p:spTree>
      <p:nvGrpSpPr>
        <p:cNvPr id="1" name="Shape 113"/>
        <p:cNvGrpSpPr/>
        <p:nvPr/>
      </p:nvGrpSpPr>
      <p:grpSpPr>
        <a:xfrm>
          <a:off x="0" y="0"/>
          <a:ext cx="0" cy="0"/>
          <a:chOff x="0" y="0"/>
          <a:chExt cx="0" cy="0"/>
        </a:xfrm>
      </p:grpSpPr>
      <p:sp>
        <p:nvSpPr>
          <p:cNvPr id="114" name="Google Shape;114;p73"/>
          <p:cNvSpPr txBox="1">
            <a:spLocks noGrp="1"/>
          </p:cNvSpPr>
          <p:nvPr>
            <p:ph type="title"/>
          </p:nvPr>
        </p:nvSpPr>
        <p:spPr>
          <a:xfrm>
            <a:off x="495300" y="549415"/>
            <a:ext cx="11187112" cy="455189"/>
          </a:xfrm>
          <a:prstGeom prst="rect">
            <a:avLst/>
          </a:prstGeom>
          <a:noFill/>
          <a:ln>
            <a:noFill/>
          </a:ln>
        </p:spPr>
        <p:txBody>
          <a:bodyPr spcFirstLastPara="1" wrap="square" lIns="0" tIns="0" rIns="0" bIns="0" anchor="b" anchorCtr="0">
            <a:spAutoFit/>
          </a:bodyPr>
          <a:lstStyle>
            <a:lvl1pPr lvl="0" algn="l">
              <a:lnSpc>
                <a:spcPct val="84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73"/>
          <p:cNvSpPr txBox="1">
            <a:spLocks noGrp="1"/>
          </p:cNvSpPr>
          <p:nvPr>
            <p:ph type="body" idx="1"/>
          </p:nvPr>
        </p:nvSpPr>
        <p:spPr>
          <a:xfrm>
            <a:off x="495299" y="1719072"/>
            <a:ext cx="11202925" cy="2391154"/>
          </a:xfrm>
          <a:prstGeom prst="rect">
            <a:avLst/>
          </a:prstGeom>
          <a:noFill/>
          <a:ln>
            <a:noFill/>
          </a:ln>
        </p:spPr>
        <p:txBody>
          <a:bodyPr spcFirstLastPara="1" wrap="square" lIns="0" tIns="0" rIns="0" bIns="0" anchor="t" anchorCtr="0">
            <a:noAutofit/>
          </a:bodyPr>
          <a:lstStyle>
            <a:lvl1pPr marL="457200" lvl="0" indent="-342900" algn="l">
              <a:lnSpc>
                <a:spcPct val="107000"/>
              </a:lnSpc>
              <a:spcBef>
                <a:spcPts val="1200"/>
              </a:spcBef>
              <a:spcAft>
                <a:spcPts val="0"/>
              </a:spcAft>
              <a:buSzPts val="1800"/>
              <a:buChar char="•"/>
              <a:defRPr/>
            </a:lvl1pPr>
            <a:lvl2pPr marL="914400" lvl="1" indent="-342900" algn="l">
              <a:lnSpc>
                <a:spcPct val="107000"/>
              </a:lnSpc>
              <a:spcBef>
                <a:spcPts val="0"/>
              </a:spcBef>
              <a:spcAft>
                <a:spcPts val="0"/>
              </a:spcAft>
              <a:buSzPts val="1800"/>
              <a:buChar char="•"/>
              <a:defRPr/>
            </a:lvl2pPr>
            <a:lvl3pPr marL="1371600" lvl="2" indent="-342900" algn="l">
              <a:lnSpc>
                <a:spcPct val="107000"/>
              </a:lnSpc>
              <a:spcBef>
                <a:spcPts val="0"/>
              </a:spcBef>
              <a:spcAft>
                <a:spcPts val="0"/>
              </a:spcAft>
              <a:buSzPts val="1800"/>
              <a:buChar char="•"/>
              <a:defRPr/>
            </a:lvl3pPr>
            <a:lvl4pPr marL="1828800" lvl="3" indent="-342900" algn="l">
              <a:lnSpc>
                <a:spcPct val="107000"/>
              </a:lnSpc>
              <a:spcBef>
                <a:spcPts val="0"/>
              </a:spcBef>
              <a:spcAft>
                <a:spcPts val="0"/>
              </a:spcAft>
              <a:buSzPts val="1800"/>
              <a:buChar char="•"/>
              <a:defRPr/>
            </a:lvl4pPr>
            <a:lvl5pPr marL="2286000" lvl="4" indent="-342900" algn="l">
              <a:lnSpc>
                <a:spcPct val="96000"/>
              </a:lnSpc>
              <a:spcBef>
                <a:spcPts val="1800"/>
              </a:spcBef>
              <a:spcAft>
                <a:spcPts val="0"/>
              </a:spcAft>
              <a:buSzPts val="1800"/>
              <a:buChar char="​"/>
              <a:defRPr/>
            </a:lvl5pPr>
            <a:lvl6pPr marL="2743200" lvl="5" indent="-342900" algn="l">
              <a:lnSpc>
                <a:spcPct val="96000"/>
              </a:lnSpc>
              <a:spcBef>
                <a:spcPts val="0"/>
              </a:spcBef>
              <a:spcAft>
                <a:spcPts val="0"/>
              </a:spcAft>
              <a:buClr>
                <a:schemeClr val="dk1"/>
              </a:buClr>
              <a:buSzPts val="1800"/>
              <a:buChar char="​"/>
              <a:defRPr/>
            </a:lvl6pPr>
            <a:lvl7pPr marL="3200400" lvl="6" indent="-342900" algn="l">
              <a:lnSpc>
                <a:spcPct val="107000"/>
              </a:lnSpc>
              <a:spcBef>
                <a:spcPts val="1200"/>
              </a:spcBef>
              <a:spcAft>
                <a:spcPts val="0"/>
              </a:spcAft>
              <a:buClr>
                <a:schemeClr val="dk1"/>
              </a:buClr>
              <a:buSzPts val="1800"/>
              <a:buChar char="​"/>
              <a:defRPr/>
            </a:lvl7pPr>
            <a:lvl8pPr marL="3657600" lvl="7" indent="-342900" algn="l">
              <a:lnSpc>
                <a:spcPct val="87000"/>
              </a:lnSpc>
              <a:spcBef>
                <a:spcPts val="1800"/>
              </a:spcBef>
              <a:spcAft>
                <a:spcPts val="0"/>
              </a:spcAft>
              <a:buClr>
                <a:schemeClr val="dk1"/>
              </a:buClr>
              <a:buSzPts val="1800"/>
              <a:buChar char="​"/>
              <a:defRPr/>
            </a:lvl8pPr>
            <a:lvl9pPr marL="4114800" lvl="8" indent="-342900" algn="l">
              <a:lnSpc>
                <a:spcPct val="87000"/>
              </a:lnSpc>
              <a:spcBef>
                <a:spcPts val="1800"/>
              </a:spcBef>
              <a:spcAft>
                <a:spcPts val="0"/>
              </a:spcAft>
              <a:buClr>
                <a:schemeClr val="dk1"/>
              </a:buClr>
              <a:buSzPts val="1800"/>
              <a:buChar char="​"/>
              <a:defRPr/>
            </a:lvl9pPr>
          </a:lstStyle>
          <a:p>
            <a:endParaRPr/>
          </a:p>
        </p:txBody>
      </p:sp>
      <p:sp>
        <p:nvSpPr>
          <p:cNvPr id="116" name="Google Shape;116;p73"/>
          <p:cNvSpPr txBox="1">
            <a:spLocks noGrp="1"/>
          </p:cNvSpPr>
          <p:nvPr>
            <p:ph type="body" idx="2"/>
          </p:nvPr>
        </p:nvSpPr>
        <p:spPr>
          <a:xfrm>
            <a:off x="495300" y="4343399"/>
            <a:ext cx="3572950" cy="2057399"/>
          </a:xfrm>
          <a:prstGeom prst="rect">
            <a:avLst/>
          </a:prstGeom>
          <a:noFill/>
          <a:ln>
            <a:noFill/>
          </a:ln>
        </p:spPr>
        <p:txBody>
          <a:bodyPr spcFirstLastPara="1" wrap="square" lIns="0" tIns="0" rIns="0" bIns="0" anchor="t" anchorCtr="0">
            <a:noAutofit/>
          </a:bodyPr>
          <a:lstStyle>
            <a:lvl1pPr marL="457200" lvl="0" indent="-330200" algn="l">
              <a:lnSpc>
                <a:spcPct val="107000"/>
              </a:lnSpc>
              <a:spcBef>
                <a:spcPts val="1200"/>
              </a:spcBef>
              <a:spcAft>
                <a:spcPts val="0"/>
              </a:spcAft>
              <a:buSzPts val="1600"/>
              <a:buChar char="•"/>
              <a:defRPr sz="1600"/>
            </a:lvl1pPr>
            <a:lvl2pPr marL="914400" lvl="1" indent="-330200" algn="l">
              <a:lnSpc>
                <a:spcPct val="107000"/>
              </a:lnSpc>
              <a:spcBef>
                <a:spcPts val="0"/>
              </a:spcBef>
              <a:spcAft>
                <a:spcPts val="0"/>
              </a:spcAft>
              <a:buSzPts val="1600"/>
              <a:buChar char="•"/>
              <a:defRPr sz="1600"/>
            </a:lvl2pPr>
            <a:lvl3pPr marL="1371600" lvl="2" indent="-304800" algn="l">
              <a:lnSpc>
                <a:spcPct val="107000"/>
              </a:lnSpc>
              <a:spcBef>
                <a:spcPts val="0"/>
              </a:spcBef>
              <a:spcAft>
                <a:spcPts val="0"/>
              </a:spcAft>
              <a:buSzPts val="1200"/>
              <a:buChar char="•"/>
              <a:defRPr sz="1200"/>
            </a:lvl3pPr>
            <a:lvl4pPr marL="1828800" lvl="3" indent="-304800" algn="l">
              <a:lnSpc>
                <a:spcPct val="107000"/>
              </a:lnSpc>
              <a:spcBef>
                <a:spcPts val="0"/>
              </a:spcBef>
              <a:spcAft>
                <a:spcPts val="0"/>
              </a:spcAft>
              <a:buSzPts val="1200"/>
              <a:buChar char="•"/>
              <a:defRPr sz="1200"/>
            </a:lvl4pPr>
            <a:lvl5pPr marL="2286000" lvl="4" indent="-361950" algn="l">
              <a:lnSpc>
                <a:spcPct val="96000"/>
              </a:lnSpc>
              <a:spcBef>
                <a:spcPts val="1800"/>
              </a:spcBef>
              <a:spcAft>
                <a:spcPts val="0"/>
              </a:spcAft>
              <a:buSzPts val="2100"/>
              <a:buChar char="​"/>
              <a:defRPr sz="2100"/>
            </a:lvl5pPr>
            <a:lvl6pPr marL="2743200" lvl="5" indent="-330200" algn="l">
              <a:lnSpc>
                <a:spcPct val="96000"/>
              </a:lnSpc>
              <a:spcBef>
                <a:spcPts val="0"/>
              </a:spcBef>
              <a:spcAft>
                <a:spcPts val="0"/>
              </a:spcAft>
              <a:buClr>
                <a:schemeClr val="dk1"/>
              </a:buClr>
              <a:buSzPts val="1600"/>
              <a:buChar char="​"/>
              <a:defRPr sz="1600"/>
            </a:lvl6pPr>
            <a:lvl7pPr marL="3200400" lvl="6" indent="-330200" algn="l">
              <a:lnSpc>
                <a:spcPct val="107000"/>
              </a:lnSpc>
              <a:spcBef>
                <a:spcPts val="1200"/>
              </a:spcBef>
              <a:spcAft>
                <a:spcPts val="0"/>
              </a:spcAft>
              <a:buClr>
                <a:schemeClr val="dk1"/>
              </a:buClr>
              <a:buSzPts val="1600"/>
              <a:buChar char="​"/>
              <a:defRPr/>
            </a:lvl7pPr>
            <a:lvl8pPr marL="3657600" lvl="7" indent="-342900" algn="l">
              <a:lnSpc>
                <a:spcPct val="87000"/>
              </a:lnSpc>
              <a:spcBef>
                <a:spcPts val="1800"/>
              </a:spcBef>
              <a:spcAft>
                <a:spcPts val="0"/>
              </a:spcAft>
              <a:buClr>
                <a:schemeClr val="dk1"/>
              </a:buClr>
              <a:buSzPts val="1800"/>
              <a:buChar char="​"/>
              <a:defRPr/>
            </a:lvl8pPr>
            <a:lvl9pPr marL="4114800" lvl="8" indent="-342900" algn="l">
              <a:lnSpc>
                <a:spcPct val="87000"/>
              </a:lnSpc>
              <a:spcBef>
                <a:spcPts val="1800"/>
              </a:spcBef>
              <a:spcAft>
                <a:spcPts val="0"/>
              </a:spcAft>
              <a:buClr>
                <a:schemeClr val="dk1"/>
              </a:buClr>
              <a:buSzPts val="1800"/>
              <a:buChar char="​"/>
              <a:defRPr/>
            </a:lvl9pPr>
          </a:lstStyle>
          <a:p>
            <a:endParaRPr/>
          </a:p>
        </p:txBody>
      </p:sp>
      <p:sp>
        <p:nvSpPr>
          <p:cNvPr id="117" name="Google Shape;117;p73"/>
          <p:cNvSpPr txBox="1">
            <a:spLocks noGrp="1"/>
          </p:cNvSpPr>
          <p:nvPr>
            <p:ph type="subTitle" idx="3"/>
          </p:nvPr>
        </p:nvSpPr>
        <p:spPr>
          <a:xfrm>
            <a:off x="494189" y="1088136"/>
            <a:ext cx="11188223" cy="265907"/>
          </a:xfrm>
          <a:prstGeom prst="rect">
            <a:avLst/>
          </a:prstGeom>
          <a:noFill/>
          <a:ln>
            <a:noFill/>
          </a:ln>
        </p:spPr>
        <p:txBody>
          <a:bodyPr spcFirstLastPara="1" wrap="square" lIns="0" tIns="0" rIns="0" bIns="0" anchor="t" anchorCtr="0">
            <a:spAutoFit/>
          </a:bodyPr>
          <a:lstStyle>
            <a:lvl1pPr lvl="0" algn="l">
              <a:lnSpc>
                <a:spcPct val="96000"/>
              </a:lnSpc>
              <a:spcBef>
                <a:spcPts val="900"/>
              </a:spcBef>
              <a:spcAft>
                <a:spcPts val="0"/>
              </a:spcAft>
              <a:buSzPts val="1800"/>
              <a:buNone/>
              <a:defRPr sz="1800">
                <a:solidFill>
                  <a:schemeClr val="dk1"/>
                </a:solidFill>
              </a:defRPr>
            </a:lvl1pPr>
            <a:lvl2pPr lvl="1" algn="ctr">
              <a:lnSpc>
                <a:spcPct val="107000"/>
              </a:lnSpc>
              <a:spcBef>
                <a:spcPts val="0"/>
              </a:spcBef>
              <a:spcAft>
                <a:spcPts val="0"/>
              </a:spcAft>
              <a:buSzPts val="2000"/>
              <a:buNone/>
              <a:defRPr sz="2000"/>
            </a:lvl2pPr>
            <a:lvl3pPr lvl="2" algn="ctr">
              <a:lnSpc>
                <a:spcPct val="107000"/>
              </a:lnSpc>
              <a:spcBef>
                <a:spcPts val="0"/>
              </a:spcBef>
              <a:spcAft>
                <a:spcPts val="0"/>
              </a:spcAft>
              <a:buSzPts val="1800"/>
              <a:buNone/>
              <a:defRPr sz="1800"/>
            </a:lvl3pPr>
            <a:lvl4pPr lvl="3" algn="ctr">
              <a:lnSpc>
                <a:spcPct val="107000"/>
              </a:lnSpc>
              <a:spcBef>
                <a:spcPts val="0"/>
              </a:spcBef>
              <a:spcAft>
                <a:spcPts val="0"/>
              </a:spcAft>
              <a:buSzPts val="1600"/>
              <a:buNone/>
              <a:defRPr sz="1600"/>
            </a:lvl4pPr>
            <a:lvl5pPr lvl="4" algn="ctr">
              <a:lnSpc>
                <a:spcPct val="96000"/>
              </a:lnSpc>
              <a:spcBef>
                <a:spcPts val="1800"/>
              </a:spcBef>
              <a:spcAft>
                <a:spcPts val="0"/>
              </a:spcAft>
              <a:buSzPts val="1600"/>
              <a:buNone/>
              <a:defRPr sz="1600"/>
            </a:lvl5pPr>
            <a:lvl6pPr lvl="5" algn="ctr">
              <a:lnSpc>
                <a:spcPct val="96000"/>
              </a:lnSpc>
              <a:spcBef>
                <a:spcPts val="0"/>
              </a:spcBef>
              <a:spcAft>
                <a:spcPts val="0"/>
              </a:spcAft>
              <a:buClr>
                <a:schemeClr val="dk1"/>
              </a:buClr>
              <a:buSzPts val="1600"/>
              <a:buNone/>
              <a:defRPr sz="1600"/>
            </a:lvl6pPr>
            <a:lvl7pPr lvl="6" algn="ctr">
              <a:lnSpc>
                <a:spcPct val="107000"/>
              </a:lnSpc>
              <a:spcBef>
                <a:spcPts val="1200"/>
              </a:spcBef>
              <a:spcAft>
                <a:spcPts val="0"/>
              </a:spcAft>
              <a:buClr>
                <a:schemeClr val="dk1"/>
              </a:buClr>
              <a:buSzPts val="1600"/>
              <a:buNone/>
              <a:defRPr sz="1600"/>
            </a:lvl7pPr>
            <a:lvl8pPr lvl="7" algn="ctr">
              <a:lnSpc>
                <a:spcPct val="87000"/>
              </a:lnSpc>
              <a:spcBef>
                <a:spcPts val="1800"/>
              </a:spcBef>
              <a:spcAft>
                <a:spcPts val="0"/>
              </a:spcAft>
              <a:buClr>
                <a:schemeClr val="dk1"/>
              </a:buClr>
              <a:buSzPts val="1600"/>
              <a:buNone/>
              <a:defRPr sz="1600"/>
            </a:lvl8pPr>
            <a:lvl9pPr lvl="8" algn="ctr">
              <a:lnSpc>
                <a:spcPct val="87000"/>
              </a:lnSpc>
              <a:spcBef>
                <a:spcPts val="1800"/>
              </a:spcBef>
              <a:spcAft>
                <a:spcPts val="0"/>
              </a:spcAft>
              <a:buClr>
                <a:schemeClr val="dk1"/>
              </a:buClr>
              <a:buSzPts val="1600"/>
              <a:buNone/>
              <a:defRPr sz="1600"/>
            </a:lvl9pPr>
          </a:lstStyle>
          <a:p>
            <a:endParaRPr/>
          </a:p>
        </p:txBody>
      </p:sp>
      <p:sp>
        <p:nvSpPr>
          <p:cNvPr id="118" name="Google Shape;118;p73"/>
          <p:cNvSpPr txBox="1">
            <a:spLocks noGrp="1"/>
          </p:cNvSpPr>
          <p:nvPr>
            <p:ph type="body" idx="4"/>
          </p:nvPr>
        </p:nvSpPr>
        <p:spPr>
          <a:xfrm>
            <a:off x="4308763" y="4343399"/>
            <a:ext cx="3572950" cy="2057399"/>
          </a:xfrm>
          <a:prstGeom prst="rect">
            <a:avLst/>
          </a:prstGeom>
          <a:noFill/>
          <a:ln>
            <a:noFill/>
          </a:ln>
        </p:spPr>
        <p:txBody>
          <a:bodyPr spcFirstLastPara="1" wrap="square" lIns="0" tIns="0" rIns="0" bIns="0" anchor="t" anchorCtr="0">
            <a:noAutofit/>
          </a:bodyPr>
          <a:lstStyle>
            <a:lvl1pPr marL="457200" lvl="0" indent="-330200" algn="l">
              <a:lnSpc>
                <a:spcPct val="107000"/>
              </a:lnSpc>
              <a:spcBef>
                <a:spcPts val="1200"/>
              </a:spcBef>
              <a:spcAft>
                <a:spcPts val="0"/>
              </a:spcAft>
              <a:buSzPts val="1600"/>
              <a:buChar char="•"/>
              <a:defRPr sz="1600"/>
            </a:lvl1pPr>
            <a:lvl2pPr marL="914400" lvl="1" indent="-330200" algn="l">
              <a:lnSpc>
                <a:spcPct val="107000"/>
              </a:lnSpc>
              <a:spcBef>
                <a:spcPts val="0"/>
              </a:spcBef>
              <a:spcAft>
                <a:spcPts val="0"/>
              </a:spcAft>
              <a:buSzPts val="1600"/>
              <a:buChar char="•"/>
              <a:defRPr sz="1600"/>
            </a:lvl2pPr>
            <a:lvl3pPr marL="1371600" lvl="2" indent="-304800" algn="l">
              <a:lnSpc>
                <a:spcPct val="107000"/>
              </a:lnSpc>
              <a:spcBef>
                <a:spcPts val="0"/>
              </a:spcBef>
              <a:spcAft>
                <a:spcPts val="0"/>
              </a:spcAft>
              <a:buSzPts val="1200"/>
              <a:buChar char="•"/>
              <a:defRPr sz="1200"/>
            </a:lvl3pPr>
            <a:lvl4pPr marL="1828800" lvl="3" indent="-304800" algn="l">
              <a:lnSpc>
                <a:spcPct val="107000"/>
              </a:lnSpc>
              <a:spcBef>
                <a:spcPts val="0"/>
              </a:spcBef>
              <a:spcAft>
                <a:spcPts val="0"/>
              </a:spcAft>
              <a:buSzPts val="1200"/>
              <a:buChar char="•"/>
              <a:defRPr sz="1200"/>
            </a:lvl4pPr>
            <a:lvl5pPr marL="2286000" lvl="4" indent="-361950" algn="l">
              <a:lnSpc>
                <a:spcPct val="96000"/>
              </a:lnSpc>
              <a:spcBef>
                <a:spcPts val="1800"/>
              </a:spcBef>
              <a:spcAft>
                <a:spcPts val="0"/>
              </a:spcAft>
              <a:buSzPts val="2100"/>
              <a:buChar char="​"/>
              <a:defRPr sz="2100"/>
            </a:lvl5pPr>
            <a:lvl6pPr marL="2743200" lvl="5" indent="-330200" algn="l">
              <a:lnSpc>
                <a:spcPct val="96000"/>
              </a:lnSpc>
              <a:spcBef>
                <a:spcPts val="0"/>
              </a:spcBef>
              <a:spcAft>
                <a:spcPts val="0"/>
              </a:spcAft>
              <a:buClr>
                <a:schemeClr val="dk1"/>
              </a:buClr>
              <a:buSzPts val="1600"/>
              <a:buChar char="​"/>
              <a:defRPr sz="1600"/>
            </a:lvl6pPr>
            <a:lvl7pPr marL="3200400" lvl="6" indent="-342900" algn="l">
              <a:lnSpc>
                <a:spcPct val="107000"/>
              </a:lnSpc>
              <a:spcBef>
                <a:spcPts val="1200"/>
              </a:spcBef>
              <a:spcAft>
                <a:spcPts val="0"/>
              </a:spcAft>
              <a:buClr>
                <a:schemeClr val="dk1"/>
              </a:buClr>
              <a:buSzPts val="1800"/>
              <a:buChar char="​"/>
              <a:defRPr/>
            </a:lvl7pPr>
            <a:lvl8pPr marL="3657600" lvl="7" indent="-342900" algn="l">
              <a:lnSpc>
                <a:spcPct val="87000"/>
              </a:lnSpc>
              <a:spcBef>
                <a:spcPts val="1800"/>
              </a:spcBef>
              <a:spcAft>
                <a:spcPts val="0"/>
              </a:spcAft>
              <a:buClr>
                <a:schemeClr val="dk1"/>
              </a:buClr>
              <a:buSzPts val="1800"/>
              <a:buChar char="​"/>
              <a:defRPr/>
            </a:lvl8pPr>
            <a:lvl9pPr marL="4114800" lvl="8" indent="-342900" algn="l">
              <a:lnSpc>
                <a:spcPct val="87000"/>
              </a:lnSpc>
              <a:spcBef>
                <a:spcPts val="1800"/>
              </a:spcBef>
              <a:spcAft>
                <a:spcPts val="0"/>
              </a:spcAft>
              <a:buClr>
                <a:schemeClr val="dk1"/>
              </a:buClr>
              <a:buSzPts val="1800"/>
              <a:buChar char="​"/>
              <a:defRPr/>
            </a:lvl9pPr>
          </a:lstStyle>
          <a:p>
            <a:endParaRPr/>
          </a:p>
        </p:txBody>
      </p:sp>
      <p:sp>
        <p:nvSpPr>
          <p:cNvPr id="119" name="Google Shape;119;p73"/>
          <p:cNvSpPr txBox="1">
            <a:spLocks noGrp="1"/>
          </p:cNvSpPr>
          <p:nvPr>
            <p:ph type="body" idx="5"/>
          </p:nvPr>
        </p:nvSpPr>
        <p:spPr>
          <a:xfrm>
            <a:off x="8125274" y="4343399"/>
            <a:ext cx="3572950" cy="2057399"/>
          </a:xfrm>
          <a:prstGeom prst="rect">
            <a:avLst/>
          </a:prstGeom>
          <a:noFill/>
          <a:ln>
            <a:noFill/>
          </a:ln>
        </p:spPr>
        <p:txBody>
          <a:bodyPr spcFirstLastPara="1" wrap="square" lIns="0" tIns="0" rIns="0" bIns="0" anchor="t" anchorCtr="0">
            <a:noAutofit/>
          </a:bodyPr>
          <a:lstStyle>
            <a:lvl1pPr marL="457200" lvl="0" indent="-330200" algn="l">
              <a:lnSpc>
                <a:spcPct val="107000"/>
              </a:lnSpc>
              <a:spcBef>
                <a:spcPts val="1200"/>
              </a:spcBef>
              <a:spcAft>
                <a:spcPts val="0"/>
              </a:spcAft>
              <a:buSzPts val="1600"/>
              <a:buChar char="•"/>
              <a:defRPr sz="1600"/>
            </a:lvl1pPr>
            <a:lvl2pPr marL="914400" lvl="1" indent="-330200" algn="l">
              <a:lnSpc>
                <a:spcPct val="107000"/>
              </a:lnSpc>
              <a:spcBef>
                <a:spcPts val="0"/>
              </a:spcBef>
              <a:spcAft>
                <a:spcPts val="0"/>
              </a:spcAft>
              <a:buSzPts val="1600"/>
              <a:buChar char="•"/>
              <a:defRPr sz="1600"/>
            </a:lvl2pPr>
            <a:lvl3pPr marL="1371600" lvl="2" indent="-304800" algn="l">
              <a:lnSpc>
                <a:spcPct val="107000"/>
              </a:lnSpc>
              <a:spcBef>
                <a:spcPts val="0"/>
              </a:spcBef>
              <a:spcAft>
                <a:spcPts val="0"/>
              </a:spcAft>
              <a:buSzPts val="1200"/>
              <a:buChar char="•"/>
              <a:defRPr sz="1200"/>
            </a:lvl3pPr>
            <a:lvl4pPr marL="1828800" lvl="3" indent="-304800" algn="l">
              <a:lnSpc>
                <a:spcPct val="107000"/>
              </a:lnSpc>
              <a:spcBef>
                <a:spcPts val="0"/>
              </a:spcBef>
              <a:spcAft>
                <a:spcPts val="0"/>
              </a:spcAft>
              <a:buSzPts val="1200"/>
              <a:buChar char="•"/>
              <a:defRPr sz="1200"/>
            </a:lvl4pPr>
            <a:lvl5pPr marL="2286000" lvl="4" indent="-361950" algn="l">
              <a:lnSpc>
                <a:spcPct val="96000"/>
              </a:lnSpc>
              <a:spcBef>
                <a:spcPts val="1800"/>
              </a:spcBef>
              <a:spcAft>
                <a:spcPts val="0"/>
              </a:spcAft>
              <a:buSzPts val="2100"/>
              <a:buChar char="​"/>
              <a:defRPr sz="2100"/>
            </a:lvl5pPr>
            <a:lvl6pPr marL="2743200" lvl="5" indent="-330200" algn="l">
              <a:lnSpc>
                <a:spcPct val="96000"/>
              </a:lnSpc>
              <a:spcBef>
                <a:spcPts val="0"/>
              </a:spcBef>
              <a:spcAft>
                <a:spcPts val="0"/>
              </a:spcAft>
              <a:buClr>
                <a:schemeClr val="dk1"/>
              </a:buClr>
              <a:buSzPts val="1600"/>
              <a:buChar char="​"/>
              <a:defRPr sz="1600"/>
            </a:lvl6pPr>
            <a:lvl7pPr marL="3200400" lvl="6" indent="-342900" algn="l">
              <a:lnSpc>
                <a:spcPct val="107000"/>
              </a:lnSpc>
              <a:spcBef>
                <a:spcPts val="1200"/>
              </a:spcBef>
              <a:spcAft>
                <a:spcPts val="0"/>
              </a:spcAft>
              <a:buClr>
                <a:schemeClr val="dk1"/>
              </a:buClr>
              <a:buSzPts val="1800"/>
              <a:buChar char="​"/>
              <a:defRPr/>
            </a:lvl7pPr>
            <a:lvl8pPr marL="3657600" lvl="7" indent="-342900" algn="l">
              <a:lnSpc>
                <a:spcPct val="87000"/>
              </a:lnSpc>
              <a:spcBef>
                <a:spcPts val="1800"/>
              </a:spcBef>
              <a:spcAft>
                <a:spcPts val="0"/>
              </a:spcAft>
              <a:buClr>
                <a:schemeClr val="dk1"/>
              </a:buClr>
              <a:buSzPts val="1800"/>
              <a:buChar char="​"/>
              <a:defRPr/>
            </a:lvl8pPr>
            <a:lvl9pPr marL="4114800" lvl="8" indent="-342900" algn="l">
              <a:lnSpc>
                <a:spcPct val="87000"/>
              </a:lnSpc>
              <a:spcBef>
                <a:spcPts val="1800"/>
              </a:spcBef>
              <a:spcAft>
                <a:spcPts val="0"/>
              </a:spcAft>
              <a:buClr>
                <a:schemeClr val="dk1"/>
              </a:buClr>
              <a:buSzPts val="1800"/>
              <a:buChar char="​"/>
              <a:defRPr/>
            </a:lvl9pPr>
          </a:lstStyle>
          <a:p>
            <a:endParaRPr/>
          </a:p>
        </p:txBody>
      </p:sp>
      <p:sp>
        <p:nvSpPr>
          <p:cNvPr id="120" name="Google Shape;120;p73"/>
          <p:cNvSpPr txBox="1">
            <a:spLocks noGrp="1"/>
          </p:cNvSpPr>
          <p:nvPr>
            <p:ph type="ftr" idx="11"/>
          </p:nvPr>
        </p:nvSpPr>
        <p:spPr>
          <a:xfrm>
            <a:off x="495299" y="6391291"/>
            <a:ext cx="6597895" cy="118174"/>
          </a:xfrm>
          <a:prstGeom prst="rect">
            <a:avLst/>
          </a:prstGeom>
          <a:noFill/>
          <a:ln>
            <a:noFill/>
          </a:ln>
        </p:spPr>
        <p:txBody>
          <a:bodyPr spcFirstLastPara="1" wrap="square" lIns="0" tIns="0" rIns="0" bIns="0" anchor="b" anchorCtr="0">
            <a:spAutoFit/>
          </a:bodyPr>
          <a:lstStyle>
            <a:lvl1pPr lvl="0" algn="l">
              <a:lnSpc>
                <a:spcPct val="96000"/>
              </a:lnSpc>
              <a:spcBef>
                <a:spcPts val="0"/>
              </a:spcBef>
              <a:spcAft>
                <a:spcPts val="0"/>
              </a:spcAft>
              <a:buClr>
                <a:srgbClr val="3253DC"/>
              </a:buClr>
              <a:buSzPts val="800"/>
              <a:buFont typeface="Arial"/>
              <a:buNone/>
              <a:defRPr sz="800">
                <a:solidFill>
                  <a:srgbClr val="A5A5A5"/>
                </a:solidFill>
                <a:latin typeface="Space Mono"/>
                <a:ea typeface="Space Mono"/>
                <a:cs typeface="Space Mono"/>
                <a:sym typeface="Space Mono"/>
              </a:defRPr>
            </a:lvl1pPr>
            <a:lvl2pPr lvl="1" algn="l">
              <a:lnSpc>
                <a:spcPct val="100000"/>
              </a:lnSpc>
              <a:spcBef>
                <a:spcPts val="225"/>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matchingName="Orange Title">
  <p:cSld name="Orange Title">
    <p:bg>
      <p:bgPr>
        <a:gradFill>
          <a:gsLst>
            <a:gs pos="0">
              <a:schemeClr val="accent5"/>
            </a:gs>
            <a:gs pos="72000">
              <a:schemeClr val="accent1"/>
            </a:gs>
            <a:gs pos="100000">
              <a:schemeClr val="accent1"/>
            </a:gs>
          </a:gsLst>
          <a:lin ang="2700006" scaled="0"/>
        </a:gradFill>
        <a:effectLst/>
      </p:bgPr>
    </p:bg>
    <p:spTree>
      <p:nvGrpSpPr>
        <p:cNvPr id="1" name="Shape 332"/>
        <p:cNvGrpSpPr/>
        <p:nvPr/>
      </p:nvGrpSpPr>
      <p:grpSpPr>
        <a:xfrm>
          <a:off x="0" y="0"/>
          <a:ext cx="0" cy="0"/>
          <a:chOff x="0" y="0"/>
          <a:chExt cx="0" cy="0"/>
        </a:xfrm>
      </p:grpSpPr>
      <p:sp>
        <p:nvSpPr>
          <p:cNvPr id="333" name="Google Shape;333;g9c0c8dc0b6_0_614"/>
          <p:cNvSpPr txBox="1">
            <a:spLocks noGrp="1"/>
          </p:cNvSpPr>
          <p:nvPr>
            <p:ph type="body" idx="1"/>
          </p:nvPr>
        </p:nvSpPr>
        <p:spPr>
          <a:xfrm>
            <a:off x="495299" y="4195085"/>
            <a:ext cx="7055100" cy="962100"/>
          </a:xfrm>
          <a:prstGeom prst="rect">
            <a:avLst/>
          </a:prstGeom>
          <a:noFill/>
          <a:ln>
            <a:noFill/>
          </a:ln>
        </p:spPr>
        <p:txBody>
          <a:bodyPr spcFirstLastPara="1" wrap="square" lIns="0" tIns="0" rIns="0" bIns="0" anchor="t" anchorCtr="0">
            <a:noAutofit/>
          </a:bodyPr>
          <a:lstStyle>
            <a:lvl1pPr marL="457200" lvl="0" indent="-361950" algn="l">
              <a:lnSpc>
                <a:spcPct val="107000"/>
              </a:lnSpc>
              <a:spcBef>
                <a:spcPts val="0"/>
              </a:spcBef>
              <a:spcAft>
                <a:spcPts val="0"/>
              </a:spcAft>
              <a:buSzPts val="2100"/>
              <a:buFont typeface="Helvetica Neue"/>
              <a:buChar char="​"/>
              <a:defRPr sz="2100" b="1">
                <a:solidFill>
                  <a:schemeClr val="lt1"/>
                </a:solidFill>
              </a:defRPr>
            </a:lvl1pPr>
            <a:lvl2pPr marL="914400" lvl="1" indent="-228600" algn="l">
              <a:lnSpc>
                <a:spcPct val="96000"/>
              </a:lnSpc>
              <a:spcBef>
                <a:spcPts val="700"/>
              </a:spcBef>
              <a:spcAft>
                <a:spcPts val="0"/>
              </a:spcAft>
              <a:buSzPts val="1900"/>
              <a:buFont typeface="Helvetica Neue"/>
              <a:buNone/>
              <a:defRPr sz="1900">
                <a:solidFill>
                  <a:srgbClr val="FEB898"/>
                </a:solidFill>
              </a:defRPr>
            </a:lvl2pPr>
            <a:lvl3pPr marL="1371600" lvl="2" indent="-349250" algn="l">
              <a:lnSpc>
                <a:spcPct val="98000"/>
              </a:lnSpc>
              <a:spcBef>
                <a:spcPts val="0"/>
              </a:spcBef>
              <a:spcAft>
                <a:spcPts val="0"/>
              </a:spcAft>
              <a:buSzPts val="1900"/>
              <a:buFont typeface="Helvetica Neue"/>
              <a:buChar char="​"/>
              <a:defRPr sz="1900">
                <a:solidFill>
                  <a:schemeClr val="lt1"/>
                </a:solidFill>
              </a:defRPr>
            </a:lvl3pPr>
            <a:lvl4pPr marL="1828800" lvl="3" indent="-349250" algn="l">
              <a:lnSpc>
                <a:spcPct val="98000"/>
              </a:lnSpc>
              <a:spcBef>
                <a:spcPts val="0"/>
              </a:spcBef>
              <a:spcAft>
                <a:spcPts val="0"/>
              </a:spcAft>
              <a:buSzPts val="1900"/>
              <a:buFont typeface="Helvetica Neue"/>
              <a:buChar char="​"/>
              <a:defRPr sz="1900">
                <a:solidFill>
                  <a:schemeClr val="lt1"/>
                </a:solidFill>
              </a:defRPr>
            </a:lvl4pPr>
            <a:lvl5pPr marL="2286000" lvl="4" indent="-349250" algn="l">
              <a:lnSpc>
                <a:spcPct val="98000"/>
              </a:lnSpc>
              <a:spcBef>
                <a:spcPts val="0"/>
              </a:spcBef>
              <a:spcAft>
                <a:spcPts val="0"/>
              </a:spcAft>
              <a:buSzPts val="1900"/>
              <a:buChar char="​"/>
              <a:defRPr sz="1900">
                <a:solidFill>
                  <a:schemeClr val="lt1"/>
                </a:solidFill>
              </a:defRPr>
            </a:lvl5pPr>
            <a:lvl6pPr marL="2743200" lvl="5" indent="-349250" algn="l">
              <a:lnSpc>
                <a:spcPct val="98000"/>
              </a:lnSpc>
              <a:spcBef>
                <a:spcPts val="0"/>
              </a:spcBef>
              <a:spcAft>
                <a:spcPts val="0"/>
              </a:spcAft>
              <a:buClr>
                <a:schemeClr val="lt1"/>
              </a:buClr>
              <a:buSzPts val="1900"/>
              <a:buChar char="​"/>
              <a:defRPr sz="1900">
                <a:solidFill>
                  <a:schemeClr val="lt1"/>
                </a:solidFill>
              </a:defRPr>
            </a:lvl6pPr>
            <a:lvl7pPr marL="3200400" lvl="6" indent="-349250" algn="l">
              <a:lnSpc>
                <a:spcPct val="98000"/>
              </a:lnSpc>
              <a:spcBef>
                <a:spcPts val="0"/>
              </a:spcBef>
              <a:spcAft>
                <a:spcPts val="0"/>
              </a:spcAft>
              <a:buClr>
                <a:schemeClr val="lt1"/>
              </a:buClr>
              <a:buSzPts val="1900"/>
              <a:buChar char="​"/>
              <a:defRPr sz="1900">
                <a:solidFill>
                  <a:schemeClr val="lt1"/>
                </a:solidFill>
              </a:defRPr>
            </a:lvl7pPr>
            <a:lvl8pPr marL="3657600" lvl="7" indent="-349250" algn="l">
              <a:lnSpc>
                <a:spcPct val="98000"/>
              </a:lnSpc>
              <a:spcBef>
                <a:spcPts val="0"/>
              </a:spcBef>
              <a:spcAft>
                <a:spcPts val="0"/>
              </a:spcAft>
              <a:buClr>
                <a:schemeClr val="lt1"/>
              </a:buClr>
              <a:buSzPts val="1900"/>
              <a:buChar char="​"/>
              <a:defRPr sz="1900">
                <a:solidFill>
                  <a:schemeClr val="lt1"/>
                </a:solidFill>
              </a:defRPr>
            </a:lvl8pPr>
            <a:lvl9pPr marL="4114800" lvl="8" indent="-349250" algn="l">
              <a:lnSpc>
                <a:spcPct val="98000"/>
              </a:lnSpc>
              <a:spcBef>
                <a:spcPts val="0"/>
              </a:spcBef>
              <a:spcAft>
                <a:spcPts val="0"/>
              </a:spcAft>
              <a:buClr>
                <a:schemeClr val="lt1"/>
              </a:buClr>
              <a:buSzPts val="1900"/>
              <a:buChar char="​"/>
              <a:defRPr sz="1900">
                <a:solidFill>
                  <a:schemeClr val="lt1"/>
                </a:solidFill>
              </a:defRPr>
            </a:lvl9pPr>
          </a:lstStyle>
          <a:p>
            <a:endParaRPr/>
          </a:p>
        </p:txBody>
      </p:sp>
      <p:sp>
        <p:nvSpPr>
          <p:cNvPr id="334" name="Google Shape;334;g9c0c8dc0b6_0_614"/>
          <p:cNvSpPr txBox="1">
            <a:spLocks noGrp="1"/>
          </p:cNvSpPr>
          <p:nvPr>
            <p:ph type="body" idx="2"/>
          </p:nvPr>
        </p:nvSpPr>
        <p:spPr>
          <a:xfrm>
            <a:off x="3352275" y="6227544"/>
            <a:ext cx="1904100" cy="226800"/>
          </a:xfrm>
          <a:prstGeom prst="rect">
            <a:avLst/>
          </a:prstGeom>
          <a:noFill/>
          <a:ln>
            <a:noFill/>
          </a:ln>
        </p:spPr>
        <p:txBody>
          <a:bodyPr spcFirstLastPara="1" wrap="square" lIns="0" tIns="0" rIns="0" bIns="0" anchor="t" anchorCtr="0">
            <a:noAutofit/>
          </a:bodyPr>
          <a:lstStyle>
            <a:lvl1pPr marL="457200" lvl="0" indent="-228600" algn="l">
              <a:lnSpc>
                <a:spcPct val="87000"/>
              </a:lnSpc>
              <a:spcBef>
                <a:spcPts val="0"/>
              </a:spcBef>
              <a:spcAft>
                <a:spcPts val="0"/>
              </a:spcAft>
              <a:buSzPts val="1600"/>
              <a:buNone/>
              <a:defRPr sz="1600" b="0">
                <a:solidFill>
                  <a:schemeClr val="lt1"/>
                </a:solidFill>
                <a:latin typeface="Space Mono"/>
                <a:ea typeface="Space Mono"/>
                <a:cs typeface="Space Mono"/>
                <a:sym typeface="Space Mono"/>
              </a:defRPr>
            </a:lvl1pPr>
            <a:lvl2pPr marL="914400" lvl="1" indent="-228600" algn="r">
              <a:lnSpc>
                <a:spcPct val="90000"/>
              </a:lnSpc>
              <a:spcBef>
                <a:spcPts val="0"/>
              </a:spcBef>
              <a:spcAft>
                <a:spcPts val="0"/>
              </a:spcAft>
              <a:buSzPts val="1600"/>
              <a:buNone/>
              <a:defRPr sz="1600">
                <a:solidFill>
                  <a:schemeClr val="lt1"/>
                </a:solidFill>
              </a:defRPr>
            </a:lvl2pPr>
            <a:lvl3pPr marL="1371600" lvl="2" indent="-228600" algn="r">
              <a:lnSpc>
                <a:spcPct val="90000"/>
              </a:lnSpc>
              <a:spcBef>
                <a:spcPts val="0"/>
              </a:spcBef>
              <a:spcAft>
                <a:spcPts val="0"/>
              </a:spcAft>
              <a:buSzPts val="1600"/>
              <a:buNone/>
              <a:defRPr sz="1600">
                <a:solidFill>
                  <a:schemeClr val="lt1"/>
                </a:solidFill>
              </a:defRPr>
            </a:lvl3pPr>
            <a:lvl4pPr marL="1828800" lvl="3" indent="-228600" algn="r">
              <a:lnSpc>
                <a:spcPct val="90000"/>
              </a:lnSpc>
              <a:spcBef>
                <a:spcPts val="0"/>
              </a:spcBef>
              <a:spcAft>
                <a:spcPts val="0"/>
              </a:spcAft>
              <a:buSzPts val="1600"/>
              <a:buNone/>
              <a:defRPr sz="1600">
                <a:solidFill>
                  <a:schemeClr val="lt1"/>
                </a:solidFill>
              </a:defRPr>
            </a:lvl4pPr>
            <a:lvl5pPr marL="2286000" lvl="4" indent="-228600" algn="r">
              <a:lnSpc>
                <a:spcPct val="90000"/>
              </a:lnSpc>
              <a:spcBef>
                <a:spcPts val="0"/>
              </a:spcBef>
              <a:spcAft>
                <a:spcPts val="0"/>
              </a:spcAft>
              <a:buSzPts val="1600"/>
              <a:buNone/>
              <a:defRPr sz="1600">
                <a:solidFill>
                  <a:schemeClr val="lt1"/>
                </a:solidFill>
              </a:defRPr>
            </a:lvl5pPr>
            <a:lvl6pPr marL="2743200" lvl="5" indent="-349250" algn="l">
              <a:lnSpc>
                <a:spcPct val="96000"/>
              </a:lnSpc>
              <a:spcBef>
                <a:spcPts val="0"/>
              </a:spcBef>
              <a:spcAft>
                <a:spcPts val="0"/>
              </a:spcAft>
              <a:buClr>
                <a:schemeClr val="dk1"/>
              </a:buClr>
              <a:buSzPts val="1900"/>
              <a:buChar char="​"/>
              <a:defRPr/>
            </a:lvl6pPr>
            <a:lvl7pPr marL="3200400" lvl="6" indent="-349250" algn="l">
              <a:lnSpc>
                <a:spcPct val="107000"/>
              </a:lnSpc>
              <a:spcBef>
                <a:spcPts val="1200"/>
              </a:spcBef>
              <a:spcAft>
                <a:spcPts val="0"/>
              </a:spcAft>
              <a:buClr>
                <a:schemeClr val="dk1"/>
              </a:buClr>
              <a:buSzPts val="1900"/>
              <a:buChar char="​"/>
              <a:defRPr/>
            </a:lvl7pPr>
            <a:lvl8pPr marL="3657600" lvl="7" indent="-349250" algn="l">
              <a:lnSpc>
                <a:spcPct val="87000"/>
              </a:lnSpc>
              <a:spcBef>
                <a:spcPts val="1900"/>
              </a:spcBef>
              <a:spcAft>
                <a:spcPts val="0"/>
              </a:spcAft>
              <a:buClr>
                <a:schemeClr val="dk1"/>
              </a:buClr>
              <a:buSzPts val="1900"/>
              <a:buChar char="​"/>
              <a:defRPr/>
            </a:lvl8pPr>
            <a:lvl9pPr marL="4114800" lvl="8" indent="-349250" algn="l">
              <a:lnSpc>
                <a:spcPct val="87000"/>
              </a:lnSpc>
              <a:spcBef>
                <a:spcPts val="1900"/>
              </a:spcBef>
              <a:spcAft>
                <a:spcPts val="0"/>
              </a:spcAft>
              <a:buClr>
                <a:schemeClr val="dk1"/>
              </a:buClr>
              <a:buSzPts val="1900"/>
              <a:buChar char="​"/>
              <a:defRPr/>
            </a:lvl9pPr>
          </a:lstStyle>
          <a:p>
            <a:endParaRPr/>
          </a:p>
        </p:txBody>
      </p:sp>
      <p:sp>
        <p:nvSpPr>
          <p:cNvPr id="335" name="Google Shape;335;g9c0c8dc0b6_0_614"/>
          <p:cNvSpPr txBox="1">
            <a:spLocks noGrp="1"/>
          </p:cNvSpPr>
          <p:nvPr>
            <p:ph type="body" idx="3"/>
          </p:nvPr>
        </p:nvSpPr>
        <p:spPr>
          <a:xfrm>
            <a:off x="491019" y="6227544"/>
            <a:ext cx="1882500" cy="228900"/>
          </a:xfrm>
          <a:prstGeom prst="rect">
            <a:avLst/>
          </a:prstGeom>
          <a:noFill/>
          <a:ln>
            <a:noFill/>
          </a:ln>
        </p:spPr>
        <p:txBody>
          <a:bodyPr spcFirstLastPara="1" wrap="square" lIns="0" tIns="0" rIns="0" bIns="0" anchor="t" anchorCtr="0">
            <a:noAutofit/>
          </a:bodyPr>
          <a:lstStyle>
            <a:lvl1pPr marL="457200" lvl="0" indent="-228600" algn="l">
              <a:lnSpc>
                <a:spcPct val="87000"/>
              </a:lnSpc>
              <a:spcBef>
                <a:spcPts val="0"/>
              </a:spcBef>
              <a:spcAft>
                <a:spcPts val="0"/>
              </a:spcAft>
              <a:buSzPts val="1600"/>
              <a:buNone/>
              <a:defRPr sz="1600">
                <a:solidFill>
                  <a:schemeClr val="lt1"/>
                </a:solidFill>
                <a:latin typeface="Space Mono"/>
                <a:ea typeface="Space Mono"/>
                <a:cs typeface="Space Mono"/>
                <a:sym typeface="Space Mono"/>
              </a:defRPr>
            </a:lvl1pPr>
            <a:lvl2pPr marL="914400" lvl="1" indent="-228600" algn="l">
              <a:lnSpc>
                <a:spcPct val="98000"/>
              </a:lnSpc>
              <a:spcBef>
                <a:spcPts val="0"/>
              </a:spcBef>
              <a:spcAft>
                <a:spcPts val="0"/>
              </a:spcAft>
              <a:buSzPts val="1600"/>
              <a:buNone/>
              <a:defRPr sz="1600">
                <a:solidFill>
                  <a:schemeClr val="lt1"/>
                </a:solidFill>
              </a:defRPr>
            </a:lvl2pPr>
            <a:lvl3pPr marL="1371600" lvl="2" indent="-228600" algn="l">
              <a:lnSpc>
                <a:spcPct val="98000"/>
              </a:lnSpc>
              <a:spcBef>
                <a:spcPts val="0"/>
              </a:spcBef>
              <a:spcAft>
                <a:spcPts val="0"/>
              </a:spcAft>
              <a:buSzPts val="1600"/>
              <a:buNone/>
              <a:defRPr sz="1600">
                <a:solidFill>
                  <a:schemeClr val="lt1"/>
                </a:solidFill>
              </a:defRPr>
            </a:lvl3pPr>
            <a:lvl4pPr marL="1828800" lvl="3" indent="-228600" algn="l">
              <a:lnSpc>
                <a:spcPct val="98000"/>
              </a:lnSpc>
              <a:spcBef>
                <a:spcPts val="0"/>
              </a:spcBef>
              <a:spcAft>
                <a:spcPts val="0"/>
              </a:spcAft>
              <a:buSzPts val="1600"/>
              <a:buNone/>
              <a:defRPr sz="1600">
                <a:solidFill>
                  <a:schemeClr val="lt1"/>
                </a:solidFill>
              </a:defRPr>
            </a:lvl4pPr>
            <a:lvl5pPr marL="2286000" lvl="4" indent="-228600" algn="l">
              <a:lnSpc>
                <a:spcPct val="98000"/>
              </a:lnSpc>
              <a:spcBef>
                <a:spcPts val="0"/>
              </a:spcBef>
              <a:spcAft>
                <a:spcPts val="0"/>
              </a:spcAft>
              <a:buSzPts val="1600"/>
              <a:buNone/>
              <a:defRPr sz="1600">
                <a:solidFill>
                  <a:schemeClr val="lt1"/>
                </a:solidFill>
              </a:defRPr>
            </a:lvl5pPr>
            <a:lvl6pPr marL="2743200" lvl="5" indent="-349250" algn="l">
              <a:lnSpc>
                <a:spcPct val="96000"/>
              </a:lnSpc>
              <a:spcBef>
                <a:spcPts val="0"/>
              </a:spcBef>
              <a:spcAft>
                <a:spcPts val="0"/>
              </a:spcAft>
              <a:buClr>
                <a:schemeClr val="dk1"/>
              </a:buClr>
              <a:buSzPts val="1900"/>
              <a:buChar char="​"/>
              <a:defRPr/>
            </a:lvl6pPr>
            <a:lvl7pPr marL="3200400" lvl="6" indent="-349250" algn="l">
              <a:lnSpc>
                <a:spcPct val="107000"/>
              </a:lnSpc>
              <a:spcBef>
                <a:spcPts val="1200"/>
              </a:spcBef>
              <a:spcAft>
                <a:spcPts val="0"/>
              </a:spcAft>
              <a:buClr>
                <a:schemeClr val="dk1"/>
              </a:buClr>
              <a:buSzPts val="1900"/>
              <a:buChar char="​"/>
              <a:defRPr/>
            </a:lvl7pPr>
            <a:lvl8pPr marL="3657600" lvl="7" indent="-349250" algn="l">
              <a:lnSpc>
                <a:spcPct val="87000"/>
              </a:lnSpc>
              <a:spcBef>
                <a:spcPts val="1900"/>
              </a:spcBef>
              <a:spcAft>
                <a:spcPts val="0"/>
              </a:spcAft>
              <a:buClr>
                <a:schemeClr val="dk1"/>
              </a:buClr>
              <a:buSzPts val="1900"/>
              <a:buChar char="​"/>
              <a:defRPr/>
            </a:lvl8pPr>
            <a:lvl9pPr marL="4114800" lvl="8" indent="-349250" algn="l">
              <a:lnSpc>
                <a:spcPct val="87000"/>
              </a:lnSpc>
              <a:spcBef>
                <a:spcPts val="1900"/>
              </a:spcBef>
              <a:spcAft>
                <a:spcPts val="0"/>
              </a:spcAft>
              <a:buClr>
                <a:schemeClr val="dk1"/>
              </a:buClr>
              <a:buSzPts val="1900"/>
              <a:buChar char="​"/>
              <a:defRPr/>
            </a:lvl9pPr>
          </a:lstStyle>
          <a:p>
            <a:endParaRPr/>
          </a:p>
        </p:txBody>
      </p:sp>
      <p:sp>
        <p:nvSpPr>
          <p:cNvPr id="336" name="Google Shape;336;g9c0c8dc0b6_0_614"/>
          <p:cNvSpPr txBox="1">
            <a:spLocks noGrp="1"/>
          </p:cNvSpPr>
          <p:nvPr>
            <p:ph type="title"/>
          </p:nvPr>
        </p:nvSpPr>
        <p:spPr>
          <a:xfrm>
            <a:off x="431637" y="2256890"/>
            <a:ext cx="8000100" cy="1820700"/>
          </a:xfrm>
          <a:prstGeom prst="rect">
            <a:avLst/>
          </a:prstGeom>
          <a:noFill/>
          <a:ln>
            <a:noFill/>
          </a:ln>
        </p:spPr>
        <p:txBody>
          <a:bodyPr spcFirstLastPara="1" wrap="square" lIns="0" tIns="0" rIns="0" bIns="0" anchor="b" anchorCtr="0">
            <a:noAutofit/>
          </a:bodyPr>
          <a:lstStyle>
            <a:lvl1pPr lvl="0" algn="l">
              <a:lnSpc>
                <a:spcPct val="87000"/>
              </a:lnSpc>
              <a:spcBef>
                <a:spcPts val="0"/>
              </a:spcBef>
              <a:spcAft>
                <a:spcPts val="0"/>
              </a:spcAft>
              <a:buClr>
                <a:schemeClr val="lt1"/>
              </a:buClr>
              <a:buSzPts val="6800"/>
              <a:buFont typeface="Inter"/>
              <a:buNone/>
              <a:defRPr sz="6800">
                <a:solidFill>
                  <a:schemeClr val="lt1"/>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grpSp>
        <p:nvGrpSpPr>
          <p:cNvPr id="337" name="Google Shape;337;g9c0c8dc0b6_0_614"/>
          <p:cNvGrpSpPr/>
          <p:nvPr/>
        </p:nvGrpSpPr>
        <p:grpSpPr>
          <a:xfrm>
            <a:off x="495295" y="452553"/>
            <a:ext cx="2262687" cy="397148"/>
            <a:chOff x="495295" y="452553"/>
            <a:chExt cx="2262687" cy="397148"/>
          </a:xfrm>
        </p:grpSpPr>
        <p:sp>
          <p:nvSpPr>
            <p:cNvPr id="338" name="Google Shape;338;g9c0c8dc0b6_0_614"/>
            <p:cNvSpPr/>
            <p:nvPr/>
          </p:nvSpPr>
          <p:spPr>
            <a:xfrm>
              <a:off x="495295" y="452553"/>
              <a:ext cx="441055" cy="397148"/>
            </a:xfrm>
            <a:custGeom>
              <a:avLst/>
              <a:gdLst/>
              <a:ahLst/>
              <a:cxnLst/>
              <a:rect l="l" t="t" r="r" b="b"/>
              <a:pathLst>
                <a:path w="441055" h="397148" extrusionOk="0">
                  <a:moveTo>
                    <a:pt x="236007" y="397148"/>
                  </a:moveTo>
                  <a:lnTo>
                    <a:pt x="138508" y="397148"/>
                  </a:lnTo>
                  <a:cubicBezTo>
                    <a:pt x="118379" y="397148"/>
                    <a:pt x="99626" y="386322"/>
                    <a:pt x="89562" y="368912"/>
                  </a:cubicBezTo>
                  <a:lnTo>
                    <a:pt x="7531" y="226842"/>
                  </a:lnTo>
                  <a:cubicBezTo>
                    <a:pt x="-2509" y="209408"/>
                    <a:pt x="-2509" y="187756"/>
                    <a:pt x="7524" y="170346"/>
                  </a:cubicBezTo>
                  <a:lnTo>
                    <a:pt x="89569" y="28260"/>
                  </a:lnTo>
                  <a:cubicBezTo>
                    <a:pt x="99618" y="10826"/>
                    <a:pt x="118379" y="0"/>
                    <a:pt x="138508" y="0"/>
                  </a:cubicBezTo>
                  <a:lnTo>
                    <a:pt x="302544" y="0"/>
                  </a:lnTo>
                  <a:cubicBezTo>
                    <a:pt x="322673" y="0"/>
                    <a:pt x="341427" y="10826"/>
                    <a:pt x="351491" y="28260"/>
                  </a:cubicBezTo>
                  <a:lnTo>
                    <a:pt x="433513" y="170330"/>
                  </a:lnTo>
                  <a:cubicBezTo>
                    <a:pt x="443569" y="187748"/>
                    <a:pt x="443569" y="209408"/>
                    <a:pt x="433513" y="226842"/>
                  </a:cubicBezTo>
                  <a:lnTo>
                    <a:pt x="412300" y="260664"/>
                  </a:lnTo>
                  <a:cubicBezTo>
                    <a:pt x="402425" y="277776"/>
                    <a:pt x="383663" y="288594"/>
                    <a:pt x="363527" y="288594"/>
                  </a:cubicBezTo>
                  <a:lnTo>
                    <a:pt x="265902" y="288594"/>
                  </a:lnTo>
                  <a:lnTo>
                    <a:pt x="319271" y="198519"/>
                  </a:lnTo>
                  <a:lnTo>
                    <a:pt x="269901" y="113040"/>
                  </a:lnTo>
                  <a:lnTo>
                    <a:pt x="171136" y="113040"/>
                  </a:lnTo>
                  <a:lnTo>
                    <a:pt x="121742" y="198582"/>
                  </a:lnTo>
                  <a:lnTo>
                    <a:pt x="236007" y="397148"/>
                  </a:lnTo>
                  <a:lnTo>
                    <a:pt x="236007" y="39714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Inter"/>
                <a:ea typeface="Inter"/>
                <a:cs typeface="Inter"/>
                <a:sym typeface="Inter"/>
              </a:endParaRPr>
            </a:p>
          </p:txBody>
        </p:sp>
        <p:grpSp>
          <p:nvGrpSpPr>
            <p:cNvPr id="339" name="Google Shape;339;g9c0c8dc0b6_0_614"/>
            <p:cNvGrpSpPr/>
            <p:nvPr/>
          </p:nvGrpSpPr>
          <p:grpSpPr>
            <a:xfrm>
              <a:off x="1036348" y="561444"/>
              <a:ext cx="1721634" cy="184197"/>
              <a:chOff x="1036348" y="561444"/>
              <a:chExt cx="1721634" cy="184197"/>
            </a:xfrm>
          </p:grpSpPr>
          <p:grpSp>
            <p:nvGrpSpPr>
              <p:cNvPr id="340" name="Google Shape;340;g9c0c8dc0b6_0_614"/>
              <p:cNvGrpSpPr/>
              <p:nvPr/>
            </p:nvGrpSpPr>
            <p:grpSpPr>
              <a:xfrm>
                <a:off x="1036348" y="563495"/>
                <a:ext cx="1662301" cy="182146"/>
                <a:chOff x="1036348" y="563495"/>
                <a:chExt cx="1662301" cy="182146"/>
              </a:xfrm>
            </p:grpSpPr>
            <p:sp>
              <p:nvSpPr>
                <p:cNvPr id="341" name="Google Shape;341;g9c0c8dc0b6_0_614"/>
                <p:cNvSpPr/>
                <p:nvPr/>
              </p:nvSpPr>
              <p:spPr>
                <a:xfrm>
                  <a:off x="1036348" y="566677"/>
                  <a:ext cx="131117" cy="175805"/>
                </a:xfrm>
                <a:custGeom>
                  <a:avLst/>
                  <a:gdLst/>
                  <a:ahLst/>
                  <a:cxnLst/>
                  <a:rect l="l" t="t" r="r" b="b"/>
                  <a:pathLst>
                    <a:path w="131117" h="175805" extrusionOk="0">
                      <a:moveTo>
                        <a:pt x="45466" y="175806"/>
                      </a:moveTo>
                      <a:lnTo>
                        <a:pt x="0" y="175806"/>
                      </a:lnTo>
                      <a:lnTo>
                        <a:pt x="0" y="0"/>
                      </a:lnTo>
                      <a:lnTo>
                        <a:pt x="64502" y="0"/>
                      </a:lnTo>
                      <a:cubicBezTo>
                        <a:pt x="106008" y="0"/>
                        <a:pt x="131118" y="19304"/>
                        <a:pt x="131118" y="55781"/>
                      </a:cubicBezTo>
                      <a:cubicBezTo>
                        <a:pt x="131118" y="96761"/>
                        <a:pt x="101247" y="117377"/>
                        <a:pt x="58955" y="117377"/>
                      </a:cubicBezTo>
                      <a:lnTo>
                        <a:pt x="45474" y="117377"/>
                      </a:lnTo>
                      <a:lnTo>
                        <a:pt x="45474" y="175806"/>
                      </a:lnTo>
                      <a:close/>
                      <a:moveTo>
                        <a:pt x="55774" y="82219"/>
                      </a:moveTo>
                      <a:cubicBezTo>
                        <a:pt x="73215" y="82219"/>
                        <a:pt x="84324" y="76939"/>
                        <a:pt x="84324" y="58688"/>
                      </a:cubicBezTo>
                      <a:cubicBezTo>
                        <a:pt x="84324" y="40713"/>
                        <a:pt x="74802" y="35684"/>
                        <a:pt x="58146" y="35684"/>
                      </a:cubicBezTo>
                      <a:lnTo>
                        <a:pt x="45458" y="35684"/>
                      </a:lnTo>
                      <a:lnTo>
                        <a:pt x="45458" y="82219"/>
                      </a:lnTo>
                      <a:lnTo>
                        <a:pt x="55774" y="82219"/>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Inter"/>
                    <a:ea typeface="Inter"/>
                    <a:cs typeface="Inter"/>
                    <a:sym typeface="Inter"/>
                  </a:endParaRPr>
                </a:p>
              </p:txBody>
            </p:sp>
            <p:sp>
              <p:nvSpPr>
                <p:cNvPr id="342" name="Google Shape;342;g9c0c8dc0b6_0_614"/>
                <p:cNvSpPr/>
                <p:nvPr/>
              </p:nvSpPr>
              <p:spPr>
                <a:xfrm>
                  <a:off x="1194123" y="566677"/>
                  <a:ext cx="139312" cy="178964"/>
                </a:xfrm>
                <a:custGeom>
                  <a:avLst/>
                  <a:gdLst/>
                  <a:ahLst/>
                  <a:cxnLst/>
                  <a:rect l="l" t="t" r="r" b="b"/>
                  <a:pathLst>
                    <a:path w="139312" h="178964" extrusionOk="0">
                      <a:moveTo>
                        <a:pt x="45458" y="0"/>
                      </a:moveTo>
                      <a:lnTo>
                        <a:pt x="45458" y="114996"/>
                      </a:lnTo>
                      <a:cubicBezTo>
                        <a:pt x="45458" y="135093"/>
                        <a:pt x="55766" y="141166"/>
                        <a:pt x="70308" y="141166"/>
                      </a:cubicBezTo>
                      <a:cubicBezTo>
                        <a:pt x="84049" y="141166"/>
                        <a:pt x="93838" y="132972"/>
                        <a:pt x="93838" y="116324"/>
                      </a:cubicBezTo>
                      <a:lnTo>
                        <a:pt x="93838" y="0"/>
                      </a:lnTo>
                      <a:lnTo>
                        <a:pt x="139312" y="0"/>
                      </a:lnTo>
                      <a:lnTo>
                        <a:pt x="139312" y="121604"/>
                      </a:lnTo>
                      <a:cubicBezTo>
                        <a:pt x="139312" y="157304"/>
                        <a:pt x="110761" y="178964"/>
                        <a:pt x="69255" y="178964"/>
                      </a:cubicBezTo>
                      <a:cubicBezTo>
                        <a:pt x="23515" y="178964"/>
                        <a:pt x="0" y="160462"/>
                        <a:pt x="0" y="117644"/>
                      </a:cubicBezTo>
                      <a:lnTo>
                        <a:pt x="0" y="0"/>
                      </a:lnTo>
                      <a:lnTo>
                        <a:pt x="45458"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Inter"/>
                    <a:ea typeface="Inter"/>
                    <a:cs typeface="Inter"/>
                    <a:sym typeface="Inter"/>
                  </a:endParaRPr>
                </a:p>
              </p:txBody>
            </p:sp>
            <p:sp>
              <p:nvSpPr>
                <p:cNvPr id="343" name="Google Shape;343;g9c0c8dc0b6_0_614"/>
                <p:cNvSpPr/>
                <p:nvPr/>
              </p:nvSpPr>
              <p:spPr>
                <a:xfrm>
                  <a:off x="1527743" y="566677"/>
                  <a:ext cx="116850" cy="175797"/>
                </a:xfrm>
                <a:custGeom>
                  <a:avLst/>
                  <a:gdLst/>
                  <a:ahLst/>
                  <a:cxnLst/>
                  <a:rect l="l" t="t" r="r" b="b"/>
                  <a:pathLst>
                    <a:path w="116850" h="175797" extrusionOk="0">
                      <a:moveTo>
                        <a:pt x="0" y="0"/>
                      </a:moveTo>
                      <a:lnTo>
                        <a:pt x="115004" y="0"/>
                      </a:lnTo>
                      <a:lnTo>
                        <a:pt x="115004" y="39652"/>
                      </a:lnTo>
                      <a:lnTo>
                        <a:pt x="45474" y="39652"/>
                      </a:lnTo>
                      <a:lnTo>
                        <a:pt x="45474" y="66356"/>
                      </a:lnTo>
                      <a:lnTo>
                        <a:pt x="105223" y="66356"/>
                      </a:lnTo>
                      <a:lnTo>
                        <a:pt x="105223" y="106008"/>
                      </a:lnTo>
                      <a:lnTo>
                        <a:pt x="45474" y="106008"/>
                      </a:lnTo>
                      <a:lnTo>
                        <a:pt x="45474" y="136146"/>
                      </a:lnTo>
                      <a:lnTo>
                        <a:pt x="116850" y="136146"/>
                      </a:lnTo>
                      <a:lnTo>
                        <a:pt x="116850" y="175798"/>
                      </a:lnTo>
                      <a:lnTo>
                        <a:pt x="0" y="175798"/>
                      </a:lnTo>
                      <a:lnTo>
                        <a:pt x="0"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Inter"/>
                    <a:ea typeface="Inter"/>
                    <a:cs typeface="Inter"/>
                    <a:sym typeface="Inter"/>
                  </a:endParaRPr>
                </a:p>
              </p:txBody>
            </p:sp>
            <p:sp>
              <p:nvSpPr>
                <p:cNvPr id="344" name="Google Shape;344;g9c0c8dc0b6_0_614"/>
                <p:cNvSpPr/>
                <p:nvPr/>
              </p:nvSpPr>
              <p:spPr>
                <a:xfrm>
                  <a:off x="1679783" y="563503"/>
                  <a:ext cx="116583" cy="182138"/>
                </a:xfrm>
                <a:custGeom>
                  <a:avLst/>
                  <a:gdLst/>
                  <a:ahLst/>
                  <a:cxnLst/>
                  <a:rect l="l" t="t" r="r" b="b"/>
                  <a:pathLst>
                    <a:path w="116583" h="182138" extrusionOk="0">
                      <a:moveTo>
                        <a:pt x="8721" y="148842"/>
                      </a:moveTo>
                      <a:cubicBezTo>
                        <a:pt x="16915" y="154389"/>
                        <a:pt x="35692" y="163911"/>
                        <a:pt x="56575" y="163911"/>
                      </a:cubicBezTo>
                      <a:cubicBezTo>
                        <a:pt x="74284" y="163911"/>
                        <a:pt x="93579" y="158349"/>
                        <a:pt x="93579" y="131393"/>
                      </a:cubicBezTo>
                      <a:cubicBezTo>
                        <a:pt x="93579" y="110251"/>
                        <a:pt x="75069" y="103384"/>
                        <a:pt x="53935" y="97555"/>
                      </a:cubicBezTo>
                      <a:cubicBezTo>
                        <a:pt x="28543" y="90688"/>
                        <a:pt x="3700" y="81174"/>
                        <a:pt x="3700" y="48648"/>
                      </a:cubicBezTo>
                      <a:cubicBezTo>
                        <a:pt x="3700" y="19304"/>
                        <a:pt x="26437" y="0"/>
                        <a:pt x="59474" y="0"/>
                      </a:cubicBezTo>
                      <a:cubicBezTo>
                        <a:pt x="83271" y="0"/>
                        <a:pt x="104146" y="11109"/>
                        <a:pt x="116583" y="23530"/>
                      </a:cubicBezTo>
                      <a:lnTo>
                        <a:pt x="104940" y="37539"/>
                      </a:lnTo>
                      <a:cubicBezTo>
                        <a:pt x="91207" y="25659"/>
                        <a:pt x="75863" y="17976"/>
                        <a:pt x="59207" y="17976"/>
                      </a:cubicBezTo>
                      <a:cubicBezTo>
                        <a:pt x="44413" y="17976"/>
                        <a:pt x="25377" y="24332"/>
                        <a:pt x="25377" y="46526"/>
                      </a:cubicBezTo>
                      <a:cubicBezTo>
                        <a:pt x="25377" y="67409"/>
                        <a:pt x="43352" y="73498"/>
                        <a:pt x="66089" y="80372"/>
                      </a:cubicBezTo>
                      <a:cubicBezTo>
                        <a:pt x="90421" y="88033"/>
                        <a:pt x="115255" y="97288"/>
                        <a:pt x="115255" y="130591"/>
                      </a:cubicBezTo>
                      <a:cubicBezTo>
                        <a:pt x="115255" y="163636"/>
                        <a:pt x="93053" y="182138"/>
                        <a:pt x="56049" y="182138"/>
                      </a:cubicBezTo>
                      <a:cubicBezTo>
                        <a:pt x="30656" y="182138"/>
                        <a:pt x="7142" y="171830"/>
                        <a:pt x="0" y="166024"/>
                      </a:cubicBezTo>
                      <a:lnTo>
                        <a:pt x="8721" y="148842"/>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Inter"/>
                    <a:ea typeface="Inter"/>
                    <a:cs typeface="Inter"/>
                    <a:sym typeface="Inter"/>
                  </a:endParaRPr>
                </a:p>
              </p:txBody>
            </p:sp>
            <p:sp>
              <p:nvSpPr>
                <p:cNvPr id="345" name="Google Shape;345;g9c0c8dc0b6_0_614"/>
                <p:cNvSpPr/>
                <p:nvPr/>
              </p:nvSpPr>
              <p:spPr>
                <a:xfrm>
                  <a:off x="1816471" y="566677"/>
                  <a:ext cx="126631" cy="175797"/>
                </a:xfrm>
                <a:custGeom>
                  <a:avLst/>
                  <a:gdLst/>
                  <a:ahLst/>
                  <a:cxnLst/>
                  <a:rect l="l" t="t" r="r" b="b"/>
                  <a:pathLst>
                    <a:path w="126631" h="175797" extrusionOk="0">
                      <a:moveTo>
                        <a:pt x="126632" y="0"/>
                      </a:moveTo>
                      <a:lnTo>
                        <a:pt x="126632" y="17976"/>
                      </a:lnTo>
                      <a:lnTo>
                        <a:pt x="73239" y="17976"/>
                      </a:lnTo>
                      <a:lnTo>
                        <a:pt x="73239" y="175798"/>
                      </a:lnTo>
                      <a:lnTo>
                        <a:pt x="52356" y="175798"/>
                      </a:lnTo>
                      <a:lnTo>
                        <a:pt x="52356" y="17976"/>
                      </a:lnTo>
                      <a:lnTo>
                        <a:pt x="0" y="17976"/>
                      </a:lnTo>
                      <a:lnTo>
                        <a:pt x="0" y="0"/>
                      </a:lnTo>
                      <a:lnTo>
                        <a:pt x="126632"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Inter"/>
                    <a:ea typeface="Inter"/>
                    <a:cs typeface="Inter"/>
                    <a:sym typeface="Inter"/>
                  </a:endParaRPr>
                </a:p>
              </p:txBody>
            </p:sp>
            <p:sp>
              <p:nvSpPr>
                <p:cNvPr id="346" name="Google Shape;346;g9c0c8dc0b6_0_614"/>
                <p:cNvSpPr/>
                <p:nvPr/>
              </p:nvSpPr>
              <p:spPr>
                <a:xfrm>
                  <a:off x="1954840" y="563495"/>
                  <a:ext cx="146194" cy="182146"/>
                </a:xfrm>
                <a:custGeom>
                  <a:avLst/>
                  <a:gdLst/>
                  <a:ahLst/>
                  <a:cxnLst/>
                  <a:rect l="l" t="t" r="r" b="b"/>
                  <a:pathLst>
                    <a:path w="146194" h="182146" extrusionOk="0">
                      <a:moveTo>
                        <a:pt x="72429" y="182146"/>
                      </a:moveTo>
                      <a:cubicBezTo>
                        <a:pt x="27231" y="182146"/>
                        <a:pt x="0" y="151757"/>
                        <a:pt x="0" y="91466"/>
                      </a:cubicBezTo>
                      <a:cubicBezTo>
                        <a:pt x="0" y="23522"/>
                        <a:pt x="39118" y="0"/>
                        <a:pt x="75085" y="0"/>
                      </a:cubicBezTo>
                      <a:cubicBezTo>
                        <a:pt x="113150" y="0"/>
                        <a:pt x="146194" y="24065"/>
                        <a:pt x="146194" y="91466"/>
                      </a:cubicBezTo>
                      <a:cubicBezTo>
                        <a:pt x="146194" y="152016"/>
                        <a:pt x="117644" y="182146"/>
                        <a:pt x="72429" y="182146"/>
                      </a:cubicBezTo>
                      <a:close/>
                      <a:moveTo>
                        <a:pt x="74551" y="164437"/>
                      </a:moveTo>
                      <a:cubicBezTo>
                        <a:pt x="112883" y="164437"/>
                        <a:pt x="124793" y="128219"/>
                        <a:pt x="124793" y="92275"/>
                      </a:cubicBezTo>
                      <a:cubicBezTo>
                        <a:pt x="124793" y="61077"/>
                        <a:pt x="114478" y="17984"/>
                        <a:pt x="74284" y="17984"/>
                      </a:cubicBezTo>
                      <a:cubicBezTo>
                        <a:pt x="35700" y="17984"/>
                        <a:pt x="21409" y="54729"/>
                        <a:pt x="21409" y="90696"/>
                      </a:cubicBezTo>
                      <a:cubicBezTo>
                        <a:pt x="21409" y="125579"/>
                        <a:pt x="30923" y="164437"/>
                        <a:pt x="74551" y="16443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Inter"/>
                    <a:ea typeface="Inter"/>
                    <a:cs typeface="Inter"/>
                    <a:sym typeface="Inter"/>
                  </a:endParaRPr>
                </a:p>
              </p:txBody>
            </p:sp>
            <p:sp>
              <p:nvSpPr>
                <p:cNvPr id="347" name="Google Shape;347;g9c0c8dc0b6_0_614"/>
                <p:cNvSpPr/>
                <p:nvPr/>
              </p:nvSpPr>
              <p:spPr>
                <a:xfrm>
                  <a:off x="2271584" y="566677"/>
                  <a:ext cx="149894" cy="175805"/>
                </a:xfrm>
                <a:custGeom>
                  <a:avLst/>
                  <a:gdLst/>
                  <a:ahLst/>
                  <a:cxnLst/>
                  <a:rect l="l" t="t" r="r" b="b"/>
                  <a:pathLst>
                    <a:path w="149894" h="175805" extrusionOk="0">
                      <a:moveTo>
                        <a:pt x="0" y="175806"/>
                      </a:moveTo>
                      <a:lnTo>
                        <a:pt x="61862" y="0"/>
                      </a:lnTo>
                      <a:lnTo>
                        <a:pt x="86713" y="0"/>
                      </a:lnTo>
                      <a:lnTo>
                        <a:pt x="149895" y="175806"/>
                      </a:lnTo>
                      <a:lnTo>
                        <a:pt x="127952" y="175806"/>
                      </a:lnTo>
                      <a:lnTo>
                        <a:pt x="108664" y="121611"/>
                      </a:lnTo>
                      <a:lnTo>
                        <a:pt x="39401" y="121611"/>
                      </a:lnTo>
                      <a:lnTo>
                        <a:pt x="20631" y="175806"/>
                      </a:lnTo>
                      <a:lnTo>
                        <a:pt x="0" y="175806"/>
                      </a:lnTo>
                      <a:close/>
                      <a:moveTo>
                        <a:pt x="44421" y="104688"/>
                      </a:moveTo>
                      <a:lnTo>
                        <a:pt x="103636" y="104688"/>
                      </a:lnTo>
                      <a:cubicBezTo>
                        <a:pt x="73765" y="18785"/>
                        <a:pt x="73765" y="18785"/>
                        <a:pt x="73765" y="18785"/>
                      </a:cubicBezTo>
                      <a:lnTo>
                        <a:pt x="44421" y="10468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Inter"/>
                    <a:ea typeface="Inter"/>
                    <a:cs typeface="Inter"/>
                    <a:sym typeface="Inter"/>
                  </a:endParaRPr>
                </a:p>
              </p:txBody>
            </p:sp>
            <p:sp>
              <p:nvSpPr>
                <p:cNvPr id="348" name="Google Shape;348;g9c0c8dc0b6_0_614"/>
                <p:cNvSpPr/>
                <p:nvPr/>
              </p:nvSpPr>
              <p:spPr>
                <a:xfrm>
                  <a:off x="2429454" y="563495"/>
                  <a:ext cx="133773" cy="182146"/>
                </a:xfrm>
                <a:custGeom>
                  <a:avLst/>
                  <a:gdLst/>
                  <a:ahLst/>
                  <a:cxnLst/>
                  <a:rect l="l" t="t" r="r" b="b"/>
                  <a:pathLst>
                    <a:path w="133773" h="182146" extrusionOk="0">
                      <a:moveTo>
                        <a:pt x="133239" y="166032"/>
                      </a:moveTo>
                      <a:cubicBezTo>
                        <a:pt x="118704" y="175814"/>
                        <a:pt x="97806" y="182146"/>
                        <a:pt x="74818" y="182146"/>
                      </a:cubicBezTo>
                      <a:cubicBezTo>
                        <a:pt x="28566" y="182146"/>
                        <a:pt x="0" y="152810"/>
                        <a:pt x="0" y="91466"/>
                      </a:cubicBezTo>
                      <a:cubicBezTo>
                        <a:pt x="0" y="23012"/>
                        <a:pt x="39660" y="0"/>
                        <a:pt x="74818" y="0"/>
                      </a:cubicBezTo>
                      <a:cubicBezTo>
                        <a:pt x="92793" y="0"/>
                        <a:pt x="115797" y="5562"/>
                        <a:pt x="133773" y="28551"/>
                      </a:cubicBezTo>
                      <a:lnTo>
                        <a:pt x="118704" y="40453"/>
                      </a:lnTo>
                      <a:cubicBezTo>
                        <a:pt x="107077" y="26712"/>
                        <a:pt x="93328" y="17976"/>
                        <a:pt x="74566" y="17976"/>
                      </a:cubicBezTo>
                      <a:cubicBezTo>
                        <a:pt x="41255" y="17976"/>
                        <a:pt x="21417" y="45207"/>
                        <a:pt x="21417" y="89620"/>
                      </a:cubicBezTo>
                      <a:cubicBezTo>
                        <a:pt x="21417" y="137222"/>
                        <a:pt x="38340" y="164972"/>
                        <a:pt x="76672" y="164972"/>
                      </a:cubicBezTo>
                      <a:cubicBezTo>
                        <a:pt x="90421" y="164972"/>
                        <a:pt x="106008" y="160211"/>
                        <a:pt x="112356" y="155709"/>
                      </a:cubicBezTo>
                      <a:lnTo>
                        <a:pt x="112356" y="103384"/>
                      </a:lnTo>
                      <a:lnTo>
                        <a:pt x="72437" y="103384"/>
                      </a:lnTo>
                      <a:lnTo>
                        <a:pt x="72437" y="85393"/>
                      </a:lnTo>
                      <a:lnTo>
                        <a:pt x="133247" y="85393"/>
                      </a:lnTo>
                      <a:lnTo>
                        <a:pt x="133247" y="166032"/>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Inter"/>
                    <a:ea typeface="Inter"/>
                    <a:cs typeface="Inter"/>
                    <a:sym typeface="Inter"/>
                  </a:endParaRPr>
                </a:p>
              </p:txBody>
            </p:sp>
            <p:sp>
              <p:nvSpPr>
                <p:cNvPr id="349" name="Google Shape;349;g9c0c8dc0b6_0_614"/>
                <p:cNvSpPr/>
                <p:nvPr/>
              </p:nvSpPr>
              <p:spPr>
                <a:xfrm>
                  <a:off x="2598455" y="566677"/>
                  <a:ext cx="100194" cy="175797"/>
                </a:xfrm>
                <a:custGeom>
                  <a:avLst/>
                  <a:gdLst/>
                  <a:ahLst/>
                  <a:cxnLst/>
                  <a:rect l="l" t="t" r="r" b="b"/>
                  <a:pathLst>
                    <a:path w="100194" h="175797" extrusionOk="0">
                      <a:moveTo>
                        <a:pt x="0" y="0"/>
                      </a:moveTo>
                      <a:lnTo>
                        <a:pt x="98340" y="0"/>
                      </a:lnTo>
                      <a:lnTo>
                        <a:pt x="98340" y="17976"/>
                      </a:lnTo>
                      <a:lnTo>
                        <a:pt x="20891" y="17976"/>
                      </a:lnTo>
                      <a:lnTo>
                        <a:pt x="20891" y="77198"/>
                      </a:lnTo>
                      <a:lnTo>
                        <a:pt x="87506" y="77198"/>
                      </a:lnTo>
                      <a:lnTo>
                        <a:pt x="87506" y="95166"/>
                      </a:lnTo>
                      <a:lnTo>
                        <a:pt x="20891" y="95166"/>
                      </a:lnTo>
                      <a:lnTo>
                        <a:pt x="20891" y="157822"/>
                      </a:lnTo>
                      <a:lnTo>
                        <a:pt x="100194" y="157822"/>
                      </a:lnTo>
                      <a:lnTo>
                        <a:pt x="100194" y="175798"/>
                      </a:lnTo>
                      <a:lnTo>
                        <a:pt x="8" y="175798"/>
                      </a:lnTo>
                      <a:lnTo>
                        <a:pt x="8"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Inter"/>
                    <a:ea typeface="Inter"/>
                    <a:cs typeface="Inter"/>
                    <a:sym typeface="Inter"/>
                  </a:endParaRPr>
                </a:p>
              </p:txBody>
            </p:sp>
            <p:sp>
              <p:nvSpPr>
                <p:cNvPr id="350" name="Google Shape;350;g9c0c8dc0b6_0_614"/>
                <p:cNvSpPr/>
                <p:nvPr/>
              </p:nvSpPr>
              <p:spPr>
                <a:xfrm>
                  <a:off x="2132924" y="566677"/>
                  <a:ext cx="121972" cy="175805"/>
                </a:xfrm>
                <a:custGeom>
                  <a:avLst/>
                  <a:gdLst/>
                  <a:ahLst/>
                  <a:cxnLst/>
                  <a:rect l="l" t="t" r="r" b="b"/>
                  <a:pathLst>
                    <a:path w="121972" h="175805" extrusionOk="0">
                      <a:moveTo>
                        <a:pt x="96934" y="120645"/>
                      </a:moveTo>
                      <a:cubicBezTo>
                        <a:pt x="92935" y="111806"/>
                        <a:pt x="90390" y="107336"/>
                        <a:pt x="84866" y="104563"/>
                      </a:cubicBezTo>
                      <a:cubicBezTo>
                        <a:pt x="104256" y="95928"/>
                        <a:pt x="116316" y="78636"/>
                        <a:pt x="116316" y="52340"/>
                      </a:cubicBezTo>
                      <a:cubicBezTo>
                        <a:pt x="116316" y="17968"/>
                        <a:pt x="94106" y="0"/>
                        <a:pt x="57094" y="0"/>
                      </a:cubicBezTo>
                      <a:lnTo>
                        <a:pt x="0" y="0"/>
                      </a:lnTo>
                      <a:lnTo>
                        <a:pt x="0" y="175806"/>
                      </a:lnTo>
                      <a:lnTo>
                        <a:pt x="20883" y="175806"/>
                      </a:lnTo>
                      <a:lnTo>
                        <a:pt x="20883" y="111029"/>
                      </a:lnTo>
                      <a:lnTo>
                        <a:pt x="51028" y="111029"/>
                      </a:lnTo>
                      <a:cubicBezTo>
                        <a:pt x="53173" y="111029"/>
                        <a:pt x="55279" y="110958"/>
                        <a:pt x="57345" y="110824"/>
                      </a:cubicBezTo>
                      <a:lnTo>
                        <a:pt x="57046" y="110934"/>
                      </a:lnTo>
                      <a:cubicBezTo>
                        <a:pt x="67881" y="110934"/>
                        <a:pt x="72893" y="118013"/>
                        <a:pt x="77387" y="127520"/>
                      </a:cubicBezTo>
                      <a:lnTo>
                        <a:pt x="99762" y="175743"/>
                      </a:lnTo>
                      <a:lnTo>
                        <a:pt x="121973" y="175743"/>
                      </a:lnTo>
                      <a:lnTo>
                        <a:pt x="96934" y="120645"/>
                      </a:lnTo>
                      <a:close/>
                      <a:moveTo>
                        <a:pt x="47304" y="94106"/>
                      </a:moveTo>
                      <a:lnTo>
                        <a:pt x="20867" y="94106"/>
                      </a:lnTo>
                      <a:lnTo>
                        <a:pt x="20867" y="17182"/>
                      </a:lnTo>
                      <a:lnTo>
                        <a:pt x="43871" y="17182"/>
                      </a:lnTo>
                      <a:cubicBezTo>
                        <a:pt x="73742" y="17182"/>
                        <a:pt x="94891" y="20616"/>
                        <a:pt x="94891" y="55506"/>
                      </a:cubicBezTo>
                      <a:cubicBezTo>
                        <a:pt x="94891" y="83798"/>
                        <a:pt x="75329" y="94106"/>
                        <a:pt x="47304" y="9410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Inter"/>
                    <a:ea typeface="Inter"/>
                    <a:cs typeface="Inter"/>
                    <a:sym typeface="Inter"/>
                  </a:endParaRPr>
                </a:p>
              </p:txBody>
            </p:sp>
            <p:sp>
              <p:nvSpPr>
                <p:cNvPr id="351" name="Google Shape;351;g9c0c8dc0b6_0_614"/>
                <p:cNvSpPr/>
                <p:nvPr/>
              </p:nvSpPr>
              <p:spPr>
                <a:xfrm>
                  <a:off x="1365183" y="566574"/>
                  <a:ext cx="139885" cy="175805"/>
                </a:xfrm>
                <a:custGeom>
                  <a:avLst/>
                  <a:gdLst/>
                  <a:ahLst/>
                  <a:cxnLst/>
                  <a:rect l="l" t="t" r="r" b="b"/>
                  <a:pathLst>
                    <a:path w="139885" h="175805" extrusionOk="0">
                      <a:moveTo>
                        <a:pt x="115860" y="120127"/>
                      </a:moveTo>
                      <a:cubicBezTo>
                        <a:pt x="113228" y="113818"/>
                        <a:pt x="109041" y="108837"/>
                        <a:pt x="104335" y="106440"/>
                      </a:cubicBezTo>
                      <a:cubicBezTo>
                        <a:pt x="121030" y="96423"/>
                        <a:pt x="131134" y="79555"/>
                        <a:pt x="131134" y="55789"/>
                      </a:cubicBezTo>
                      <a:cubicBezTo>
                        <a:pt x="131134" y="19304"/>
                        <a:pt x="106008" y="0"/>
                        <a:pt x="64510" y="0"/>
                      </a:cubicBezTo>
                      <a:lnTo>
                        <a:pt x="0" y="0"/>
                      </a:lnTo>
                      <a:lnTo>
                        <a:pt x="0" y="175806"/>
                      </a:lnTo>
                      <a:lnTo>
                        <a:pt x="45466" y="175806"/>
                      </a:lnTo>
                      <a:lnTo>
                        <a:pt x="45466" y="117385"/>
                      </a:lnTo>
                      <a:lnTo>
                        <a:pt x="57172" y="117385"/>
                      </a:lnTo>
                      <a:cubicBezTo>
                        <a:pt x="63277" y="117809"/>
                        <a:pt x="67181" y="121171"/>
                        <a:pt x="69907" y="127339"/>
                      </a:cubicBezTo>
                      <a:lnTo>
                        <a:pt x="91238" y="175664"/>
                      </a:lnTo>
                      <a:lnTo>
                        <a:pt x="139886" y="175664"/>
                      </a:lnTo>
                      <a:lnTo>
                        <a:pt x="115860" y="120127"/>
                      </a:lnTo>
                      <a:close/>
                      <a:moveTo>
                        <a:pt x="45474" y="82211"/>
                      </a:moveTo>
                      <a:lnTo>
                        <a:pt x="45474" y="35677"/>
                      </a:lnTo>
                      <a:lnTo>
                        <a:pt x="58162" y="35677"/>
                      </a:lnTo>
                      <a:cubicBezTo>
                        <a:pt x="74826" y="35677"/>
                        <a:pt x="84340" y="40705"/>
                        <a:pt x="84340" y="58681"/>
                      </a:cubicBezTo>
                      <a:cubicBezTo>
                        <a:pt x="84340" y="76923"/>
                        <a:pt x="73246" y="82211"/>
                        <a:pt x="55789" y="82211"/>
                      </a:cubicBezTo>
                      <a:lnTo>
                        <a:pt x="45474" y="82211"/>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Inter"/>
                    <a:ea typeface="Inter"/>
                    <a:cs typeface="Inter"/>
                    <a:sym typeface="Inter"/>
                  </a:endParaRPr>
                </a:p>
              </p:txBody>
            </p:sp>
          </p:grpSp>
          <p:sp>
            <p:nvSpPr>
              <p:cNvPr id="352" name="Google Shape;352;g9c0c8dc0b6_0_614"/>
              <p:cNvSpPr/>
              <p:nvPr/>
            </p:nvSpPr>
            <p:spPr>
              <a:xfrm>
                <a:off x="2711472" y="561444"/>
                <a:ext cx="46510" cy="47398"/>
              </a:xfrm>
              <a:custGeom>
                <a:avLst/>
                <a:gdLst/>
                <a:ahLst/>
                <a:cxnLst/>
                <a:rect l="l" t="t" r="r" b="b"/>
                <a:pathLst>
                  <a:path w="46510" h="47398" extrusionOk="0">
                    <a:moveTo>
                      <a:pt x="23318" y="47399"/>
                    </a:moveTo>
                    <a:cubicBezTo>
                      <a:pt x="9695" y="47399"/>
                      <a:pt x="0" y="37193"/>
                      <a:pt x="0" y="23703"/>
                    </a:cubicBezTo>
                    <a:cubicBezTo>
                      <a:pt x="0" y="9444"/>
                      <a:pt x="10771" y="0"/>
                      <a:pt x="23318" y="0"/>
                    </a:cubicBezTo>
                    <a:cubicBezTo>
                      <a:pt x="35739" y="0"/>
                      <a:pt x="46511" y="9444"/>
                      <a:pt x="46511" y="23703"/>
                    </a:cubicBezTo>
                    <a:cubicBezTo>
                      <a:pt x="46511" y="37955"/>
                      <a:pt x="35739" y="47399"/>
                      <a:pt x="23318" y="47399"/>
                    </a:cubicBezTo>
                    <a:close/>
                    <a:moveTo>
                      <a:pt x="23318" y="4117"/>
                    </a:moveTo>
                    <a:cubicBezTo>
                      <a:pt x="13050" y="4117"/>
                      <a:pt x="5067" y="12162"/>
                      <a:pt x="5067" y="23695"/>
                    </a:cubicBezTo>
                    <a:cubicBezTo>
                      <a:pt x="5067" y="34467"/>
                      <a:pt x="12036" y="43274"/>
                      <a:pt x="23318" y="43274"/>
                    </a:cubicBezTo>
                    <a:cubicBezTo>
                      <a:pt x="33453" y="43274"/>
                      <a:pt x="41443" y="35284"/>
                      <a:pt x="41443" y="23695"/>
                    </a:cubicBezTo>
                    <a:cubicBezTo>
                      <a:pt x="41443" y="12162"/>
                      <a:pt x="33453" y="4117"/>
                      <a:pt x="23318" y="4117"/>
                    </a:cubicBezTo>
                    <a:close/>
                    <a:moveTo>
                      <a:pt x="18628" y="37256"/>
                    </a:moveTo>
                    <a:lnTo>
                      <a:pt x="14315" y="37256"/>
                    </a:lnTo>
                    <a:lnTo>
                      <a:pt x="14315" y="11023"/>
                    </a:lnTo>
                    <a:lnTo>
                      <a:pt x="24261" y="11023"/>
                    </a:lnTo>
                    <a:cubicBezTo>
                      <a:pt x="30601" y="11023"/>
                      <a:pt x="33830" y="13238"/>
                      <a:pt x="33830" y="18565"/>
                    </a:cubicBezTo>
                    <a:cubicBezTo>
                      <a:pt x="33830" y="23318"/>
                      <a:pt x="30915" y="25282"/>
                      <a:pt x="26987" y="25722"/>
                    </a:cubicBezTo>
                    <a:lnTo>
                      <a:pt x="34333" y="37256"/>
                    </a:lnTo>
                    <a:lnTo>
                      <a:pt x="29454" y="37256"/>
                    </a:lnTo>
                    <a:lnTo>
                      <a:pt x="22674" y="26037"/>
                    </a:lnTo>
                    <a:lnTo>
                      <a:pt x="18620" y="26037"/>
                    </a:lnTo>
                    <a:lnTo>
                      <a:pt x="18620" y="37256"/>
                    </a:lnTo>
                    <a:close/>
                    <a:moveTo>
                      <a:pt x="23444" y="22368"/>
                    </a:moveTo>
                    <a:cubicBezTo>
                      <a:pt x="26673" y="22368"/>
                      <a:pt x="29533" y="22045"/>
                      <a:pt x="29533" y="18251"/>
                    </a:cubicBezTo>
                    <a:cubicBezTo>
                      <a:pt x="29533" y="15085"/>
                      <a:pt x="26421" y="14700"/>
                      <a:pt x="23829" y="14700"/>
                    </a:cubicBezTo>
                    <a:lnTo>
                      <a:pt x="18636" y="14700"/>
                    </a:lnTo>
                    <a:lnTo>
                      <a:pt x="18636" y="22368"/>
                    </a:lnTo>
                    <a:lnTo>
                      <a:pt x="23444" y="2236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Inter"/>
                  <a:ea typeface="Inter"/>
                  <a:cs typeface="Inter"/>
                  <a:sym typeface="Inter"/>
                </a:endParaRPr>
              </a:p>
            </p:txBody>
          </p:sp>
        </p:grpSp>
      </p:grpSp>
    </p:spTree>
    <p:extLst>
      <p:ext uri="{BB962C8B-B14F-4D97-AF65-F5344CB8AC3E}">
        <p14:creationId xmlns:p14="http://schemas.microsoft.com/office/powerpoint/2010/main" val="309874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matchingName="Purple Title">
  <p:cSld name="Purple Title">
    <p:bg>
      <p:bgPr>
        <a:gradFill>
          <a:gsLst>
            <a:gs pos="0">
              <a:schemeClr val="accent3"/>
            </a:gs>
            <a:gs pos="71000">
              <a:srgbClr val="4C2275"/>
            </a:gs>
            <a:gs pos="100000">
              <a:srgbClr val="33164E"/>
            </a:gs>
          </a:gsLst>
          <a:lin ang="2700006" scaled="0"/>
        </a:gradFill>
        <a:effectLst/>
      </p:bgPr>
    </p:bg>
    <p:spTree>
      <p:nvGrpSpPr>
        <p:cNvPr id="1" name="Shape 353"/>
        <p:cNvGrpSpPr/>
        <p:nvPr/>
      </p:nvGrpSpPr>
      <p:grpSpPr>
        <a:xfrm>
          <a:off x="0" y="0"/>
          <a:ext cx="0" cy="0"/>
          <a:chOff x="0" y="0"/>
          <a:chExt cx="0" cy="0"/>
        </a:xfrm>
      </p:grpSpPr>
      <p:sp>
        <p:nvSpPr>
          <p:cNvPr id="354" name="Google Shape;354;g9c0c8dc0b6_0_635"/>
          <p:cNvSpPr txBox="1">
            <a:spLocks noGrp="1"/>
          </p:cNvSpPr>
          <p:nvPr>
            <p:ph type="body" idx="1"/>
          </p:nvPr>
        </p:nvSpPr>
        <p:spPr>
          <a:xfrm>
            <a:off x="495299" y="4195085"/>
            <a:ext cx="7055100" cy="962100"/>
          </a:xfrm>
          <a:prstGeom prst="rect">
            <a:avLst/>
          </a:prstGeom>
          <a:noFill/>
          <a:ln>
            <a:noFill/>
          </a:ln>
        </p:spPr>
        <p:txBody>
          <a:bodyPr spcFirstLastPara="1" wrap="square" lIns="0" tIns="0" rIns="0" bIns="0" anchor="t" anchorCtr="0">
            <a:noAutofit/>
          </a:bodyPr>
          <a:lstStyle>
            <a:lvl1pPr marL="457200" lvl="0" indent="-361950" algn="l">
              <a:lnSpc>
                <a:spcPct val="107000"/>
              </a:lnSpc>
              <a:spcBef>
                <a:spcPts val="0"/>
              </a:spcBef>
              <a:spcAft>
                <a:spcPts val="0"/>
              </a:spcAft>
              <a:buSzPts val="2100"/>
              <a:buFont typeface="Helvetica Neue"/>
              <a:buChar char="​"/>
              <a:defRPr sz="2100" b="1">
                <a:solidFill>
                  <a:schemeClr val="lt1"/>
                </a:solidFill>
              </a:defRPr>
            </a:lvl1pPr>
            <a:lvl2pPr marL="914400" lvl="1" indent="-228600" algn="l">
              <a:lnSpc>
                <a:spcPct val="96000"/>
              </a:lnSpc>
              <a:spcBef>
                <a:spcPts val="700"/>
              </a:spcBef>
              <a:spcAft>
                <a:spcPts val="0"/>
              </a:spcAft>
              <a:buSzPts val="1900"/>
              <a:buFont typeface="Helvetica Neue"/>
              <a:buNone/>
              <a:defRPr sz="1900">
                <a:solidFill>
                  <a:srgbClr val="C19EE3"/>
                </a:solidFill>
              </a:defRPr>
            </a:lvl2pPr>
            <a:lvl3pPr marL="1371600" lvl="2" indent="-349250" algn="l">
              <a:lnSpc>
                <a:spcPct val="98000"/>
              </a:lnSpc>
              <a:spcBef>
                <a:spcPts val="0"/>
              </a:spcBef>
              <a:spcAft>
                <a:spcPts val="0"/>
              </a:spcAft>
              <a:buSzPts val="1900"/>
              <a:buFont typeface="Helvetica Neue"/>
              <a:buChar char="​"/>
              <a:defRPr sz="1900">
                <a:solidFill>
                  <a:schemeClr val="lt1"/>
                </a:solidFill>
              </a:defRPr>
            </a:lvl3pPr>
            <a:lvl4pPr marL="1828800" lvl="3" indent="-349250" algn="l">
              <a:lnSpc>
                <a:spcPct val="98000"/>
              </a:lnSpc>
              <a:spcBef>
                <a:spcPts val="0"/>
              </a:spcBef>
              <a:spcAft>
                <a:spcPts val="0"/>
              </a:spcAft>
              <a:buSzPts val="1900"/>
              <a:buFont typeface="Helvetica Neue"/>
              <a:buChar char="​"/>
              <a:defRPr sz="1900">
                <a:solidFill>
                  <a:schemeClr val="lt1"/>
                </a:solidFill>
              </a:defRPr>
            </a:lvl4pPr>
            <a:lvl5pPr marL="2286000" lvl="4" indent="-349250" algn="l">
              <a:lnSpc>
                <a:spcPct val="98000"/>
              </a:lnSpc>
              <a:spcBef>
                <a:spcPts val="0"/>
              </a:spcBef>
              <a:spcAft>
                <a:spcPts val="0"/>
              </a:spcAft>
              <a:buSzPts val="1900"/>
              <a:buChar char="​"/>
              <a:defRPr sz="1900">
                <a:solidFill>
                  <a:schemeClr val="lt1"/>
                </a:solidFill>
              </a:defRPr>
            </a:lvl5pPr>
            <a:lvl6pPr marL="2743200" lvl="5" indent="-349250" algn="l">
              <a:lnSpc>
                <a:spcPct val="98000"/>
              </a:lnSpc>
              <a:spcBef>
                <a:spcPts val="0"/>
              </a:spcBef>
              <a:spcAft>
                <a:spcPts val="0"/>
              </a:spcAft>
              <a:buClr>
                <a:schemeClr val="lt1"/>
              </a:buClr>
              <a:buSzPts val="1900"/>
              <a:buChar char="​"/>
              <a:defRPr sz="1900">
                <a:solidFill>
                  <a:schemeClr val="lt1"/>
                </a:solidFill>
              </a:defRPr>
            </a:lvl6pPr>
            <a:lvl7pPr marL="3200400" lvl="6" indent="-349250" algn="l">
              <a:lnSpc>
                <a:spcPct val="98000"/>
              </a:lnSpc>
              <a:spcBef>
                <a:spcPts val="0"/>
              </a:spcBef>
              <a:spcAft>
                <a:spcPts val="0"/>
              </a:spcAft>
              <a:buClr>
                <a:schemeClr val="lt1"/>
              </a:buClr>
              <a:buSzPts val="1900"/>
              <a:buChar char="​"/>
              <a:defRPr sz="1900">
                <a:solidFill>
                  <a:schemeClr val="lt1"/>
                </a:solidFill>
              </a:defRPr>
            </a:lvl7pPr>
            <a:lvl8pPr marL="3657600" lvl="7" indent="-349250" algn="l">
              <a:lnSpc>
                <a:spcPct val="98000"/>
              </a:lnSpc>
              <a:spcBef>
                <a:spcPts val="0"/>
              </a:spcBef>
              <a:spcAft>
                <a:spcPts val="0"/>
              </a:spcAft>
              <a:buClr>
                <a:schemeClr val="lt1"/>
              </a:buClr>
              <a:buSzPts val="1900"/>
              <a:buChar char="​"/>
              <a:defRPr sz="1900">
                <a:solidFill>
                  <a:schemeClr val="lt1"/>
                </a:solidFill>
              </a:defRPr>
            </a:lvl8pPr>
            <a:lvl9pPr marL="4114800" lvl="8" indent="-349250" algn="l">
              <a:lnSpc>
                <a:spcPct val="98000"/>
              </a:lnSpc>
              <a:spcBef>
                <a:spcPts val="0"/>
              </a:spcBef>
              <a:spcAft>
                <a:spcPts val="0"/>
              </a:spcAft>
              <a:buClr>
                <a:schemeClr val="lt1"/>
              </a:buClr>
              <a:buSzPts val="1900"/>
              <a:buChar char="​"/>
              <a:defRPr sz="1900">
                <a:solidFill>
                  <a:schemeClr val="lt1"/>
                </a:solidFill>
              </a:defRPr>
            </a:lvl9pPr>
          </a:lstStyle>
          <a:p>
            <a:endParaRPr/>
          </a:p>
        </p:txBody>
      </p:sp>
      <p:sp>
        <p:nvSpPr>
          <p:cNvPr id="355" name="Google Shape;355;g9c0c8dc0b6_0_635"/>
          <p:cNvSpPr txBox="1">
            <a:spLocks noGrp="1"/>
          </p:cNvSpPr>
          <p:nvPr>
            <p:ph type="body" idx="2"/>
          </p:nvPr>
        </p:nvSpPr>
        <p:spPr>
          <a:xfrm>
            <a:off x="3352275" y="6227544"/>
            <a:ext cx="1904100" cy="226800"/>
          </a:xfrm>
          <a:prstGeom prst="rect">
            <a:avLst/>
          </a:prstGeom>
          <a:noFill/>
          <a:ln>
            <a:noFill/>
          </a:ln>
        </p:spPr>
        <p:txBody>
          <a:bodyPr spcFirstLastPara="1" wrap="square" lIns="0" tIns="0" rIns="0" bIns="0" anchor="t" anchorCtr="0">
            <a:noAutofit/>
          </a:bodyPr>
          <a:lstStyle>
            <a:lvl1pPr marL="457200" lvl="0" indent="-228600" algn="l">
              <a:lnSpc>
                <a:spcPct val="87000"/>
              </a:lnSpc>
              <a:spcBef>
                <a:spcPts val="0"/>
              </a:spcBef>
              <a:spcAft>
                <a:spcPts val="0"/>
              </a:spcAft>
              <a:buSzPts val="1600"/>
              <a:buNone/>
              <a:defRPr sz="1600" b="0">
                <a:solidFill>
                  <a:schemeClr val="lt1"/>
                </a:solidFill>
                <a:latin typeface="Space Mono"/>
                <a:ea typeface="Space Mono"/>
                <a:cs typeface="Space Mono"/>
                <a:sym typeface="Space Mono"/>
              </a:defRPr>
            </a:lvl1pPr>
            <a:lvl2pPr marL="914400" lvl="1" indent="-228600" algn="r">
              <a:lnSpc>
                <a:spcPct val="90000"/>
              </a:lnSpc>
              <a:spcBef>
                <a:spcPts val="0"/>
              </a:spcBef>
              <a:spcAft>
                <a:spcPts val="0"/>
              </a:spcAft>
              <a:buSzPts val="1600"/>
              <a:buNone/>
              <a:defRPr sz="1600">
                <a:solidFill>
                  <a:schemeClr val="lt1"/>
                </a:solidFill>
              </a:defRPr>
            </a:lvl2pPr>
            <a:lvl3pPr marL="1371600" lvl="2" indent="-228600" algn="r">
              <a:lnSpc>
                <a:spcPct val="90000"/>
              </a:lnSpc>
              <a:spcBef>
                <a:spcPts val="0"/>
              </a:spcBef>
              <a:spcAft>
                <a:spcPts val="0"/>
              </a:spcAft>
              <a:buSzPts val="1600"/>
              <a:buNone/>
              <a:defRPr sz="1600">
                <a:solidFill>
                  <a:schemeClr val="lt1"/>
                </a:solidFill>
              </a:defRPr>
            </a:lvl3pPr>
            <a:lvl4pPr marL="1828800" lvl="3" indent="-228600" algn="r">
              <a:lnSpc>
                <a:spcPct val="90000"/>
              </a:lnSpc>
              <a:spcBef>
                <a:spcPts val="0"/>
              </a:spcBef>
              <a:spcAft>
                <a:spcPts val="0"/>
              </a:spcAft>
              <a:buSzPts val="1600"/>
              <a:buNone/>
              <a:defRPr sz="1600">
                <a:solidFill>
                  <a:schemeClr val="lt1"/>
                </a:solidFill>
              </a:defRPr>
            </a:lvl4pPr>
            <a:lvl5pPr marL="2286000" lvl="4" indent="-228600" algn="r">
              <a:lnSpc>
                <a:spcPct val="90000"/>
              </a:lnSpc>
              <a:spcBef>
                <a:spcPts val="0"/>
              </a:spcBef>
              <a:spcAft>
                <a:spcPts val="0"/>
              </a:spcAft>
              <a:buSzPts val="1600"/>
              <a:buNone/>
              <a:defRPr sz="1600">
                <a:solidFill>
                  <a:schemeClr val="lt1"/>
                </a:solidFill>
              </a:defRPr>
            </a:lvl5pPr>
            <a:lvl6pPr marL="2743200" lvl="5" indent="-349250" algn="l">
              <a:lnSpc>
                <a:spcPct val="96000"/>
              </a:lnSpc>
              <a:spcBef>
                <a:spcPts val="0"/>
              </a:spcBef>
              <a:spcAft>
                <a:spcPts val="0"/>
              </a:spcAft>
              <a:buClr>
                <a:schemeClr val="dk1"/>
              </a:buClr>
              <a:buSzPts val="1900"/>
              <a:buChar char="​"/>
              <a:defRPr/>
            </a:lvl6pPr>
            <a:lvl7pPr marL="3200400" lvl="6" indent="-349250" algn="l">
              <a:lnSpc>
                <a:spcPct val="107000"/>
              </a:lnSpc>
              <a:spcBef>
                <a:spcPts val="1200"/>
              </a:spcBef>
              <a:spcAft>
                <a:spcPts val="0"/>
              </a:spcAft>
              <a:buClr>
                <a:schemeClr val="dk1"/>
              </a:buClr>
              <a:buSzPts val="1900"/>
              <a:buChar char="​"/>
              <a:defRPr/>
            </a:lvl7pPr>
            <a:lvl8pPr marL="3657600" lvl="7" indent="-349250" algn="l">
              <a:lnSpc>
                <a:spcPct val="87000"/>
              </a:lnSpc>
              <a:spcBef>
                <a:spcPts val="1900"/>
              </a:spcBef>
              <a:spcAft>
                <a:spcPts val="0"/>
              </a:spcAft>
              <a:buClr>
                <a:schemeClr val="dk1"/>
              </a:buClr>
              <a:buSzPts val="1900"/>
              <a:buChar char="​"/>
              <a:defRPr/>
            </a:lvl8pPr>
            <a:lvl9pPr marL="4114800" lvl="8" indent="-349250" algn="l">
              <a:lnSpc>
                <a:spcPct val="87000"/>
              </a:lnSpc>
              <a:spcBef>
                <a:spcPts val="1900"/>
              </a:spcBef>
              <a:spcAft>
                <a:spcPts val="0"/>
              </a:spcAft>
              <a:buClr>
                <a:schemeClr val="dk1"/>
              </a:buClr>
              <a:buSzPts val="1900"/>
              <a:buChar char="​"/>
              <a:defRPr/>
            </a:lvl9pPr>
          </a:lstStyle>
          <a:p>
            <a:endParaRPr/>
          </a:p>
        </p:txBody>
      </p:sp>
      <p:sp>
        <p:nvSpPr>
          <p:cNvPr id="356" name="Google Shape;356;g9c0c8dc0b6_0_635"/>
          <p:cNvSpPr txBox="1">
            <a:spLocks noGrp="1"/>
          </p:cNvSpPr>
          <p:nvPr>
            <p:ph type="body" idx="3"/>
          </p:nvPr>
        </p:nvSpPr>
        <p:spPr>
          <a:xfrm>
            <a:off x="491019" y="6227544"/>
            <a:ext cx="1882500" cy="228900"/>
          </a:xfrm>
          <a:prstGeom prst="rect">
            <a:avLst/>
          </a:prstGeom>
          <a:noFill/>
          <a:ln>
            <a:noFill/>
          </a:ln>
        </p:spPr>
        <p:txBody>
          <a:bodyPr spcFirstLastPara="1" wrap="square" lIns="0" tIns="0" rIns="0" bIns="0" anchor="t" anchorCtr="0">
            <a:noAutofit/>
          </a:bodyPr>
          <a:lstStyle>
            <a:lvl1pPr marL="457200" lvl="0" indent="-228600" algn="l">
              <a:lnSpc>
                <a:spcPct val="87000"/>
              </a:lnSpc>
              <a:spcBef>
                <a:spcPts val="0"/>
              </a:spcBef>
              <a:spcAft>
                <a:spcPts val="0"/>
              </a:spcAft>
              <a:buSzPts val="1600"/>
              <a:buNone/>
              <a:defRPr sz="1600">
                <a:solidFill>
                  <a:schemeClr val="lt1"/>
                </a:solidFill>
                <a:latin typeface="Space Mono"/>
                <a:ea typeface="Space Mono"/>
                <a:cs typeface="Space Mono"/>
                <a:sym typeface="Space Mono"/>
              </a:defRPr>
            </a:lvl1pPr>
            <a:lvl2pPr marL="914400" lvl="1" indent="-228600" algn="l">
              <a:lnSpc>
                <a:spcPct val="98000"/>
              </a:lnSpc>
              <a:spcBef>
                <a:spcPts val="0"/>
              </a:spcBef>
              <a:spcAft>
                <a:spcPts val="0"/>
              </a:spcAft>
              <a:buSzPts val="1600"/>
              <a:buNone/>
              <a:defRPr sz="1600">
                <a:solidFill>
                  <a:schemeClr val="lt1"/>
                </a:solidFill>
              </a:defRPr>
            </a:lvl2pPr>
            <a:lvl3pPr marL="1371600" lvl="2" indent="-228600" algn="l">
              <a:lnSpc>
                <a:spcPct val="98000"/>
              </a:lnSpc>
              <a:spcBef>
                <a:spcPts val="0"/>
              </a:spcBef>
              <a:spcAft>
                <a:spcPts val="0"/>
              </a:spcAft>
              <a:buSzPts val="1600"/>
              <a:buNone/>
              <a:defRPr sz="1600">
                <a:solidFill>
                  <a:schemeClr val="lt1"/>
                </a:solidFill>
              </a:defRPr>
            </a:lvl3pPr>
            <a:lvl4pPr marL="1828800" lvl="3" indent="-228600" algn="l">
              <a:lnSpc>
                <a:spcPct val="98000"/>
              </a:lnSpc>
              <a:spcBef>
                <a:spcPts val="0"/>
              </a:spcBef>
              <a:spcAft>
                <a:spcPts val="0"/>
              </a:spcAft>
              <a:buSzPts val="1600"/>
              <a:buNone/>
              <a:defRPr sz="1600">
                <a:solidFill>
                  <a:schemeClr val="lt1"/>
                </a:solidFill>
              </a:defRPr>
            </a:lvl4pPr>
            <a:lvl5pPr marL="2286000" lvl="4" indent="-228600" algn="l">
              <a:lnSpc>
                <a:spcPct val="98000"/>
              </a:lnSpc>
              <a:spcBef>
                <a:spcPts val="0"/>
              </a:spcBef>
              <a:spcAft>
                <a:spcPts val="0"/>
              </a:spcAft>
              <a:buSzPts val="1600"/>
              <a:buNone/>
              <a:defRPr sz="1600">
                <a:solidFill>
                  <a:schemeClr val="lt1"/>
                </a:solidFill>
              </a:defRPr>
            </a:lvl5pPr>
            <a:lvl6pPr marL="2743200" lvl="5" indent="-349250" algn="l">
              <a:lnSpc>
                <a:spcPct val="96000"/>
              </a:lnSpc>
              <a:spcBef>
                <a:spcPts val="0"/>
              </a:spcBef>
              <a:spcAft>
                <a:spcPts val="0"/>
              </a:spcAft>
              <a:buClr>
                <a:schemeClr val="dk1"/>
              </a:buClr>
              <a:buSzPts val="1900"/>
              <a:buChar char="​"/>
              <a:defRPr/>
            </a:lvl6pPr>
            <a:lvl7pPr marL="3200400" lvl="6" indent="-349250" algn="l">
              <a:lnSpc>
                <a:spcPct val="107000"/>
              </a:lnSpc>
              <a:spcBef>
                <a:spcPts val="1200"/>
              </a:spcBef>
              <a:spcAft>
                <a:spcPts val="0"/>
              </a:spcAft>
              <a:buClr>
                <a:schemeClr val="dk1"/>
              </a:buClr>
              <a:buSzPts val="1900"/>
              <a:buChar char="​"/>
              <a:defRPr/>
            </a:lvl7pPr>
            <a:lvl8pPr marL="3657600" lvl="7" indent="-349250" algn="l">
              <a:lnSpc>
                <a:spcPct val="87000"/>
              </a:lnSpc>
              <a:spcBef>
                <a:spcPts val="1900"/>
              </a:spcBef>
              <a:spcAft>
                <a:spcPts val="0"/>
              </a:spcAft>
              <a:buClr>
                <a:schemeClr val="dk1"/>
              </a:buClr>
              <a:buSzPts val="1900"/>
              <a:buChar char="​"/>
              <a:defRPr/>
            </a:lvl8pPr>
            <a:lvl9pPr marL="4114800" lvl="8" indent="-349250" algn="l">
              <a:lnSpc>
                <a:spcPct val="87000"/>
              </a:lnSpc>
              <a:spcBef>
                <a:spcPts val="1900"/>
              </a:spcBef>
              <a:spcAft>
                <a:spcPts val="0"/>
              </a:spcAft>
              <a:buClr>
                <a:schemeClr val="dk1"/>
              </a:buClr>
              <a:buSzPts val="1900"/>
              <a:buChar char="​"/>
              <a:defRPr/>
            </a:lvl9pPr>
          </a:lstStyle>
          <a:p>
            <a:endParaRPr/>
          </a:p>
        </p:txBody>
      </p:sp>
      <p:sp>
        <p:nvSpPr>
          <p:cNvPr id="357" name="Google Shape;357;g9c0c8dc0b6_0_635"/>
          <p:cNvSpPr txBox="1">
            <a:spLocks noGrp="1"/>
          </p:cNvSpPr>
          <p:nvPr>
            <p:ph type="title"/>
          </p:nvPr>
        </p:nvSpPr>
        <p:spPr>
          <a:xfrm>
            <a:off x="431637" y="2256890"/>
            <a:ext cx="8000100" cy="1820700"/>
          </a:xfrm>
          <a:prstGeom prst="rect">
            <a:avLst/>
          </a:prstGeom>
          <a:noFill/>
          <a:ln>
            <a:noFill/>
          </a:ln>
        </p:spPr>
        <p:txBody>
          <a:bodyPr spcFirstLastPara="1" wrap="square" lIns="0" tIns="0" rIns="0" bIns="0" anchor="b" anchorCtr="0">
            <a:noAutofit/>
          </a:bodyPr>
          <a:lstStyle>
            <a:lvl1pPr lvl="0" algn="l">
              <a:lnSpc>
                <a:spcPct val="87000"/>
              </a:lnSpc>
              <a:spcBef>
                <a:spcPts val="0"/>
              </a:spcBef>
              <a:spcAft>
                <a:spcPts val="0"/>
              </a:spcAft>
              <a:buClr>
                <a:schemeClr val="lt1"/>
              </a:buClr>
              <a:buSzPts val="6800"/>
              <a:buFont typeface="Inter"/>
              <a:buNone/>
              <a:defRPr sz="6800">
                <a:solidFill>
                  <a:schemeClr val="lt1"/>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grpSp>
        <p:nvGrpSpPr>
          <p:cNvPr id="358" name="Google Shape;358;g9c0c8dc0b6_0_635"/>
          <p:cNvGrpSpPr/>
          <p:nvPr/>
        </p:nvGrpSpPr>
        <p:grpSpPr>
          <a:xfrm>
            <a:off x="495295" y="452553"/>
            <a:ext cx="2262687" cy="397148"/>
            <a:chOff x="495295" y="452553"/>
            <a:chExt cx="2262687" cy="397148"/>
          </a:xfrm>
        </p:grpSpPr>
        <p:sp>
          <p:nvSpPr>
            <p:cNvPr id="359" name="Google Shape;359;g9c0c8dc0b6_0_635"/>
            <p:cNvSpPr/>
            <p:nvPr/>
          </p:nvSpPr>
          <p:spPr>
            <a:xfrm>
              <a:off x="495295" y="452553"/>
              <a:ext cx="441055" cy="397148"/>
            </a:xfrm>
            <a:custGeom>
              <a:avLst/>
              <a:gdLst/>
              <a:ahLst/>
              <a:cxnLst/>
              <a:rect l="l" t="t" r="r" b="b"/>
              <a:pathLst>
                <a:path w="441055" h="397148" extrusionOk="0">
                  <a:moveTo>
                    <a:pt x="236007" y="397148"/>
                  </a:moveTo>
                  <a:lnTo>
                    <a:pt x="138508" y="397148"/>
                  </a:lnTo>
                  <a:cubicBezTo>
                    <a:pt x="118379" y="397148"/>
                    <a:pt x="99626" y="386322"/>
                    <a:pt x="89562" y="368912"/>
                  </a:cubicBezTo>
                  <a:lnTo>
                    <a:pt x="7531" y="226842"/>
                  </a:lnTo>
                  <a:cubicBezTo>
                    <a:pt x="-2509" y="209408"/>
                    <a:pt x="-2509" y="187756"/>
                    <a:pt x="7524" y="170346"/>
                  </a:cubicBezTo>
                  <a:lnTo>
                    <a:pt x="89569" y="28260"/>
                  </a:lnTo>
                  <a:cubicBezTo>
                    <a:pt x="99618" y="10826"/>
                    <a:pt x="118379" y="0"/>
                    <a:pt x="138508" y="0"/>
                  </a:cubicBezTo>
                  <a:lnTo>
                    <a:pt x="302544" y="0"/>
                  </a:lnTo>
                  <a:cubicBezTo>
                    <a:pt x="322673" y="0"/>
                    <a:pt x="341427" y="10826"/>
                    <a:pt x="351491" y="28260"/>
                  </a:cubicBezTo>
                  <a:lnTo>
                    <a:pt x="433513" y="170330"/>
                  </a:lnTo>
                  <a:cubicBezTo>
                    <a:pt x="443569" y="187748"/>
                    <a:pt x="443569" y="209408"/>
                    <a:pt x="433513" y="226842"/>
                  </a:cubicBezTo>
                  <a:lnTo>
                    <a:pt x="412300" y="260664"/>
                  </a:lnTo>
                  <a:cubicBezTo>
                    <a:pt x="402425" y="277776"/>
                    <a:pt x="383663" y="288594"/>
                    <a:pt x="363527" y="288594"/>
                  </a:cubicBezTo>
                  <a:lnTo>
                    <a:pt x="265902" y="288594"/>
                  </a:lnTo>
                  <a:lnTo>
                    <a:pt x="319271" y="198519"/>
                  </a:lnTo>
                  <a:lnTo>
                    <a:pt x="269901" y="113040"/>
                  </a:lnTo>
                  <a:lnTo>
                    <a:pt x="171136" y="113040"/>
                  </a:lnTo>
                  <a:lnTo>
                    <a:pt x="121742" y="198582"/>
                  </a:lnTo>
                  <a:lnTo>
                    <a:pt x="236007" y="397148"/>
                  </a:lnTo>
                  <a:lnTo>
                    <a:pt x="236007" y="39714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Inter"/>
                <a:ea typeface="Inter"/>
                <a:cs typeface="Inter"/>
                <a:sym typeface="Inter"/>
              </a:endParaRPr>
            </a:p>
          </p:txBody>
        </p:sp>
        <p:grpSp>
          <p:nvGrpSpPr>
            <p:cNvPr id="360" name="Google Shape;360;g9c0c8dc0b6_0_635"/>
            <p:cNvGrpSpPr/>
            <p:nvPr/>
          </p:nvGrpSpPr>
          <p:grpSpPr>
            <a:xfrm>
              <a:off x="1036348" y="561444"/>
              <a:ext cx="1721634" cy="184197"/>
              <a:chOff x="1036348" y="561444"/>
              <a:chExt cx="1721634" cy="184197"/>
            </a:xfrm>
          </p:grpSpPr>
          <p:grpSp>
            <p:nvGrpSpPr>
              <p:cNvPr id="361" name="Google Shape;361;g9c0c8dc0b6_0_635"/>
              <p:cNvGrpSpPr/>
              <p:nvPr/>
            </p:nvGrpSpPr>
            <p:grpSpPr>
              <a:xfrm>
                <a:off x="1036348" y="563495"/>
                <a:ext cx="1662301" cy="182146"/>
                <a:chOff x="1036348" y="563495"/>
                <a:chExt cx="1662301" cy="182146"/>
              </a:xfrm>
            </p:grpSpPr>
            <p:sp>
              <p:nvSpPr>
                <p:cNvPr id="362" name="Google Shape;362;g9c0c8dc0b6_0_635"/>
                <p:cNvSpPr/>
                <p:nvPr/>
              </p:nvSpPr>
              <p:spPr>
                <a:xfrm>
                  <a:off x="1036348" y="566677"/>
                  <a:ext cx="131117" cy="175805"/>
                </a:xfrm>
                <a:custGeom>
                  <a:avLst/>
                  <a:gdLst/>
                  <a:ahLst/>
                  <a:cxnLst/>
                  <a:rect l="l" t="t" r="r" b="b"/>
                  <a:pathLst>
                    <a:path w="131117" h="175805" extrusionOk="0">
                      <a:moveTo>
                        <a:pt x="45466" y="175806"/>
                      </a:moveTo>
                      <a:lnTo>
                        <a:pt x="0" y="175806"/>
                      </a:lnTo>
                      <a:lnTo>
                        <a:pt x="0" y="0"/>
                      </a:lnTo>
                      <a:lnTo>
                        <a:pt x="64502" y="0"/>
                      </a:lnTo>
                      <a:cubicBezTo>
                        <a:pt x="106008" y="0"/>
                        <a:pt x="131118" y="19304"/>
                        <a:pt x="131118" y="55781"/>
                      </a:cubicBezTo>
                      <a:cubicBezTo>
                        <a:pt x="131118" y="96761"/>
                        <a:pt x="101247" y="117377"/>
                        <a:pt x="58955" y="117377"/>
                      </a:cubicBezTo>
                      <a:lnTo>
                        <a:pt x="45474" y="117377"/>
                      </a:lnTo>
                      <a:lnTo>
                        <a:pt x="45474" y="175806"/>
                      </a:lnTo>
                      <a:close/>
                      <a:moveTo>
                        <a:pt x="55774" y="82219"/>
                      </a:moveTo>
                      <a:cubicBezTo>
                        <a:pt x="73215" y="82219"/>
                        <a:pt x="84324" y="76939"/>
                        <a:pt x="84324" y="58688"/>
                      </a:cubicBezTo>
                      <a:cubicBezTo>
                        <a:pt x="84324" y="40713"/>
                        <a:pt x="74802" y="35684"/>
                        <a:pt x="58146" y="35684"/>
                      </a:cubicBezTo>
                      <a:lnTo>
                        <a:pt x="45458" y="35684"/>
                      </a:lnTo>
                      <a:lnTo>
                        <a:pt x="45458" y="82219"/>
                      </a:lnTo>
                      <a:lnTo>
                        <a:pt x="55774" y="82219"/>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Inter"/>
                    <a:ea typeface="Inter"/>
                    <a:cs typeface="Inter"/>
                    <a:sym typeface="Inter"/>
                  </a:endParaRPr>
                </a:p>
              </p:txBody>
            </p:sp>
            <p:sp>
              <p:nvSpPr>
                <p:cNvPr id="363" name="Google Shape;363;g9c0c8dc0b6_0_635"/>
                <p:cNvSpPr/>
                <p:nvPr/>
              </p:nvSpPr>
              <p:spPr>
                <a:xfrm>
                  <a:off x="1194123" y="566677"/>
                  <a:ext cx="139312" cy="178964"/>
                </a:xfrm>
                <a:custGeom>
                  <a:avLst/>
                  <a:gdLst/>
                  <a:ahLst/>
                  <a:cxnLst/>
                  <a:rect l="l" t="t" r="r" b="b"/>
                  <a:pathLst>
                    <a:path w="139312" h="178964" extrusionOk="0">
                      <a:moveTo>
                        <a:pt x="45458" y="0"/>
                      </a:moveTo>
                      <a:lnTo>
                        <a:pt x="45458" y="114996"/>
                      </a:lnTo>
                      <a:cubicBezTo>
                        <a:pt x="45458" y="135093"/>
                        <a:pt x="55766" y="141166"/>
                        <a:pt x="70308" y="141166"/>
                      </a:cubicBezTo>
                      <a:cubicBezTo>
                        <a:pt x="84049" y="141166"/>
                        <a:pt x="93838" y="132972"/>
                        <a:pt x="93838" y="116324"/>
                      </a:cubicBezTo>
                      <a:lnTo>
                        <a:pt x="93838" y="0"/>
                      </a:lnTo>
                      <a:lnTo>
                        <a:pt x="139312" y="0"/>
                      </a:lnTo>
                      <a:lnTo>
                        <a:pt x="139312" y="121604"/>
                      </a:lnTo>
                      <a:cubicBezTo>
                        <a:pt x="139312" y="157304"/>
                        <a:pt x="110761" y="178964"/>
                        <a:pt x="69255" y="178964"/>
                      </a:cubicBezTo>
                      <a:cubicBezTo>
                        <a:pt x="23515" y="178964"/>
                        <a:pt x="0" y="160462"/>
                        <a:pt x="0" y="117644"/>
                      </a:cubicBezTo>
                      <a:lnTo>
                        <a:pt x="0" y="0"/>
                      </a:lnTo>
                      <a:lnTo>
                        <a:pt x="45458"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Inter"/>
                    <a:ea typeface="Inter"/>
                    <a:cs typeface="Inter"/>
                    <a:sym typeface="Inter"/>
                  </a:endParaRPr>
                </a:p>
              </p:txBody>
            </p:sp>
            <p:sp>
              <p:nvSpPr>
                <p:cNvPr id="364" name="Google Shape;364;g9c0c8dc0b6_0_635"/>
                <p:cNvSpPr/>
                <p:nvPr/>
              </p:nvSpPr>
              <p:spPr>
                <a:xfrm>
                  <a:off x="1527743" y="566677"/>
                  <a:ext cx="116850" cy="175797"/>
                </a:xfrm>
                <a:custGeom>
                  <a:avLst/>
                  <a:gdLst/>
                  <a:ahLst/>
                  <a:cxnLst/>
                  <a:rect l="l" t="t" r="r" b="b"/>
                  <a:pathLst>
                    <a:path w="116850" h="175797" extrusionOk="0">
                      <a:moveTo>
                        <a:pt x="0" y="0"/>
                      </a:moveTo>
                      <a:lnTo>
                        <a:pt x="115004" y="0"/>
                      </a:lnTo>
                      <a:lnTo>
                        <a:pt x="115004" y="39652"/>
                      </a:lnTo>
                      <a:lnTo>
                        <a:pt x="45474" y="39652"/>
                      </a:lnTo>
                      <a:lnTo>
                        <a:pt x="45474" y="66356"/>
                      </a:lnTo>
                      <a:lnTo>
                        <a:pt x="105223" y="66356"/>
                      </a:lnTo>
                      <a:lnTo>
                        <a:pt x="105223" y="106008"/>
                      </a:lnTo>
                      <a:lnTo>
                        <a:pt x="45474" y="106008"/>
                      </a:lnTo>
                      <a:lnTo>
                        <a:pt x="45474" y="136146"/>
                      </a:lnTo>
                      <a:lnTo>
                        <a:pt x="116850" y="136146"/>
                      </a:lnTo>
                      <a:lnTo>
                        <a:pt x="116850" y="175798"/>
                      </a:lnTo>
                      <a:lnTo>
                        <a:pt x="0" y="175798"/>
                      </a:lnTo>
                      <a:lnTo>
                        <a:pt x="0"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Inter"/>
                    <a:ea typeface="Inter"/>
                    <a:cs typeface="Inter"/>
                    <a:sym typeface="Inter"/>
                  </a:endParaRPr>
                </a:p>
              </p:txBody>
            </p:sp>
            <p:sp>
              <p:nvSpPr>
                <p:cNvPr id="365" name="Google Shape;365;g9c0c8dc0b6_0_635"/>
                <p:cNvSpPr/>
                <p:nvPr/>
              </p:nvSpPr>
              <p:spPr>
                <a:xfrm>
                  <a:off x="1679783" y="563503"/>
                  <a:ext cx="116583" cy="182138"/>
                </a:xfrm>
                <a:custGeom>
                  <a:avLst/>
                  <a:gdLst/>
                  <a:ahLst/>
                  <a:cxnLst/>
                  <a:rect l="l" t="t" r="r" b="b"/>
                  <a:pathLst>
                    <a:path w="116583" h="182138" extrusionOk="0">
                      <a:moveTo>
                        <a:pt x="8721" y="148842"/>
                      </a:moveTo>
                      <a:cubicBezTo>
                        <a:pt x="16915" y="154389"/>
                        <a:pt x="35692" y="163911"/>
                        <a:pt x="56575" y="163911"/>
                      </a:cubicBezTo>
                      <a:cubicBezTo>
                        <a:pt x="74284" y="163911"/>
                        <a:pt x="93579" y="158349"/>
                        <a:pt x="93579" y="131393"/>
                      </a:cubicBezTo>
                      <a:cubicBezTo>
                        <a:pt x="93579" y="110251"/>
                        <a:pt x="75069" y="103384"/>
                        <a:pt x="53935" y="97555"/>
                      </a:cubicBezTo>
                      <a:cubicBezTo>
                        <a:pt x="28543" y="90688"/>
                        <a:pt x="3700" y="81174"/>
                        <a:pt x="3700" y="48648"/>
                      </a:cubicBezTo>
                      <a:cubicBezTo>
                        <a:pt x="3700" y="19304"/>
                        <a:pt x="26437" y="0"/>
                        <a:pt x="59474" y="0"/>
                      </a:cubicBezTo>
                      <a:cubicBezTo>
                        <a:pt x="83271" y="0"/>
                        <a:pt x="104146" y="11109"/>
                        <a:pt x="116583" y="23530"/>
                      </a:cubicBezTo>
                      <a:lnTo>
                        <a:pt x="104940" y="37539"/>
                      </a:lnTo>
                      <a:cubicBezTo>
                        <a:pt x="91207" y="25659"/>
                        <a:pt x="75863" y="17976"/>
                        <a:pt x="59207" y="17976"/>
                      </a:cubicBezTo>
                      <a:cubicBezTo>
                        <a:pt x="44413" y="17976"/>
                        <a:pt x="25377" y="24332"/>
                        <a:pt x="25377" y="46526"/>
                      </a:cubicBezTo>
                      <a:cubicBezTo>
                        <a:pt x="25377" y="67409"/>
                        <a:pt x="43352" y="73498"/>
                        <a:pt x="66089" y="80372"/>
                      </a:cubicBezTo>
                      <a:cubicBezTo>
                        <a:pt x="90421" y="88033"/>
                        <a:pt x="115255" y="97288"/>
                        <a:pt x="115255" y="130591"/>
                      </a:cubicBezTo>
                      <a:cubicBezTo>
                        <a:pt x="115255" y="163636"/>
                        <a:pt x="93053" y="182138"/>
                        <a:pt x="56049" y="182138"/>
                      </a:cubicBezTo>
                      <a:cubicBezTo>
                        <a:pt x="30656" y="182138"/>
                        <a:pt x="7142" y="171830"/>
                        <a:pt x="0" y="166024"/>
                      </a:cubicBezTo>
                      <a:lnTo>
                        <a:pt x="8721" y="148842"/>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Inter"/>
                    <a:ea typeface="Inter"/>
                    <a:cs typeface="Inter"/>
                    <a:sym typeface="Inter"/>
                  </a:endParaRPr>
                </a:p>
              </p:txBody>
            </p:sp>
            <p:sp>
              <p:nvSpPr>
                <p:cNvPr id="366" name="Google Shape;366;g9c0c8dc0b6_0_635"/>
                <p:cNvSpPr/>
                <p:nvPr/>
              </p:nvSpPr>
              <p:spPr>
                <a:xfrm>
                  <a:off x="1816471" y="566677"/>
                  <a:ext cx="126631" cy="175797"/>
                </a:xfrm>
                <a:custGeom>
                  <a:avLst/>
                  <a:gdLst/>
                  <a:ahLst/>
                  <a:cxnLst/>
                  <a:rect l="l" t="t" r="r" b="b"/>
                  <a:pathLst>
                    <a:path w="126631" h="175797" extrusionOk="0">
                      <a:moveTo>
                        <a:pt x="126632" y="0"/>
                      </a:moveTo>
                      <a:lnTo>
                        <a:pt x="126632" y="17976"/>
                      </a:lnTo>
                      <a:lnTo>
                        <a:pt x="73239" y="17976"/>
                      </a:lnTo>
                      <a:lnTo>
                        <a:pt x="73239" y="175798"/>
                      </a:lnTo>
                      <a:lnTo>
                        <a:pt x="52356" y="175798"/>
                      </a:lnTo>
                      <a:lnTo>
                        <a:pt x="52356" y="17976"/>
                      </a:lnTo>
                      <a:lnTo>
                        <a:pt x="0" y="17976"/>
                      </a:lnTo>
                      <a:lnTo>
                        <a:pt x="0" y="0"/>
                      </a:lnTo>
                      <a:lnTo>
                        <a:pt x="126632"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Inter"/>
                    <a:ea typeface="Inter"/>
                    <a:cs typeface="Inter"/>
                    <a:sym typeface="Inter"/>
                  </a:endParaRPr>
                </a:p>
              </p:txBody>
            </p:sp>
            <p:sp>
              <p:nvSpPr>
                <p:cNvPr id="367" name="Google Shape;367;g9c0c8dc0b6_0_635"/>
                <p:cNvSpPr/>
                <p:nvPr/>
              </p:nvSpPr>
              <p:spPr>
                <a:xfrm>
                  <a:off x="1954840" y="563495"/>
                  <a:ext cx="146194" cy="182146"/>
                </a:xfrm>
                <a:custGeom>
                  <a:avLst/>
                  <a:gdLst/>
                  <a:ahLst/>
                  <a:cxnLst/>
                  <a:rect l="l" t="t" r="r" b="b"/>
                  <a:pathLst>
                    <a:path w="146194" h="182146" extrusionOk="0">
                      <a:moveTo>
                        <a:pt x="72429" y="182146"/>
                      </a:moveTo>
                      <a:cubicBezTo>
                        <a:pt x="27231" y="182146"/>
                        <a:pt x="0" y="151757"/>
                        <a:pt x="0" y="91466"/>
                      </a:cubicBezTo>
                      <a:cubicBezTo>
                        <a:pt x="0" y="23522"/>
                        <a:pt x="39118" y="0"/>
                        <a:pt x="75085" y="0"/>
                      </a:cubicBezTo>
                      <a:cubicBezTo>
                        <a:pt x="113150" y="0"/>
                        <a:pt x="146194" y="24065"/>
                        <a:pt x="146194" y="91466"/>
                      </a:cubicBezTo>
                      <a:cubicBezTo>
                        <a:pt x="146194" y="152016"/>
                        <a:pt x="117644" y="182146"/>
                        <a:pt x="72429" y="182146"/>
                      </a:cubicBezTo>
                      <a:close/>
                      <a:moveTo>
                        <a:pt x="74551" y="164437"/>
                      </a:moveTo>
                      <a:cubicBezTo>
                        <a:pt x="112883" y="164437"/>
                        <a:pt x="124793" y="128219"/>
                        <a:pt x="124793" y="92275"/>
                      </a:cubicBezTo>
                      <a:cubicBezTo>
                        <a:pt x="124793" y="61077"/>
                        <a:pt x="114478" y="17984"/>
                        <a:pt x="74284" y="17984"/>
                      </a:cubicBezTo>
                      <a:cubicBezTo>
                        <a:pt x="35700" y="17984"/>
                        <a:pt x="21409" y="54729"/>
                        <a:pt x="21409" y="90696"/>
                      </a:cubicBezTo>
                      <a:cubicBezTo>
                        <a:pt x="21409" y="125579"/>
                        <a:pt x="30923" y="164437"/>
                        <a:pt x="74551" y="16443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Inter"/>
                    <a:ea typeface="Inter"/>
                    <a:cs typeface="Inter"/>
                    <a:sym typeface="Inter"/>
                  </a:endParaRPr>
                </a:p>
              </p:txBody>
            </p:sp>
            <p:sp>
              <p:nvSpPr>
                <p:cNvPr id="368" name="Google Shape;368;g9c0c8dc0b6_0_635"/>
                <p:cNvSpPr/>
                <p:nvPr/>
              </p:nvSpPr>
              <p:spPr>
                <a:xfrm>
                  <a:off x="2271584" y="566677"/>
                  <a:ext cx="149894" cy="175805"/>
                </a:xfrm>
                <a:custGeom>
                  <a:avLst/>
                  <a:gdLst/>
                  <a:ahLst/>
                  <a:cxnLst/>
                  <a:rect l="l" t="t" r="r" b="b"/>
                  <a:pathLst>
                    <a:path w="149894" h="175805" extrusionOk="0">
                      <a:moveTo>
                        <a:pt x="0" y="175806"/>
                      </a:moveTo>
                      <a:lnTo>
                        <a:pt x="61862" y="0"/>
                      </a:lnTo>
                      <a:lnTo>
                        <a:pt x="86713" y="0"/>
                      </a:lnTo>
                      <a:lnTo>
                        <a:pt x="149895" y="175806"/>
                      </a:lnTo>
                      <a:lnTo>
                        <a:pt x="127952" y="175806"/>
                      </a:lnTo>
                      <a:lnTo>
                        <a:pt x="108664" y="121611"/>
                      </a:lnTo>
                      <a:lnTo>
                        <a:pt x="39401" y="121611"/>
                      </a:lnTo>
                      <a:lnTo>
                        <a:pt x="20631" y="175806"/>
                      </a:lnTo>
                      <a:lnTo>
                        <a:pt x="0" y="175806"/>
                      </a:lnTo>
                      <a:close/>
                      <a:moveTo>
                        <a:pt x="44421" y="104688"/>
                      </a:moveTo>
                      <a:lnTo>
                        <a:pt x="103636" y="104688"/>
                      </a:lnTo>
                      <a:cubicBezTo>
                        <a:pt x="73765" y="18785"/>
                        <a:pt x="73765" y="18785"/>
                        <a:pt x="73765" y="18785"/>
                      </a:cubicBezTo>
                      <a:lnTo>
                        <a:pt x="44421" y="10468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Inter"/>
                    <a:ea typeface="Inter"/>
                    <a:cs typeface="Inter"/>
                    <a:sym typeface="Inter"/>
                  </a:endParaRPr>
                </a:p>
              </p:txBody>
            </p:sp>
            <p:sp>
              <p:nvSpPr>
                <p:cNvPr id="369" name="Google Shape;369;g9c0c8dc0b6_0_635"/>
                <p:cNvSpPr/>
                <p:nvPr/>
              </p:nvSpPr>
              <p:spPr>
                <a:xfrm>
                  <a:off x="2429454" y="563495"/>
                  <a:ext cx="133773" cy="182146"/>
                </a:xfrm>
                <a:custGeom>
                  <a:avLst/>
                  <a:gdLst/>
                  <a:ahLst/>
                  <a:cxnLst/>
                  <a:rect l="l" t="t" r="r" b="b"/>
                  <a:pathLst>
                    <a:path w="133773" h="182146" extrusionOk="0">
                      <a:moveTo>
                        <a:pt x="133239" y="166032"/>
                      </a:moveTo>
                      <a:cubicBezTo>
                        <a:pt x="118704" y="175814"/>
                        <a:pt x="97806" y="182146"/>
                        <a:pt x="74818" y="182146"/>
                      </a:cubicBezTo>
                      <a:cubicBezTo>
                        <a:pt x="28566" y="182146"/>
                        <a:pt x="0" y="152810"/>
                        <a:pt x="0" y="91466"/>
                      </a:cubicBezTo>
                      <a:cubicBezTo>
                        <a:pt x="0" y="23012"/>
                        <a:pt x="39660" y="0"/>
                        <a:pt x="74818" y="0"/>
                      </a:cubicBezTo>
                      <a:cubicBezTo>
                        <a:pt x="92793" y="0"/>
                        <a:pt x="115797" y="5562"/>
                        <a:pt x="133773" y="28551"/>
                      </a:cubicBezTo>
                      <a:lnTo>
                        <a:pt x="118704" y="40453"/>
                      </a:lnTo>
                      <a:cubicBezTo>
                        <a:pt x="107077" y="26712"/>
                        <a:pt x="93328" y="17976"/>
                        <a:pt x="74566" y="17976"/>
                      </a:cubicBezTo>
                      <a:cubicBezTo>
                        <a:pt x="41255" y="17976"/>
                        <a:pt x="21417" y="45207"/>
                        <a:pt x="21417" y="89620"/>
                      </a:cubicBezTo>
                      <a:cubicBezTo>
                        <a:pt x="21417" y="137222"/>
                        <a:pt x="38340" y="164972"/>
                        <a:pt x="76672" y="164972"/>
                      </a:cubicBezTo>
                      <a:cubicBezTo>
                        <a:pt x="90421" y="164972"/>
                        <a:pt x="106008" y="160211"/>
                        <a:pt x="112356" y="155709"/>
                      </a:cubicBezTo>
                      <a:lnTo>
                        <a:pt x="112356" y="103384"/>
                      </a:lnTo>
                      <a:lnTo>
                        <a:pt x="72437" y="103384"/>
                      </a:lnTo>
                      <a:lnTo>
                        <a:pt x="72437" y="85393"/>
                      </a:lnTo>
                      <a:lnTo>
                        <a:pt x="133247" y="85393"/>
                      </a:lnTo>
                      <a:lnTo>
                        <a:pt x="133247" y="166032"/>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Inter"/>
                    <a:ea typeface="Inter"/>
                    <a:cs typeface="Inter"/>
                    <a:sym typeface="Inter"/>
                  </a:endParaRPr>
                </a:p>
              </p:txBody>
            </p:sp>
            <p:sp>
              <p:nvSpPr>
                <p:cNvPr id="370" name="Google Shape;370;g9c0c8dc0b6_0_635"/>
                <p:cNvSpPr/>
                <p:nvPr/>
              </p:nvSpPr>
              <p:spPr>
                <a:xfrm>
                  <a:off x="2598455" y="566677"/>
                  <a:ext cx="100194" cy="175797"/>
                </a:xfrm>
                <a:custGeom>
                  <a:avLst/>
                  <a:gdLst/>
                  <a:ahLst/>
                  <a:cxnLst/>
                  <a:rect l="l" t="t" r="r" b="b"/>
                  <a:pathLst>
                    <a:path w="100194" h="175797" extrusionOk="0">
                      <a:moveTo>
                        <a:pt x="0" y="0"/>
                      </a:moveTo>
                      <a:lnTo>
                        <a:pt x="98340" y="0"/>
                      </a:lnTo>
                      <a:lnTo>
                        <a:pt x="98340" y="17976"/>
                      </a:lnTo>
                      <a:lnTo>
                        <a:pt x="20891" y="17976"/>
                      </a:lnTo>
                      <a:lnTo>
                        <a:pt x="20891" y="77198"/>
                      </a:lnTo>
                      <a:lnTo>
                        <a:pt x="87506" y="77198"/>
                      </a:lnTo>
                      <a:lnTo>
                        <a:pt x="87506" y="95166"/>
                      </a:lnTo>
                      <a:lnTo>
                        <a:pt x="20891" y="95166"/>
                      </a:lnTo>
                      <a:lnTo>
                        <a:pt x="20891" y="157822"/>
                      </a:lnTo>
                      <a:lnTo>
                        <a:pt x="100194" y="157822"/>
                      </a:lnTo>
                      <a:lnTo>
                        <a:pt x="100194" y="175798"/>
                      </a:lnTo>
                      <a:lnTo>
                        <a:pt x="8" y="175798"/>
                      </a:lnTo>
                      <a:lnTo>
                        <a:pt x="8"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Inter"/>
                    <a:ea typeface="Inter"/>
                    <a:cs typeface="Inter"/>
                    <a:sym typeface="Inter"/>
                  </a:endParaRPr>
                </a:p>
              </p:txBody>
            </p:sp>
            <p:sp>
              <p:nvSpPr>
                <p:cNvPr id="371" name="Google Shape;371;g9c0c8dc0b6_0_635"/>
                <p:cNvSpPr/>
                <p:nvPr/>
              </p:nvSpPr>
              <p:spPr>
                <a:xfrm>
                  <a:off x="2132924" y="566677"/>
                  <a:ext cx="121972" cy="175805"/>
                </a:xfrm>
                <a:custGeom>
                  <a:avLst/>
                  <a:gdLst/>
                  <a:ahLst/>
                  <a:cxnLst/>
                  <a:rect l="l" t="t" r="r" b="b"/>
                  <a:pathLst>
                    <a:path w="121972" h="175805" extrusionOk="0">
                      <a:moveTo>
                        <a:pt x="96934" y="120645"/>
                      </a:moveTo>
                      <a:cubicBezTo>
                        <a:pt x="92935" y="111806"/>
                        <a:pt x="90390" y="107336"/>
                        <a:pt x="84866" y="104563"/>
                      </a:cubicBezTo>
                      <a:cubicBezTo>
                        <a:pt x="104256" y="95928"/>
                        <a:pt x="116316" y="78636"/>
                        <a:pt x="116316" y="52340"/>
                      </a:cubicBezTo>
                      <a:cubicBezTo>
                        <a:pt x="116316" y="17968"/>
                        <a:pt x="94106" y="0"/>
                        <a:pt x="57094" y="0"/>
                      </a:cubicBezTo>
                      <a:lnTo>
                        <a:pt x="0" y="0"/>
                      </a:lnTo>
                      <a:lnTo>
                        <a:pt x="0" y="175806"/>
                      </a:lnTo>
                      <a:lnTo>
                        <a:pt x="20883" y="175806"/>
                      </a:lnTo>
                      <a:lnTo>
                        <a:pt x="20883" y="111029"/>
                      </a:lnTo>
                      <a:lnTo>
                        <a:pt x="51028" y="111029"/>
                      </a:lnTo>
                      <a:cubicBezTo>
                        <a:pt x="53173" y="111029"/>
                        <a:pt x="55279" y="110958"/>
                        <a:pt x="57345" y="110824"/>
                      </a:cubicBezTo>
                      <a:lnTo>
                        <a:pt x="57046" y="110934"/>
                      </a:lnTo>
                      <a:cubicBezTo>
                        <a:pt x="67881" y="110934"/>
                        <a:pt x="72893" y="118013"/>
                        <a:pt x="77387" y="127520"/>
                      </a:cubicBezTo>
                      <a:lnTo>
                        <a:pt x="99762" y="175743"/>
                      </a:lnTo>
                      <a:lnTo>
                        <a:pt x="121973" y="175743"/>
                      </a:lnTo>
                      <a:lnTo>
                        <a:pt x="96934" y="120645"/>
                      </a:lnTo>
                      <a:close/>
                      <a:moveTo>
                        <a:pt x="47304" y="94106"/>
                      </a:moveTo>
                      <a:lnTo>
                        <a:pt x="20867" y="94106"/>
                      </a:lnTo>
                      <a:lnTo>
                        <a:pt x="20867" y="17182"/>
                      </a:lnTo>
                      <a:lnTo>
                        <a:pt x="43871" y="17182"/>
                      </a:lnTo>
                      <a:cubicBezTo>
                        <a:pt x="73742" y="17182"/>
                        <a:pt x="94891" y="20616"/>
                        <a:pt x="94891" y="55506"/>
                      </a:cubicBezTo>
                      <a:cubicBezTo>
                        <a:pt x="94891" y="83798"/>
                        <a:pt x="75329" y="94106"/>
                        <a:pt x="47304" y="9410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Inter"/>
                    <a:ea typeface="Inter"/>
                    <a:cs typeface="Inter"/>
                    <a:sym typeface="Inter"/>
                  </a:endParaRPr>
                </a:p>
              </p:txBody>
            </p:sp>
            <p:sp>
              <p:nvSpPr>
                <p:cNvPr id="372" name="Google Shape;372;g9c0c8dc0b6_0_635"/>
                <p:cNvSpPr/>
                <p:nvPr/>
              </p:nvSpPr>
              <p:spPr>
                <a:xfrm>
                  <a:off x="1365183" y="566574"/>
                  <a:ext cx="139885" cy="175805"/>
                </a:xfrm>
                <a:custGeom>
                  <a:avLst/>
                  <a:gdLst/>
                  <a:ahLst/>
                  <a:cxnLst/>
                  <a:rect l="l" t="t" r="r" b="b"/>
                  <a:pathLst>
                    <a:path w="139885" h="175805" extrusionOk="0">
                      <a:moveTo>
                        <a:pt x="115860" y="120127"/>
                      </a:moveTo>
                      <a:cubicBezTo>
                        <a:pt x="113228" y="113818"/>
                        <a:pt x="109041" y="108837"/>
                        <a:pt x="104335" y="106440"/>
                      </a:cubicBezTo>
                      <a:cubicBezTo>
                        <a:pt x="121030" y="96423"/>
                        <a:pt x="131134" y="79555"/>
                        <a:pt x="131134" y="55789"/>
                      </a:cubicBezTo>
                      <a:cubicBezTo>
                        <a:pt x="131134" y="19304"/>
                        <a:pt x="106008" y="0"/>
                        <a:pt x="64510" y="0"/>
                      </a:cubicBezTo>
                      <a:lnTo>
                        <a:pt x="0" y="0"/>
                      </a:lnTo>
                      <a:lnTo>
                        <a:pt x="0" y="175806"/>
                      </a:lnTo>
                      <a:lnTo>
                        <a:pt x="45466" y="175806"/>
                      </a:lnTo>
                      <a:lnTo>
                        <a:pt x="45466" y="117385"/>
                      </a:lnTo>
                      <a:lnTo>
                        <a:pt x="57172" y="117385"/>
                      </a:lnTo>
                      <a:cubicBezTo>
                        <a:pt x="63277" y="117809"/>
                        <a:pt x="67181" y="121171"/>
                        <a:pt x="69907" y="127339"/>
                      </a:cubicBezTo>
                      <a:lnTo>
                        <a:pt x="91238" y="175664"/>
                      </a:lnTo>
                      <a:lnTo>
                        <a:pt x="139886" y="175664"/>
                      </a:lnTo>
                      <a:lnTo>
                        <a:pt x="115860" y="120127"/>
                      </a:lnTo>
                      <a:close/>
                      <a:moveTo>
                        <a:pt x="45474" y="82211"/>
                      </a:moveTo>
                      <a:lnTo>
                        <a:pt x="45474" y="35677"/>
                      </a:lnTo>
                      <a:lnTo>
                        <a:pt x="58162" y="35677"/>
                      </a:lnTo>
                      <a:cubicBezTo>
                        <a:pt x="74826" y="35677"/>
                        <a:pt x="84340" y="40705"/>
                        <a:pt x="84340" y="58681"/>
                      </a:cubicBezTo>
                      <a:cubicBezTo>
                        <a:pt x="84340" y="76923"/>
                        <a:pt x="73246" y="82211"/>
                        <a:pt x="55789" y="82211"/>
                      </a:cubicBezTo>
                      <a:lnTo>
                        <a:pt x="45474" y="82211"/>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Inter"/>
                    <a:ea typeface="Inter"/>
                    <a:cs typeface="Inter"/>
                    <a:sym typeface="Inter"/>
                  </a:endParaRPr>
                </a:p>
              </p:txBody>
            </p:sp>
          </p:grpSp>
          <p:sp>
            <p:nvSpPr>
              <p:cNvPr id="373" name="Google Shape;373;g9c0c8dc0b6_0_635"/>
              <p:cNvSpPr/>
              <p:nvPr/>
            </p:nvSpPr>
            <p:spPr>
              <a:xfrm>
                <a:off x="2711472" y="561444"/>
                <a:ext cx="46510" cy="47398"/>
              </a:xfrm>
              <a:custGeom>
                <a:avLst/>
                <a:gdLst/>
                <a:ahLst/>
                <a:cxnLst/>
                <a:rect l="l" t="t" r="r" b="b"/>
                <a:pathLst>
                  <a:path w="46510" h="47398" extrusionOk="0">
                    <a:moveTo>
                      <a:pt x="23318" y="47399"/>
                    </a:moveTo>
                    <a:cubicBezTo>
                      <a:pt x="9695" y="47399"/>
                      <a:pt x="0" y="37193"/>
                      <a:pt x="0" y="23703"/>
                    </a:cubicBezTo>
                    <a:cubicBezTo>
                      <a:pt x="0" y="9444"/>
                      <a:pt x="10771" y="0"/>
                      <a:pt x="23318" y="0"/>
                    </a:cubicBezTo>
                    <a:cubicBezTo>
                      <a:pt x="35739" y="0"/>
                      <a:pt x="46511" y="9444"/>
                      <a:pt x="46511" y="23703"/>
                    </a:cubicBezTo>
                    <a:cubicBezTo>
                      <a:pt x="46511" y="37955"/>
                      <a:pt x="35739" y="47399"/>
                      <a:pt x="23318" y="47399"/>
                    </a:cubicBezTo>
                    <a:close/>
                    <a:moveTo>
                      <a:pt x="23318" y="4117"/>
                    </a:moveTo>
                    <a:cubicBezTo>
                      <a:pt x="13050" y="4117"/>
                      <a:pt x="5067" y="12162"/>
                      <a:pt x="5067" y="23695"/>
                    </a:cubicBezTo>
                    <a:cubicBezTo>
                      <a:pt x="5067" y="34467"/>
                      <a:pt x="12036" y="43274"/>
                      <a:pt x="23318" y="43274"/>
                    </a:cubicBezTo>
                    <a:cubicBezTo>
                      <a:pt x="33453" y="43274"/>
                      <a:pt x="41443" y="35284"/>
                      <a:pt x="41443" y="23695"/>
                    </a:cubicBezTo>
                    <a:cubicBezTo>
                      <a:pt x="41443" y="12162"/>
                      <a:pt x="33453" y="4117"/>
                      <a:pt x="23318" y="4117"/>
                    </a:cubicBezTo>
                    <a:close/>
                    <a:moveTo>
                      <a:pt x="18628" y="37256"/>
                    </a:moveTo>
                    <a:lnTo>
                      <a:pt x="14315" y="37256"/>
                    </a:lnTo>
                    <a:lnTo>
                      <a:pt x="14315" y="11023"/>
                    </a:lnTo>
                    <a:lnTo>
                      <a:pt x="24261" y="11023"/>
                    </a:lnTo>
                    <a:cubicBezTo>
                      <a:pt x="30601" y="11023"/>
                      <a:pt x="33830" y="13238"/>
                      <a:pt x="33830" y="18565"/>
                    </a:cubicBezTo>
                    <a:cubicBezTo>
                      <a:pt x="33830" y="23318"/>
                      <a:pt x="30915" y="25282"/>
                      <a:pt x="26987" y="25722"/>
                    </a:cubicBezTo>
                    <a:lnTo>
                      <a:pt x="34333" y="37256"/>
                    </a:lnTo>
                    <a:lnTo>
                      <a:pt x="29454" y="37256"/>
                    </a:lnTo>
                    <a:lnTo>
                      <a:pt x="22674" y="26037"/>
                    </a:lnTo>
                    <a:lnTo>
                      <a:pt x="18620" y="26037"/>
                    </a:lnTo>
                    <a:lnTo>
                      <a:pt x="18620" y="37256"/>
                    </a:lnTo>
                    <a:close/>
                    <a:moveTo>
                      <a:pt x="23444" y="22368"/>
                    </a:moveTo>
                    <a:cubicBezTo>
                      <a:pt x="26673" y="22368"/>
                      <a:pt x="29533" y="22045"/>
                      <a:pt x="29533" y="18251"/>
                    </a:cubicBezTo>
                    <a:cubicBezTo>
                      <a:pt x="29533" y="15085"/>
                      <a:pt x="26421" y="14700"/>
                      <a:pt x="23829" y="14700"/>
                    </a:cubicBezTo>
                    <a:lnTo>
                      <a:pt x="18636" y="14700"/>
                    </a:lnTo>
                    <a:lnTo>
                      <a:pt x="18636" y="22368"/>
                    </a:lnTo>
                    <a:lnTo>
                      <a:pt x="23444" y="2236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Inter"/>
                  <a:ea typeface="Inter"/>
                  <a:cs typeface="Inter"/>
                  <a:sym typeface="Inter"/>
                </a:endParaRPr>
              </a:p>
            </p:txBody>
          </p:sp>
        </p:grpSp>
      </p:grpSp>
    </p:spTree>
    <p:extLst>
      <p:ext uri="{BB962C8B-B14F-4D97-AF65-F5344CB8AC3E}">
        <p14:creationId xmlns:p14="http://schemas.microsoft.com/office/powerpoint/2010/main" val="1471832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matchingName="1_Orange Title">
  <p:cSld name="1_Orange Title">
    <p:bg>
      <p:bgPr>
        <a:gradFill>
          <a:gsLst>
            <a:gs pos="0">
              <a:schemeClr val="lt2"/>
            </a:gs>
            <a:gs pos="100000">
              <a:srgbClr val="006456"/>
            </a:gs>
          </a:gsLst>
          <a:lin ang="2700006" scaled="0"/>
        </a:gradFill>
        <a:effectLst/>
      </p:bgPr>
    </p:bg>
    <p:spTree>
      <p:nvGrpSpPr>
        <p:cNvPr id="1" name="Shape 374"/>
        <p:cNvGrpSpPr/>
        <p:nvPr/>
      </p:nvGrpSpPr>
      <p:grpSpPr>
        <a:xfrm>
          <a:off x="0" y="0"/>
          <a:ext cx="0" cy="0"/>
          <a:chOff x="0" y="0"/>
          <a:chExt cx="0" cy="0"/>
        </a:xfrm>
      </p:grpSpPr>
      <p:sp>
        <p:nvSpPr>
          <p:cNvPr id="375" name="Google Shape;375;g9c0c8dc0b6_0_656"/>
          <p:cNvSpPr txBox="1">
            <a:spLocks noGrp="1"/>
          </p:cNvSpPr>
          <p:nvPr>
            <p:ph type="body" idx="1"/>
          </p:nvPr>
        </p:nvSpPr>
        <p:spPr>
          <a:xfrm>
            <a:off x="495299" y="4195085"/>
            <a:ext cx="7055100" cy="962100"/>
          </a:xfrm>
          <a:prstGeom prst="rect">
            <a:avLst/>
          </a:prstGeom>
          <a:noFill/>
          <a:ln>
            <a:noFill/>
          </a:ln>
        </p:spPr>
        <p:txBody>
          <a:bodyPr spcFirstLastPara="1" wrap="square" lIns="0" tIns="0" rIns="0" bIns="0" anchor="t" anchorCtr="0">
            <a:noAutofit/>
          </a:bodyPr>
          <a:lstStyle>
            <a:lvl1pPr marL="457200" lvl="0" indent="-361950" algn="l">
              <a:lnSpc>
                <a:spcPct val="107000"/>
              </a:lnSpc>
              <a:spcBef>
                <a:spcPts val="0"/>
              </a:spcBef>
              <a:spcAft>
                <a:spcPts val="0"/>
              </a:spcAft>
              <a:buSzPts val="2100"/>
              <a:buFont typeface="Helvetica Neue"/>
              <a:buChar char="​"/>
              <a:defRPr sz="2100" b="1">
                <a:solidFill>
                  <a:schemeClr val="lt1"/>
                </a:solidFill>
              </a:defRPr>
            </a:lvl1pPr>
            <a:lvl2pPr marL="914400" lvl="1" indent="-228600" algn="l">
              <a:lnSpc>
                <a:spcPct val="96000"/>
              </a:lnSpc>
              <a:spcBef>
                <a:spcPts val="700"/>
              </a:spcBef>
              <a:spcAft>
                <a:spcPts val="0"/>
              </a:spcAft>
              <a:buSzPts val="1900"/>
              <a:buFont typeface="Helvetica Neue"/>
              <a:buNone/>
              <a:defRPr sz="1900">
                <a:solidFill>
                  <a:srgbClr val="BDFFF5"/>
                </a:solidFill>
              </a:defRPr>
            </a:lvl2pPr>
            <a:lvl3pPr marL="1371600" lvl="2" indent="-349250" algn="l">
              <a:lnSpc>
                <a:spcPct val="98000"/>
              </a:lnSpc>
              <a:spcBef>
                <a:spcPts val="0"/>
              </a:spcBef>
              <a:spcAft>
                <a:spcPts val="0"/>
              </a:spcAft>
              <a:buSzPts val="1900"/>
              <a:buFont typeface="Helvetica Neue"/>
              <a:buChar char="​"/>
              <a:defRPr sz="1900">
                <a:solidFill>
                  <a:schemeClr val="lt1"/>
                </a:solidFill>
              </a:defRPr>
            </a:lvl3pPr>
            <a:lvl4pPr marL="1828800" lvl="3" indent="-349250" algn="l">
              <a:lnSpc>
                <a:spcPct val="98000"/>
              </a:lnSpc>
              <a:spcBef>
                <a:spcPts val="0"/>
              </a:spcBef>
              <a:spcAft>
                <a:spcPts val="0"/>
              </a:spcAft>
              <a:buSzPts val="1900"/>
              <a:buFont typeface="Helvetica Neue"/>
              <a:buChar char="​"/>
              <a:defRPr sz="1900">
                <a:solidFill>
                  <a:schemeClr val="lt1"/>
                </a:solidFill>
              </a:defRPr>
            </a:lvl4pPr>
            <a:lvl5pPr marL="2286000" lvl="4" indent="-349250" algn="l">
              <a:lnSpc>
                <a:spcPct val="98000"/>
              </a:lnSpc>
              <a:spcBef>
                <a:spcPts val="0"/>
              </a:spcBef>
              <a:spcAft>
                <a:spcPts val="0"/>
              </a:spcAft>
              <a:buSzPts val="1900"/>
              <a:buChar char="​"/>
              <a:defRPr sz="1900">
                <a:solidFill>
                  <a:schemeClr val="lt1"/>
                </a:solidFill>
              </a:defRPr>
            </a:lvl5pPr>
            <a:lvl6pPr marL="2743200" lvl="5" indent="-349250" algn="l">
              <a:lnSpc>
                <a:spcPct val="98000"/>
              </a:lnSpc>
              <a:spcBef>
                <a:spcPts val="0"/>
              </a:spcBef>
              <a:spcAft>
                <a:spcPts val="0"/>
              </a:spcAft>
              <a:buClr>
                <a:schemeClr val="lt1"/>
              </a:buClr>
              <a:buSzPts val="1900"/>
              <a:buChar char="​"/>
              <a:defRPr sz="1900">
                <a:solidFill>
                  <a:schemeClr val="lt1"/>
                </a:solidFill>
              </a:defRPr>
            </a:lvl6pPr>
            <a:lvl7pPr marL="3200400" lvl="6" indent="-349250" algn="l">
              <a:lnSpc>
                <a:spcPct val="98000"/>
              </a:lnSpc>
              <a:spcBef>
                <a:spcPts val="0"/>
              </a:spcBef>
              <a:spcAft>
                <a:spcPts val="0"/>
              </a:spcAft>
              <a:buClr>
                <a:schemeClr val="lt1"/>
              </a:buClr>
              <a:buSzPts val="1900"/>
              <a:buChar char="​"/>
              <a:defRPr sz="1900">
                <a:solidFill>
                  <a:schemeClr val="lt1"/>
                </a:solidFill>
              </a:defRPr>
            </a:lvl7pPr>
            <a:lvl8pPr marL="3657600" lvl="7" indent="-349250" algn="l">
              <a:lnSpc>
                <a:spcPct val="98000"/>
              </a:lnSpc>
              <a:spcBef>
                <a:spcPts val="0"/>
              </a:spcBef>
              <a:spcAft>
                <a:spcPts val="0"/>
              </a:spcAft>
              <a:buClr>
                <a:schemeClr val="lt1"/>
              </a:buClr>
              <a:buSzPts val="1900"/>
              <a:buChar char="​"/>
              <a:defRPr sz="1900">
                <a:solidFill>
                  <a:schemeClr val="lt1"/>
                </a:solidFill>
              </a:defRPr>
            </a:lvl8pPr>
            <a:lvl9pPr marL="4114800" lvl="8" indent="-349250" algn="l">
              <a:lnSpc>
                <a:spcPct val="98000"/>
              </a:lnSpc>
              <a:spcBef>
                <a:spcPts val="0"/>
              </a:spcBef>
              <a:spcAft>
                <a:spcPts val="0"/>
              </a:spcAft>
              <a:buClr>
                <a:schemeClr val="lt1"/>
              </a:buClr>
              <a:buSzPts val="1900"/>
              <a:buChar char="​"/>
              <a:defRPr sz="1900">
                <a:solidFill>
                  <a:schemeClr val="lt1"/>
                </a:solidFill>
              </a:defRPr>
            </a:lvl9pPr>
          </a:lstStyle>
          <a:p>
            <a:endParaRPr/>
          </a:p>
        </p:txBody>
      </p:sp>
      <p:sp>
        <p:nvSpPr>
          <p:cNvPr id="376" name="Google Shape;376;g9c0c8dc0b6_0_656"/>
          <p:cNvSpPr txBox="1">
            <a:spLocks noGrp="1"/>
          </p:cNvSpPr>
          <p:nvPr>
            <p:ph type="body" idx="2"/>
          </p:nvPr>
        </p:nvSpPr>
        <p:spPr>
          <a:xfrm>
            <a:off x="3352275" y="6227544"/>
            <a:ext cx="1904100" cy="226800"/>
          </a:xfrm>
          <a:prstGeom prst="rect">
            <a:avLst/>
          </a:prstGeom>
          <a:noFill/>
          <a:ln>
            <a:noFill/>
          </a:ln>
        </p:spPr>
        <p:txBody>
          <a:bodyPr spcFirstLastPara="1" wrap="square" lIns="0" tIns="0" rIns="0" bIns="0" anchor="t" anchorCtr="0">
            <a:noAutofit/>
          </a:bodyPr>
          <a:lstStyle>
            <a:lvl1pPr marL="457200" lvl="0" indent="-228600" algn="l">
              <a:lnSpc>
                <a:spcPct val="87000"/>
              </a:lnSpc>
              <a:spcBef>
                <a:spcPts val="0"/>
              </a:spcBef>
              <a:spcAft>
                <a:spcPts val="0"/>
              </a:spcAft>
              <a:buSzPts val="1600"/>
              <a:buNone/>
              <a:defRPr sz="1600" b="0">
                <a:solidFill>
                  <a:schemeClr val="lt1"/>
                </a:solidFill>
                <a:latin typeface="Space Mono"/>
                <a:ea typeface="Space Mono"/>
                <a:cs typeface="Space Mono"/>
                <a:sym typeface="Space Mono"/>
              </a:defRPr>
            </a:lvl1pPr>
            <a:lvl2pPr marL="914400" lvl="1" indent="-228600" algn="r">
              <a:lnSpc>
                <a:spcPct val="90000"/>
              </a:lnSpc>
              <a:spcBef>
                <a:spcPts val="0"/>
              </a:spcBef>
              <a:spcAft>
                <a:spcPts val="0"/>
              </a:spcAft>
              <a:buSzPts val="1600"/>
              <a:buNone/>
              <a:defRPr sz="1600">
                <a:solidFill>
                  <a:schemeClr val="lt1"/>
                </a:solidFill>
              </a:defRPr>
            </a:lvl2pPr>
            <a:lvl3pPr marL="1371600" lvl="2" indent="-228600" algn="r">
              <a:lnSpc>
                <a:spcPct val="90000"/>
              </a:lnSpc>
              <a:spcBef>
                <a:spcPts val="0"/>
              </a:spcBef>
              <a:spcAft>
                <a:spcPts val="0"/>
              </a:spcAft>
              <a:buSzPts val="1600"/>
              <a:buNone/>
              <a:defRPr sz="1600">
                <a:solidFill>
                  <a:schemeClr val="lt1"/>
                </a:solidFill>
              </a:defRPr>
            </a:lvl3pPr>
            <a:lvl4pPr marL="1828800" lvl="3" indent="-228600" algn="r">
              <a:lnSpc>
                <a:spcPct val="90000"/>
              </a:lnSpc>
              <a:spcBef>
                <a:spcPts val="0"/>
              </a:spcBef>
              <a:spcAft>
                <a:spcPts val="0"/>
              </a:spcAft>
              <a:buSzPts val="1600"/>
              <a:buNone/>
              <a:defRPr sz="1600">
                <a:solidFill>
                  <a:schemeClr val="lt1"/>
                </a:solidFill>
              </a:defRPr>
            </a:lvl4pPr>
            <a:lvl5pPr marL="2286000" lvl="4" indent="-228600" algn="r">
              <a:lnSpc>
                <a:spcPct val="90000"/>
              </a:lnSpc>
              <a:spcBef>
                <a:spcPts val="0"/>
              </a:spcBef>
              <a:spcAft>
                <a:spcPts val="0"/>
              </a:spcAft>
              <a:buSzPts val="1600"/>
              <a:buNone/>
              <a:defRPr sz="1600">
                <a:solidFill>
                  <a:schemeClr val="lt1"/>
                </a:solidFill>
              </a:defRPr>
            </a:lvl5pPr>
            <a:lvl6pPr marL="2743200" lvl="5" indent="-349250" algn="l">
              <a:lnSpc>
                <a:spcPct val="96000"/>
              </a:lnSpc>
              <a:spcBef>
                <a:spcPts val="0"/>
              </a:spcBef>
              <a:spcAft>
                <a:spcPts val="0"/>
              </a:spcAft>
              <a:buClr>
                <a:schemeClr val="dk1"/>
              </a:buClr>
              <a:buSzPts val="1900"/>
              <a:buChar char="​"/>
              <a:defRPr/>
            </a:lvl6pPr>
            <a:lvl7pPr marL="3200400" lvl="6" indent="-349250" algn="l">
              <a:lnSpc>
                <a:spcPct val="107000"/>
              </a:lnSpc>
              <a:spcBef>
                <a:spcPts val="1200"/>
              </a:spcBef>
              <a:spcAft>
                <a:spcPts val="0"/>
              </a:spcAft>
              <a:buClr>
                <a:schemeClr val="dk1"/>
              </a:buClr>
              <a:buSzPts val="1900"/>
              <a:buChar char="​"/>
              <a:defRPr/>
            </a:lvl7pPr>
            <a:lvl8pPr marL="3657600" lvl="7" indent="-349250" algn="l">
              <a:lnSpc>
                <a:spcPct val="87000"/>
              </a:lnSpc>
              <a:spcBef>
                <a:spcPts val="1900"/>
              </a:spcBef>
              <a:spcAft>
                <a:spcPts val="0"/>
              </a:spcAft>
              <a:buClr>
                <a:schemeClr val="dk1"/>
              </a:buClr>
              <a:buSzPts val="1900"/>
              <a:buChar char="​"/>
              <a:defRPr/>
            </a:lvl8pPr>
            <a:lvl9pPr marL="4114800" lvl="8" indent="-349250" algn="l">
              <a:lnSpc>
                <a:spcPct val="87000"/>
              </a:lnSpc>
              <a:spcBef>
                <a:spcPts val="1900"/>
              </a:spcBef>
              <a:spcAft>
                <a:spcPts val="0"/>
              </a:spcAft>
              <a:buClr>
                <a:schemeClr val="dk1"/>
              </a:buClr>
              <a:buSzPts val="1900"/>
              <a:buChar char="​"/>
              <a:defRPr/>
            </a:lvl9pPr>
          </a:lstStyle>
          <a:p>
            <a:endParaRPr/>
          </a:p>
        </p:txBody>
      </p:sp>
      <p:sp>
        <p:nvSpPr>
          <p:cNvPr id="377" name="Google Shape;377;g9c0c8dc0b6_0_656"/>
          <p:cNvSpPr txBox="1">
            <a:spLocks noGrp="1"/>
          </p:cNvSpPr>
          <p:nvPr>
            <p:ph type="body" idx="3"/>
          </p:nvPr>
        </p:nvSpPr>
        <p:spPr>
          <a:xfrm>
            <a:off x="491019" y="6227544"/>
            <a:ext cx="1882500" cy="228900"/>
          </a:xfrm>
          <a:prstGeom prst="rect">
            <a:avLst/>
          </a:prstGeom>
          <a:noFill/>
          <a:ln>
            <a:noFill/>
          </a:ln>
        </p:spPr>
        <p:txBody>
          <a:bodyPr spcFirstLastPara="1" wrap="square" lIns="0" tIns="0" rIns="0" bIns="0" anchor="t" anchorCtr="0">
            <a:noAutofit/>
          </a:bodyPr>
          <a:lstStyle>
            <a:lvl1pPr marL="457200" lvl="0" indent="-228600" algn="l">
              <a:lnSpc>
                <a:spcPct val="87000"/>
              </a:lnSpc>
              <a:spcBef>
                <a:spcPts val="0"/>
              </a:spcBef>
              <a:spcAft>
                <a:spcPts val="0"/>
              </a:spcAft>
              <a:buSzPts val="1600"/>
              <a:buNone/>
              <a:defRPr sz="1600">
                <a:solidFill>
                  <a:schemeClr val="lt1"/>
                </a:solidFill>
                <a:latin typeface="Space Mono"/>
                <a:ea typeface="Space Mono"/>
                <a:cs typeface="Space Mono"/>
                <a:sym typeface="Space Mono"/>
              </a:defRPr>
            </a:lvl1pPr>
            <a:lvl2pPr marL="914400" lvl="1" indent="-228600" algn="l">
              <a:lnSpc>
                <a:spcPct val="98000"/>
              </a:lnSpc>
              <a:spcBef>
                <a:spcPts val="0"/>
              </a:spcBef>
              <a:spcAft>
                <a:spcPts val="0"/>
              </a:spcAft>
              <a:buSzPts val="1600"/>
              <a:buNone/>
              <a:defRPr sz="1600">
                <a:solidFill>
                  <a:schemeClr val="lt1"/>
                </a:solidFill>
              </a:defRPr>
            </a:lvl2pPr>
            <a:lvl3pPr marL="1371600" lvl="2" indent="-228600" algn="l">
              <a:lnSpc>
                <a:spcPct val="98000"/>
              </a:lnSpc>
              <a:spcBef>
                <a:spcPts val="0"/>
              </a:spcBef>
              <a:spcAft>
                <a:spcPts val="0"/>
              </a:spcAft>
              <a:buSzPts val="1600"/>
              <a:buNone/>
              <a:defRPr sz="1600">
                <a:solidFill>
                  <a:schemeClr val="lt1"/>
                </a:solidFill>
              </a:defRPr>
            </a:lvl3pPr>
            <a:lvl4pPr marL="1828800" lvl="3" indent="-228600" algn="l">
              <a:lnSpc>
                <a:spcPct val="98000"/>
              </a:lnSpc>
              <a:spcBef>
                <a:spcPts val="0"/>
              </a:spcBef>
              <a:spcAft>
                <a:spcPts val="0"/>
              </a:spcAft>
              <a:buSzPts val="1600"/>
              <a:buNone/>
              <a:defRPr sz="1600">
                <a:solidFill>
                  <a:schemeClr val="lt1"/>
                </a:solidFill>
              </a:defRPr>
            </a:lvl4pPr>
            <a:lvl5pPr marL="2286000" lvl="4" indent="-228600" algn="l">
              <a:lnSpc>
                <a:spcPct val="98000"/>
              </a:lnSpc>
              <a:spcBef>
                <a:spcPts val="0"/>
              </a:spcBef>
              <a:spcAft>
                <a:spcPts val="0"/>
              </a:spcAft>
              <a:buSzPts val="1600"/>
              <a:buNone/>
              <a:defRPr sz="1600">
                <a:solidFill>
                  <a:schemeClr val="lt1"/>
                </a:solidFill>
              </a:defRPr>
            </a:lvl5pPr>
            <a:lvl6pPr marL="2743200" lvl="5" indent="-349250" algn="l">
              <a:lnSpc>
                <a:spcPct val="96000"/>
              </a:lnSpc>
              <a:spcBef>
                <a:spcPts val="0"/>
              </a:spcBef>
              <a:spcAft>
                <a:spcPts val="0"/>
              </a:spcAft>
              <a:buClr>
                <a:schemeClr val="dk1"/>
              </a:buClr>
              <a:buSzPts val="1900"/>
              <a:buChar char="​"/>
              <a:defRPr/>
            </a:lvl6pPr>
            <a:lvl7pPr marL="3200400" lvl="6" indent="-349250" algn="l">
              <a:lnSpc>
                <a:spcPct val="107000"/>
              </a:lnSpc>
              <a:spcBef>
                <a:spcPts val="1200"/>
              </a:spcBef>
              <a:spcAft>
                <a:spcPts val="0"/>
              </a:spcAft>
              <a:buClr>
                <a:schemeClr val="dk1"/>
              </a:buClr>
              <a:buSzPts val="1900"/>
              <a:buChar char="​"/>
              <a:defRPr/>
            </a:lvl7pPr>
            <a:lvl8pPr marL="3657600" lvl="7" indent="-349250" algn="l">
              <a:lnSpc>
                <a:spcPct val="87000"/>
              </a:lnSpc>
              <a:spcBef>
                <a:spcPts val="1900"/>
              </a:spcBef>
              <a:spcAft>
                <a:spcPts val="0"/>
              </a:spcAft>
              <a:buClr>
                <a:schemeClr val="dk1"/>
              </a:buClr>
              <a:buSzPts val="1900"/>
              <a:buChar char="​"/>
              <a:defRPr/>
            </a:lvl8pPr>
            <a:lvl9pPr marL="4114800" lvl="8" indent="-349250" algn="l">
              <a:lnSpc>
                <a:spcPct val="87000"/>
              </a:lnSpc>
              <a:spcBef>
                <a:spcPts val="1900"/>
              </a:spcBef>
              <a:spcAft>
                <a:spcPts val="0"/>
              </a:spcAft>
              <a:buClr>
                <a:schemeClr val="dk1"/>
              </a:buClr>
              <a:buSzPts val="1900"/>
              <a:buChar char="​"/>
              <a:defRPr/>
            </a:lvl9pPr>
          </a:lstStyle>
          <a:p>
            <a:endParaRPr/>
          </a:p>
        </p:txBody>
      </p:sp>
      <p:sp>
        <p:nvSpPr>
          <p:cNvPr id="378" name="Google Shape;378;g9c0c8dc0b6_0_656"/>
          <p:cNvSpPr txBox="1">
            <a:spLocks noGrp="1"/>
          </p:cNvSpPr>
          <p:nvPr>
            <p:ph type="title"/>
          </p:nvPr>
        </p:nvSpPr>
        <p:spPr>
          <a:xfrm>
            <a:off x="431637" y="2256890"/>
            <a:ext cx="8000100" cy="1820700"/>
          </a:xfrm>
          <a:prstGeom prst="rect">
            <a:avLst/>
          </a:prstGeom>
          <a:noFill/>
          <a:ln>
            <a:noFill/>
          </a:ln>
        </p:spPr>
        <p:txBody>
          <a:bodyPr spcFirstLastPara="1" wrap="square" lIns="0" tIns="0" rIns="0" bIns="0" anchor="b" anchorCtr="0">
            <a:noAutofit/>
          </a:bodyPr>
          <a:lstStyle>
            <a:lvl1pPr lvl="0" algn="l">
              <a:lnSpc>
                <a:spcPct val="87000"/>
              </a:lnSpc>
              <a:spcBef>
                <a:spcPts val="0"/>
              </a:spcBef>
              <a:spcAft>
                <a:spcPts val="0"/>
              </a:spcAft>
              <a:buClr>
                <a:schemeClr val="lt1"/>
              </a:buClr>
              <a:buSzPts val="6800"/>
              <a:buFont typeface="Inter"/>
              <a:buNone/>
              <a:defRPr sz="6800">
                <a:solidFill>
                  <a:schemeClr val="lt1"/>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grpSp>
        <p:nvGrpSpPr>
          <p:cNvPr id="379" name="Google Shape;379;g9c0c8dc0b6_0_656"/>
          <p:cNvGrpSpPr/>
          <p:nvPr/>
        </p:nvGrpSpPr>
        <p:grpSpPr>
          <a:xfrm>
            <a:off x="495295" y="452553"/>
            <a:ext cx="2262687" cy="397148"/>
            <a:chOff x="495295" y="452553"/>
            <a:chExt cx="2262687" cy="397148"/>
          </a:xfrm>
        </p:grpSpPr>
        <p:sp>
          <p:nvSpPr>
            <p:cNvPr id="380" name="Google Shape;380;g9c0c8dc0b6_0_656"/>
            <p:cNvSpPr/>
            <p:nvPr/>
          </p:nvSpPr>
          <p:spPr>
            <a:xfrm>
              <a:off x="495295" y="452553"/>
              <a:ext cx="441055" cy="397148"/>
            </a:xfrm>
            <a:custGeom>
              <a:avLst/>
              <a:gdLst/>
              <a:ahLst/>
              <a:cxnLst/>
              <a:rect l="l" t="t" r="r" b="b"/>
              <a:pathLst>
                <a:path w="441055" h="397148" extrusionOk="0">
                  <a:moveTo>
                    <a:pt x="236007" y="397148"/>
                  </a:moveTo>
                  <a:lnTo>
                    <a:pt x="138508" y="397148"/>
                  </a:lnTo>
                  <a:cubicBezTo>
                    <a:pt x="118379" y="397148"/>
                    <a:pt x="99626" y="386322"/>
                    <a:pt x="89562" y="368912"/>
                  </a:cubicBezTo>
                  <a:lnTo>
                    <a:pt x="7531" y="226842"/>
                  </a:lnTo>
                  <a:cubicBezTo>
                    <a:pt x="-2509" y="209408"/>
                    <a:pt x="-2509" y="187756"/>
                    <a:pt x="7524" y="170346"/>
                  </a:cubicBezTo>
                  <a:lnTo>
                    <a:pt x="89569" y="28260"/>
                  </a:lnTo>
                  <a:cubicBezTo>
                    <a:pt x="99618" y="10826"/>
                    <a:pt x="118379" y="0"/>
                    <a:pt x="138508" y="0"/>
                  </a:cubicBezTo>
                  <a:lnTo>
                    <a:pt x="302544" y="0"/>
                  </a:lnTo>
                  <a:cubicBezTo>
                    <a:pt x="322673" y="0"/>
                    <a:pt x="341427" y="10826"/>
                    <a:pt x="351491" y="28260"/>
                  </a:cubicBezTo>
                  <a:lnTo>
                    <a:pt x="433513" y="170330"/>
                  </a:lnTo>
                  <a:cubicBezTo>
                    <a:pt x="443569" y="187748"/>
                    <a:pt x="443569" y="209408"/>
                    <a:pt x="433513" y="226842"/>
                  </a:cubicBezTo>
                  <a:lnTo>
                    <a:pt x="412300" y="260664"/>
                  </a:lnTo>
                  <a:cubicBezTo>
                    <a:pt x="402425" y="277776"/>
                    <a:pt x="383663" y="288594"/>
                    <a:pt x="363527" y="288594"/>
                  </a:cubicBezTo>
                  <a:lnTo>
                    <a:pt x="265902" y="288594"/>
                  </a:lnTo>
                  <a:lnTo>
                    <a:pt x="319271" y="198519"/>
                  </a:lnTo>
                  <a:lnTo>
                    <a:pt x="269901" y="113040"/>
                  </a:lnTo>
                  <a:lnTo>
                    <a:pt x="171136" y="113040"/>
                  </a:lnTo>
                  <a:lnTo>
                    <a:pt x="121742" y="198582"/>
                  </a:lnTo>
                  <a:lnTo>
                    <a:pt x="236007" y="397148"/>
                  </a:lnTo>
                  <a:lnTo>
                    <a:pt x="236007" y="39714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Inter"/>
                <a:ea typeface="Inter"/>
                <a:cs typeface="Inter"/>
                <a:sym typeface="Inter"/>
              </a:endParaRPr>
            </a:p>
          </p:txBody>
        </p:sp>
        <p:grpSp>
          <p:nvGrpSpPr>
            <p:cNvPr id="381" name="Google Shape;381;g9c0c8dc0b6_0_656"/>
            <p:cNvGrpSpPr/>
            <p:nvPr/>
          </p:nvGrpSpPr>
          <p:grpSpPr>
            <a:xfrm>
              <a:off x="1036348" y="561444"/>
              <a:ext cx="1721634" cy="184197"/>
              <a:chOff x="1036348" y="561444"/>
              <a:chExt cx="1721634" cy="184197"/>
            </a:xfrm>
          </p:grpSpPr>
          <p:grpSp>
            <p:nvGrpSpPr>
              <p:cNvPr id="382" name="Google Shape;382;g9c0c8dc0b6_0_656"/>
              <p:cNvGrpSpPr/>
              <p:nvPr/>
            </p:nvGrpSpPr>
            <p:grpSpPr>
              <a:xfrm>
                <a:off x="1036348" y="563495"/>
                <a:ext cx="1662301" cy="182146"/>
                <a:chOff x="1036348" y="563495"/>
                <a:chExt cx="1662301" cy="182146"/>
              </a:xfrm>
            </p:grpSpPr>
            <p:sp>
              <p:nvSpPr>
                <p:cNvPr id="383" name="Google Shape;383;g9c0c8dc0b6_0_656"/>
                <p:cNvSpPr/>
                <p:nvPr/>
              </p:nvSpPr>
              <p:spPr>
                <a:xfrm>
                  <a:off x="1036348" y="566677"/>
                  <a:ext cx="131117" cy="175805"/>
                </a:xfrm>
                <a:custGeom>
                  <a:avLst/>
                  <a:gdLst/>
                  <a:ahLst/>
                  <a:cxnLst/>
                  <a:rect l="l" t="t" r="r" b="b"/>
                  <a:pathLst>
                    <a:path w="131117" h="175805" extrusionOk="0">
                      <a:moveTo>
                        <a:pt x="45466" y="175806"/>
                      </a:moveTo>
                      <a:lnTo>
                        <a:pt x="0" y="175806"/>
                      </a:lnTo>
                      <a:lnTo>
                        <a:pt x="0" y="0"/>
                      </a:lnTo>
                      <a:lnTo>
                        <a:pt x="64502" y="0"/>
                      </a:lnTo>
                      <a:cubicBezTo>
                        <a:pt x="106008" y="0"/>
                        <a:pt x="131118" y="19304"/>
                        <a:pt x="131118" y="55781"/>
                      </a:cubicBezTo>
                      <a:cubicBezTo>
                        <a:pt x="131118" y="96761"/>
                        <a:pt x="101247" y="117377"/>
                        <a:pt x="58955" y="117377"/>
                      </a:cubicBezTo>
                      <a:lnTo>
                        <a:pt x="45474" y="117377"/>
                      </a:lnTo>
                      <a:lnTo>
                        <a:pt x="45474" y="175806"/>
                      </a:lnTo>
                      <a:close/>
                      <a:moveTo>
                        <a:pt x="55774" y="82219"/>
                      </a:moveTo>
                      <a:cubicBezTo>
                        <a:pt x="73215" y="82219"/>
                        <a:pt x="84324" y="76939"/>
                        <a:pt x="84324" y="58688"/>
                      </a:cubicBezTo>
                      <a:cubicBezTo>
                        <a:pt x="84324" y="40713"/>
                        <a:pt x="74802" y="35684"/>
                        <a:pt x="58146" y="35684"/>
                      </a:cubicBezTo>
                      <a:lnTo>
                        <a:pt x="45458" y="35684"/>
                      </a:lnTo>
                      <a:lnTo>
                        <a:pt x="45458" y="82219"/>
                      </a:lnTo>
                      <a:lnTo>
                        <a:pt x="55774" y="82219"/>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Inter"/>
                    <a:ea typeface="Inter"/>
                    <a:cs typeface="Inter"/>
                    <a:sym typeface="Inter"/>
                  </a:endParaRPr>
                </a:p>
              </p:txBody>
            </p:sp>
            <p:sp>
              <p:nvSpPr>
                <p:cNvPr id="384" name="Google Shape;384;g9c0c8dc0b6_0_656"/>
                <p:cNvSpPr/>
                <p:nvPr/>
              </p:nvSpPr>
              <p:spPr>
                <a:xfrm>
                  <a:off x="1194123" y="566677"/>
                  <a:ext cx="139312" cy="178964"/>
                </a:xfrm>
                <a:custGeom>
                  <a:avLst/>
                  <a:gdLst/>
                  <a:ahLst/>
                  <a:cxnLst/>
                  <a:rect l="l" t="t" r="r" b="b"/>
                  <a:pathLst>
                    <a:path w="139312" h="178964" extrusionOk="0">
                      <a:moveTo>
                        <a:pt x="45458" y="0"/>
                      </a:moveTo>
                      <a:lnTo>
                        <a:pt x="45458" y="114996"/>
                      </a:lnTo>
                      <a:cubicBezTo>
                        <a:pt x="45458" y="135093"/>
                        <a:pt x="55766" y="141166"/>
                        <a:pt x="70308" y="141166"/>
                      </a:cubicBezTo>
                      <a:cubicBezTo>
                        <a:pt x="84049" y="141166"/>
                        <a:pt x="93838" y="132972"/>
                        <a:pt x="93838" y="116324"/>
                      </a:cubicBezTo>
                      <a:lnTo>
                        <a:pt x="93838" y="0"/>
                      </a:lnTo>
                      <a:lnTo>
                        <a:pt x="139312" y="0"/>
                      </a:lnTo>
                      <a:lnTo>
                        <a:pt x="139312" y="121604"/>
                      </a:lnTo>
                      <a:cubicBezTo>
                        <a:pt x="139312" y="157304"/>
                        <a:pt x="110761" y="178964"/>
                        <a:pt x="69255" y="178964"/>
                      </a:cubicBezTo>
                      <a:cubicBezTo>
                        <a:pt x="23515" y="178964"/>
                        <a:pt x="0" y="160462"/>
                        <a:pt x="0" y="117644"/>
                      </a:cubicBezTo>
                      <a:lnTo>
                        <a:pt x="0" y="0"/>
                      </a:lnTo>
                      <a:lnTo>
                        <a:pt x="45458"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Inter"/>
                    <a:ea typeface="Inter"/>
                    <a:cs typeface="Inter"/>
                    <a:sym typeface="Inter"/>
                  </a:endParaRPr>
                </a:p>
              </p:txBody>
            </p:sp>
            <p:sp>
              <p:nvSpPr>
                <p:cNvPr id="385" name="Google Shape;385;g9c0c8dc0b6_0_656"/>
                <p:cNvSpPr/>
                <p:nvPr/>
              </p:nvSpPr>
              <p:spPr>
                <a:xfrm>
                  <a:off x="1527743" y="566677"/>
                  <a:ext cx="116850" cy="175797"/>
                </a:xfrm>
                <a:custGeom>
                  <a:avLst/>
                  <a:gdLst/>
                  <a:ahLst/>
                  <a:cxnLst/>
                  <a:rect l="l" t="t" r="r" b="b"/>
                  <a:pathLst>
                    <a:path w="116850" h="175797" extrusionOk="0">
                      <a:moveTo>
                        <a:pt x="0" y="0"/>
                      </a:moveTo>
                      <a:lnTo>
                        <a:pt x="115004" y="0"/>
                      </a:lnTo>
                      <a:lnTo>
                        <a:pt x="115004" y="39652"/>
                      </a:lnTo>
                      <a:lnTo>
                        <a:pt x="45474" y="39652"/>
                      </a:lnTo>
                      <a:lnTo>
                        <a:pt x="45474" y="66356"/>
                      </a:lnTo>
                      <a:lnTo>
                        <a:pt x="105223" y="66356"/>
                      </a:lnTo>
                      <a:lnTo>
                        <a:pt x="105223" y="106008"/>
                      </a:lnTo>
                      <a:lnTo>
                        <a:pt x="45474" y="106008"/>
                      </a:lnTo>
                      <a:lnTo>
                        <a:pt x="45474" y="136146"/>
                      </a:lnTo>
                      <a:lnTo>
                        <a:pt x="116850" y="136146"/>
                      </a:lnTo>
                      <a:lnTo>
                        <a:pt x="116850" y="175798"/>
                      </a:lnTo>
                      <a:lnTo>
                        <a:pt x="0" y="175798"/>
                      </a:lnTo>
                      <a:lnTo>
                        <a:pt x="0"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Inter"/>
                    <a:ea typeface="Inter"/>
                    <a:cs typeface="Inter"/>
                    <a:sym typeface="Inter"/>
                  </a:endParaRPr>
                </a:p>
              </p:txBody>
            </p:sp>
            <p:sp>
              <p:nvSpPr>
                <p:cNvPr id="386" name="Google Shape;386;g9c0c8dc0b6_0_656"/>
                <p:cNvSpPr/>
                <p:nvPr/>
              </p:nvSpPr>
              <p:spPr>
                <a:xfrm>
                  <a:off x="1679783" y="563503"/>
                  <a:ext cx="116583" cy="182138"/>
                </a:xfrm>
                <a:custGeom>
                  <a:avLst/>
                  <a:gdLst/>
                  <a:ahLst/>
                  <a:cxnLst/>
                  <a:rect l="l" t="t" r="r" b="b"/>
                  <a:pathLst>
                    <a:path w="116583" h="182138" extrusionOk="0">
                      <a:moveTo>
                        <a:pt x="8721" y="148842"/>
                      </a:moveTo>
                      <a:cubicBezTo>
                        <a:pt x="16915" y="154389"/>
                        <a:pt x="35692" y="163911"/>
                        <a:pt x="56575" y="163911"/>
                      </a:cubicBezTo>
                      <a:cubicBezTo>
                        <a:pt x="74284" y="163911"/>
                        <a:pt x="93579" y="158349"/>
                        <a:pt x="93579" y="131393"/>
                      </a:cubicBezTo>
                      <a:cubicBezTo>
                        <a:pt x="93579" y="110251"/>
                        <a:pt x="75069" y="103384"/>
                        <a:pt x="53935" y="97555"/>
                      </a:cubicBezTo>
                      <a:cubicBezTo>
                        <a:pt x="28543" y="90688"/>
                        <a:pt x="3700" y="81174"/>
                        <a:pt x="3700" y="48648"/>
                      </a:cubicBezTo>
                      <a:cubicBezTo>
                        <a:pt x="3700" y="19304"/>
                        <a:pt x="26437" y="0"/>
                        <a:pt x="59474" y="0"/>
                      </a:cubicBezTo>
                      <a:cubicBezTo>
                        <a:pt x="83271" y="0"/>
                        <a:pt x="104146" y="11109"/>
                        <a:pt x="116583" y="23530"/>
                      </a:cubicBezTo>
                      <a:lnTo>
                        <a:pt x="104940" y="37539"/>
                      </a:lnTo>
                      <a:cubicBezTo>
                        <a:pt x="91207" y="25659"/>
                        <a:pt x="75863" y="17976"/>
                        <a:pt x="59207" y="17976"/>
                      </a:cubicBezTo>
                      <a:cubicBezTo>
                        <a:pt x="44413" y="17976"/>
                        <a:pt x="25377" y="24332"/>
                        <a:pt x="25377" y="46526"/>
                      </a:cubicBezTo>
                      <a:cubicBezTo>
                        <a:pt x="25377" y="67409"/>
                        <a:pt x="43352" y="73498"/>
                        <a:pt x="66089" y="80372"/>
                      </a:cubicBezTo>
                      <a:cubicBezTo>
                        <a:pt x="90421" y="88033"/>
                        <a:pt x="115255" y="97288"/>
                        <a:pt x="115255" y="130591"/>
                      </a:cubicBezTo>
                      <a:cubicBezTo>
                        <a:pt x="115255" y="163636"/>
                        <a:pt x="93053" y="182138"/>
                        <a:pt x="56049" y="182138"/>
                      </a:cubicBezTo>
                      <a:cubicBezTo>
                        <a:pt x="30656" y="182138"/>
                        <a:pt x="7142" y="171830"/>
                        <a:pt x="0" y="166024"/>
                      </a:cubicBezTo>
                      <a:lnTo>
                        <a:pt x="8721" y="148842"/>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Inter"/>
                    <a:ea typeface="Inter"/>
                    <a:cs typeface="Inter"/>
                    <a:sym typeface="Inter"/>
                  </a:endParaRPr>
                </a:p>
              </p:txBody>
            </p:sp>
            <p:sp>
              <p:nvSpPr>
                <p:cNvPr id="387" name="Google Shape;387;g9c0c8dc0b6_0_656"/>
                <p:cNvSpPr/>
                <p:nvPr/>
              </p:nvSpPr>
              <p:spPr>
                <a:xfrm>
                  <a:off x="1816471" y="566677"/>
                  <a:ext cx="126631" cy="175797"/>
                </a:xfrm>
                <a:custGeom>
                  <a:avLst/>
                  <a:gdLst/>
                  <a:ahLst/>
                  <a:cxnLst/>
                  <a:rect l="l" t="t" r="r" b="b"/>
                  <a:pathLst>
                    <a:path w="126631" h="175797" extrusionOk="0">
                      <a:moveTo>
                        <a:pt x="126632" y="0"/>
                      </a:moveTo>
                      <a:lnTo>
                        <a:pt x="126632" y="17976"/>
                      </a:lnTo>
                      <a:lnTo>
                        <a:pt x="73239" y="17976"/>
                      </a:lnTo>
                      <a:lnTo>
                        <a:pt x="73239" y="175798"/>
                      </a:lnTo>
                      <a:lnTo>
                        <a:pt x="52356" y="175798"/>
                      </a:lnTo>
                      <a:lnTo>
                        <a:pt x="52356" y="17976"/>
                      </a:lnTo>
                      <a:lnTo>
                        <a:pt x="0" y="17976"/>
                      </a:lnTo>
                      <a:lnTo>
                        <a:pt x="0" y="0"/>
                      </a:lnTo>
                      <a:lnTo>
                        <a:pt x="126632"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Inter"/>
                    <a:ea typeface="Inter"/>
                    <a:cs typeface="Inter"/>
                    <a:sym typeface="Inter"/>
                  </a:endParaRPr>
                </a:p>
              </p:txBody>
            </p:sp>
            <p:sp>
              <p:nvSpPr>
                <p:cNvPr id="388" name="Google Shape;388;g9c0c8dc0b6_0_656"/>
                <p:cNvSpPr/>
                <p:nvPr/>
              </p:nvSpPr>
              <p:spPr>
                <a:xfrm>
                  <a:off x="1954840" y="563495"/>
                  <a:ext cx="146194" cy="182146"/>
                </a:xfrm>
                <a:custGeom>
                  <a:avLst/>
                  <a:gdLst/>
                  <a:ahLst/>
                  <a:cxnLst/>
                  <a:rect l="l" t="t" r="r" b="b"/>
                  <a:pathLst>
                    <a:path w="146194" h="182146" extrusionOk="0">
                      <a:moveTo>
                        <a:pt x="72429" y="182146"/>
                      </a:moveTo>
                      <a:cubicBezTo>
                        <a:pt x="27231" y="182146"/>
                        <a:pt x="0" y="151757"/>
                        <a:pt x="0" y="91466"/>
                      </a:cubicBezTo>
                      <a:cubicBezTo>
                        <a:pt x="0" y="23522"/>
                        <a:pt x="39118" y="0"/>
                        <a:pt x="75085" y="0"/>
                      </a:cubicBezTo>
                      <a:cubicBezTo>
                        <a:pt x="113150" y="0"/>
                        <a:pt x="146194" y="24065"/>
                        <a:pt x="146194" y="91466"/>
                      </a:cubicBezTo>
                      <a:cubicBezTo>
                        <a:pt x="146194" y="152016"/>
                        <a:pt x="117644" y="182146"/>
                        <a:pt x="72429" y="182146"/>
                      </a:cubicBezTo>
                      <a:close/>
                      <a:moveTo>
                        <a:pt x="74551" y="164437"/>
                      </a:moveTo>
                      <a:cubicBezTo>
                        <a:pt x="112883" y="164437"/>
                        <a:pt x="124793" y="128219"/>
                        <a:pt x="124793" y="92275"/>
                      </a:cubicBezTo>
                      <a:cubicBezTo>
                        <a:pt x="124793" y="61077"/>
                        <a:pt x="114478" y="17984"/>
                        <a:pt x="74284" y="17984"/>
                      </a:cubicBezTo>
                      <a:cubicBezTo>
                        <a:pt x="35700" y="17984"/>
                        <a:pt x="21409" y="54729"/>
                        <a:pt x="21409" y="90696"/>
                      </a:cubicBezTo>
                      <a:cubicBezTo>
                        <a:pt x="21409" y="125579"/>
                        <a:pt x="30923" y="164437"/>
                        <a:pt x="74551" y="16443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Inter"/>
                    <a:ea typeface="Inter"/>
                    <a:cs typeface="Inter"/>
                    <a:sym typeface="Inter"/>
                  </a:endParaRPr>
                </a:p>
              </p:txBody>
            </p:sp>
            <p:sp>
              <p:nvSpPr>
                <p:cNvPr id="389" name="Google Shape;389;g9c0c8dc0b6_0_656"/>
                <p:cNvSpPr/>
                <p:nvPr/>
              </p:nvSpPr>
              <p:spPr>
                <a:xfrm>
                  <a:off x="2271584" y="566677"/>
                  <a:ext cx="149894" cy="175805"/>
                </a:xfrm>
                <a:custGeom>
                  <a:avLst/>
                  <a:gdLst/>
                  <a:ahLst/>
                  <a:cxnLst/>
                  <a:rect l="l" t="t" r="r" b="b"/>
                  <a:pathLst>
                    <a:path w="149894" h="175805" extrusionOk="0">
                      <a:moveTo>
                        <a:pt x="0" y="175806"/>
                      </a:moveTo>
                      <a:lnTo>
                        <a:pt x="61862" y="0"/>
                      </a:lnTo>
                      <a:lnTo>
                        <a:pt x="86713" y="0"/>
                      </a:lnTo>
                      <a:lnTo>
                        <a:pt x="149895" y="175806"/>
                      </a:lnTo>
                      <a:lnTo>
                        <a:pt x="127952" y="175806"/>
                      </a:lnTo>
                      <a:lnTo>
                        <a:pt x="108664" y="121611"/>
                      </a:lnTo>
                      <a:lnTo>
                        <a:pt x="39401" y="121611"/>
                      </a:lnTo>
                      <a:lnTo>
                        <a:pt x="20631" y="175806"/>
                      </a:lnTo>
                      <a:lnTo>
                        <a:pt x="0" y="175806"/>
                      </a:lnTo>
                      <a:close/>
                      <a:moveTo>
                        <a:pt x="44421" y="104688"/>
                      </a:moveTo>
                      <a:lnTo>
                        <a:pt x="103636" y="104688"/>
                      </a:lnTo>
                      <a:cubicBezTo>
                        <a:pt x="73765" y="18785"/>
                        <a:pt x="73765" y="18785"/>
                        <a:pt x="73765" y="18785"/>
                      </a:cubicBezTo>
                      <a:lnTo>
                        <a:pt x="44421" y="10468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Inter"/>
                    <a:ea typeface="Inter"/>
                    <a:cs typeface="Inter"/>
                    <a:sym typeface="Inter"/>
                  </a:endParaRPr>
                </a:p>
              </p:txBody>
            </p:sp>
            <p:sp>
              <p:nvSpPr>
                <p:cNvPr id="390" name="Google Shape;390;g9c0c8dc0b6_0_656"/>
                <p:cNvSpPr/>
                <p:nvPr/>
              </p:nvSpPr>
              <p:spPr>
                <a:xfrm>
                  <a:off x="2429454" y="563495"/>
                  <a:ext cx="133773" cy="182146"/>
                </a:xfrm>
                <a:custGeom>
                  <a:avLst/>
                  <a:gdLst/>
                  <a:ahLst/>
                  <a:cxnLst/>
                  <a:rect l="l" t="t" r="r" b="b"/>
                  <a:pathLst>
                    <a:path w="133773" h="182146" extrusionOk="0">
                      <a:moveTo>
                        <a:pt x="133239" y="166032"/>
                      </a:moveTo>
                      <a:cubicBezTo>
                        <a:pt x="118704" y="175814"/>
                        <a:pt x="97806" y="182146"/>
                        <a:pt x="74818" y="182146"/>
                      </a:cubicBezTo>
                      <a:cubicBezTo>
                        <a:pt x="28566" y="182146"/>
                        <a:pt x="0" y="152810"/>
                        <a:pt x="0" y="91466"/>
                      </a:cubicBezTo>
                      <a:cubicBezTo>
                        <a:pt x="0" y="23012"/>
                        <a:pt x="39660" y="0"/>
                        <a:pt x="74818" y="0"/>
                      </a:cubicBezTo>
                      <a:cubicBezTo>
                        <a:pt x="92793" y="0"/>
                        <a:pt x="115797" y="5562"/>
                        <a:pt x="133773" y="28551"/>
                      </a:cubicBezTo>
                      <a:lnTo>
                        <a:pt x="118704" y="40453"/>
                      </a:lnTo>
                      <a:cubicBezTo>
                        <a:pt x="107077" y="26712"/>
                        <a:pt x="93328" y="17976"/>
                        <a:pt x="74566" y="17976"/>
                      </a:cubicBezTo>
                      <a:cubicBezTo>
                        <a:pt x="41255" y="17976"/>
                        <a:pt x="21417" y="45207"/>
                        <a:pt x="21417" y="89620"/>
                      </a:cubicBezTo>
                      <a:cubicBezTo>
                        <a:pt x="21417" y="137222"/>
                        <a:pt x="38340" y="164972"/>
                        <a:pt x="76672" y="164972"/>
                      </a:cubicBezTo>
                      <a:cubicBezTo>
                        <a:pt x="90421" y="164972"/>
                        <a:pt x="106008" y="160211"/>
                        <a:pt x="112356" y="155709"/>
                      </a:cubicBezTo>
                      <a:lnTo>
                        <a:pt x="112356" y="103384"/>
                      </a:lnTo>
                      <a:lnTo>
                        <a:pt x="72437" y="103384"/>
                      </a:lnTo>
                      <a:lnTo>
                        <a:pt x="72437" y="85393"/>
                      </a:lnTo>
                      <a:lnTo>
                        <a:pt x="133247" y="85393"/>
                      </a:lnTo>
                      <a:lnTo>
                        <a:pt x="133247" y="166032"/>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Inter"/>
                    <a:ea typeface="Inter"/>
                    <a:cs typeface="Inter"/>
                    <a:sym typeface="Inter"/>
                  </a:endParaRPr>
                </a:p>
              </p:txBody>
            </p:sp>
            <p:sp>
              <p:nvSpPr>
                <p:cNvPr id="391" name="Google Shape;391;g9c0c8dc0b6_0_656"/>
                <p:cNvSpPr/>
                <p:nvPr/>
              </p:nvSpPr>
              <p:spPr>
                <a:xfrm>
                  <a:off x="2598455" y="566677"/>
                  <a:ext cx="100194" cy="175797"/>
                </a:xfrm>
                <a:custGeom>
                  <a:avLst/>
                  <a:gdLst/>
                  <a:ahLst/>
                  <a:cxnLst/>
                  <a:rect l="l" t="t" r="r" b="b"/>
                  <a:pathLst>
                    <a:path w="100194" h="175797" extrusionOk="0">
                      <a:moveTo>
                        <a:pt x="0" y="0"/>
                      </a:moveTo>
                      <a:lnTo>
                        <a:pt x="98340" y="0"/>
                      </a:lnTo>
                      <a:lnTo>
                        <a:pt x="98340" y="17976"/>
                      </a:lnTo>
                      <a:lnTo>
                        <a:pt x="20891" y="17976"/>
                      </a:lnTo>
                      <a:lnTo>
                        <a:pt x="20891" y="77198"/>
                      </a:lnTo>
                      <a:lnTo>
                        <a:pt x="87506" y="77198"/>
                      </a:lnTo>
                      <a:lnTo>
                        <a:pt x="87506" y="95166"/>
                      </a:lnTo>
                      <a:lnTo>
                        <a:pt x="20891" y="95166"/>
                      </a:lnTo>
                      <a:lnTo>
                        <a:pt x="20891" y="157822"/>
                      </a:lnTo>
                      <a:lnTo>
                        <a:pt x="100194" y="157822"/>
                      </a:lnTo>
                      <a:lnTo>
                        <a:pt x="100194" y="175798"/>
                      </a:lnTo>
                      <a:lnTo>
                        <a:pt x="8" y="175798"/>
                      </a:lnTo>
                      <a:lnTo>
                        <a:pt x="8"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Inter"/>
                    <a:ea typeface="Inter"/>
                    <a:cs typeface="Inter"/>
                    <a:sym typeface="Inter"/>
                  </a:endParaRPr>
                </a:p>
              </p:txBody>
            </p:sp>
            <p:sp>
              <p:nvSpPr>
                <p:cNvPr id="392" name="Google Shape;392;g9c0c8dc0b6_0_656"/>
                <p:cNvSpPr/>
                <p:nvPr/>
              </p:nvSpPr>
              <p:spPr>
                <a:xfrm>
                  <a:off x="2132924" y="566677"/>
                  <a:ext cx="121972" cy="175805"/>
                </a:xfrm>
                <a:custGeom>
                  <a:avLst/>
                  <a:gdLst/>
                  <a:ahLst/>
                  <a:cxnLst/>
                  <a:rect l="l" t="t" r="r" b="b"/>
                  <a:pathLst>
                    <a:path w="121972" h="175805" extrusionOk="0">
                      <a:moveTo>
                        <a:pt x="96934" y="120645"/>
                      </a:moveTo>
                      <a:cubicBezTo>
                        <a:pt x="92935" y="111806"/>
                        <a:pt x="90390" y="107336"/>
                        <a:pt x="84866" y="104563"/>
                      </a:cubicBezTo>
                      <a:cubicBezTo>
                        <a:pt x="104256" y="95928"/>
                        <a:pt x="116316" y="78636"/>
                        <a:pt x="116316" y="52340"/>
                      </a:cubicBezTo>
                      <a:cubicBezTo>
                        <a:pt x="116316" y="17968"/>
                        <a:pt x="94106" y="0"/>
                        <a:pt x="57094" y="0"/>
                      </a:cubicBezTo>
                      <a:lnTo>
                        <a:pt x="0" y="0"/>
                      </a:lnTo>
                      <a:lnTo>
                        <a:pt x="0" y="175806"/>
                      </a:lnTo>
                      <a:lnTo>
                        <a:pt x="20883" y="175806"/>
                      </a:lnTo>
                      <a:lnTo>
                        <a:pt x="20883" y="111029"/>
                      </a:lnTo>
                      <a:lnTo>
                        <a:pt x="51028" y="111029"/>
                      </a:lnTo>
                      <a:cubicBezTo>
                        <a:pt x="53173" y="111029"/>
                        <a:pt x="55279" y="110958"/>
                        <a:pt x="57345" y="110824"/>
                      </a:cubicBezTo>
                      <a:lnTo>
                        <a:pt x="57046" y="110934"/>
                      </a:lnTo>
                      <a:cubicBezTo>
                        <a:pt x="67881" y="110934"/>
                        <a:pt x="72893" y="118013"/>
                        <a:pt x="77387" y="127520"/>
                      </a:cubicBezTo>
                      <a:lnTo>
                        <a:pt x="99762" y="175743"/>
                      </a:lnTo>
                      <a:lnTo>
                        <a:pt x="121973" y="175743"/>
                      </a:lnTo>
                      <a:lnTo>
                        <a:pt x="96934" y="120645"/>
                      </a:lnTo>
                      <a:close/>
                      <a:moveTo>
                        <a:pt x="47304" y="94106"/>
                      </a:moveTo>
                      <a:lnTo>
                        <a:pt x="20867" y="94106"/>
                      </a:lnTo>
                      <a:lnTo>
                        <a:pt x="20867" y="17182"/>
                      </a:lnTo>
                      <a:lnTo>
                        <a:pt x="43871" y="17182"/>
                      </a:lnTo>
                      <a:cubicBezTo>
                        <a:pt x="73742" y="17182"/>
                        <a:pt x="94891" y="20616"/>
                        <a:pt x="94891" y="55506"/>
                      </a:cubicBezTo>
                      <a:cubicBezTo>
                        <a:pt x="94891" y="83798"/>
                        <a:pt x="75329" y="94106"/>
                        <a:pt x="47304" y="9410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Inter"/>
                    <a:ea typeface="Inter"/>
                    <a:cs typeface="Inter"/>
                    <a:sym typeface="Inter"/>
                  </a:endParaRPr>
                </a:p>
              </p:txBody>
            </p:sp>
            <p:sp>
              <p:nvSpPr>
                <p:cNvPr id="393" name="Google Shape;393;g9c0c8dc0b6_0_656"/>
                <p:cNvSpPr/>
                <p:nvPr/>
              </p:nvSpPr>
              <p:spPr>
                <a:xfrm>
                  <a:off x="1365183" y="566574"/>
                  <a:ext cx="139885" cy="175805"/>
                </a:xfrm>
                <a:custGeom>
                  <a:avLst/>
                  <a:gdLst/>
                  <a:ahLst/>
                  <a:cxnLst/>
                  <a:rect l="l" t="t" r="r" b="b"/>
                  <a:pathLst>
                    <a:path w="139885" h="175805" extrusionOk="0">
                      <a:moveTo>
                        <a:pt x="115860" y="120127"/>
                      </a:moveTo>
                      <a:cubicBezTo>
                        <a:pt x="113228" y="113818"/>
                        <a:pt x="109041" y="108837"/>
                        <a:pt x="104335" y="106440"/>
                      </a:cubicBezTo>
                      <a:cubicBezTo>
                        <a:pt x="121030" y="96423"/>
                        <a:pt x="131134" y="79555"/>
                        <a:pt x="131134" y="55789"/>
                      </a:cubicBezTo>
                      <a:cubicBezTo>
                        <a:pt x="131134" y="19304"/>
                        <a:pt x="106008" y="0"/>
                        <a:pt x="64510" y="0"/>
                      </a:cubicBezTo>
                      <a:lnTo>
                        <a:pt x="0" y="0"/>
                      </a:lnTo>
                      <a:lnTo>
                        <a:pt x="0" y="175806"/>
                      </a:lnTo>
                      <a:lnTo>
                        <a:pt x="45466" y="175806"/>
                      </a:lnTo>
                      <a:lnTo>
                        <a:pt x="45466" y="117385"/>
                      </a:lnTo>
                      <a:lnTo>
                        <a:pt x="57172" y="117385"/>
                      </a:lnTo>
                      <a:cubicBezTo>
                        <a:pt x="63277" y="117809"/>
                        <a:pt x="67181" y="121171"/>
                        <a:pt x="69907" y="127339"/>
                      </a:cubicBezTo>
                      <a:lnTo>
                        <a:pt x="91238" y="175664"/>
                      </a:lnTo>
                      <a:lnTo>
                        <a:pt x="139886" y="175664"/>
                      </a:lnTo>
                      <a:lnTo>
                        <a:pt x="115860" y="120127"/>
                      </a:lnTo>
                      <a:close/>
                      <a:moveTo>
                        <a:pt x="45474" y="82211"/>
                      </a:moveTo>
                      <a:lnTo>
                        <a:pt x="45474" y="35677"/>
                      </a:lnTo>
                      <a:lnTo>
                        <a:pt x="58162" y="35677"/>
                      </a:lnTo>
                      <a:cubicBezTo>
                        <a:pt x="74826" y="35677"/>
                        <a:pt x="84340" y="40705"/>
                        <a:pt x="84340" y="58681"/>
                      </a:cubicBezTo>
                      <a:cubicBezTo>
                        <a:pt x="84340" y="76923"/>
                        <a:pt x="73246" y="82211"/>
                        <a:pt x="55789" y="82211"/>
                      </a:cubicBezTo>
                      <a:lnTo>
                        <a:pt x="45474" y="82211"/>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Inter"/>
                    <a:ea typeface="Inter"/>
                    <a:cs typeface="Inter"/>
                    <a:sym typeface="Inter"/>
                  </a:endParaRPr>
                </a:p>
              </p:txBody>
            </p:sp>
          </p:grpSp>
          <p:sp>
            <p:nvSpPr>
              <p:cNvPr id="394" name="Google Shape;394;g9c0c8dc0b6_0_656"/>
              <p:cNvSpPr/>
              <p:nvPr/>
            </p:nvSpPr>
            <p:spPr>
              <a:xfrm>
                <a:off x="2711472" y="561444"/>
                <a:ext cx="46510" cy="47398"/>
              </a:xfrm>
              <a:custGeom>
                <a:avLst/>
                <a:gdLst/>
                <a:ahLst/>
                <a:cxnLst/>
                <a:rect l="l" t="t" r="r" b="b"/>
                <a:pathLst>
                  <a:path w="46510" h="47398" extrusionOk="0">
                    <a:moveTo>
                      <a:pt x="23318" y="47399"/>
                    </a:moveTo>
                    <a:cubicBezTo>
                      <a:pt x="9695" y="47399"/>
                      <a:pt x="0" y="37193"/>
                      <a:pt x="0" y="23703"/>
                    </a:cubicBezTo>
                    <a:cubicBezTo>
                      <a:pt x="0" y="9444"/>
                      <a:pt x="10771" y="0"/>
                      <a:pt x="23318" y="0"/>
                    </a:cubicBezTo>
                    <a:cubicBezTo>
                      <a:pt x="35739" y="0"/>
                      <a:pt x="46511" y="9444"/>
                      <a:pt x="46511" y="23703"/>
                    </a:cubicBezTo>
                    <a:cubicBezTo>
                      <a:pt x="46511" y="37955"/>
                      <a:pt x="35739" y="47399"/>
                      <a:pt x="23318" y="47399"/>
                    </a:cubicBezTo>
                    <a:close/>
                    <a:moveTo>
                      <a:pt x="23318" y="4117"/>
                    </a:moveTo>
                    <a:cubicBezTo>
                      <a:pt x="13050" y="4117"/>
                      <a:pt x="5067" y="12162"/>
                      <a:pt x="5067" y="23695"/>
                    </a:cubicBezTo>
                    <a:cubicBezTo>
                      <a:pt x="5067" y="34467"/>
                      <a:pt x="12036" y="43274"/>
                      <a:pt x="23318" y="43274"/>
                    </a:cubicBezTo>
                    <a:cubicBezTo>
                      <a:pt x="33453" y="43274"/>
                      <a:pt x="41443" y="35284"/>
                      <a:pt x="41443" y="23695"/>
                    </a:cubicBezTo>
                    <a:cubicBezTo>
                      <a:pt x="41443" y="12162"/>
                      <a:pt x="33453" y="4117"/>
                      <a:pt x="23318" y="4117"/>
                    </a:cubicBezTo>
                    <a:close/>
                    <a:moveTo>
                      <a:pt x="18628" y="37256"/>
                    </a:moveTo>
                    <a:lnTo>
                      <a:pt x="14315" y="37256"/>
                    </a:lnTo>
                    <a:lnTo>
                      <a:pt x="14315" y="11023"/>
                    </a:lnTo>
                    <a:lnTo>
                      <a:pt x="24261" y="11023"/>
                    </a:lnTo>
                    <a:cubicBezTo>
                      <a:pt x="30601" y="11023"/>
                      <a:pt x="33830" y="13238"/>
                      <a:pt x="33830" y="18565"/>
                    </a:cubicBezTo>
                    <a:cubicBezTo>
                      <a:pt x="33830" y="23318"/>
                      <a:pt x="30915" y="25282"/>
                      <a:pt x="26987" y="25722"/>
                    </a:cubicBezTo>
                    <a:lnTo>
                      <a:pt x="34333" y="37256"/>
                    </a:lnTo>
                    <a:lnTo>
                      <a:pt x="29454" y="37256"/>
                    </a:lnTo>
                    <a:lnTo>
                      <a:pt x="22674" y="26037"/>
                    </a:lnTo>
                    <a:lnTo>
                      <a:pt x="18620" y="26037"/>
                    </a:lnTo>
                    <a:lnTo>
                      <a:pt x="18620" y="37256"/>
                    </a:lnTo>
                    <a:close/>
                    <a:moveTo>
                      <a:pt x="23444" y="22368"/>
                    </a:moveTo>
                    <a:cubicBezTo>
                      <a:pt x="26673" y="22368"/>
                      <a:pt x="29533" y="22045"/>
                      <a:pt x="29533" y="18251"/>
                    </a:cubicBezTo>
                    <a:cubicBezTo>
                      <a:pt x="29533" y="15085"/>
                      <a:pt x="26421" y="14700"/>
                      <a:pt x="23829" y="14700"/>
                    </a:cubicBezTo>
                    <a:lnTo>
                      <a:pt x="18636" y="14700"/>
                    </a:lnTo>
                    <a:lnTo>
                      <a:pt x="18636" y="22368"/>
                    </a:lnTo>
                    <a:lnTo>
                      <a:pt x="23444" y="2236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Inter"/>
                  <a:ea typeface="Inter"/>
                  <a:cs typeface="Inter"/>
                  <a:sym typeface="Inter"/>
                </a:endParaRPr>
              </a:p>
            </p:txBody>
          </p:sp>
        </p:grpSp>
      </p:grpSp>
    </p:spTree>
    <p:extLst>
      <p:ext uri="{BB962C8B-B14F-4D97-AF65-F5344CB8AC3E}">
        <p14:creationId xmlns:p14="http://schemas.microsoft.com/office/powerpoint/2010/main" val="203425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Title and Subtitle">
  <p:cSld name="Title and Subtitle">
    <p:spTree>
      <p:nvGrpSpPr>
        <p:cNvPr id="1" name="Shape 395"/>
        <p:cNvGrpSpPr/>
        <p:nvPr/>
      </p:nvGrpSpPr>
      <p:grpSpPr>
        <a:xfrm>
          <a:off x="0" y="0"/>
          <a:ext cx="0" cy="0"/>
          <a:chOff x="0" y="0"/>
          <a:chExt cx="0" cy="0"/>
        </a:xfrm>
      </p:grpSpPr>
      <p:sp>
        <p:nvSpPr>
          <p:cNvPr id="396" name="Google Shape;396;g9c0c8dc0b6_0_677"/>
          <p:cNvSpPr txBox="1">
            <a:spLocks noGrp="1"/>
          </p:cNvSpPr>
          <p:nvPr>
            <p:ph type="title"/>
          </p:nvPr>
        </p:nvSpPr>
        <p:spPr>
          <a:xfrm>
            <a:off x="495300" y="549415"/>
            <a:ext cx="11187300" cy="455100"/>
          </a:xfrm>
          <a:prstGeom prst="rect">
            <a:avLst/>
          </a:prstGeom>
          <a:noFill/>
          <a:ln>
            <a:noFill/>
          </a:ln>
        </p:spPr>
        <p:txBody>
          <a:bodyPr spcFirstLastPara="1" wrap="square" lIns="0" tIns="0" rIns="0" bIns="0" anchor="b" anchorCtr="0">
            <a:noAutofit/>
          </a:bodyPr>
          <a:lstStyle>
            <a:lvl1pPr lvl="0" algn="l">
              <a:lnSpc>
                <a:spcPct val="84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97" name="Google Shape;397;g9c0c8dc0b6_0_677"/>
          <p:cNvSpPr txBox="1">
            <a:spLocks noGrp="1"/>
          </p:cNvSpPr>
          <p:nvPr>
            <p:ph type="subTitle" idx="1"/>
          </p:nvPr>
        </p:nvSpPr>
        <p:spPr>
          <a:xfrm>
            <a:off x="494189" y="1088135"/>
            <a:ext cx="11188500" cy="274500"/>
          </a:xfrm>
          <a:prstGeom prst="rect">
            <a:avLst/>
          </a:prstGeom>
          <a:noFill/>
          <a:ln>
            <a:noFill/>
          </a:ln>
        </p:spPr>
        <p:txBody>
          <a:bodyPr spcFirstLastPara="1" wrap="square" lIns="0" tIns="0" rIns="0" bIns="0" anchor="t" anchorCtr="0">
            <a:noAutofit/>
          </a:bodyPr>
          <a:lstStyle>
            <a:lvl1pPr lvl="0" algn="l">
              <a:lnSpc>
                <a:spcPct val="96000"/>
              </a:lnSpc>
              <a:spcBef>
                <a:spcPts val="900"/>
              </a:spcBef>
              <a:spcAft>
                <a:spcPts val="0"/>
              </a:spcAft>
              <a:buClr>
                <a:schemeClr val="accent1"/>
              </a:buClr>
              <a:buSzPts val="1900"/>
              <a:buFont typeface="Arial"/>
              <a:buNone/>
              <a:defRPr sz="1900">
                <a:solidFill>
                  <a:schemeClr val="dk1"/>
                </a:solidFill>
                <a:latin typeface="Inter"/>
                <a:ea typeface="Inter"/>
                <a:cs typeface="Inter"/>
                <a:sym typeface="Inter"/>
              </a:defRPr>
            </a:lvl1pPr>
            <a:lvl2pPr lvl="1" algn="ctr">
              <a:lnSpc>
                <a:spcPct val="107000"/>
              </a:lnSpc>
              <a:spcBef>
                <a:spcPts val="0"/>
              </a:spcBef>
              <a:spcAft>
                <a:spcPts val="0"/>
              </a:spcAft>
              <a:buSzPts val="2000"/>
              <a:buNone/>
              <a:defRPr sz="2000"/>
            </a:lvl2pPr>
            <a:lvl3pPr lvl="2" algn="ctr">
              <a:lnSpc>
                <a:spcPct val="107000"/>
              </a:lnSpc>
              <a:spcBef>
                <a:spcPts val="0"/>
              </a:spcBef>
              <a:spcAft>
                <a:spcPts val="0"/>
              </a:spcAft>
              <a:buSzPts val="1900"/>
              <a:buNone/>
              <a:defRPr sz="1900"/>
            </a:lvl3pPr>
            <a:lvl4pPr lvl="3" algn="ctr">
              <a:lnSpc>
                <a:spcPct val="107000"/>
              </a:lnSpc>
              <a:spcBef>
                <a:spcPts val="0"/>
              </a:spcBef>
              <a:spcAft>
                <a:spcPts val="0"/>
              </a:spcAft>
              <a:buSzPts val="1600"/>
              <a:buNone/>
              <a:defRPr sz="1600"/>
            </a:lvl4pPr>
            <a:lvl5pPr lvl="4" algn="ctr">
              <a:lnSpc>
                <a:spcPct val="96000"/>
              </a:lnSpc>
              <a:spcBef>
                <a:spcPts val="1900"/>
              </a:spcBef>
              <a:spcAft>
                <a:spcPts val="0"/>
              </a:spcAft>
              <a:buSzPts val="1600"/>
              <a:buNone/>
              <a:defRPr sz="1600"/>
            </a:lvl5pPr>
            <a:lvl6pPr lvl="5" algn="ctr">
              <a:lnSpc>
                <a:spcPct val="96000"/>
              </a:lnSpc>
              <a:spcBef>
                <a:spcPts val="0"/>
              </a:spcBef>
              <a:spcAft>
                <a:spcPts val="0"/>
              </a:spcAft>
              <a:buClr>
                <a:schemeClr val="dk1"/>
              </a:buClr>
              <a:buSzPts val="1600"/>
              <a:buNone/>
              <a:defRPr sz="1600"/>
            </a:lvl6pPr>
            <a:lvl7pPr lvl="6" algn="ctr">
              <a:lnSpc>
                <a:spcPct val="107000"/>
              </a:lnSpc>
              <a:spcBef>
                <a:spcPts val="1200"/>
              </a:spcBef>
              <a:spcAft>
                <a:spcPts val="0"/>
              </a:spcAft>
              <a:buClr>
                <a:schemeClr val="dk1"/>
              </a:buClr>
              <a:buSzPts val="1600"/>
              <a:buNone/>
              <a:defRPr sz="1600"/>
            </a:lvl7pPr>
            <a:lvl8pPr lvl="7" algn="ctr">
              <a:lnSpc>
                <a:spcPct val="87000"/>
              </a:lnSpc>
              <a:spcBef>
                <a:spcPts val="1900"/>
              </a:spcBef>
              <a:spcAft>
                <a:spcPts val="0"/>
              </a:spcAft>
              <a:buClr>
                <a:schemeClr val="dk1"/>
              </a:buClr>
              <a:buSzPts val="1600"/>
              <a:buNone/>
              <a:defRPr sz="1600"/>
            </a:lvl8pPr>
            <a:lvl9pPr lvl="8" algn="ctr">
              <a:lnSpc>
                <a:spcPct val="87000"/>
              </a:lnSpc>
              <a:spcBef>
                <a:spcPts val="1900"/>
              </a:spcBef>
              <a:spcAft>
                <a:spcPts val="0"/>
              </a:spcAft>
              <a:buClr>
                <a:schemeClr val="dk1"/>
              </a:buClr>
              <a:buSzPts val="1600"/>
              <a:buNone/>
              <a:defRPr sz="1600"/>
            </a:lvl9pPr>
          </a:lstStyle>
          <a:p>
            <a:endParaRPr/>
          </a:p>
        </p:txBody>
      </p:sp>
      <p:sp>
        <p:nvSpPr>
          <p:cNvPr id="398" name="Google Shape;398;g9c0c8dc0b6_0_677"/>
          <p:cNvSpPr txBox="1">
            <a:spLocks noGrp="1"/>
          </p:cNvSpPr>
          <p:nvPr>
            <p:ph type="ftr" idx="11"/>
          </p:nvPr>
        </p:nvSpPr>
        <p:spPr>
          <a:xfrm>
            <a:off x="495299" y="6391291"/>
            <a:ext cx="6597900" cy="117900"/>
          </a:xfrm>
          <a:prstGeom prst="rect">
            <a:avLst/>
          </a:prstGeom>
          <a:noFill/>
          <a:ln>
            <a:noFill/>
          </a:ln>
        </p:spPr>
        <p:txBody>
          <a:bodyPr spcFirstLastPara="1" wrap="square" lIns="0" tIns="0" rIns="0" bIns="0" anchor="b" anchorCtr="0">
            <a:noAutofit/>
          </a:bodyPr>
          <a:lstStyle>
            <a:lvl1pPr marR="0" lvl="0" algn="l" rtl="0">
              <a:lnSpc>
                <a:spcPct val="96000"/>
              </a:lnSpc>
              <a:spcBef>
                <a:spcPts val="0"/>
              </a:spcBef>
              <a:spcAft>
                <a:spcPts val="0"/>
              </a:spcAft>
              <a:buClr>
                <a:srgbClr val="3253DC"/>
              </a:buClr>
              <a:buSzPts val="800"/>
              <a:buFont typeface="Arial"/>
              <a:buNone/>
              <a:defRPr sz="800" b="0" i="0" u="none" strike="noStrike" cap="none">
                <a:solidFill>
                  <a:srgbClr val="A5A5A5"/>
                </a:solidFill>
                <a:latin typeface="Space Mono"/>
                <a:ea typeface="Space Mono"/>
                <a:cs typeface="Space Mono"/>
                <a:sym typeface="Space Mono"/>
              </a:defRPr>
            </a:lvl1pPr>
            <a:lvl2pPr marR="0" lvl="1" algn="l" rtl="0">
              <a:lnSpc>
                <a:spcPct val="100000"/>
              </a:lnSpc>
              <a:spcBef>
                <a:spcPts val="30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425712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Two Column">
  <p:cSld name="Two Column">
    <p:spTree>
      <p:nvGrpSpPr>
        <p:cNvPr id="1" name="Shape 399"/>
        <p:cNvGrpSpPr/>
        <p:nvPr/>
      </p:nvGrpSpPr>
      <p:grpSpPr>
        <a:xfrm>
          <a:off x="0" y="0"/>
          <a:ext cx="0" cy="0"/>
          <a:chOff x="0" y="0"/>
          <a:chExt cx="0" cy="0"/>
        </a:xfrm>
      </p:grpSpPr>
      <p:sp>
        <p:nvSpPr>
          <p:cNvPr id="400" name="Google Shape;400;g9c0c8dc0b6_0_681"/>
          <p:cNvSpPr txBox="1">
            <a:spLocks noGrp="1"/>
          </p:cNvSpPr>
          <p:nvPr>
            <p:ph type="title"/>
          </p:nvPr>
        </p:nvSpPr>
        <p:spPr>
          <a:xfrm>
            <a:off x="495300" y="549415"/>
            <a:ext cx="11187300" cy="455100"/>
          </a:xfrm>
          <a:prstGeom prst="rect">
            <a:avLst/>
          </a:prstGeom>
          <a:noFill/>
          <a:ln>
            <a:noFill/>
          </a:ln>
        </p:spPr>
        <p:txBody>
          <a:bodyPr spcFirstLastPara="1" wrap="square" lIns="0" tIns="0" rIns="0" bIns="0" anchor="b" anchorCtr="0">
            <a:noAutofit/>
          </a:bodyPr>
          <a:lstStyle>
            <a:lvl1pPr lvl="0" algn="l">
              <a:lnSpc>
                <a:spcPct val="84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01" name="Google Shape;401;g9c0c8dc0b6_0_681"/>
          <p:cNvSpPr txBox="1">
            <a:spLocks noGrp="1"/>
          </p:cNvSpPr>
          <p:nvPr>
            <p:ph type="body" idx="1"/>
          </p:nvPr>
        </p:nvSpPr>
        <p:spPr>
          <a:xfrm>
            <a:off x="495299" y="1719072"/>
            <a:ext cx="5466300" cy="4672500"/>
          </a:xfrm>
          <a:prstGeom prst="rect">
            <a:avLst/>
          </a:prstGeom>
          <a:noFill/>
          <a:ln>
            <a:noFill/>
          </a:ln>
        </p:spPr>
        <p:txBody>
          <a:bodyPr spcFirstLastPara="1" wrap="square" lIns="0" tIns="0" rIns="0" bIns="0" anchor="t" anchorCtr="0">
            <a:noAutofit/>
          </a:bodyPr>
          <a:lstStyle>
            <a:lvl1pPr marL="457200" lvl="0" indent="-349250" algn="l">
              <a:lnSpc>
                <a:spcPct val="107000"/>
              </a:lnSpc>
              <a:spcBef>
                <a:spcPts val="0"/>
              </a:spcBef>
              <a:spcAft>
                <a:spcPts val="0"/>
              </a:spcAft>
              <a:buSzPts val="1900"/>
              <a:buChar char="•"/>
              <a:defRPr/>
            </a:lvl1pPr>
            <a:lvl2pPr marL="914400" lvl="1" indent="-349250" algn="l">
              <a:lnSpc>
                <a:spcPct val="107000"/>
              </a:lnSpc>
              <a:spcBef>
                <a:spcPts val="0"/>
              </a:spcBef>
              <a:spcAft>
                <a:spcPts val="0"/>
              </a:spcAft>
              <a:buSzPts val="1900"/>
              <a:buChar char="•"/>
              <a:defRPr/>
            </a:lvl2pPr>
            <a:lvl3pPr marL="1371600" lvl="2" indent="-349250" algn="l">
              <a:lnSpc>
                <a:spcPct val="107000"/>
              </a:lnSpc>
              <a:spcBef>
                <a:spcPts val="0"/>
              </a:spcBef>
              <a:spcAft>
                <a:spcPts val="0"/>
              </a:spcAft>
              <a:buSzPts val="1900"/>
              <a:buChar char="•"/>
              <a:defRPr/>
            </a:lvl3pPr>
            <a:lvl4pPr marL="1828800" lvl="3" indent="-349250" algn="l">
              <a:lnSpc>
                <a:spcPct val="107000"/>
              </a:lnSpc>
              <a:spcBef>
                <a:spcPts val="0"/>
              </a:spcBef>
              <a:spcAft>
                <a:spcPts val="0"/>
              </a:spcAft>
              <a:buSzPts val="1900"/>
              <a:buChar char="•"/>
              <a:defRPr/>
            </a:lvl4pPr>
            <a:lvl5pPr marL="2286000" lvl="4" indent="-349250" algn="l">
              <a:lnSpc>
                <a:spcPct val="96000"/>
              </a:lnSpc>
              <a:spcBef>
                <a:spcPts val="1900"/>
              </a:spcBef>
              <a:spcAft>
                <a:spcPts val="0"/>
              </a:spcAft>
              <a:buSzPts val="1900"/>
              <a:buChar char="​"/>
              <a:defRPr/>
            </a:lvl5pPr>
            <a:lvl6pPr marL="2743200" lvl="5" indent="-349250" algn="l">
              <a:lnSpc>
                <a:spcPct val="96000"/>
              </a:lnSpc>
              <a:spcBef>
                <a:spcPts val="0"/>
              </a:spcBef>
              <a:spcAft>
                <a:spcPts val="0"/>
              </a:spcAft>
              <a:buClr>
                <a:schemeClr val="dk1"/>
              </a:buClr>
              <a:buSzPts val="1900"/>
              <a:buChar char="​"/>
              <a:defRPr/>
            </a:lvl6pPr>
            <a:lvl7pPr marL="3200400" lvl="6" indent="-349250" algn="l">
              <a:lnSpc>
                <a:spcPct val="107000"/>
              </a:lnSpc>
              <a:spcBef>
                <a:spcPts val="1200"/>
              </a:spcBef>
              <a:spcAft>
                <a:spcPts val="0"/>
              </a:spcAft>
              <a:buClr>
                <a:schemeClr val="dk1"/>
              </a:buClr>
              <a:buSzPts val="1900"/>
              <a:buChar char="​"/>
              <a:defRPr/>
            </a:lvl7pPr>
            <a:lvl8pPr marL="3657600" lvl="7" indent="-349250" algn="l">
              <a:lnSpc>
                <a:spcPct val="87000"/>
              </a:lnSpc>
              <a:spcBef>
                <a:spcPts val="1900"/>
              </a:spcBef>
              <a:spcAft>
                <a:spcPts val="0"/>
              </a:spcAft>
              <a:buClr>
                <a:schemeClr val="dk1"/>
              </a:buClr>
              <a:buSzPts val="1900"/>
              <a:buChar char="​"/>
              <a:defRPr/>
            </a:lvl8pPr>
            <a:lvl9pPr marL="4114800" lvl="8" indent="-349250" algn="l">
              <a:lnSpc>
                <a:spcPct val="87000"/>
              </a:lnSpc>
              <a:spcBef>
                <a:spcPts val="1900"/>
              </a:spcBef>
              <a:spcAft>
                <a:spcPts val="0"/>
              </a:spcAft>
              <a:buClr>
                <a:schemeClr val="dk1"/>
              </a:buClr>
              <a:buSzPts val="1900"/>
              <a:buChar char="​"/>
              <a:defRPr/>
            </a:lvl9pPr>
          </a:lstStyle>
          <a:p>
            <a:endParaRPr/>
          </a:p>
        </p:txBody>
      </p:sp>
      <p:sp>
        <p:nvSpPr>
          <p:cNvPr id="402" name="Google Shape;402;g9c0c8dc0b6_0_681"/>
          <p:cNvSpPr txBox="1">
            <a:spLocks noGrp="1"/>
          </p:cNvSpPr>
          <p:nvPr>
            <p:ph type="body" idx="2"/>
          </p:nvPr>
        </p:nvSpPr>
        <p:spPr>
          <a:xfrm>
            <a:off x="6215825" y="1719072"/>
            <a:ext cx="5466300" cy="4672500"/>
          </a:xfrm>
          <a:prstGeom prst="rect">
            <a:avLst/>
          </a:prstGeom>
          <a:noFill/>
          <a:ln>
            <a:noFill/>
          </a:ln>
        </p:spPr>
        <p:txBody>
          <a:bodyPr spcFirstLastPara="1" wrap="square" lIns="0" tIns="0" rIns="0" bIns="0" anchor="t" anchorCtr="0">
            <a:noAutofit/>
          </a:bodyPr>
          <a:lstStyle>
            <a:lvl1pPr marL="457200" lvl="0" indent="-349250" algn="l">
              <a:lnSpc>
                <a:spcPct val="107000"/>
              </a:lnSpc>
              <a:spcBef>
                <a:spcPts val="0"/>
              </a:spcBef>
              <a:spcAft>
                <a:spcPts val="0"/>
              </a:spcAft>
              <a:buSzPts val="1900"/>
              <a:buChar char="•"/>
              <a:defRPr/>
            </a:lvl1pPr>
            <a:lvl2pPr marL="914400" lvl="1" indent="-349250" algn="l">
              <a:lnSpc>
                <a:spcPct val="107000"/>
              </a:lnSpc>
              <a:spcBef>
                <a:spcPts val="0"/>
              </a:spcBef>
              <a:spcAft>
                <a:spcPts val="0"/>
              </a:spcAft>
              <a:buSzPts val="1900"/>
              <a:buChar char="•"/>
              <a:defRPr/>
            </a:lvl2pPr>
            <a:lvl3pPr marL="1371600" lvl="2" indent="-349250" algn="l">
              <a:lnSpc>
                <a:spcPct val="107000"/>
              </a:lnSpc>
              <a:spcBef>
                <a:spcPts val="0"/>
              </a:spcBef>
              <a:spcAft>
                <a:spcPts val="0"/>
              </a:spcAft>
              <a:buSzPts val="1900"/>
              <a:buChar char="•"/>
              <a:defRPr/>
            </a:lvl3pPr>
            <a:lvl4pPr marL="1828800" lvl="3" indent="-349250" algn="l">
              <a:lnSpc>
                <a:spcPct val="107000"/>
              </a:lnSpc>
              <a:spcBef>
                <a:spcPts val="0"/>
              </a:spcBef>
              <a:spcAft>
                <a:spcPts val="0"/>
              </a:spcAft>
              <a:buSzPts val="1900"/>
              <a:buChar char="•"/>
              <a:defRPr/>
            </a:lvl4pPr>
            <a:lvl5pPr marL="2286000" lvl="4" indent="-349250" algn="l">
              <a:lnSpc>
                <a:spcPct val="96000"/>
              </a:lnSpc>
              <a:spcBef>
                <a:spcPts val="1900"/>
              </a:spcBef>
              <a:spcAft>
                <a:spcPts val="0"/>
              </a:spcAft>
              <a:buSzPts val="1900"/>
              <a:buChar char="​"/>
              <a:defRPr/>
            </a:lvl5pPr>
            <a:lvl6pPr marL="2743200" lvl="5" indent="-349250" algn="l">
              <a:lnSpc>
                <a:spcPct val="96000"/>
              </a:lnSpc>
              <a:spcBef>
                <a:spcPts val="0"/>
              </a:spcBef>
              <a:spcAft>
                <a:spcPts val="0"/>
              </a:spcAft>
              <a:buClr>
                <a:schemeClr val="dk1"/>
              </a:buClr>
              <a:buSzPts val="1900"/>
              <a:buChar char="​"/>
              <a:defRPr/>
            </a:lvl6pPr>
            <a:lvl7pPr marL="3200400" lvl="6" indent="-349250" algn="l">
              <a:lnSpc>
                <a:spcPct val="107000"/>
              </a:lnSpc>
              <a:spcBef>
                <a:spcPts val="1200"/>
              </a:spcBef>
              <a:spcAft>
                <a:spcPts val="0"/>
              </a:spcAft>
              <a:buClr>
                <a:schemeClr val="dk1"/>
              </a:buClr>
              <a:buSzPts val="1900"/>
              <a:buChar char="​"/>
              <a:defRPr/>
            </a:lvl7pPr>
            <a:lvl8pPr marL="3657600" lvl="7" indent="-349250" algn="l">
              <a:lnSpc>
                <a:spcPct val="87000"/>
              </a:lnSpc>
              <a:spcBef>
                <a:spcPts val="1900"/>
              </a:spcBef>
              <a:spcAft>
                <a:spcPts val="0"/>
              </a:spcAft>
              <a:buClr>
                <a:schemeClr val="dk1"/>
              </a:buClr>
              <a:buSzPts val="1900"/>
              <a:buChar char="​"/>
              <a:defRPr/>
            </a:lvl8pPr>
            <a:lvl9pPr marL="4114800" lvl="8" indent="-349250" algn="l">
              <a:lnSpc>
                <a:spcPct val="87000"/>
              </a:lnSpc>
              <a:spcBef>
                <a:spcPts val="1900"/>
              </a:spcBef>
              <a:spcAft>
                <a:spcPts val="0"/>
              </a:spcAft>
              <a:buClr>
                <a:schemeClr val="dk1"/>
              </a:buClr>
              <a:buSzPts val="1900"/>
              <a:buChar char="​"/>
              <a:defRPr/>
            </a:lvl9pPr>
          </a:lstStyle>
          <a:p>
            <a:endParaRPr/>
          </a:p>
        </p:txBody>
      </p:sp>
      <p:sp>
        <p:nvSpPr>
          <p:cNvPr id="403" name="Google Shape;403;g9c0c8dc0b6_0_681"/>
          <p:cNvSpPr txBox="1">
            <a:spLocks noGrp="1"/>
          </p:cNvSpPr>
          <p:nvPr>
            <p:ph type="subTitle" idx="3"/>
          </p:nvPr>
        </p:nvSpPr>
        <p:spPr>
          <a:xfrm>
            <a:off x="494189" y="1088136"/>
            <a:ext cx="11188500" cy="266100"/>
          </a:xfrm>
          <a:prstGeom prst="rect">
            <a:avLst/>
          </a:prstGeom>
          <a:noFill/>
          <a:ln>
            <a:noFill/>
          </a:ln>
        </p:spPr>
        <p:txBody>
          <a:bodyPr spcFirstLastPara="1" wrap="square" lIns="0" tIns="0" rIns="0" bIns="0" anchor="t" anchorCtr="0">
            <a:noAutofit/>
          </a:bodyPr>
          <a:lstStyle>
            <a:lvl1pPr lvl="0" algn="l">
              <a:lnSpc>
                <a:spcPct val="96000"/>
              </a:lnSpc>
              <a:spcBef>
                <a:spcPts val="900"/>
              </a:spcBef>
              <a:spcAft>
                <a:spcPts val="0"/>
              </a:spcAft>
              <a:buSzPts val="1900"/>
              <a:buNone/>
              <a:defRPr sz="1900">
                <a:solidFill>
                  <a:schemeClr val="dk1"/>
                </a:solidFill>
              </a:defRPr>
            </a:lvl1pPr>
            <a:lvl2pPr lvl="1" algn="ctr">
              <a:lnSpc>
                <a:spcPct val="107000"/>
              </a:lnSpc>
              <a:spcBef>
                <a:spcPts val="0"/>
              </a:spcBef>
              <a:spcAft>
                <a:spcPts val="0"/>
              </a:spcAft>
              <a:buSzPts val="2000"/>
              <a:buNone/>
              <a:defRPr sz="2000"/>
            </a:lvl2pPr>
            <a:lvl3pPr lvl="2" algn="ctr">
              <a:lnSpc>
                <a:spcPct val="107000"/>
              </a:lnSpc>
              <a:spcBef>
                <a:spcPts val="0"/>
              </a:spcBef>
              <a:spcAft>
                <a:spcPts val="0"/>
              </a:spcAft>
              <a:buSzPts val="1900"/>
              <a:buNone/>
              <a:defRPr sz="1900"/>
            </a:lvl3pPr>
            <a:lvl4pPr lvl="3" algn="ctr">
              <a:lnSpc>
                <a:spcPct val="107000"/>
              </a:lnSpc>
              <a:spcBef>
                <a:spcPts val="0"/>
              </a:spcBef>
              <a:spcAft>
                <a:spcPts val="0"/>
              </a:spcAft>
              <a:buSzPts val="1600"/>
              <a:buNone/>
              <a:defRPr sz="1600"/>
            </a:lvl4pPr>
            <a:lvl5pPr lvl="4" algn="ctr">
              <a:lnSpc>
                <a:spcPct val="96000"/>
              </a:lnSpc>
              <a:spcBef>
                <a:spcPts val="1900"/>
              </a:spcBef>
              <a:spcAft>
                <a:spcPts val="0"/>
              </a:spcAft>
              <a:buSzPts val="1600"/>
              <a:buNone/>
              <a:defRPr sz="1600"/>
            </a:lvl5pPr>
            <a:lvl6pPr lvl="5" algn="ctr">
              <a:lnSpc>
                <a:spcPct val="96000"/>
              </a:lnSpc>
              <a:spcBef>
                <a:spcPts val="0"/>
              </a:spcBef>
              <a:spcAft>
                <a:spcPts val="0"/>
              </a:spcAft>
              <a:buClr>
                <a:schemeClr val="dk1"/>
              </a:buClr>
              <a:buSzPts val="1600"/>
              <a:buNone/>
              <a:defRPr sz="1600"/>
            </a:lvl6pPr>
            <a:lvl7pPr lvl="6" algn="ctr">
              <a:lnSpc>
                <a:spcPct val="107000"/>
              </a:lnSpc>
              <a:spcBef>
                <a:spcPts val="1200"/>
              </a:spcBef>
              <a:spcAft>
                <a:spcPts val="0"/>
              </a:spcAft>
              <a:buClr>
                <a:schemeClr val="dk1"/>
              </a:buClr>
              <a:buSzPts val="1600"/>
              <a:buNone/>
              <a:defRPr sz="1600"/>
            </a:lvl7pPr>
            <a:lvl8pPr lvl="7" algn="ctr">
              <a:lnSpc>
                <a:spcPct val="87000"/>
              </a:lnSpc>
              <a:spcBef>
                <a:spcPts val="1900"/>
              </a:spcBef>
              <a:spcAft>
                <a:spcPts val="0"/>
              </a:spcAft>
              <a:buClr>
                <a:schemeClr val="dk1"/>
              </a:buClr>
              <a:buSzPts val="1600"/>
              <a:buNone/>
              <a:defRPr sz="1600"/>
            </a:lvl8pPr>
            <a:lvl9pPr lvl="8" algn="ctr">
              <a:lnSpc>
                <a:spcPct val="87000"/>
              </a:lnSpc>
              <a:spcBef>
                <a:spcPts val="1900"/>
              </a:spcBef>
              <a:spcAft>
                <a:spcPts val="0"/>
              </a:spcAft>
              <a:buClr>
                <a:schemeClr val="dk1"/>
              </a:buClr>
              <a:buSzPts val="1600"/>
              <a:buNone/>
              <a:defRPr sz="1600"/>
            </a:lvl9pPr>
          </a:lstStyle>
          <a:p>
            <a:endParaRPr/>
          </a:p>
        </p:txBody>
      </p:sp>
      <p:sp>
        <p:nvSpPr>
          <p:cNvPr id="404" name="Google Shape;404;g9c0c8dc0b6_0_681"/>
          <p:cNvSpPr txBox="1">
            <a:spLocks noGrp="1"/>
          </p:cNvSpPr>
          <p:nvPr>
            <p:ph type="ftr" idx="11"/>
          </p:nvPr>
        </p:nvSpPr>
        <p:spPr>
          <a:xfrm>
            <a:off x="495299" y="6391291"/>
            <a:ext cx="6597900" cy="117900"/>
          </a:xfrm>
          <a:prstGeom prst="rect">
            <a:avLst/>
          </a:prstGeom>
          <a:noFill/>
          <a:ln>
            <a:noFill/>
          </a:ln>
        </p:spPr>
        <p:txBody>
          <a:bodyPr spcFirstLastPara="1" wrap="square" lIns="0" tIns="0" rIns="0" bIns="0" anchor="b" anchorCtr="0">
            <a:noAutofit/>
          </a:bodyPr>
          <a:lstStyle>
            <a:lvl1pPr marR="0" lvl="0" algn="l" rtl="0">
              <a:lnSpc>
                <a:spcPct val="96000"/>
              </a:lnSpc>
              <a:spcBef>
                <a:spcPts val="0"/>
              </a:spcBef>
              <a:spcAft>
                <a:spcPts val="0"/>
              </a:spcAft>
              <a:buClr>
                <a:srgbClr val="3253DC"/>
              </a:buClr>
              <a:buSzPts val="800"/>
              <a:buFont typeface="Arial"/>
              <a:buNone/>
              <a:defRPr sz="800" b="0" i="0" u="none" strike="noStrike" cap="none">
                <a:solidFill>
                  <a:srgbClr val="A5A5A5"/>
                </a:solidFill>
                <a:latin typeface="Space Mono"/>
                <a:ea typeface="Space Mono"/>
                <a:cs typeface="Space Mono"/>
                <a:sym typeface="Space Mono"/>
              </a:defRPr>
            </a:lvl1pPr>
            <a:lvl2pPr marR="0" lvl="1" algn="l" rtl="0">
              <a:lnSpc>
                <a:spcPct val="100000"/>
              </a:lnSpc>
              <a:spcBef>
                <a:spcPts val="30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21579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Three Column ">
  <p:cSld name="Three Column ">
    <p:spTree>
      <p:nvGrpSpPr>
        <p:cNvPr id="1" name="Shape 405"/>
        <p:cNvGrpSpPr/>
        <p:nvPr/>
      </p:nvGrpSpPr>
      <p:grpSpPr>
        <a:xfrm>
          <a:off x="0" y="0"/>
          <a:ext cx="0" cy="0"/>
          <a:chOff x="0" y="0"/>
          <a:chExt cx="0" cy="0"/>
        </a:xfrm>
      </p:grpSpPr>
      <p:sp>
        <p:nvSpPr>
          <p:cNvPr id="406" name="Google Shape;406;g9c0c8dc0b6_0_687"/>
          <p:cNvSpPr txBox="1">
            <a:spLocks noGrp="1"/>
          </p:cNvSpPr>
          <p:nvPr>
            <p:ph type="title"/>
          </p:nvPr>
        </p:nvSpPr>
        <p:spPr>
          <a:xfrm>
            <a:off x="495300" y="549415"/>
            <a:ext cx="11187300" cy="455100"/>
          </a:xfrm>
          <a:prstGeom prst="rect">
            <a:avLst/>
          </a:prstGeom>
          <a:noFill/>
          <a:ln>
            <a:noFill/>
          </a:ln>
        </p:spPr>
        <p:txBody>
          <a:bodyPr spcFirstLastPara="1" wrap="square" lIns="0" tIns="0" rIns="0" bIns="0" anchor="b" anchorCtr="0">
            <a:noAutofit/>
          </a:bodyPr>
          <a:lstStyle>
            <a:lvl1pPr lvl="0" algn="l">
              <a:lnSpc>
                <a:spcPct val="84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07" name="Google Shape;407;g9c0c8dc0b6_0_687"/>
          <p:cNvSpPr txBox="1">
            <a:spLocks noGrp="1"/>
          </p:cNvSpPr>
          <p:nvPr>
            <p:ph type="body" idx="1"/>
          </p:nvPr>
        </p:nvSpPr>
        <p:spPr>
          <a:xfrm>
            <a:off x="495300" y="1719072"/>
            <a:ext cx="3566100" cy="4681500"/>
          </a:xfrm>
          <a:prstGeom prst="rect">
            <a:avLst/>
          </a:prstGeom>
          <a:noFill/>
          <a:ln>
            <a:noFill/>
          </a:ln>
        </p:spPr>
        <p:txBody>
          <a:bodyPr spcFirstLastPara="1" wrap="square" lIns="0" tIns="0" rIns="0" bIns="0" anchor="t" anchorCtr="0">
            <a:noAutofit/>
          </a:bodyPr>
          <a:lstStyle>
            <a:lvl1pPr marL="457200" lvl="0" indent="-349250" algn="l">
              <a:lnSpc>
                <a:spcPct val="107000"/>
              </a:lnSpc>
              <a:spcBef>
                <a:spcPts val="0"/>
              </a:spcBef>
              <a:spcAft>
                <a:spcPts val="0"/>
              </a:spcAft>
              <a:buSzPts val="1900"/>
              <a:buChar char="•"/>
              <a:defRPr/>
            </a:lvl1pPr>
            <a:lvl2pPr marL="914400" lvl="1" indent="-349250" algn="l">
              <a:lnSpc>
                <a:spcPct val="107000"/>
              </a:lnSpc>
              <a:spcBef>
                <a:spcPts val="0"/>
              </a:spcBef>
              <a:spcAft>
                <a:spcPts val="0"/>
              </a:spcAft>
              <a:buSzPts val="1900"/>
              <a:buChar char="•"/>
              <a:defRPr/>
            </a:lvl2pPr>
            <a:lvl3pPr marL="1371600" lvl="2" indent="-349250" algn="l">
              <a:lnSpc>
                <a:spcPct val="107000"/>
              </a:lnSpc>
              <a:spcBef>
                <a:spcPts val="0"/>
              </a:spcBef>
              <a:spcAft>
                <a:spcPts val="0"/>
              </a:spcAft>
              <a:buSzPts val="1900"/>
              <a:buChar char="•"/>
              <a:defRPr/>
            </a:lvl3pPr>
            <a:lvl4pPr marL="1828800" lvl="3" indent="-349250" algn="l">
              <a:lnSpc>
                <a:spcPct val="107000"/>
              </a:lnSpc>
              <a:spcBef>
                <a:spcPts val="0"/>
              </a:spcBef>
              <a:spcAft>
                <a:spcPts val="0"/>
              </a:spcAft>
              <a:buSzPts val="1900"/>
              <a:buChar char="•"/>
              <a:defRPr/>
            </a:lvl4pPr>
            <a:lvl5pPr marL="2286000" lvl="4" indent="-349250" algn="l">
              <a:lnSpc>
                <a:spcPct val="96000"/>
              </a:lnSpc>
              <a:spcBef>
                <a:spcPts val="1900"/>
              </a:spcBef>
              <a:spcAft>
                <a:spcPts val="0"/>
              </a:spcAft>
              <a:buSzPts val="1900"/>
              <a:buChar char="​"/>
              <a:defRPr/>
            </a:lvl5pPr>
            <a:lvl6pPr marL="2743200" lvl="5" indent="-349250" algn="l">
              <a:lnSpc>
                <a:spcPct val="96000"/>
              </a:lnSpc>
              <a:spcBef>
                <a:spcPts val="0"/>
              </a:spcBef>
              <a:spcAft>
                <a:spcPts val="0"/>
              </a:spcAft>
              <a:buClr>
                <a:schemeClr val="dk1"/>
              </a:buClr>
              <a:buSzPts val="1900"/>
              <a:buChar char="​"/>
              <a:defRPr/>
            </a:lvl6pPr>
            <a:lvl7pPr marL="3200400" lvl="6" indent="-349250" algn="l">
              <a:lnSpc>
                <a:spcPct val="107000"/>
              </a:lnSpc>
              <a:spcBef>
                <a:spcPts val="1200"/>
              </a:spcBef>
              <a:spcAft>
                <a:spcPts val="0"/>
              </a:spcAft>
              <a:buClr>
                <a:schemeClr val="dk1"/>
              </a:buClr>
              <a:buSzPts val="1900"/>
              <a:buChar char="​"/>
              <a:defRPr/>
            </a:lvl7pPr>
            <a:lvl8pPr marL="3657600" lvl="7" indent="-349250" algn="l">
              <a:lnSpc>
                <a:spcPct val="87000"/>
              </a:lnSpc>
              <a:spcBef>
                <a:spcPts val="1900"/>
              </a:spcBef>
              <a:spcAft>
                <a:spcPts val="0"/>
              </a:spcAft>
              <a:buClr>
                <a:schemeClr val="dk1"/>
              </a:buClr>
              <a:buSzPts val="1900"/>
              <a:buChar char="​"/>
              <a:defRPr/>
            </a:lvl8pPr>
            <a:lvl9pPr marL="4114800" lvl="8" indent="-349250" algn="l">
              <a:lnSpc>
                <a:spcPct val="87000"/>
              </a:lnSpc>
              <a:spcBef>
                <a:spcPts val="1900"/>
              </a:spcBef>
              <a:spcAft>
                <a:spcPts val="0"/>
              </a:spcAft>
              <a:buClr>
                <a:schemeClr val="dk1"/>
              </a:buClr>
              <a:buSzPts val="1900"/>
              <a:buChar char="​"/>
              <a:defRPr/>
            </a:lvl9pPr>
          </a:lstStyle>
          <a:p>
            <a:endParaRPr/>
          </a:p>
        </p:txBody>
      </p:sp>
      <p:sp>
        <p:nvSpPr>
          <p:cNvPr id="408" name="Google Shape;408;g9c0c8dc0b6_0_687"/>
          <p:cNvSpPr txBox="1">
            <a:spLocks noGrp="1"/>
          </p:cNvSpPr>
          <p:nvPr>
            <p:ph type="body" idx="2"/>
          </p:nvPr>
        </p:nvSpPr>
        <p:spPr>
          <a:xfrm>
            <a:off x="4312920" y="1719072"/>
            <a:ext cx="3566100" cy="4681500"/>
          </a:xfrm>
          <a:prstGeom prst="rect">
            <a:avLst/>
          </a:prstGeom>
          <a:noFill/>
          <a:ln>
            <a:noFill/>
          </a:ln>
        </p:spPr>
        <p:txBody>
          <a:bodyPr spcFirstLastPara="1" wrap="square" lIns="0" tIns="0" rIns="0" bIns="0" anchor="t" anchorCtr="0">
            <a:noAutofit/>
          </a:bodyPr>
          <a:lstStyle>
            <a:lvl1pPr marL="457200" lvl="0" indent="-349250" algn="l">
              <a:lnSpc>
                <a:spcPct val="107000"/>
              </a:lnSpc>
              <a:spcBef>
                <a:spcPts val="0"/>
              </a:spcBef>
              <a:spcAft>
                <a:spcPts val="0"/>
              </a:spcAft>
              <a:buSzPts val="1900"/>
              <a:buChar char="•"/>
              <a:defRPr/>
            </a:lvl1pPr>
            <a:lvl2pPr marL="914400" lvl="1" indent="-349250" algn="l">
              <a:lnSpc>
                <a:spcPct val="107000"/>
              </a:lnSpc>
              <a:spcBef>
                <a:spcPts val="0"/>
              </a:spcBef>
              <a:spcAft>
                <a:spcPts val="0"/>
              </a:spcAft>
              <a:buSzPts val="1900"/>
              <a:buChar char="•"/>
              <a:defRPr/>
            </a:lvl2pPr>
            <a:lvl3pPr marL="1371600" lvl="2" indent="-349250" algn="l">
              <a:lnSpc>
                <a:spcPct val="107000"/>
              </a:lnSpc>
              <a:spcBef>
                <a:spcPts val="0"/>
              </a:spcBef>
              <a:spcAft>
                <a:spcPts val="0"/>
              </a:spcAft>
              <a:buSzPts val="1900"/>
              <a:buChar char="•"/>
              <a:defRPr/>
            </a:lvl3pPr>
            <a:lvl4pPr marL="1828800" lvl="3" indent="-349250" algn="l">
              <a:lnSpc>
                <a:spcPct val="107000"/>
              </a:lnSpc>
              <a:spcBef>
                <a:spcPts val="0"/>
              </a:spcBef>
              <a:spcAft>
                <a:spcPts val="0"/>
              </a:spcAft>
              <a:buSzPts val="1900"/>
              <a:buChar char="•"/>
              <a:defRPr/>
            </a:lvl4pPr>
            <a:lvl5pPr marL="2286000" lvl="4" indent="-349250" algn="l">
              <a:lnSpc>
                <a:spcPct val="96000"/>
              </a:lnSpc>
              <a:spcBef>
                <a:spcPts val="1900"/>
              </a:spcBef>
              <a:spcAft>
                <a:spcPts val="0"/>
              </a:spcAft>
              <a:buSzPts val="1900"/>
              <a:buChar char="​"/>
              <a:defRPr/>
            </a:lvl5pPr>
            <a:lvl6pPr marL="2743200" lvl="5" indent="-349250" algn="l">
              <a:lnSpc>
                <a:spcPct val="96000"/>
              </a:lnSpc>
              <a:spcBef>
                <a:spcPts val="0"/>
              </a:spcBef>
              <a:spcAft>
                <a:spcPts val="0"/>
              </a:spcAft>
              <a:buClr>
                <a:schemeClr val="dk1"/>
              </a:buClr>
              <a:buSzPts val="1900"/>
              <a:buChar char="​"/>
              <a:defRPr/>
            </a:lvl6pPr>
            <a:lvl7pPr marL="3200400" lvl="6" indent="-349250" algn="l">
              <a:lnSpc>
                <a:spcPct val="107000"/>
              </a:lnSpc>
              <a:spcBef>
                <a:spcPts val="1200"/>
              </a:spcBef>
              <a:spcAft>
                <a:spcPts val="0"/>
              </a:spcAft>
              <a:buClr>
                <a:schemeClr val="dk1"/>
              </a:buClr>
              <a:buSzPts val="1900"/>
              <a:buChar char="​"/>
              <a:defRPr/>
            </a:lvl7pPr>
            <a:lvl8pPr marL="3657600" lvl="7" indent="-349250" algn="l">
              <a:lnSpc>
                <a:spcPct val="87000"/>
              </a:lnSpc>
              <a:spcBef>
                <a:spcPts val="1900"/>
              </a:spcBef>
              <a:spcAft>
                <a:spcPts val="0"/>
              </a:spcAft>
              <a:buClr>
                <a:schemeClr val="dk1"/>
              </a:buClr>
              <a:buSzPts val="1900"/>
              <a:buChar char="​"/>
              <a:defRPr/>
            </a:lvl8pPr>
            <a:lvl9pPr marL="4114800" lvl="8" indent="-349250" algn="l">
              <a:lnSpc>
                <a:spcPct val="87000"/>
              </a:lnSpc>
              <a:spcBef>
                <a:spcPts val="1900"/>
              </a:spcBef>
              <a:spcAft>
                <a:spcPts val="0"/>
              </a:spcAft>
              <a:buClr>
                <a:schemeClr val="dk1"/>
              </a:buClr>
              <a:buSzPts val="1900"/>
              <a:buChar char="​"/>
              <a:defRPr/>
            </a:lvl9pPr>
          </a:lstStyle>
          <a:p>
            <a:endParaRPr/>
          </a:p>
        </p:txBody>
      </p:sp>
      <p:sp>
        <p:nvSpPr>
          <p:cNvPr id="409" name="Google Shape;409;g9c0c8dc0b6_0_687"/>
          <p:cNvSpPr txBox="1">
            <a:spLocks noGrp="1"/>
          </p:cNvSpPr>
          <p:nvPr>
            <p:ph type="body" idx="3"/>
          </p:nvPr>
        </p:nvSpPr>
        <p:spPr>
          <a:xfrm>
            <a:off x="8116252" y="1719072"/>
            <a:ext cx="3566100" cy="4681500"/>
          </a:xfrm>
          <a:prstGeom prst="rect">
            <a:avLst/>
          </a:prstGeom>
          <a:noFill/>
          <a:ln>
            <a:noFill/>
          </a:ln>
        </p:spPr>
        <p:txBody>
          <a:bodyPr spcFirstLastPara="1" wrap="square" lIns="0" tIns="0" rIns="0" bIns="0" anchor="t" anchorCtr="0">
            <a:noAutofit/>
          </a:bodyPr>
          <a:lstStyle>
            <a:lvl1pPr marL="457200" lvl="0" indent="-349250" algn="l">
              <a:lnSpc>
                <a:spcPct val="107000"/>
              </a:lnSpc>
              <a:spcBef>
                <a:spcPts val="0"/>
              </a:spcBef>
              <a:spcAft>
                <a:spcPts val="0"/>
              </a:spcAft>
              <a:buSzPts val="1900"/>
              <a:buChar char="•"/>
              <a:defRPr/>
            </a:lvl1pPr>
            <a:lvl2pPr marL="914400" lvl="1" indent="-349250" algn="l">
              <a:lnSpc>
                <a:spcPct val="107000"/>
              </a:lnSpc>
              <a:spcBef>
                <a:spcPts val="0"/>
              </a:spcBef>
              <a:spcAft>
                <a:spcPts val="0"/>
              </a:spcAft>
              <a:buSzPts val="1900"/>
              <a:buChar char="•"/>
              <a:defRPr/>
            </a:lvl2pPr>
            <a:lvl3pPr marL="1371600" lvl="2" indent="-349250" algn="l">
              <a:lnSpc>
                <a:spcPct val="107000"/>
              </a:lnSpc>
              <a:spcBef>
                <a:spcPts val="0"/>
              </a:spcBef>
              <a:spcAft>
                <a:spcPts val="0"/>
              </a:spcAft>
              <a:buSzPts val="1900"/>
              <a:buChar char="•"/>
              <a:defRPr/>
            </a:lvl3pPr>
            <a:lvl4pPr marL="1828800" lvl="3" indent="-349250" algn="l">
              <a:lnSpc>
                <a:spcPct val="107000"/>
              </a:lnSpc>
              <a:spcBef>
                <a:spcPts val="0"/>
              </a:spcBef>
              <a:spcAft>
                <a:spcPts val="0"/>
              </a:spcAft>
              <a:buSzPts val="1900"/>
              <a:buChar char="•"/>
              <a:defRPr/>
            </a:lvl4pPr>
            <a:lvl5pPr marL="2286000" lvl="4" indent="-349250" algn="l">
              <a:lnSpc>
                <a:spcPct val="96000"/>
              </a:lnSpc>
              <a:spcBef>
                <a:spcPts val="1900"/>
              </a:spcBef>
              <a:spcAft>
                <a:spcPts val="0"/>
              </a:spcAft>
              <a:buSzPts val="1900"/>
              <a:buChar char="​"/>
              <a:defRPr/>
            </a:lvl5pPr>
            <a:lvl6pPr marL="2743200" lvl="5" indent="-349250" algn="l">
              <a:lnSpc>
                <a:spcPct val="96000"/>
              </a:lnSpc>
              <a:spcBef>
                <a:spcPts val="0"/>
              </a:spcBef>
              <a:spcAft>
                <a:spcPts val="0"/>
              </a:spcAft>
              <a:buClr>
                <a:schemeClr val="dk1"/>
              </a:buClr>
              <a:buSzPts val="1900"/>
              <a:buChar char="​"/>
              <a:defRPr/>
            </a:lvl6pPr>
            <a:lvl7pPr marL="3200400" lvl="6" indent="-349250" algn="l">
              <a:lnSpc>
                <a:spcPct val="107000"/>
              </a:lnSpc>
              <a:spcBef>
                <a:spcPts val="1200"/>
              </a:spcBef>
              <a:spcAft>
                <a:spcPts val="0"/>
              </a:spcAft>
              <a:buClr>
                <a:schemeClr val="dk1"/>
              </a:buClr>
              <a:buSzPts val="1900"/>
              <a:buChar char="​"/>
              <a:defRPr/>
            </a:lvl7pPr>
            <a:lvl8pPr marL="3657600" lvl="7" indent="-349250" algn="l">
              <a:lnSpc>
                <a:spcPct val="87000"/>
              </a:lnSpc>
              <a:spcBef>
                <a:spcPts val="1900"/>
              </a:spcBef>
              <a:spcAft>
                <a:spcPts val="0"/>
              </a:spcAft>
              <a:buClr>
                <a:schemeClr val="dk1"/>
              </a:buClr>
              <a:buSzPts val="1900"/>
              <a:buChar char="​"/>
              <a:defRPr/>
            </a:lvl8pPr>
            <a:lvl9pPr marL="4114800" lvl="8" indent="-349250" algn="l">
              <a:lnSpc>
                <a:spcPct val="87000"/>
              </a:lnSpc>
              <a:spcBef>
                <a:spcPts val="1900"/>
              </a:spcBef>
              <a:spcAft>
                <a:spcPts val="0"/>
              </a:spcAft>
              <a:buClr>
                <a:schemeClr val="dk1"/>
              </a:buClr>
              <a:buSzPts val="1900"/>
              <a:buChar char="​"/>
              <a:defRPr/>
            </a:lvl9pPr>
          </a:lstStyle>
          <a:p>
            <a:endParaRPr/>
          </a:p>
        </p:txBody>
      </p:sp>
      <p:sp>
        <p:nvSpPr>
          <p:cNvPr id="410" name="Google Shape;410;g9c0c8dc0b6_0_687"/>
          <p:cNvSpPr txBox="1">
            <a:spLocks noGrp="1"/>
          </p:cNvSpPr>
          <p:nvPr>
            <p:ph type="subTitle" idx="4"/>
          </p:nvPr>
        </p:nvSpPr>
        <p:spPr>
          <a:xfrm>
            <a:off x="494189" y="1088136"/>
            <a:ext cx="11188500" cy="266100"/>
          </a:xfrm>
          <a:prstGeom prst="rect">
            <a:avLst/>
          </a:prstGeom>
          <a:noFill/>
          <a:ln>
            <a:noFill/>
          </a:ln>
        </p:spPr>
        <p:txBody>
          <a:bodyPr spcFirstLastPara="1" wrap="square" lIns="0" tIns="0" rIns="0" bIns="0" anchor="t" anchorCtr="0">
            <a:noAutofit/>
          </a:bodyPr>
          <a:lstStyle>
            <a:lvl1pPr lvl="0" algn="l">
              <a:lnSpc>
                <a:spcPct val="96000"/>
              </a:lnSpc>
              <a:spcBef>
                <a:spcPts val="900"/>
              </a:spcBef>
              <a:spcAft>
                <a:spcPts val="0"/>
              </a:spcAft>
              <a:buSzPts val="1900"/>
              <a:buNone/>
              <a:defRPr sz="1900">
                <a:solidFill>
                  <a:schemeClr val="dk1"/>
                </a:solidFill>
              </a:defRPr>
            </a:lvl1pPr>
            <a:lvl2pPr lvl="1" algn="ctr">
              <a:lnSpc>
                <a:spcPct val="107000"/>
              </a:lnSpc>
              <a:spcBef>
                <a:spcPts val="0"/>
              </a:spcBef>
              <a:spcAft>
                <a:spcPts val="0"/>
              </a:spcAft>
              <a:buSzPts val="2000"/>
              <a:buNone/>
              <a:defRPr sz="2000"/>
            </a:lvl2pPr>
            <a:lvl3pPr lvl="2" algn="ctr">
              <a:lnSpc>
                <a:spcPct val="107000"/>
              </a:lnSpc>
              <a:spcBef>
                <a:spcPts val="0"/>
              </a:spcBef>
              <a:spcAft>
                <a:spcPts val="0"/>
              </a:spcAft>
              <a:buSzPts val="1900"/>
              <a:buNone/>
              <a:defRPr sz="1900"/>
            </a:lvl3pPr>
            <a:lvl4pPr lvl="3" algn="ctr">
              <a:lnSpc>
                <a:spcPct val="107000"/>
              </a:lnSpc>
              <a:spcBef>
                <a:spcPts val="0"/>
              </a:spcBef>
              <a:spcAft>
                <a:spcPts val="0"/>
              </a:spcAft>
              <a:buSzPts val="1600"/>
              <a:buNone/>
              <a:defRPr sz="1600"/>
            </a:lvl4pPr>
            <a:lvl5pPr lvl="4" algn="ctr">
              <a:lnSpc>
                <a:spcPct val="96000"/>
              </a:lnSpc>
              <a:spcBef>
                <a:spcPts val="1900"/>
              </a:spcBef>
              <a:spcAft>
                <a:spcPts val="0"/>
              </a:spcAft>
              <a:buSzPts val="1600"/>
              <a:buNone/>
              <a:defRPr sz="1600"/>
            </a:lvl5pPr>
            <a:lvl6pPr lvl="5" algn="ctr">
              <a:lnSpc>
                <a:spcPct val="96000"/>
              </a:lnSpc>
              <a:spcBef>
                <a:spcPts val="0"/>
              </a:spcBef>
              <a:spcAft>
                <a:spcPts val="0"/>
              </a:spcAft>
              <a:buClr>
                <a:schemeClr val="dk1"/>
              </a:buClr>
              <a:buSzPts val="1600"/>
              <a:buNone/>
              <a:defRPr sz="1600"/>
            </a:lvl6pPr>
            <a:lvl7pPr lvl="6" algn="ctr">
              <a:lnSpc>
                <a:spcPct val="107000"/>
              </a:lnSpc>
              <a:spcBef>
                <a:spcPts val="1200"/>
              </a:spcBef>
              <a:spcAft>
                <a:spcPts val="0"/>
              </a:spcAft>
              <a:buClr>
                <a:schemeClr val="dk1"/>
              </a:buClr>
              <a:buSzPts val="1600"/>
              <a:buNone/>
              <a:defRPr sz="1600"/>
            </a:lvl7pPr>
            <a:lvl8pPr lvl="7" algn="ctr">
              <a:lnSpc>
                <a:spcPct val="87000"/>
              </a:lnSpc>
              <a:spcBef>
                <a:spcPts val="1900"/>
              </a:spcBef>
              <a:spcAft>
                <a:spcPts val="0"/>
              </a:spcAft>
              <a:buClr>
                <a:schemeClr val="dk1"/>
              </a:buClr>
              <a:buSzPts val="1600"/>
              <a:buNone/>
              <a:defRPr sz="1600"/>
            </a:lvl8pPr>
            <a:lvl9pPr lvl="8" algn="ctr">
              <a:lnSpc>
                <a:spcPct val="87000"/>
              </a:lnSpc>
              <a:spcBef>
                <a:spcPts val="1900"/>
              </a:spcBef>
              <a:spcAft>
                <a:spcPts val="0"/>
              </a:spcAft>
              <a:buClr>
                <a:schemeClr val="dk1"/>
              </a:buClr>
              <a:buSzPts val="1600"/>
              <a:buNone/>
              <a:defRPr sz="1600"/>
            </a:lvl9pPr>
          </a:lstStyle>
          <a:p>
            <a:endParaRPr/>
          </a:p>
        </p:txBody>
      </p:sp>
      <p:sp>
        <p:nvSpPr>
          <p:cNvPr id="411" name="Google Shape;411;g9c0c8dc0b6_0_687"/>
          <p:cNvSpPr txBox="1">
            <a:spLocks noGrp="1"/>
          </p:cNvSpPr>
          <p:nvPr>
            <p:ph type="ftr" idx="11"/>
          </p:nvPr>
        </p:nvSpPr>
        <p:spPr>
          <a:xfrm>
            <a:off x="495299" y="6391291"/>
            <a:ext cx="6597900" cy="117900"/>
          </a:xfrm>
          <a:prstGeom prst="rect">
            <a:avLst/>
          </a:prstGeom>
          <a:noFill/>
          <a:ln>
            <a:noFill/>
          </a:ln>
        </p:spPr>
        <p:txBody>
          <a:bodyPr spcFirstLastPara="1" wrap="square" lIns="0" tIns="0" rIns="0" bIns="0" anchor="b" anchorCtr="0">
            <a:noAutofit/>
          </a:bodyPr>
          <a:lstStyle>
            <a:lvl1pPr marR="0" lvl="0" algn="l" rtl="0">
              <a:lnSpc>
                <a:spcPct val="96000"/>
              </a:lnSpc>
              <a:spcBef>
                <a:spcPts val="0"/>
              </a:spcBef>
              <a:spcAft>
                <a:spcPts val="0"/>
              </a:spcAft>
              <a:buClr>
                <a:srgbClr val="3253DC"/>
              </a:buClr>
              <a:buSzPts val="800"/>
              <a:buFont typeface="Arial"/>
              <a:buNone/>
              <a:defRPr sz="800" b="0" i="0" u="none" strike="noStrike" cap="none">
                <a:solidFill>
                  <a:srgbClr val="A5A5A5"/>
                </a:solidFill>
                <a:latin typeface="Space Mono"/>
                <a:ea typeface="Space Mono"/>
                <a:cs typeface="Space Mono"/>
                <a:sym typeface="Space Mono"/>
              </a:defRPr>
            </a:lvl1pPr>
            <a:lvl2pPr marR="0" lvl="1" algn="l" rtl="0">
              <a:lnSpc>
                <a:spcPct val="100000"/>
              </a:lnSpc>
              <a:spcBef>
                <a:spcPts val="30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451993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1_Three Column ">
  <p:cSld name="1_Three Column ">
    <p:spTree>
      <p:nvGrpSpPr>
        <p:cNvPr id="1" name="Shape 412"/>
        <p:cNvGrpSpPr/>
        <p:nvPr/>
      </p:nvGrpSpPr>
      <p:grpSpPr>
        <a:xfrm>
          <a:off x="0" y="0"/>
          <a:ext cx="0" cy="0"/>
          <a:chOff x="0" y="0"/>
          <a:chExt cx="0" cy="0"/>
        </a:xfrm>
      </p:grpSpPr>
      <p:sp>
        <p:nvSpPr>
          <p:cNvPr id="413" name="Google Shape;413;g9c0c8dc0b6_0_694"/>
          <p:cNvSpPr txBox="1">
            <a:spLocks noGrp="1"/>
          </p:cNvSpPr>
          <p:nvPr>
            <p:ph type="title"/>
          </p:nvPr>
        </p:nvSpPr>
        <p:spPr>
          <a:xfrm>
            <a:off x="495300" y="549415"/>
            <a:ext cx="11187300" cy="455100"/>
          </a:xfrm>
          <a:prstGeom prst="rect">
            <a:avLst/>
          </a:prstGeom>
          <a:noFill/>
          <a:ln>
            <a:noFill/>
          </a:ln>
        </p:spPr>
        <p:txBody>
          <a:bodyPr spcFirstLastPara="1" wrap="square" lIns="0" tIns="0" rIns="0" bIns="0" anchor="b" anchorCtr="0">
            <a:noAutofit/>
          </a:bodyPr>
          <a:lstStyle>
            <a:lvl1pPr lvl="0" algn="l">
              <a:lnSpc>
                <a:spcPct val="84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14" name="Google Shape;414;g9c0c8dc0b6_0_694"/>
          <p:cNvSpPr txBox="1">
            <a:spLocks noGrp="1"/>
          </p:cNvSpPr>
          <p:nvPr>
            <p:ph type="body" idx="1"/>
          </p:nvPr>
        </p:nvSpPr>
        <p:spPr>
          <a:xfrm>
            <a:off x="495300" y="1719072"/>
            <a:ext cx="2615100" cy="4681500"/>
          </a:xfrm>
          <a:prstGeom prst="rect">
            <a:avLst/>
          </a:prstGeom>
          <a:noFill/>
          <a:ln>
            <a:noFill/>
          </a:ln>
        </p:spPr>
        <p:txBody>
          <a:bodyPr spcFirstLastPara="1" wrap="square" lIns="0" tIns="0" rIns="0" bIns="0" anchor="t" anchorCtr="0">
            <a:noAutofit/>
          </a:bodyPr>
          <a:lstStyle>
            <a:lvl1pPr marL="457200" lvl="0" indent="-349250" algn="l">
              <a:lnSpc>
                <a:spcPct val="107000"/>
              </a:lnSpc>
              <a:spcBef>
                <a:spcPts val="0"/>
              </a:spcBef>
              <a:spcAft>
                <a:spcPts val="0"/>
              </a:spcAft>
              <a:buSzPts val="1900"/>
              <a:buChar char="•"/>
              <a:defRPr/>
            </a:lvl1pPr>
            <a:lvl2pPr marL="914400" lvl="1" indent="-349250" algn="l">
              <a:lnSpc>
                <a:spcPct val="107000"/>
              </a:lnSpc>
              <a:spcBef>
                <a:spcPts val="0"/>
              </a:spcBef>
              <a:spcAft>
                <a:spcPts val="0"/>
              </a:spcAft>
              <a:buSzPts val="1900"/>
              <a:buChar char="•"/>
              <a:defRPr/>
            </a:lvl2pPr>
            <a:lvl3pPr marL="1371600" lvl="2" indent="-349250" algn="l">
              <a:lnSpc>
                <a:spcPct val="107000"/>
              </a:lnSpc>
              <a:spcBef>
                <a:spcPts val="0"/>
              </a:spcBef>
              <a:spcAft>
                <a:spcPts val="0"/>
              </a:spcAft>
              <a:buSzPts val="1900"/>
              <a:buChar char="•"/>
              <a:defRPr/>
            </a:lvl3pPr>
            <a:lvl4pPr marL="1828800" lvl="3" indent="-349250" algn="l">
              <a:lnSpc>
                <a:spcPct val="107000"/>
              </a:lnSpc>
              <a:spcBef>
                <a:spcPts val="0"/>
              </a:spcBef>
              <a:spcAft>
                <a:spcPts val="0"/>
              </a:spcAft>
              <a:buSzPts val="1900"/>
              <a:buChar char="•"/>
              <a:defRPr/>
            </a:lvl4pPr>
            <a:lvl5pPr marL="2286000" lvl="4" indent="-349250" algn="l">
              <a:lnSpc>
                <a:spcPct val="96000"/>
              </a:lnSpc>
              <a:spcBef>
                <a:spcPts val="1900"/>
              </a:spcBef>
              <a:spcAft>
                <a:spcPts val="0"/>
              </a:spcAft>
              <a:buSzPts val="1900"/>
              <a:buChar char="​"/>
              <a:defRPr/>
            </a:lvl5pPr>
            <a:lvl6pPr marL="2743200" lvl="5" indent="-349250" algn="l">
              <a:lnSpc>
                <a:spcPct val="96000"/>
              </a:lnSpc>
              <a:spcBef>
                <a:spcPts val="0"/>
              </a:spcBef>
              <a:spcAft>
                <a:spcPts val="0"/>
              </a:spcAft>
              <a:buClr>
                <a:schemeClr val="dk1"/>
              </a:buClr>
              <a:buSzPts val="1900"/>
              <a:buChar char="​"/>
              <a:defRPr/>
            </a:lvl6pPr>
            <a:lvl7pPr marL="3200400" lvl="6" indent="-349250" algn="l">
              <a:lnSpc>
                <a:spcPct val="107000"/>
              </a:lnSpc>
              <a:spcBef>
                <a:spcPts val="1200"/>
              </a:spcBef>
              <a:spcAft>
                <a:spcPts val="0"/>
              </a:spcAft>
              <a:buClr>
                <a:schemeClr val="dk1"/>
              </a:buClr>
              <a:buSzPts val="1900"/>
              <a:buChar char="​"/>
              <a:defRPr/>
            </a:lvl7pPr>
            <a:lvl8pPr marL="3657600" lvl="7" indent="-349250" algn="l">
              <a:lnSpc>
                <a:spcPct val="87000"/>
              </a:lnSpc>
              <a:spcBef>
                <a:spcPts val="1900"/>
              </a:spcBef>
              <a:spcAft>
                <a:spcPts val="0"/>
              </a:spcAft>
              <a:buClr>
                <a:schemeClr val="dk1"/>
              </a:buClr>
              <a:buSzPts val="1900"/>
              <a:buChar char="​"/>
              <a:defRPr/>
            </a:lvl8pPr>
            <a:lvl9pPr marL="4114800" lvl="8" indent="-349250" algn="l">
              <a:lnSpc>
                <a:spcPct val="87000"/>
              </a:lnSpc>
              <a:spcBef>
                <a:spcPts val="1900"/>
              </a:spcBef>
              <a:spcAft>
                <a:spcPts val="0"/>
              </a:spcAft>
              <a:buClr>
                <a:schemeClr val="dk1"/>
              </a:buClr>
              <a:buSzPts val="1900"/>
              <a:buChar char="​"/>
              <a:defRPr/>
            </a:lvl9pPr>
          </a:lstStyle>
          <a:p>
            <a:endParaRPr/>
          </a:p>
        </p:txBody>
      </p:sp>
      <p:sp>
        <p:nvSpPr>
          <p:cNvPr id="415" name="Google Shape;415;g9c0c8dc0b6_0_694"/>
          <p:cNvSpPr txBox="1">
            <a:spLocks noGrp="1"/>
          </p:cNvSpPr>
          <p:nvPr>
            <p:ph type="body" idx="2"/>
          </p:nvPr>
        </p:nvSpPr>
        <p:spPr>
          <a:xfrm>
            <a:off x="3355016" y="1719072"/>
            <a:ext cx="2615100" cy="4681500"/>
          </a:xfrm>
          <a:prstGeom prst="rect">
            <a:avLst/>
          </a:prstGeom>
          <a:noFill/>
          <a:ln>
            <a:noFill/>
          </a:ln>
        </p:spPr>
        <p:txBody>
          <a:bodyPr spcFirstLastPara="1" wrap="square" lIns="0" tIns="0" rIns="0" bIns="0" anchor="t" anchorCtr="0">
            <a:noAutofit/>
          </a:bodyPr>
          <a:lstStyle>
            <a:lvl1pPr marL="457200" lvl="0" indent="-349250" algn="l">
              <a:lnSpc>
                <a:spcPct val="107000"/>
              </a:lnSpc>
              <a:spcBef>
                <a:spcPts val="0"/>
              </a:spcBef>
              <a:spcAft>
                <a:spcPts val="0"/>
              </a:spcAft>
              <a:buSzPts val="1900"/>
              <a:buChar char="•"/>
              <a:defRPr/>
            </a:lvl1pPr>
            <a:lvl2pPr marL="914400" lvl="1" indent="-349250" algn="l">
              <a:lnSpc>
                <a:spcPct val="107000"/>
              </a:lnSpc>
              <a:spcBef>
                <a:spcPts val="0"/>
              </a:spcBef>
              <a:spcAft>
                <a:spcPts val="0"/>
              </a:spcAft>
              <a:buSzPts val="1900"/>
              <a:buChar char="•"/>
              <a:defRPr/>
            </a:lvl2pPr>
            <a:lvl3pPr marL="1371600" lvl="2" indent="-349250" algn="l">
              <a:lnSpc>
                <a:spcPct val="107000"/>
              </a:lnSpc>
              <a:spcBef>
                <a:spcPts val="0"/>
              </a:spcBef>
              <a:spcAft>
                <a:spcPts val="0"/>
              </a:spcAft>
              <a:buSzPts val="1900"/>
              <a:buChar char="•"/>
              <a:defRPr/>
            </a:lvl3pPr>
            <a:lvl4pPr marL="1828800" lvl="3" indent="-349250" algn="l">
              <a:lnSpc>
                <a:spcPct val="107000"/>
              </a:lnSpc>
              <a:spcBef>
                <a:spcPts val="0"/>
              </a:spcBef>
              <a:spcAft>
                <a:spcPts val="0"/>
              </a:spcAft>
              <a:buSzPts val="1900"/>
              <a:buChar char="•"/>
              <a:defRPr/>
            </a:lvl4pPr>
            <a:lvl5pPr marL="2286000" lvl="4" indent="-349250" algn="l">
              <a:lnSpc>
                <a:spcPct val="96000"/>
              </a:lnSpc>
              <a:spcBef>
                <a:spcPts val="1900"/>
              </a:spcBef>
              <a:spcAft>
                <a:spcPts val="0"/>
              </a:spcAft>
              <a:buSzPts val="1900"/>
              <a:buChar char="​"/>
              <a:defRPr/>
            </a:lvl5pPr>
            <a:lvl6pPr marL="2743200" lvl="5" indent="-349250" algn="l">
              <a:lnSpc>
                <a:spcPct val="96000"/>
              </a:lnSpc>
              <a:spcBef>
                <a:spcPts val="0"/>
              </a:spcBef>
              <a:spcAft>
                <a:spcPts val="0"/>
              </a:spcAft>
              <a:buClr>
                <a:schemeClr val="dk1"/>
              </a:buClr>
              <a:buSzPts val="1900"/>
              <a:buChar char="​"/>
              <a:defRPr/>
            </a:lvl6pPr>
            <a:lvl7pPr marL="3200400" lvl="6" indent="-349250" algn="l">
              <a:lnSpc>
                <a:spcPct val="107000"/>
              </a:lnSpc>
              <a:spcBef>
                <a:spcPts val="1200"/>
              </a:spcBef>
              <a:spcAft>
                <a:spcPts val="0"/>
              </a:spcAft>
              <a:buClr>
                <a:schemeClr val="dk1"/>
              </a:buClr>
              <a:buSzPts val="1900"/>
              <a:buChar char="​"/>
              <a:defRPr/>
            </a:lvl7pPr>
            <a:lvl8pPr marL="3657600" lvl="7" indent="-349250" algn="l">
              <a:lnSpc>
                <a:spcPct val="87000"/>
              </a:lnSpc>
              <a:spcBef>
                <a:spcPts val="1900"/>
              </a:spcBef>
              <a:spcAft>
                <a:spcPts val="0"/>
              </a:spcAft>
              <a:buClr>
                <a:schemeClr val="dk1"/>
              </a:buClr>
              <a:buSzPts val="1900"/>
              <a:buChar char="​"/>
              <a:defRPr/>
            </a:lvl8pPr>
            <a:lvl9pPr marL="4114800" lvl="8" indent="-349250" algn="l">
              <a:lnSpc>
                <a:spcPct val="87000"/>
              </a:lnSpc>
              <a:spcBef>
                <a:spcPts val="1900"/>
              </a:spcBef>
              <a:spcAft>
                <a:spcPts val="0"/>
              </a:spcAft>
              <a:buClr>
                <a:schemeClr val="dk1"/>
              </a:buClr>
              <a:buSzPts val="1900"/>
              <a:buChar char="​"/>
              <a:defRPr/>
            </a:lvl9pPr>
          </a:lstStyle>
          <a:p>
            <a:endParaRPr/>
          </a:p>
        </p:txBody>
      </p:sp>
      <p:sp>
        <p:nvSpPr>
          <p:cNvPr id="416" name="Google Shape;416;g9c0c8dc0b6_0_694"/>
          <p:cNvSpPr txBox="1">
            <a:spLocks noGrp="1"/>
          </p:cNvSpPr>
          <p:nvPr>
            <p:ph type="body" idx="3"/>
          </p:nvPr>
        </p:nvSpPr>
        <p:spPr>
          <a:xfrm>
            <a:off x="6221946" y="1719072"/>
            <a:ext cx="2615100" cy="4681500"/>
          </a:xfrm>
          <a:prstGeom prst="rect">
            <a:avLst/>
          </a:prstGeom>
          <a:noFill/>
          <a:ln>
            <a:noFill/>
          </a:ln>
        </p:spPr>
        <p:txBody>
          <a:bodyPr spcFirstLastPara="1" wrap="square" lIns="0" tIns="0" rIns="0" bIns="0" anchor="t" anchorCtr="0">
            <a:noAutofit/>
          </a:bodyPr>
          <a:lstStyle>
            <a:lvl1pPr marL="457200" lvl="0" indent="-349250" algn="l">
              <a:lnSpc>
                <a:spcPct val="107000"/>
              </a:lnSpc>
              <a:spcBef>
                <a:spcPts val="0"/>
              </a:spcBef>
              <a:spcAft>
                <a:spcPts val="0"/>
              </a:spcAft>
              <a:buSzPts val="1900"/>
              <a:buChar char="•"/>
              <a:defRPr/>
            </a:lvl1pPr>
            <a:lvl2pPr marL="914400" lvl="1" indent="-349250" algn="l">
              <a:lnSpc>
                <a:spcPct val="107000"/>
              </a:lnSpc>
              <a:spcBef>
                <a:spcPts val="0"/>
              </a:spcBef>
              <a:spcAft>
                <a:spcPts val="0"/>
              </a:spcAft>
              <a:buSzPts val="1900"/>
              <a:buChar char="•"/>
              <a:defRPr/>
            </a:lvl2pPr>
            <a:lvl3pPr marL="1371600" lvl="2" indent="-349250" algn="l">
              <a:lnSpc>
                <a:spcPct val="107000"/>
              </a:lnSpc>
              <a:spcBef>
                <a:spcPts val="0"/>
              </a:spcBef>
              <a:spcAft>
                <a:spcPts val="0"/>
              </a:spcAft>
              <a:buSzPts val="1900"/>
              <a:buChar char="•"/>
              <a:defRPr/>
            </a:lvl3pPr>
            <a:lvl4pPr marL="1828800" lvl="3" indent="-349250" algn="l">
              <a:lnSpc>
                <a:spcPct val="107000"/>
              </a:lnSpc>
              <a:spcBef>
                <a:spcPts val="0"/>
              </a:spcBef>
              <a:spcAft>
                <a:spcPts val="0"/>
              </a:spcAft>
              <a:buSzPts val="1900"/>
              <a:buChar char="•"/>
              <a:defRPr/>
            </a:lvl4pPr>
            <a:lvl5pPr marL="2286000" lvl="4" indent="-349250" algn="l">
              <a:lnSpc>
                <a:spcPct val="96000"/>
              </a:lnSpc>
              <a:spcBef>
                <a:spcPts val="1900"/>
              </a:spcBef>
              <a:spcAft>
                <a:spcPts val="0"/>
              </a:spcAft>
              <a:buSzPts val="1900"/>
              <a:buChar char="​"/>
              <a:defRPr/>
            </a:lvl5pPr>
            <a:lvl6pPr marL="2743200" lvl="5" indent="-349250" algn="l">
              <a:lnSpc>
                <a:spcPct val="96000"/>
              </a:lnSpc>
              <a:spcBef>
                <a:spcPts val="0"/>
              </a:spcBef>
              <a:spcAft>
                <a:spcPts val="0"/>
              </a:spcAft>
              <a:buClr>
                <a:schemeClr val="dk1"/>
              </a:buClr>
              <a:buSzPts val="1900"/>
              <a:buChar char="​"/>
              <a:defRPr/>
            </a:lvl6pPr>
            <a:lvl7pPr marL="3200400" lvl="6" indent="-349250" algn="l">
              <a:lnSpc>
                <a:spcPct val="107000"/>
              </a:lnSpc>
              <a:spcBef>
                <a:spcPts val="1200"/>
              </a:spcBef>
              <a:spcAft>
                <a:spcPts val="0"/>
              </a:spcAft>
              <a:buClr>
                <a:schemeClr val="dk1"/>
              </a:buClr>
              <a:buSzPts val="1900"/>
              <a:buChar char="​"/>
              <a:defRPr/>
            </a:lvl7pPr>
            <a:lvl8pPr marL="3657600" lvl="7" indent="-349250" algn="l">
              <a:lnSpc>
                <a:spcPct val="87000"/>
              </a:lnSpc>
              <a:spcBef>
                <a:spcPts val="1900"/>
              </a:spcBef>
              <a:spcAft>
                <a:spcPts val="0"/>
              </a:spcAft>
              <a:buClr>
                <a:schemeClr val="dk1"/>
              </a:buClr>
              <a:buSzPts val="1900"/>
              <a:buChar char="​"/>
              <a:defRPr/>
            </a:lvl8pPr>
            <a:lvl9pPr marL="4114800" lvl="8" indent="-349250" algn="l">
              <a:lnSpc>
                <a:spcPct val="87000"/>
              </a:lnSpc>
              <a:spcBef>
                <a:spcPts val="1900"/>
              </a:spcBef>
              <a:spcAft>
                <a:spcPts val="0"/>
              </a:spcAft>
              <a:buClr>
                <a:schemeClr val="dk1"/>
              </a:buClr>
              <a:buSzPts val="1900"/>
              <a:buChar char="​"/>
              <a:defRPr/>
            </a:lvl9pPr>
          </a:lstStyle>
          <a:p>
            <a:endParaRPr/>
          </a:p>
        </p:txBody>
      </p:sp>
      <p:sp>
        <p:nvSpPr>
          <p:cNvPr id="417" name="Google Shape;417;g9c0c8dc0b6_0_694"/>
          <p:cNvSpPr txBox="1">
            <a:spLocks noGrp="1"/>
          </p:cNvSpPr>
          <p:nvPr>
            <p:ph type="subTitle" idx="4"/>
          </p:nvPr>
        </p:nvSpPr>
        <p:spPr>
          <a:xfrm>
            <a:off x="494189" y="1088136"/>
            <a:ext cx="11188500" cy="266100"/>
          </a:xfrm>
          <a:prstGeom prst="rect">
            <a:avLst/>
          </a:prstGeom>
          <a:noFill/>
          <a:ln>
            <a:noFill/>
          </a:ln>
        </p:spPr>
        <p:txBody>
          <a:bodyPr spcFirstLastPara="1" wrap="square" lIns="0" tIns="0" rIns="0" bIns="0" anchor="t" anchorCtr="0">
            <a:noAutofit/>
          </a:bodyPr>
          <a:lstStyle>
            <a:lvl1pPr lvl="0" algn="l">
              <a:lnSpc>
                <a:spcPct val="96000"/>
              </a:lnSpc>
              <a:spcBef>
                <a:spcPts val="900"/>
              </a:spcBef>
              <a:spcAft>
                <a:spcPts val="0"/>
              </a:spcAft>
              <a:buSzPts val="1900"/>
              <a:buNone/>
              <a:defRPr sz="1900">
                <a:solidFill>
                  <a:schemeClr val="dk1"/>
                </a:solidFill>
              </a:defRPr>
            </a:lvl1pPr>
            <a:lvl2pPr lvl="1" algn="ctr">
              <a:lnSpc>
                <a:spcPct val="107000"/>
              </a:lnSpc>
              <a:spcBef>
                <a:spcPts val="0"/>
              </a:spcBef>
              <a:spcAft>
                <a:spcPts val="0"/>
              </a:spcAft>
              <a:buSzPts val="2000"/>
              <a:buNone/>
              <a:defRPr sz="2000"/>
            </a:lvl2pPr>
            <a:lvl3pPr lvl="2" algn="ctr">
              <a:lnSpc>
                <a:spcPct val="107000"/>
              </a:lnSpc>
              <a:spcBef>
                <a:spcPts val="0"/>
              </a:spcBef>
              <a:spcAft>
                <a:spcPts val="0"/>
              </a:spcAft>
              <a:buSzPts val="1900"/>
              <a:buNone/>
              <a:defRPr sz="1900"/>
            </a:lvl3pPr>
            <a:lvl4pPr lvl="3" algn="ctr">
              <a:lnSpc>
                <a:spcPct val="107000"/>
              </a:lnSpc>
              <a:spcBef>
                <a:spcPts val="0"/>
              </a:spcBef>
              <a:spcAft>
                <a:spcPts val="0"/>
              </a:spcAft>
              <a:buSzPts val="1600"/>
              <a:buNone/>
              <a:defRPr sz="1600"/>
            </a:lvl4pPr>
            <a:lvl5pPr lvl="4" algn="ctr">
              <a:lnSpc>
                <a:spcPct val="96000"/>
              </a:lnSpc>
              <a:spcBef>
                <a:spcPts val="1900"/>
              </a:spcBef>
              <a:spcAft>
                <a:spcPts val="0"/>
              </a:spcAft>
              <a:buSzPts val="1600"/>
              <a:buNone/>
              <a:defRPr sz="1600"/>
            </a:lvl5pPr>
            <a:lvl6pPr lvl="5" algn="ctr">
              <a:lnSpc>
                <a:spcPct val="96000"/>
              </a:lnSpc>
              <a:spcBef>
                <a:spcPts val="0"/>
              </a:spcBef>
              <a:spcAft>
                <a:spcPts val="0"/>
              </a:spcAft>
              <a:buClr>
                <a:schemeClr val="dk1"/>
              </a:buClr>
              <a:buSzPts val="1600"/>
              <a:buNone/>
              <a:defRPr sz="1600"/>
            </a:lvl6pPr>
            <a:lvl7pPr lvl="6" algn="ctr">
              <a:lnSpc>
                <a:spcPct val="107000"/>
              </a:lnSpc>
              <a:spcBef>
                <a:spcPts val="1200"/>
              </a:spcBef>
              <a:spcAft>
                <a:spcPts val="0"/>
              </a:spcAft>
              <a:buClr>
                <a:schemeClr val="dk1"/>
              </a:buClr>
              <a:buSzPts val="1600"/>
              <a:buNone/>
              <a:defRPr sz="1600"/>
            </a:lvl7pPr>
            <a:lvl8pPr lvl="7" algn="ctr">
              <a:lnSpc>
                <a:spcPct val="87000"/>
              </a:lnSpc>
              <a:spcBef>
                <a:spcPts val="1900"/>
              </a:spcBef>
              <a:spcAft>
                <a:spcPts val="0"/>
              </a:spcAft>
              <a:buClr>
                <a:schemeClr val="dk1"/>
              </a:buClr>
              <a:buSzPts val="1600"/>
              <a:buNone/>
              <a:defRPr sz="1600"/>
            </a:lvl8pPr>
            <a:lvl9pPr lvl="8" algn="ctr">
              <a:lnSpc>
                <a:spcPct val="87000"/>
              </a:lnSpc>
              <a:spcBef>
                <a:spcPts val="1900"/>
              </a:spcBef>
              <a:spcAft>
                <a:spcPts val="0"/>
              </a:spcAft>
              <a:buClr>
                <a:schemeClr val="dk1"/>
              </a:buClr>
              <a:buSzPts val="1600"/>
              <a:buNone/>
              <a:defRPr sz="1600"/>
            </a:lvl9pPr>
          </a:lstStyle>
          <a:p>
            <a:endParaRPr/>
          </a:p>
        </p:txBody>
      </p:sp>
      <p:sp>
        <p:nvSpPr>
          <p:cNvPr id="418" name="Google Shape;418;g9c0c8dc0b6_0_694"/>
          <p:cNvSpPr txBox="1">
            <a:spLocks noGrp="1"/>
          </p:cNvSpPr>
          <p:nvPr>
            <p:ph type="body" idx="5"/>
          </p:nvPr>
        </p:nvSpPr>
        <p:spPr>
          <a:xfrm>
            <a:off x="9067379" y="1719072"/>
            <a:ext cx="2615100" cy="4681500"/>
          </a:xfrm>
          <a:prstGeom prst="rect">
            <a:avLst/>
          </a:prstGeom>
          <a:noFill/>
          <a:ln>
            <a:noFill/>
          </a:ln>
        </p:spPr>
        <p:txBody>
          <a:bodyPr spcFirstLastPara="1" wrap="square" lIns="0" tIns="0" rIns="0" bIns="0" anchor="t" anchorCtr="0">
            <a:noAutofit/>
          </a:bodyPr>
          <a:lstStyle>
            <a:lvl1pPr marL="457200" lvl="0" indent="-349250" algn="l">
              <a:lnSpc>
                <a:spcPct val="107000"/>
              </a:lnSpc>
              <a:spcBef>
                <a:spcPts val="0"/>
              </a:spcBef>
              <a:spcAft>
                <a:spcPts val="0"/>
              </a:spcAft>
              <a:buSzPts val="1900"/>
              <a:buChar char="•"/>
              <a:defRPr/>
            </a:lvl1pPr>
            <a:lvl2pPr marL="914400" lvl="1" indent="-349250" algn="l">
              <a:lnSpc>
                <a:spcPct val="107000"/>
              </a:lnSpc>
              <a:spcBef>
                <a:spcPts val="0"/>
              </a:spcBef>
              <a:spcAft>
                <a:spcPts val="0"/>
              </a:spcAft>
              <a:buSzPts val="1900"/>
              <a:buChar char="•"/>
              <a:defRPr/>
            </a:lvl2pPr>
            <a:lvl3pPr marL="1371600" lvl="2" indent="-349250" algn="l">
              <a:lnSpc>
                <a:spcPct val="107000"/>
              </a:lnSpc>
              <a:spcBef>
                <a:spcPts val="0"/>
              </a:spcBef>
              <a:spcAft>
                <a:spcPts val="0"/>
              </a:spcAft>
              <a:buSzPts val="1900"/>
              <a:buChar char="•"/>
              <a:defRPr/>
            </a:lvl3pPr>
            <a:lvl4pPr marL="1828800" lvl="3" indent="-349250" algn="l">
              <a:lnSpc>
                <a:spcPct val="107000"/>
              </a:lnSpc>
              <a:spcBef>
                <a:spcPts val="0"/>
              </a:spcBef>
              <a:spcAft>
                <a:spcPts val="0"/>
              </a:spcAft>
              <a:buSzPts val="1900"/>
              <a:buChar char="•"/>
              <a:defRPr/>
            </a:lvl4pPr>
            <a:lvl5pPr marL="2286000" lvl="4" indent="-349250" algn="l">
              <a:lnSpc>
                <a:spcPct val="96000"/>
              </a:lnSpc>
              <a:spcBef>
                <a:spcPts val="1900"/>
              </a:spcBef>
              <a:spcAft>
                <a:spcPts val="0"/>
              </a:spcAft>
              <a:buSzPts val="1900"/>
              <a:buChar char="​"/>
              <a:defRPr/>
            </a:lvl5pPr>
            <a:lvl6pPr marL="2743200" lvl="5" indent="-349250" algn="l">
              <a:lnSpc>
                <a:spcPct val="96000"/>
              </a:lnSpc>
              <a:spcBef>
                <a:spcPts val="0"/>
              </a:spcBef>
              <a:spcAft>
                <a:spcPts val="0"/>
              </a:spcAft>
              <a:buClr>
                <a:schemeClr val="dk1"/>
              </a:buClr>
              <a:buSzPts val="1900"/>
              <a:buChar char="​"/>
              <a:defRPr/>
            </a:lvl6pPr>
            <a:lvl7pPr marL="3200400" lvl="6" indent="-349250" algn="l">
              <a:lnSpc>
                <a:spcPct val="107000"/>
              </a:lnSpc>
              <a:spcBef>
                <a:spcPts val="1200"/>
              </a:spcBef>
              <a:spcAft>
                <a:spcPts val="0"/>
              </a:spcAft>
              <a:buClr>
                <a:schemeClr val="dk1"/>
              </a:buClr>
              <a:buSzPts val="1900"/>
              <a:buChar char="​"/>
              <a:defRPr/>
            </a:lvl7pPr>
            <a:lvl8pPr marL="3657600" lvl="7" indent="-349250" algn="l">
              <a:lnSpc>
                <a:spcPct val="87000"/>
              </a:lnSpc>
              <a:spcBef>
                <a:spcPts val="1900"/>
              </a:spcBef>
              <a:spcAft>
                <a:spcPts val="0"/>
              </a:spcAft>
              <a:buClr>
                <a:schemeClr val="dk1"/>
              </a:buClr>
              <a:buSzPts val="1900"/>
              <a:buChar char="​"/>
              <a:defRPr/>
            </a:lvl8pPr>
            <a:lvl9pPr marL="4114800" lvl="8" indent="-349250" algn="l">
              <a:lnSpc>
                <a:spcPct val="87000"/>
              </a:lnSpc>
              <a:spcBef>
                <a:spcPts val="1900"/>
              </a:spcBef>
              <a:spcAft>
                <a:spcPts val="0"/>
              </a:spcAft>
              <a:buClr>
                <a:schemeClr val="dk1"/>
              </a:buClr>
              <a:buSzPts val="1900"/>
              <a:buChar char="​"/>
              <a:defRPr/>
            </a:lvl9pPr>
          </a:lstStyle>
          <a:p>
            <a:endParaRPr/>
          </a:p>
        </p:txBody>
      </p:sp>
      <p:sp>
        <p:nvSpPr>
          <p:cNvPr id="419" name="Google Shape;419;g9c0c8dc0b6_0_694"/>
          <p:cNvSpPr txBox="1">
            <a:spLocks noGrp="1"/>
          </p:cNvSpPr>
          <p:nvPr>
            <p:ph type="ftr" idx="11"/>
          </p:nvPr>
        </p:nvSpPr>
        <p:spPr>
          <a:xfrm>
            <a:off x="495299" y="6391291"/>
            <a:ext cx="6597900" cy="117900"/>
          </a:xfrm>
          <a:prstGeom prst="rect">
            <a:avLst/>
          </a:prstGeom>
          <a:noFill/>
          <a:ln>
            <a:noFill/>
          </a:ln>
        </p:spPr>
        <p:txBody>
          <a:bodyPr spcFirstLastPara="1" wrap="square" lIns="0" tIns="0" rIns="0" bIns="0" anchor="b" anchorCtr="0">
            <a:noAutofit/>
          </a:bodyPr>
          <a:lstStyle>
            <a:lvl1pPr marR="0" lvl="0" algn="l" rtl="0">
              <a:lnSpc>
                <a:spcPct val="96000"/>
              </a:lnSpc>
              <a:spcBef>
                <a:spcPts val="0"/>
              </a:spcBef>
              <a:spcAft>
                <a:spcPts val="0"/>
              </a:spcAft>
              <a:buClr>
                <a:srgbClr val="3253DC"/>
              </a:buClr>
              <a:buSzPts val="800"/>
              <a:buFont typeface="Arial"/>
              <a:buNone/>
              <a:defRPr sz="800" b="0" i="0" u="none" strike="noStrike" cap="none">
                <a:solidFill>
                  <a:srgbClr val="A5A5A5"/>
                </a:solidFill>
                <a:latin typeface="Space Mono"/>
                <a:ea typeface="Space Mono"/>
                <a:cs typeface="Space Mono"/>
                <a:sym typeface="Space Mono"/>
              </a:defRPr>
            </a:lvl1pPr>
            <a:lvl2pPr marR="0" lvl="1" algn="l" rtl="0">
              <a:lnSpc>
                <a:spcPct val="100000"/>
              </a:lnSpc>
              <a:spcBef>
                <a:spcPts val="30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44078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1_Two Column">
  <p:cSld name="1_Two Column">
    <p:spTree>
      <p:nvGrpSpPr>
        <p:cNvPr id="1" name="Shape 420"/>
        <p:cNvGrpSpPr/>
        <p:nvPr/>
      </p:nvGrpSpPr>
      <p:grpSpPr>
        <a:xfrm>
          <a:off x="0" y="0"/>
          <a:ext cx="0" cy="0"/>
          <a:chOff x="0" y="0"/>
          <a:chExt cx="0" cy="0"/>
        </a:xfrm>
      </p:grpSpPr>
      <p:sp>
        <p:nvSpPr>
          <p:cNvPr id="421" name="Google Shape;421;g9c0c8dc0b6_0_702"/>
          <p:cNvSpPr txBox="1">
            <a:spLocks noGrp="1"/>
          </p:cNvSpPr>
          <p:nvPr>
            <p:ph type="title"/>
          </p:nvPr>
        </p:nvSpPr>
        <p:spPr>
          <a:xfrm>
            <a:off x="495300" y="549415"/>
            <a:ext cx="11187300" cy="455100"/>
          </a:xfrm>
          <a:prstGeom prst="rect">
            <a:avLst/>
          </a:prstGeom>
          <a:noFill/>
          <a:ln>
            <a:noFill/>
          </a:ln>
        </p:spPr>
        <p:txBody>
          <a:bodyPr spcFirstLastPara="1" wrap="square" lIns="0" tIns="0" rIns="0" bIns="0" anchor="b" anchorCtr="0">
            <a:noAutofit/>
          </a:bodyPr>
          <a:lstStyle>
            <a:lvl1pPr lvl="0" algn="l">
              <a:lnSpc>
                <a:spcPct val="84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22" name="Google Shape;422;g9c0c8dc0b6_0_702"/>
          <p:cNvSpPr txBox="1">
            <a:spLocks noGrp="1"/>
          </p:cNvSpPr>
          <p:nvPr>
            <p:ph type="body" idx="1"/>
          </p:nvPr>
        </p:nvSpPr>
        <p:spPr>
          <a:xfrm>
            <a:off x="495299" y="1719072"/>
            <a:ext cx="11202900" cy="2391300"/>
          </a:xfrm>
          <a:prstGeom prst="rect">
            <a:avLst/>
          </a:prstGeom>
          <a:noFill/>
          <a:ln>
            <a:noFill/>
          </a:ln>
        </p:spPr>
        <p:txBody>
          <a:bodyPr spcFirstLastPara="1" wrap="square" lIns="0" tIns="0" rIns="0" bIns="0" anchor="t" anchorCtr="0">
            <a:noAutofit/>
          </a:bodyPr>
          <a:lstStyle>
            <a:lvl1pPr marL="457200" lvl="0" indent="-349250" algn="l">
              <a:lnSpc>
                <a:spcPct val="107000"/>
              </a:lnSpc>
              <a:spcBef>
                <a:spcPts val="0"/>
              </a:spcBef>
              <a:spcAft>
                <a:spcPts val="0"/>
              </a:spcAft>
              <a:buSzPts val="1900"/>
              <a:buChar char="•"/>
              <a:defRPr/>
            </a:lvl1pPr>
            <a:lvl2pPr marL="914400" lvl="1" indent="-349250" algn="l">
              <a:lnSpc>
                <a:spcPct val="107000"/>
              </a:lnSpc>
              <a:spcBef>
                <a:spcPts val="0"/>
              </a:spcBef>
              <a:spcAft>
                <a:spcPts val="0"/>
              </a:spcAft>
              <a:buSzPts val="1900"/>
              <a:buChar char="•"/>
              <a:defRPr/>
            </a:lvl2pPr>
            <a:lvl3pPr marL="1371600" lvl="2" indent="-349250" algn="l">
              <a:lnSpc>
                <a:spcPct val="107000"/>
              </a:lnSpc>
              <a:spcBef>
                <a:spcPts val="0"/>
              </a:spcBef>
              <a:spcAft>
                <a:spcPts val="0"/>
              </a:spcAft>
              <a:buSzPts val="1900"/>
              <a:buChar char="•"/>
              <a:defRPr/>
            </a:lvl3pPr>
            <a:lvl4pPr marL="1828800" lvl="3" indent="-349250" algn="l">
              <a:lnSpc>
                <a:spcPct val="107000"/>
              </a:lnSpc>
              <a:spcBef>
                <a:spcPts val="0"/>
              </a:spcBef>
              <a:spcAft>
                <a:spcPts val="0"/>
              </a:spcAft>
              <a:buSzPts val="1900"/>
              <a:buChar char="•"/>
              <a:defRPr/>
            </a:lvl4pPr>
            <a:lvl5pPr marL="2286000" lvl="4" indent="-349250" algn="l">
              <a:lnSpc>
                <a:spcPct val="96000"/>
              </a:lnSpc>
              <a:spcBef>
                <a:spcPts val="1900"/>
              </a:spcBef>
              <a:spcAft>
                <a:spcPts val="0"/>
              </a:spcAft>
              <a:buSzPts val="1900"/>
              <a:buChar char="​"/>
              <a:defRPr/>
            </a:lvl5pPr>
            <a:lvl6pPr marL="2743200" lvl="5" indent="-349250" algn="l">
              <a:lnSpc>
                <a:spcPct val="96000"/>
              </a:lnSpc>
              <a:spcBef>
                <a:spcPts val="0"/>
              </a:spcBef>
              <a:spcAft>
                <a:spcPts val="0"/>
              </a:spcAft>
              <a:buClr>
                <a:schemeClr val="dk1"/>
              </a:buClr>
              <a:buSzPts val="1900"/>
              <a:buChar char="​"/>
              <a:defRPr/>
            </a:lvl6pPr>
            <a:lvl7pPr marL="3200400" lvl="6" indent="-349250" algn="l">
              <a:lnSpc>
                <a:spcPct val="107000"/>
              </a:lnSpc>
              <a:spcBef>
                <a:spcPts val="1200"/>
              </a:spcBef>
              <a:spcAft>
                <a:spcPts val="0"/>
              </a:spcAft>
              <a:buClr>
                <a:schemeClr val="dk1"/>
              </a:buClr>
              <a:buSzPts val="1900"/>
              <a:buChar char="​"/>
              <a:defRPr/>
            </a:lvl7pPr>
            <a:lvl8pPr marL="3657600" lvl="7" indent="-349250" algn="l">
              <a:lnSpc>
                <a:spcPct val="87000"/>
              </a:lnSpc>
              <a:spcBef>
                <a:spcPts val="1900"/>
              </a:spcBef>
              <a:spcAft>
                <a:spcPts val="0"/>
              </a:spcAft>
              <a:buClr>
                <a:schemeClr val="dk1"/>
              </a:buClr>
              <a:buSzPts val="1900"/>
              <a:buChar char="​"/>
              <a:defRPr/>
            </a:lvl8pPr>
            <a:lvl9pPr marL="4114800" lvl="8" indent="-349250" algn="l">
              <a:lnSpc>
                <a:spcPct val="87000"/>
              </a:lnSpc>
              <a:spcBef>
                <a:spcPts val="1900"/>
              </a:spcBef>
              <a:spcAft>
                <a:spcPts val="0"/>
              </a:spcAft>
              <a:buClr>
                <a:schemeClr val="dk1"/>
              </a:buClr>
              <a:buSzPts val="1900"/>
              <a:buChar char="​"/>
              <a:defRPr/>
            </a:lvl9pPr>
          </a:lstStyle>
          <a:p>
            <a:endParaRPr/>
          </a:p>
        </p:txBody>
      </p:sp>
      <p:sp>
        <p:nvSpPr>
          <p:cNvPr id="423" name="Google Shape;423;g9c0c8dc0b6_0_702"/>
          <p:cNvSpPr txBox="1">
            <a:spLocks noGrp="1"/>
          </p:cNvSpPr>
          <p:nvPr>
            <p:ph type="body" idx="2"/>
          </p:nvPr>
        </p:nvSpPr>
        <p:spPr>
          <a:xfrm>
            <a:off x="495300" y="4343399"/>
            <a:ext cx="3572700" cy="2057100"/>
          </a:xfrm>
          <a:prstGeom prst="rect">
            <a:avLst/>
          </a:prstGeom>
          <a:noFill/>
          <a:ln>
            <a:noFill/>
          </a:ln>
        </p:spPr>
        <p:txBody>
          <a:bodyPr spcFirstLastPara="1" wrap="square" lIns="0" tIns="0" rIns="0" bIns="0" anchor="t" anchorCtr="0">
            <a:noAutofit/>
          </a:bodyPr>
          <a:lstStyle>
            <a:lvl1pPr marL="457200" lvl="0" indent="-330200" algn="l">
              <a:lnSpc>
                <a:spcPct val="107000"/>
              </a:lnSpc>
              <a:spcBef>
                <a:spcPts val="0"/>
              </a:spcBef>
              <a:spcAft>
                <a:spcPts val="0"/>
              </a:spcAft>
              <a:buSzPts val="1600"/>
              <a:buChar char="•"/>
              <a:defRPr sz="1600"/>
            </a:lvl1pPr>
            <a:lvl2pPr marL="914400" lvl="1" indent="-330200" algn="l">
              <a:lnSpc>
                <a:spcPct val="107000"/>
              </a:lnSpc>
              <a:spcBef>
                <a:spcPts val="0"/>
              </a:spcBef>
              <a:spcAft>
                <a:spcPts val="0"/>
              </a:spcAft>
              <a:buSzPts val="1600"/>
              <a:buChar char="•"/>
              <a:defRPr sz="1600"/>
            </a:lvl2pPr>
            <a:lvl3pPr marL="1371600" lvl="2" indent="-304800" algn="l">
              <a:lnSpc>
                <a:spcPct val="107000"/>
              </a:lnSpc>
              <a:spcBef>
                <a:spcPts val="0"/>
              </a:spcBef>
              <a:spcAft>
                <a:spcPts val="0"/>
              </a:spcAft>
              <a:buSzPts val="1200"/>
              <a:buChar char="•"/>
              <a:defRPr sz="1200"/>
            </a:lvl3pPr>
            <a:lvl4pPr marL="1828800" lvl="3" indent="-304800" algn="l">
              <a:lnSpc>
                <a:spcPct val="107000"/>
              </a:lnSpc>
              <a:spcBef>
                <a:spcPts val="0"/>
              </a:spcBef>
              <a:spcAft>
                <a:spcPts val="0"/>
              </a:spcAft>
              <a:buSzPts val="1200"/>
              <a:buChar char="•"/>
              <a:defRPr sz="1200"/>
            </a:lvl4pPr>
            <a:lvl5pPr marL="2286000" lvl="4" indent="-361950" algn="l">
              <a:lnSpc>
                <a:spcPct val="96000"/>
              </a:lnSpc>
              <a:spcBef>
                <a:spcPts val="1900"/>
              </a:spcBef>
              <a:spcAft>
                <a:spcPts val="0"/>
              </a:spcAft>
              <a:buSzPts val="2100"/>
              <a:buChar char="​"/>
              <a:defRPr sz="2100"/>
            </a:lvl5pPr>
            <a:lvl6pPr marL="2743200" lvl="5" indent="-330200" algn="l">
              <a:lnSpc>
                <a:spcPct val="96000"/>
              </a:lnSpc>
              <a:spcBef>
                <a:spcPts val="0"/>
              </a:spcBef>
              <a:spcAft>
                <a:spcPts val="0"/>
              </a:spcAft>
              <a:buClr>
                <a:schemeClr val="dk1"/>
              </a:buClr>
              <a:buSzPts val="1600"/>
              <a:buChar char="​"/>
              <a:defRPr sz="1600"/>
            </a:lvl6pPr>
            <a:lvl7pPr marL="3200400" lvl="6" indent="-330200" algn="l">
              <a:lnSpc>
                <a:spcPct val="107000"/>
              </a:lnSpc>
              <a:spcBef>
                <a:spcPts val="1200"/>
              </a:spcBef>
              <a:spcAft>
                <a:spcPts val="0"/>
              </a:spcAft>
              <a:buClr>
                <a:schemeClr val="dk1"/>
              </a:buClr>
              <a:buSzPts val="1600"/>
              <a:buChar char="​"/>
              <a:defRPr/>
            </a:lvl7pPr>
            <a:lvl8pPr marL="3657600" lvl="7" indent="-349250" algn="l">
              <a:lnSpc>
                <a:spcPct val="87000"/>
              </a:lnSpc>
              <a:spcBef>
                <a:spcPts val="1900"/>
              </a:spcBef>
              <a:spcAft>
                <a:spcPts val="0"/>
              </a:spcAft>
              <a:buClr>
                <a:schemeClr val="dk1"/>
              </a:buClr>
              <a:buSzPts val="1900"/>
              <a:buChar char="​"/>
              <a:defRPr/>
            </a:lvl8pPr>
            <a:lvl9pPr marL="4114800" lvl="8" indent="-349250" algn="l">
              <a:lnSpc>
                <a:spcPct val="87000"/>
              </a:lnSpc>
              <a:spcBef>
                <a:spcPts val="1900"/>
              </a:spcBef>
              <a:spcAft>
                <a:spcPts val="0"/>
              </a:spcAft>
              <a:buClr>
                <a:schemeClr val="dk1"/>
              </a:buClr>
              <a:buSzPts val="1900"/>
              <a:buChar char="​"/>
              <a:defRPr/>
            </a:lvl9pPr>
          </a:lstStyle>
          <a:p>
            <a:endParaRPr/>
          </a:p>
        </p:txBody>
      </p:sp>
      <p:sp>
        <p:nvSpPr>
          <p:cNvPr id="424" name="Google Shape;424;g9c0c8dc0b6_0_702"/>
          <p:cNvSpPr txBox="1">
            <a:spLocks noGrp="1"/>
          </p:cNvSpPr>
          <p:nvPr>
            <p:ph type="subTitle" idx="3"/>
          </p:nvPr>
        </p:nvSpPr>
        <p:spPr>
          <a:xfrm>
            <a:off x="494189" y="1088136"/>
            <a:ext cx="11188500" cy="266100"/>
          </a:xfrm>
          <a:prstGeom prst="rect">
            <a:avLst/>
          </a:prstGeom>
          <a:noFill/>
          <a:ln>
            <a:noFill/>
          </a:ln>
        </p:spPr>
        <p:txBody>
          <a:bodyPr spcFirstLastPara="1" wrap="square" lIns="0" tIns="0" rIns="0" bIns="0" anchor="t" anchorCtr="0">
            <a:noAutofit/>
          </a:bodyPr>
          <a:lstStyle>
            <a:lvl1pPr lvl="0" algn="l">
              <a:lnSpc>
                <a:spcPct val="96000"/>
              </a:lnSpc>
              <a:spcBef>
                <a:spcPts val="900"/>
              </a:spcBef>
              <a:spcAft>
                <a:spcPts val="0"/>
              </a:spcAft>
              <a:buSzPts val="1900"/>
              <a:buNone/>
              <a:defRPr sz="1900">
                <a:solidFill>
                  <a:schemeClr val="dk1"/>
                </a:solidFill>
              </a:defRPr>
            </a:lvl1pPr>
            <a:lvl2pPr lvl="1" algn="ctr">
              <a:lnSpc>
                <a:spcPct val="107000"/>
              </a:lnSpc>
              <a:spcBef>
                <a:spcPts val="0"/>
              </a:spcBef>
              <a:spcAft>
                <a:spcPts val="0"/>
              </a:spcAft>
              <a:buSzPts val="2000"/>
              <a:buNone/>
              <a:defRPr sz="2000"/>
            </a:lvl2pPr>
            <a:lvl3pPr lvl="2" algn="ctr">
              <a:lnSpc>
                <a:spcPct val="107000"/>
              </a:lnSpc>
              <a:spcBef>
                <a:spcPts val="0"/>
              </a:spcBef>
              <a:spcAft>
                <a:spcPts val="0"/>
              </a:spcAft>
              <a:buSzPts val="1900"/>
              <a:buNone/>
              <a:defRPr sz="1900"/>
            </a:lvl3pPr>
            <a:lvl4pPr lvl="3" algn="ctr">
              <a:lnSpc>
                <a:spcPct val="107000"/>
              </a:lnSpc>
              <a:spcBef>
                <a:spcPts val="0"/>
              </a:spcBef>
              <a:spcAft>
                <a:spcPts val="0"/>
              </a:spcAft>
              <a:buSzPts val="1600"/>
              <a:buNone/>
              <a:defRPr sz="1600"/>
            </a:lvl4pPr>
            <a:lvl5pPr lvl="4" algn="ctr">
              <a:lnSpc>
                <a:spcPct val="96000"/>
              </a:lnSpc>
              <a:spcBef>
                <a:spcPts val="1900"/>
              </a:spcBef>
              <a:spcAft>
                <a:spcPts val="0"/>
              </a:spcAft>
              <a:buSzPts val="1600"/>
              <a:buNone/>
              <a:defRPr sz="1600"/>
            </a:lvl5pPr>
            <a:lvl6pPr lvl="5" algn="ctr">
              <a:lnSpc>
                <a:spcPct val="96000"/>
              </a:lnSpc>
              <a:spcBef>
                <a:spcPts val="0"/>
              </a:spcBef>
              <a:spcAft>
                <a:spcPts val="0"/>
              </a:spcAft>
              <a:buClr>
                <a:schemeClr val="dk1"/>
              </a:buClr>
              <a:buSzPts val="1600"/>
              <a:buNone/>
              <a:defRPr sz="1600"/>
            </a:lvl6pPr>
            <a:lvl7pPr lvl="6" algn="ctr">
              <a:lnSpc>
                <a:spcPct val="107000"/>
              </a:lnSpc>
              <a:spcBef>
                <a:spcPts val="1200"/>
              </a:spcBef>
              <a:spcAft>
                <a:spcPts val="0"/>
              </a:spcAft>
              <a:buClr>
                <a:schemeClr val="dk1"/>
              </a:buClr>
              <a:buSzPts val="1600"/>
              <a:buNone/>
              <a:defRPr sz="1600"/>
            </a:lvl7pPr>
            <a:lvl8pPr lvl="7" algn="ctr">
              <a:lnSpc>
                <a:spcPct val="87000"/>
              </a:lnSpc>
              <a:spcBef>
                <a:spcPts val="1900"/>
              </a:spcBef>
              <a:spcAft>
                <a:spcPts val="0"/>
              </a:spcAft>
              <a:buClr>
                <a:schemeClr val="dk1"/>
              </a:buClr>
              <a:buSzPts val="1600"/>
              <a:buNone/>
              <a:defRPr sz="1600"/>
            </a:lvl8pPr>
            <a:lvl9pPr lvl="8" algn="ctr">
              <a:lnSpc>
                <a:spcPct val="87000"/>
              </a:lnSpc>
              <a:spcBef>
                <a:spcPts val="1900"/>
              </a:spcBef>
              <a:spcAft>
                <a:spcPts val="0"/>
              </a:spcAft>
              <a:buClr>
                <a:schemeClr val="dk1"/>
              </a:buClr>
              <a:buSzPts val="1600"/>
              <a:buNone/>
              <a:defRPr sz="1600"/>
            </a:lvl9pPr>
          </a:lstStyle>
          <a:p>
            <a:endParaRPr/>
          </a:p>
        </p:txBody>
      </p:sp>
      <p:sp>
        <p:nvSpPr>
          <p:cNvPr id="425" name="Google Shape;425;g9c0c8dc0b6_0_702"/>
          <p:cNvSpPr txBox="1">
            <a:spLocks noGrp="1"/>
          </p:cNvSpPr>
          <p:nvPr>
            <p:ph type="body" idx="4"/>
          </p:nvPr>
        </p:nvSpPr>
        <p:spPr>
          <a:xfrm>
            <a:off x="4308763" y="4343399"/>
            <a:ext cx="3572700" cy="2057100"/>
          </a:xfrm>
          <a:prstGeom prst="rect">
            <a:avLst/>
          </a:prstGeom>
          <a:noFill/>
          <a:ln>
            <a:noFill/>
          </a:ln>
        </p:spPr>
        <p:txBody>
          <a:bodyPr spcFirstLastPara="1" wrap="square" lIns="0" tIns="0" rIns="0" bIns="0" anchor="t" anchorCtr="0">
            <a:noAutofit/>
          </a:bodyPr>
          <a:lstStyle>
            <a:lvl1pPr marL="457200" lvl="0" indent="-330200" algn="l">
              <a:lnSpc>
                <a:spcPct val="107000"/>
              </a:lnSpc>
              <a:spcBef>
                <a:spcPts val="0"/>
              </a:spcBef>
              <a:spcAft>
                <a:spcPts val="0"/>
              </a:spcAft>
              <a:buSzPts val="1600"/>
              <a:buChar char="•"/>
              <a:defRPr sz="1600"/>
            </a:lvl1pPr>
            <a:lvl2pPr marL="914400" lvl="1" indent="-330200" algn="l">
              <a:lnSpc>
                <a:spcPct val="107000"/>
              </a:lnSpc>
              <a:spcBef>
                <a:spcPts val="0"/>
              </a:spcBef>
              <a:spcAft>
                <a:spcPts val="0"/>
              </a:spcAft>
              <a:buSzPts val="1600"/>
              <a:buChar char="•"/>
              <a:defRPr sz="1600"/>
            </a:lvl2pPr>
            <a:lvl3pPr marL="1371600" lvl="2" indent="-304800" algn="l">
              <a:lnSpc>
                <a:spcPct val="107000"/>
              </a:lnSpc>
              <a:spcBef>
                <a:spcPts val="0"/>
              </a:spcBef>
              <a:spcAft>
                <a:spcPts val="0"/>
              </a:spcAft>
              <a:buSzPts val="1200"/>
              <a:buChar char="•"/>
              <a:defRPr sz="1200"/>
            </a:lvl3pPr>
            <a:lvl4pPr marL="1828800" lvl="3" indent="-304800" algn="l">
              <a:lnSpc>
                <a:spcPct val="107000"/>
              </a:lnSpc>
              <a:spcBef>
                <a:spcPts val="0"/>
              </a:spcBef>
              <a:spcAft>
                <a:spcPts val="0"/>
              </a:spcAft>
              <a:buSzPts val="1200"/>
              <a:buChar char="•"/>
              <a:defRPr sz="1200"/>
            </a:lvl4pPr>
            <a:lvl5pPr marL="2286000" lvl="4" indent="-361950" algn="l">
              <a:lnSpc>
                <a:spcPct val="96000"/>
              </a:lnSpc>
              <a:spcBef>
                <a:spcPts val="1900"/>
              </a:spcBef>
              <a:spcAft>
                <a:spcPts val="0"/>
              </a:spcAft>
              <a:buSzPts val="2100"/>
              <a:buChar char="​"/>
              <a:defRPr sz="2100"/>
            </a:lvl5pPr>
            <a:lvl6pPr marL="2743200" lvl="5" indent="-330200" algn="l">
              <a:lnSpc>
                <a:spcPct val="96000"/>
              </a:lnSpc>
              <a:spcBef>
                <a:spcPts val="0"/>
              </a:spcBef>
              <a:spcAft>
                <a:spcPts val="0"/>
              </a:spcAft>
              <a:buClr>
                <a:schemeClr val="dk1"/>
              </a:buClr>
              <a:buSzPts val="1600"/>
              <a:buChar char="​"/>
              <a:defRPr sz="1600"/>
            </a:lvl6pPr>
            <a:lvl7pPr marL="3200400" lvl="6" indent="-349250" algn="l">
              <a:lnSpc>
                <a:spcPct val="107000"/>
              </a:lnSpc>
              <a:spcBef>
                <a:spcPts val="1200"/>
              </a:spcBef>
              <a:spcAft>
                <a:spcPts val="0"/>
              </a:spcAft>
              <a:buClr>
                <a:schemeClr val="dk1"/>
              </a:buClr>
              <a:buSzPts val="1900"/>
              <a:buChar char="​"/>
              <a:defRPr/>
            </a:lvl7pPr>
            <a:lvl8pPr marL="3657600" lvl="7" indent="-349250" algn="l">
              <a:lnSpc>
                <a:spcPct val="87000"/>
              </a:lnSpc>
              <a:spcBef>
                <a:spcPts val="1900"/>
              </a:spcBef>
              <a:spcAft>
                <a:spcPts val="0"/>
              </a:spcAft>
              <a:buClr>
                <a:schemeClr val="dk1"/>
              </a:buClr>
              <a:buSzPts val="1900"/>
              <a:buChar char="​"/>
              <a:defRPr/>
            </a:lvl8pPr>
            <a:lvl9pPr marL="4114800" lvl="8" indent="-349250" algn="l">
              <a:lnSpc>
                <a:spcPct val="87000"/>
              </a:lnSpc>
              <a:spcBef>
                <a:spcPts val="1900"/>
              </a:spcBef>
              <a:spcAft>
                <a:spcPts val="0"/>
              </a:spcAft>
              <a:buClr>
                <a:schemeClr val="dk1"/>
              </a:buClr>
              <a:buSzPts val="1900"/>
              <a:buChar char="​"/>
              <a:defRPr/>
            </a:lvl9pPr>
          </a:lstStyle>
          <a:p>
            <a:endParaRPr/>
          </a:p>
        </p:txBody>
      </p:sp>
      <p:sp>
        <p:nvSpPr>
          <p:cNvPr id="426" name="Google Shape;426;g9c0c8dc0b6_0_702"/>
          <p:cNvSpPr txBox="1">
            <a:spLocks noGrp="1"/>
          </p:cNvSpPr>
          <p:nvPr>
            <p:ph type="body" idx="5"/>
          </p:nvPr>
        </p:nvSpPr>
        <p:spPr>
          <a:xfrm>
            <a:off x="8125274" y="4343399"/>
            <a:ext cx="3572700" cy="2057100"/>
          </a:xfrm>
          <a:prstGeom prst="rect">
            <a:avLst/>
          </a:prstGeom>
          <a:noFill/>
          <a:ln>
            <a:noFill/>
          </a:ln>
        </p:spPr>
        <p:txBody>
          <a:bodyPr spcFirstLastPara="1" wrap="square" lIns="0" tIns="0" rIns="0" bIns="0" anchor="t" anchorCtr="0">
            <a:noAutofit/>
          </a:bodyPr>
          <a:lstStyle>
            <a:lvl1pPr marL="457200" lvl="0" indent="-330200" algn="l">
              <a:lnSpc>
                <a:spcPct val="107000"/>
              </a:lnSpc>
              <a:spcBef>
                <a:spcPts val="0"/>
              </a:spcBef>
              <a:spcAft>
                <a:spcPts val="0"/>
              </a:spcAft>
              <a:buSzPts val="1600"/>
              <a:buChar char="•"/>
              <a:defRPr sz="1600"/>
            </a:lvl1pPr>
            <a:lvl2pPr marL="914400" lvl="1" indent="-330200" algn="l">
              <a:lnSpc>
                <a:spcPct val="107000"/>
              </a:lnSpc>
              <a:spcBef>
                <a:spcPts val="0"/>
              </a:spcBef>
              <a:spcAft>
                <a:spcPts val="0"/>
              </a:spcAft>
              <a:buSzPts val="1600"/>
              <a:buChar char="•"/>
              <a:defRPr sz="1600"/>
            </a:lvl2pPr>
            <a:lvl3pPr marL="1371600" lvl="2" indent="-304800" algn="l">
              <a:lnSpc>
                <a:spcPct val="107000"/>
              </a:lnSpc>
              <a:spcBef>
                <a:spcPts val="0"/>
              </a:spcBef>
              <a:spcAft>
                <a:spcPts val="0"/>
              </a:spcAft>
              <a:buSzPts val="1200"/>
              <a:buChar char="•"/>
              <a:defRPr sz="1200"/>
            </a:lvl3pPr>
            <a:lvl4pPr marL="1828800" lvl="3" indent="-304800" algn="l">
              <a:lnSpc>
                <a:spcPct val="107000"/>
              </a:lnSpc>
              <a:spcBef>
                <a:spcPts val="0"/>
              </a:spcBef>
              <a:spcAft>
                <a:spcPts val="0"/>
              </a:spcAft>
              <a:buSzPts val="1200"/>
              <a:buChar char="•"/>
              <a:defRPr sz="1200"/>
            </a:lvl4pPr>
            <a:lvl5pPr marL="2286000" lvl="4" indent="-361950" algn="l">
              <a:lnSpc>
                <a:spcPct val="96000"/>
              </a:lnSpc>
              <a:spcBef>
                <a:spcPts val="1900"/>
              </a:spcBef>
              <a:spcAft>
                <a:spcPts val="0"/>
              </a:spcAft>
              <a:buSzPts val="2100"/>
              <a:buChar char="​"/>
              <a:defRPr sz="2100"/>
            </a:lvl5pPr>
            <a:lvl6pPr marL="2743200" lvl="5" indent="-330200" algn="l">
              <a:lnSpc>
                <a:spcPct val="96000"/>
              </a:lnSpc>
              <a:spcBef>
                <a:spcPts val="0"/>
              </a:spcBef>
              <a:spcAft>
                <a:spcPts val="0"/>
              </a:spcAft>
              <a:buClr>
                <a:schemeClr val="dk1"/>
              </a:buClr>
              <a:buSzPts val="1600"/>
              <a:buChar char="​"/>
              <a:defRPr sz="1600"/>
            </a:lvl6pPr>
            <a:lvl7pPr marL="3200400" lvl="6" indent="-349250" algn="l">
              <a:lnSpc>
                <a:spcPct val="107000"/>
              </a:lnSpc>
              <a:spcBef>
                <a:spcPts val="1200"/>
              </a:spcBef>
              <a:spcAft>
                <a:spcPts val="0"/>
              </a:spcAft>
              <a:buClr>
                <a:schemeClr val="dk1"/>
              </a:buClr>
              <a:buSzPts val="1900"/>
              <a:buChar char="​"/>
              <a:defRPr/>
            </a:lvl7pPr>
            <a:lvl8pPr marL="3657600" lvl="7" indent="-349250" algn="l">
              <a:lnSpc>
                <a:spcPct val="87000"/>
              </a:lnSpc>
              <a:spcBef>
                <a:spcPts val="1900"/>
              </a:spcBef>
              <a:spcAft>
                <a:spcPts val="0"/>
              </a:spcAft>
              <a:buClr>
                <a:schemeClr val="dk1"/>
              </a:buClr>
              <a:buSzPts val="1900"/>
              <a:buChar char="​"/>
              <a:defRPr/>
            </a:lvl8pPr>
            <a:lvl9pPr marL="4114800" lvl="8" indent="-349250" algn="l">
              <a:lnSpc>
                <a:spcPct val="87000"/>
              </a:lnSpc>
              <a:spcBef>
                <a:spcPts val="1900"/>
              </a:spcBef>
              <a:spcAft>
                <a:spcPts val="0"/>
              </a:spcAft>
              <a:buClr>
                <a:schemeClr val="dk1"/>
              </a:buClr>
              <a:buSzPts val="1900"/>
              <a:buChar char="​"/>
              <a:defRPr/>
            </a:lvl9pPr>
          </a:lstStyle>
          <a:p>
            <a:endParaRPr/>
          </a:p>
        </p:txBody>
      </p:sp>
      <p:sp>
        <p:nvSpPr>
          <p:cNvPr id="427" name="Google Shape;427;g9c0c8dc0b6_0_702"/>
          <p:cNvSpPr txBox="1">
            <a:spLocks noGrp="1"/>
          </p:cNvSpPr>
          <p:nvPr>
            <p:ph type="ftr" idx="11"/>
          </p:nvPr>
        </p:nvSpPr>
        <p:spPr>
          <a:xfrm>
            <a:off x="495299" y="6391291"/>
            <a:ext cx="6597900" cy="117900"/>
          </a:xfrm>
          <a:prstGeom prst="rect">
            <a:avLst/>
          </a:prstGeom>
          <a:noFill/>
          <a:ln>
            <a:noFill/>
          </a:ln>
        </p:spPr>
        <p:txBody>
          <a:bodyPr spcFirstLastPara="1" wrap="square" lIns="0" tIns="0" rIns="0" bIns="0" anchor="b" anchorCtr="0">
            <a:noAutofit/>
          </a:bodyPr>
          <a:lstStyle>
            <a:lvl1pPr marR="0" lvl="0" algn="l" rtl="0">
              <a:lnSpc>
                <a:spcPct val="96000"/>
              </a:lnSpc>
              <a:spcBef>
                <a:spcPts val="0"/>
              </a:spcBef>
              <a:spcAft>
                <a:spcPts val="0"/>
              </a:spcAft>
              <a:buClr>
                <a:srgbClr val="3253DC"/>
              </a:buClr>
              <a:buSzPts val="800"/>
              <a:buFont typeface="Arial"/>
              <a:buNone/>
              <a:defRPr sz="800" b="0" i="0" u="none" strike="noStrike" cap="none">
                <a:solidFill>
                  <a:srgbClr val="A5A5A5"/>
                </a:solidFill>
                <a:latin typeface="Space Mono"/>
                <a:ea typeface="Space Mono"/>
                <a:cs typeface="Space Mono"/>
                <a:sym typeface="Space Mono"/>
              </a:defRPr>
            </a:lvl1pPr>
            <a:lvl2pPr marR="0" lvl="1" algn="l" rtl="0">
              <a:lnSpc>
                <a:spcPct val="100000"/>
              </a:lnSpc>
              <a:spcBef>
                <a:spcPts val="30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206891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2_Two Column">
  <p:cSld name="2_Two Column">
    <p:spTree>
      <p:nvGrpSpPr>
        <p:cNvPr id="1" name="Shape 428"/>
        <p:cNvGrpSpPr/>
        <p:nvPr/>
      </p:nvGrpSpPr>
      <p:grpSpPr>
        <a:xfrm>
          <a:off x="0" y="0"/>
          <a:ext cx="0" cy="0"/>
          <a:chOff x="0" y="0"/>
          <a:chExt cx="0" cy="0"/>
        </a:xfrm>
      </p:grpSpPr>
      <p:sp>
        <p:nvSpPr>
          <p:cNvPr id="429" name="Google Shape;429;g9c0c8dc0b6_0_710"/>
          <p:cNvSpPr txBox="1">
            <a:spLocks noGrp="1"/>
          </p:cNvSpPr>
          <p:nvPr>
            <p:ph type="title"/>
          </p:nvPr>
        </p:nvSpPr>
        <p:spPr>
          <a:xfrm>
            <a:off x="495300" y="549415"/>
            <a:ext cx="11187300" cy="455100"/>
          </a:xfrm>
          <a:prstGeom prst="rect">
            <a:avLst/>
          </a:prstGeom>
          <a:noFill/>
          <a:ln>
            <a:noFill/>
          </a:ln>
        </p:spPr>
        <p:txBody>
          <a:bodyPr spcFirstLastPara="1" wrap="square" lIns="0" tIns="0" rIns="0" bIns="0" anchor="b" anchorCtr="0">
            <a:noAutofit/>
          </a:bodyPr>
          <a:lstStyle>
            <a:lvl1pPr lvl="0" algn="l">
              <a:lnSpc>
                <a:spcPct val="84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30" name="Google Shape;430;g9c0c8dc0b6_0_710"/>
          <p:cNvSpPr txBox="1">
            <a:spLocks noGrp="1"/>
          </p:cNvSpPr>
          <p:nvPr>
            <p:ph type="body" idx="1"/>
          </p:nvPr>
        </p:nvSpPr>
        <p:spPr>
          <a:xfrm>
            <a:off x="495299" y="1719072"/>
            <a:ext cx="11202900" cy="2391300"/>
          </a:xfrm>
          <a:prstGeom prst="rect">
            <a:avLst/>
          </a:prstGeom>
          <a:noFill/>
          <a:ln>
            <a:noFill/>
          </a:ln>
        </p:spPr>
        <p:txBody>
          <a:bodyPr spcFirstLastPara="1" wrap="square" lIns="0" tIns="0" rIns="0" bIns="0" anchor="t" anchorCtr="0">
            <a:noAutofit/>
          </a:bodyPr>
          <a:lstStyle>
            <a:lvl1pPr marL="457200" lvl="0" indent="-349250" algn="l">
              <a:lnSpc>
                <a:spcPct val="107000"/>
              </a:lnSpc>
              <a:spcBef>
                <a:spcPts val="0"/>
              </a:spcBef>
              <a:spcAft>
                <a:spcPts val="0"/>
              </a:spcAft>
              <a:buSzPts val="1900"/>
              <a:buChar char="•"/>
              <a:defRPr/>
            </a:lvl1pPr>
            <a:lvl2pPr marL="914400" lvl="1" indent="-349250" algn="l">
              <a:lnSpc>
                <a:spcPct val="107000"/>
              </a:lnSpc>
              <a:spcBef>
                <a:spcPts val="0"/>
              </a:spcBef>
              <a:spcAft>
                <a:spcPts val="0"/>
              </a:spcAft>
              <a:buSzPts val="1900"/>
              <a:buChar char="•"/>
              <a:defRPr/>
            </a:lvl2pPr>
            <a:lvl3pPr marL="1371600" lvl="2" indent="-349250" algn="l">
              <a:lnSpc>
                <a:spcPct val="107000"/>
              </a:lnSpc>
              <a:spcBef>
                <a:spcPts val="0"/>
              </a:spcBef>
              <a:spcAft>
                <a:spcPts val="0"/>
              </a:spcAft>
              <a:buSzPts val="1900"/>
              <a:buChar char="•"/>
              <a:defRPr/>
            </a:lvl3pPr>
            <a:lvl4pPr marL="1828800" lvl="3" indent="-349250" algn="l">
              <a:lnSpc>
                <a:spcPct val="107000"/>
              </a:lnSpc>
              <a:spcBef>
                <a:spcPts val="0"/>
              </a:spcBef>
              <a:spcAft>
                <a:spcPts val="0"/>
              </a:spcAft>
              <a:buSzPts val="1900"/>
              <a:buChar char="•"/>
              <a:defRPr/>
            </a:lvl4pPr>
            <a:lvl5pPr marL="2286000" lvl="4" indent="-349250" algn="l">
              <a:lnSpc>
                <a:spcPct val="96000"/>
              </a:lnSpc>
              <a:spcBef>
                <a:spcPts val="1900"/>
              </a:spcBef>
              <a:spcAft>
                <a:spcPts val="0"/>
              </a:spcAft>
              <a:buSzPts val="1900"/>
              <a:buChar char="​"/>
              <a:defRPr/>
            </a:lvl5pPr>
            <a:lvl6pPr marL="2743200" lvl="5" indent="-349250" algn="l">
              <a:lnSpc>
                <a:spcPct val="96000"/>
              </a:lnSpc>
              <a:spcBef>
                <a:spcPts val="0"/>
              </a:spcBef>
              <a:spcAft>
                <a:spcPts val="0"/>
              </a:spcAft>
              <a:buClr>
                <a:schemeClr val="dk1"/>
              </a:buClr>
              <a:buSzPts val="1900"/>
              <a:buChar char="​"/>
              <a:defRPr/>
            </a:lvl6pPr>
            <a:lvl7pPr marL="3200400" lvl="6" indent="-349250" algn="l">
              <a:lnSpc>
                <a:spcPct val="107000"/>
              </a:lnSpc>
              <a:spcBef>
                <a:spcPts val="1200"/>
              </a:spcBef>
              <a:spcAft>
                <a:spcPts val="0"/>
              </a:spcAft>
              <a:buClr>
                <a:schemeClr val="dk1"/>
              </a:buClr>
              <a:buSzPts val="1900"/>
              <a:buChar char="​"/>
              <a:defRPr/>
            </a:lvl7pPr>
            <a:lvl8pPr marL="3657600" lvl="7" indent="-349250" algn="l">
              <a:lnSpc>
                <a:spcPct val="87000"/>
              </a:lnSpc>
              <a:spcBef>
                <a:spcPts val="1900"/>
              </a:spcBef>
              <a:spcAft>
                <a:spcPts val="0"/>
              </a:spcAft>
              <a:buClr>
                <a:schemeClr val="dk1"/>
              </a:buClr>
              <a:buSzPts val="1900"/>
              <a:buChar char="​"/>
              <a:defRPr/>
            </a:lvl8pPr>
            <a:lvl9pPr marL="4114800" lvl="8" indent="-349250" algn="l">
              <a:lnSpc>
                <a:spcPct val="87000"/>
              </a:lnSpc>
              <a:spcBef>
                <a:spcPts val="1900"/>
              </a:spcBef>
              <a:spcAft>
                <a:spcPts val="0"/>
              </a:spcAft>
              <a:buClr>
                <a:schemeClr val="dk1"/>
              </a:buClr>
              <a:buSzPts val="1900"/>
              <a:buChar char="​"/>
              <a:defRPr/>
            </a:lvl9pPr>
          </a:lstStyle>
          <a:p>
            <a:endParaRPr/>
          </a:p>
        </p:txBody>
      </p:sp>
      <p:sp>
        <p:nvSpPr>
          <p:cNvPr id="431" name="Google Shape;431;g9c0c8dc0b6_0_710"/>
          <p:cNvSpPr txBox="1">
            <a:spLocks noGrp="1"/>
          </p:cNvSpPr>
          <p:nvPr>
            <p:ph type="subTitle" idx="2"/>
          </p:nvPr>
        </p:nvSpPr>
        <p:spPr>
          <a:xfrm>
            <a:off x="494189" y="1088136"/>
            <a:ext cx="11188500" cy="266100"/>
          </a:xfrm>
          <a:prstGeom prst="rect">
            <a:avLst/>
          </a:prstGeom>
          <a:noFill/>
          <a:ln>
            <a:noFill/>
          </a:ln>
        </p:spPr>
        <p:txBody>
          <a:bodyPr spcFirstLastPara="1" wrap="square" lIns="0" tIns="0" rIns="0" bIns="0" anchor="t" anchorCtr="0">
            <a:noAutofit/>
          </a:bodyPr>
          <a:lstStyle>
            <a:lvl1pPr lvl="0" algn="l">
              <a:lnSpc>
                <a:spcPct val="96000"/>
              </a:lnSpc>
              <a:spcBef>
                <a:spcPts val="900"/>
              </a:spcBef>
              <a:spcAft>
                <a:spcPts val="0"/>
              </a:spcAft>
              <a:buSzPts val="1900"/>
              <a:buNone/>
              <a:defRPr sz="1900">
                <a:solidFill>
                  <a:schemeClr val="dk1"/>
                </a:solidFill>
              </a:defRPr>
            </a:lvl1pPr>
            <a:lvl2pPr lvl="1" algn="ctr">
              <a:lnSpc>
                <a:spcPct val="107000"/>
              </a:lnSpc>
              <a:spcBef>
                <a:spcPts val="0"/>
              </a:spcBef>
              <a:spcAft>
                <a:spcPts val="0"/>
              </a:spcAft>
              <a:buSzPts val="2000"/>
              <a:buNone/>
              <a:defRPr sz="2000"/>
            </a:lvl2pPr>
            <a:lvl3pPr lvl="2" algn="ctr">
              <a:lnSpc>
                <a:spcPct val="107000"/>
              </a:lnSpc>
              <a:spcBef>
                <a:spcPts val="0"/>
              </a:spcBef>
              <a:spcAft>
                <a:spcPts val="0"/>
              </a:spcAft>
              <a:buSzPts val="1900"/>
              <a:buNone/>
              <a:defRPr sz="1900"/>
            </a:lvl3pPr>
            <a:lvl4pPr lvl="3" algn="ctr">
              <a:lnSpc>
                <a:spcPct val="107000"/>
              </a:lnSpc>
              <a:spcBef>
                <a:spcPts val="0"/>
              </a:spcBef>
              <a:spcAft>
                <a:spcPts val="0"/>
              </a:spcAft>
              <a:buSzPts val="1600"/>
              <a:buNone/>
              <a:defRPr sz="1600"/>
            </a:lvl4pPr>
            <a:lvl5pPr lvl="4" algn="ctr">
              <a:lnSpc>
                <a:spcPct val="96000"/>
              </a:lnSpc>
              <a:spcBef>
                <a:spcPts val="1900"/>
              </a:spcBef>
              <a:spcAft>
                <a:spcPts val="0"/>
              </a:spcAft>
              <a:buSzPts val="1600"/>
              <a:buNone/>
              <a:defRPr sz="1600"/>
            </a:lvl5pPr>
            <a:lvl6pPr lvl="5" algn="ctr">
              <a:lnSpc>
                <a:spcPct val="96000"/>
              </a:lnSpc>
              <a:spcBef>
                <a:spcPts val="0"/>
              </a:spcBef>
              <a:spcAft>
                <a:spcPts val="0"/>
              </a:spcAft>
              <a:buClr>
                <a:schemeClr val="dk1"/>
              </a:buClr>
              <a:buSzPts val="1600"/>
              <a:buNone/>
              <a:defRPr sz="1600"/>
            </a:lvl6pPr>
            <a:lvl7pPr lvl="6" algn="ctr">
              <a:lnSpc>
                <a:spcPct val="107000"/>
              </a:lnSpc>
              <a:spcBef>
                <a:spcPts val="1200"/>
              </a:spcBef>
              <a:spcAft>
                <a:spcPts val="0"/>
              </a:spcAft>
              <a:buClr>
                <a:schemeClr val="dk1"/>
              </a:buClr>
              <a:buSzPts val="1600"/>
              <a:buNone/>
              <a:defRPr sz="1600"/>
            </a:lvl7pPr>
            <a:lvl8pPr lvl="7" algn="ctr">
              <a:lnSpc>
                <a:spcPct val="87000"/>
              </a:lnSpc>
              <a:spcBef>
                <a:spcPts val="1900"/>
              </a:spcBef>
              <a:spcAft>
                <a:spcPts val="0"/>
              </a:spcAft>
              <a:buClr>
                <a:schemeClr val="dk1"/>
              </a:buClr>
              <a:buSzPts val="1600"/>
              <a:buNone/>
              <a:defRPr sz="1600"/>
            </a:lvl8pPr>
            <a:lvl9pPr lvl="8" algn="ctr">
              <a:lnSpc>
                <a:spcPct val="87000"/>
              </a:lnSpc>
              <a:spcBef>
                <a:spcPts val="1900"/>
              </a:spcBef>
              <a:spcAft>
                <a:spcPts val="0"/>
              </a:spcAft>
              <a:buClr>
                <a:schemeClr val="dk1"/>
              </a:buClr>
              <a:buSzPts val="1600"/>
              <a:buNone/>
              <a:defRPr sz="1600"/>
            </a:lvl9pPr>
          </a:lstStyle>
          <a:p>
            <a:endParaRPr/>
          </a:p>
        </p:txBody>
      </p:sp>
      <p:sp>
        <p:nvSpPr>
          <p:cNvPr id="432" name="Google Shape;432;g9c0c8dc0b6_0_710"/>
          <p:cNvSpPr txBox="1">
            <a:spLocks noGrp="1"/>
          </p:cNvSpPr>
          <p:nvPr>
            <p:ph type="body" idx="3"/>
          </p:nvPr>
        </p:nvSpPr>
        <p:spPr>
          <a:xfrm>
            <a:off x="495299" y="4343399"/>
            <a:ext cx="5480400" cy="2057100"/>
          </a:xfrm>
          <a:prstGeom prst="rect">
            <a:avLst/>
          </a:prstGeom>
          <a:noFill/>
          <a:ln>
            <a:noFill/>
          </a:ln>
        </p:spPr>
        <p:txBody>
          <a:bodyPr spcFirstLastPara="1" wrap="square" lIns="0" tIns="0" rIns="0" bIns="0" anchor="t" anchorCtr="0">
            <a:noAutofit/>
          </a:bodyPr>
          <a:lstStyle>
            <a:lvl1pPr marL="457200" lvl="0" indent="-330200" algn="l">
              <a:lnSpc>
                <a:spcPct val="107000"/>
              </a:lnSpc>
              <a:spcBef>
                <a:spcPts val="0"/>
              </a:spcBef>
              <a:spcAft>
                <a:spcPts val="0"/>
              </a:spcAft>
              <a:buSzPts val="1600"/>
              <a:buChar char="•"/>
              <a:defRPr sz="1600"/>
            </a:lvl1pPr>
            <a:lvl2pPr marL="914400" lvl="1" indent="-330200" algn="l">
              <a:lnSpc>
                <a:spcPct val="107000"/>
              </a:lnSpc>
              <a:spcBef>
                <a:spcPts val="0"/>
              </a:spcBef>
              <a:spcAft>
                <a:spcPts val="0"/>
              </a:spcAft>
              <a:buSzPts val="1600"/>
              <a:buChar char="•"/>
              <a:defRPr sz="1600"/>
            </a:lvl2pPr>
            <a:lvl3pPr marL="1371600" lvl="2" indent="-304800" algn="l">
              <a:lnSpc>
                <a:spcPct val="107000"/>
              </a:lnSpc>
              <a:spcBef>
                <a:spcPts val="0"/>
              </a:spcBef>
              <a:spcAft>
                <a:spcPts val="0"/>
              </a:spcAft>
              <a:buSzPts val="1200"/>
              <a:buChar char="•"/>
              <a:defRPr sz="1200"/>
            </a:lvl3pPr>
            <a:lvl4pPr marL="1828800" lvl="3" indent="-304800" algn="l">
              <a:lnSpc>
                <a:spcPct val="107000"/>
              </a:lnSpc>
              <a:spcBef>
                <a:spcPts val="0"/>
              </a:spcBef>
              <a:spcAft>
                <a:spcPts val="0"/>
              </a:spcAft>
              <a:buSzPts val="1200"/>
              <a:buChar char="•"/>
              <a:defRPr sz="1200"/>
            </a:lvl4pPr>
            <a:lvl5pPr marL="2286000" lvl="4" indent="-361950" algn="l">
              <a:lnSpc>
                <a:spcPct val="96000"/>
              </a:lnSpc>
              <a:spcBef>
                <a:spcPts val="1900"/>
              </a:spcBef>
              <a:spcAft>
                <a:spcPts val="0"/>
              </a:spcAft>
              <a:buSzPts val="2100"/>
              <a:buChar char="​"/>
              <a:defRPr sz="2100"/>
            </a:lvl5pPr>
            <a:lvl6pPr marL="2743200" lvl="5" indent="-330200" algn="l">
              <a:lnSpc>
                <a:spcPct val="96000"/>
              </a:lnSpc>
              <a:spcBef>
                <a:spcPts val="0"/>
              </a:spcBef>
              <a:spcAft>
                <a:spcPts val="0"/>
              </a:spcAft>
              <a:buClr>
                <a:schemeClr val="dk1"/>
              </a:buClr>
              <a:buSzPts val="1600"/>
              <a:buChar char="​"/>
              <a:defRPr sz="1600"/>
            </a:lvl6pPr>
            <a:lvl7pPr marL="3200400" lvl="6" indent="-330200" algn="l">
              <a:lnSpc>
                <a:spcPct val="107000"/>
              </a:lnSpc>
              <a:spcBef>
                <a:spcPts val="1200"/>
              </a:spcBef>
              <a:spcAft>
                <a:spcPts val="0"/>
              </a:spcAft>
              <a:buClr>
                <a:schemeClr val="dk1"/>
              </a:buClr>
              <a:buSzPts val="1600"/>
              <a:buChar char="​"/>
              <a:defRPr/>
            </a:lvl7pPr>
            <a:lvl8pPr marL="3657600" lvl="7" indent="-349250" algn="l">
              <a:lnSpc>
                <a:spcPct val="87000"/>
              </a:lnSpc>
              <a:spcBef>
                <a:spcPts val="1900"/>
              </a:spcBef>
              <a:spcAft>
                <a:spcPts val="0"/>
              </a:spcAft>
              <a:buClr>
                <a:schemeClr val="dk1"/>
              </a:buClr>
              <a:buSzPts val="1900"/>
              <a:buChar char="​"/>
              <a:defRPr/>
            </a:lvl8pPr>
            <a:lvl9pPr marL="4114800" lvl="8" indent="-349250" algn="l">
              <a:lnSpc>
                <a:spcPct val="87000"/>
              </a:lnSpc>
              <a:spcBef>
                <a:spcPts val="1900"/>
              </a:spcBef>
              <a:spcAft>
                <a:spcPts val="0"/>
              </a:spcAft>
              <a:buClr>
                <a:schemeClr val="dk1"/>
              </a:buClr>
              <a:buSzPts val="1900"/>
              <a:buChar char="​"/>
              <a:defRPr/>
            </a:lvl9pPr>
          </a:lstStyle>
          <a:p>
            <a:endParaRPr/>
          </a:p>
        </p:txBody>
      </p:sp>
      <p:sp>
        <p:nvSpPr>
          <p:cNvPr id="433" name="Google Shape;433;g9c0c8dc0b6_0_710"/>
          <p:cNvSpPr txBox="1">
            <a:spLocks noGrp="1"/>
          </p:cNvSpPr>
          <p:nvPr>
            <p:ph type="body" idx="4"/>
          </p:nvPr>
        </p:nvSpPr>
        <p:spPr>
          <a:xfrm>
            <a:off x="6217769" y="4343399"/>
            <a:ext cx="5480400" cy="2057100"/>
          </a:xfrm>
          <a:prstGeom prst="rect">
            <a:avLst/>
          </a:prstGeom>
          <a:noFill/>
          <a:ln>
            <a:noFill/>
          </a:ln>
        </p:spPr>
        <p:txBody>
          <a:bodyPr spcFirstLastPara="1" wrap="square" lIns="0" tIns="0" rIns="0" bIns="0" anchor="t" anchorCtr="0">
            <a:noAutofit/>
          </a:bodyPr>
          <a:lstStyle>
            <a:lvl1pPr marL="457200" lvl="0" indent="-330200" algn="l">
              <a:lnSpc>
                <a:spcPct val="107000"/>
              </a:lnSpc>
              <a:spcBef>
                <a:spcPts val="0"/>
              </a:spcBef>
              <a:spcAft>
                <a:spcPts val="0"/>
              </a:spcAft>
              <a:buSzPts val="1600"/>
              <a:buChar char="•"/>
              <a:defRPr sz="1600"/>
            </a:lvl1pPr>
            <a:lvl2pPr marL="914400" lvl="1" indent="-330200" algn="l">
              <a:lnSpc>
                <a:spcPct val="107000"/>
              </a:lnSpc>
              <a:spcBef>
                <a:spcPts val="0"/>
              </a:spcBef>
              <a:spcAft>
                <a:spcPts val="0"/>
              </a:spcAft>
              <a:buSzPts val="1600"/>
              <a:buChar char="•"/>
              <a:defRPr sz="1600"/>
            </a:lvl2pPr>
            <a:lvl3pPr marL="1371600" lvl="2" indent="-304800" algn="l">
              <a:lnSpc>
                <a:spcPct val="107000"/>
              </a:lnSpc>
              <a:spcBef>
                <a:spcPts val="0"/>
              </a:spcBef>
              <a:spcAft>
                <a:spcPts val="0"/>
              </a:spcAft>
              <a:buSzPts val="1200"/>
              <a:buChar char="•"/>
              <a:defRPr sz="1200"/>
            </a:lvl3pPr>
            <a:lvl4pPr marL="1828800" lvl="3" indent="-304800" algn="l">
              <a:lnSpc>
                <a:spcPct val="107000"/>
              </a:lnSpc>
              <a:spcBef>
                <a:spcPts val="0"/>
              </a:spcBef>
              <a:spcAft>
                <a:spcPts val="0"/>
              </a:spcAft>
              <a:buSzPts val="1200"/>
              <a:buChar char="•"/>
              <a:defRPr sz="1200"/>
            </a:lvl4pPr>
            <a:lvl5pPr marL="2286000" lvl="4" indent="-361950" algn="l">
              <a:lnSpc>
                <a:spcPct val="96000"/>
              </a:lnSpc>
              <a:spcBef>
                <a:spcPts val="1900"/>
              </a:spcBef>
              <a:spcAft>
                <a:spcPts val="0"/>
              </a:spcAft>
              <a:buSzPts val="2100"/>
              <a:buChar char="​"/>
              <a:defRPr sz="2100"/>
            </a:lvl5pPr>
            <a:lvl6pPr marL="2743200" lvl="5" indent="-330200" algn="l">
              <a:lnSpc>
                <a:spcPct val="96000"/>
              </a:lnSpc>
              <a:spcBef>
                <a:spcPts val="0"/>
              </a:spcBef>
              <a:spcAft>
                <a:spcPts val="0"/>
              </a:spcAft>
              <a:buClr>
                <a:schemeClr val="dk1"/>
              </a:buClr>
              <a:buSzPts val="1600"/>
              <a:buChar char="​"/>
              <a:defRPr sz="1600"/>
            </a:lvl6pPr>
            <a:lvl7pPr marL="3200400" lvl="6" indent="-330200" algn="l">
              <a:lnSpc>
                <a:spcPct val="107000"/>
              </a:lnSpc>
              <a:spcBef>
                <a:spcPts val="1200"/>
              </a:spcBef>
              <a:spcAft>
                <a:spcPts val="0"/>
              </a:spcAft>
              <a:buClr>
                <a:schemeClr val="dk1"/>
              </a:buClr>
              <a:buSzPts val="1600"/>
              <a:buChar char="​"/>
              <a:defRPr/>
            </a:lvl7pPr>
            <a:lvl8pPr marL="3657600" lvl="7" indent="-349250" algn="l">
              <a:lnSpc>
                <a:spcPct val="87000"/>
              </a:lnSpc>
              <a:spcBef>
                <a:spcPts val="1900"/>
              </a:spcBef>
              <a:spcAft>
                <a:spcPts val="0"/>
              </a:spcAft>
              <a:buClr>
                <a:schemeClr val="dk1"/>
              </a:buClr>
              <a:buSzPts val="1900"/>
              <a:buChar char="​"/>
              <a:defRPr/>
            </a:lvl8pPr>
            <a:lvl9pPr marL="4114800" lvl="8" indent="-349250" algn="l">
              <a:lnSpc>
                <a:spcPct val="87000"/>
              </a:lnSpc>
              <a:spcBef>
                <a:spcPts val="1900"/>
              </a:spcBef>
              <a:spcAft>
                <a:spcPts val="0"/>
              </a:spcAft>
              <a:buClr>
                <a:schemeClr val="dk1"/>
              </a:buClr>
              <a:buSzPts val="1900"/>
              <a:buChar char="​"/>
              <a:defRPr/>
            </a:lvl9pPr>
          </a:lstStyle>
          <a:p>
            <a:endParaRPr/>
          </a:p>
        </p:txBody>
      </p:sp>
      <p:sp>
        <p:nvSpPr>
          <p:cNvPr id="434" name="Google Shape;434;g9c0c8dc0b6_0_710"/>
          <p:cNvSpPr txBox="1">
            <a:spLocks noGrp="1"/>
          </p:cNvSpPr>
          <p:nvPr>
            <p:ph type="ftr" idx="11"/>
          </p:nvPr>
        </p:nvSpPr>
        <p:spPr>
          <a:xfrm>
            <a:off x="495299" y="6391291"/>
            <a:ext cx="6597900" cy="117900"/>
          </a:xfrm>
          <a:prstGeom prst="rect">
            <a:avLst/>
          </a:prstGeom>
          <a:noFill/>
          <a:ln>
            <a:noFill/>
          </a:ln>
        </p:spPr>
        <p:txBody>
          <a:bodyPr spcFirstLastPara="1" wrap="square" lIns="0" tIns="0" rIns="0" bIns="0" anchor="b" anchorCtr="0">
            <a:noAutofit/>
          </a:bodyPr>
          <a:lstStyle>
            <a:lvl1pPr marR="0" lvl="0" algn="l" rtl="0">
              <a:lnSpc>
                <a:spcPct val="96000"/>
              </a:lnSpc>
              <a:spcBef>
                <a:spcPts val="0"/>
              </a:spcBef>
              <a:spcAft>
                <a:spcPts val="0"/>
              </a:spcAft>
              <a:buClr>
                <a:srgbClr val="3253DC"/>
              </a:buClr>
              <a:buSzPts val="800"/>
              <a:buFont typeface="Arial"/>
              <a:buNone/>
              <a:defRPr sz="800" b="0" i="0" u="none" strike="noStrike" cap="none">
                <a:solidFill>
                  <a:srgbClr val="A5A5A5"/>
                </a:solidFill>
                <a:latin typeface="Space Mono"/>
                <a:ea typeface="Space Mono"/>
                <a:cs typeface="Space Mono"/>
                <a:sym typeface="Space Mono"/>
              </a:defRPr>
            </a:lvl1pPr>
            <a:lvl2pPr marR="0" lvl="1" algn="l" rtl="0">
              <a:lnSpc>
                <a:spcPct val="100000"/>
              </a:lnSpc>
              <a:spcBef>
                <a:spcPts val="30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844503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3_Two Column">
  <p:cSld name="3_Two Column">
    <p:spTree>
      <p:nvGrpSpPr>
        <p:cNvPr id="1" name="Shape 435"/>
        <p:cNvGrpSpPr/>
        <p:nvPr/>
      </p:nvGrpSpPr>
      <p:grpSpPr>
        <a:xfrm>
          <a:off x="0" y="0"/>
          <a:ext cx="0" cy="0"/>
          <a:chOff x="0" y="0"/>
          <a:chExt cx="0" cy="0"/>
        </a:xfrm>
      </p:grpSpPr>
      <p:sp>
        <p:nvSpPr>
          <p:cNvPr id="436" name="Google Shape;436;g9c0c8dc0b6_0_717"/>
          <p:cNvSpPr txBox="1">
            <a:spLocks noGrp="1"/>
          </p:cNvSpPr>
          <p:nvPr>
            <p:ph type="title"/>
          </p:nvPr>
        </p:nvSpPr>
        <p:spPr>
          <a:xfrm>
            <a:off x="495300" y="549415"/>
            <a:ext cx="11187300" cy="455100"/>
          </a:xfrm>
          <a:prstGeom prst="rect">
            <a:avLst/>
          </a:prstGeom>
          <a:noFill/>
          <a:ln>
            <a:noFill/>
          </a:ln>
        </p:spPr>
        <p:txBody>
          <a:bodyPr spcFirstLastPara="1" wrap="square" lIns="0" tIns="0" rIns="0" bIns="0" anchor="b" anchorCtr="0">
            <a:noAutofit/>
          </a:bodyPr>
          <a:lstStyle>
            <a:lvl1pPr lvl="0" algn="l">
              <a:lnSpc>
                <a:spcPct val="84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37" name="Google Shape;437;g9c0c8dc0b6_0_717"/>
          <p:cNvSpPr txBox="1">
            <a:spLocks noGrp="1"/>
          </p:cNvSpPr>
          <p:nvPr>
            <p:ph type="body" idx="1"/>
          </p:nvPr>
        </p:nvSpPr>
        <p:spPr>
          <a:xfrm>
            <a:off x="495299" y="1719072"/>
            <a:ext cx="11202900" cy="2391300"/>
          </a:xfrm>
          <a:prstGeom prst="rect">
            <a:avLst/>
          </a:prstGeom>
          <a:noFill/>
          <a:ln>
            <a:noFill/>
          </a:ln>
        </p:spPr>
        <p:txBody>
          <a:bodyPr spcFirstLastPara="1" wrap="square" lIns="0" tIns="0" rIns="0" bIns="0" anchor="t" anchorCtr="0">
            <a:noAutofit/>
          </a:bodyPr>
          <a:lstStyle>
            <a:lvl1pPr marL="457200" lvl="0" indent="-349250" algn="l">
              <a:lnSpc>
                <a:spcPct val="107000"/>
              </a:lnSpc>
              <a:spcBef>
                <a:spcPts val="0"/>
              </a:spcBef>
              <a:spcAft>
                <a:spcPts val="0"/>
              </a:spcAft>
              <a:buSzPts val="1900"/>
              <a:buChar char="•"/>
              <a:defRPr/>
            </a:lvl1pPr>
            <a:lvl2pPr marL="914400" lvl="1" indent="-349250" algn="l">
              <a:lnSpc>
                <a:spcPct val="107000"/>
              </a:lnSpc>
              <a:spcBef>
                <a:spcPts val="0"/>
              </a:spcBef>
              <a:spcAft>
                <a:spcPts val="0"/>
              </a:spcAft>
              <a:buSzPts val="1900"/>
              <a:buChar char="•"/>
              <a:defRPr/>
            </a:lvl2pPr>
            <a:lvl3pPr marL="1371600" lvl="2" indent="-349250" algn="l">
              <a:lnSpc>
                <a:spcPct val="107000"/>
              </a:lnSpc>
              <a:spcBef>
                <a:spcPts val="0"/>
              </a:spcBef>
              <a:spcAft>
                <a:spcPts val="0"/>
              </a:spcAft>
              <a:buSzPts val="1900"/>
              <a:buChar char="•"/>
              <a:defRPr/>
            </a:lvl3pPr>
            <a:lvl4pPr marL="1828800" lvl="3" indent="-349250" algn="l">
              <a:lnSpc>
                <a:spcPct val="107000"/>
              </a:lnSpc>
              <a:spcBef>
                <a:spcPts val="0"/>
              </a:spcBef>
              <a:spcAft>
                <a:spcPts val="0"/>
              </a:spcAft>
              <a:buSzPts val="1900"/>
              <a:buChar char="•"/>
              <a:defRPr/>
            </a:lvl4pPr>
            <a:lvl5pPr marL="2286000" lvl="4" indent="-349250" algn="l">
              <a:lnSpc>
                <a:spcPct val="96000"/>
              </a:lnSpc>
              <a:spcBef>
                <a:spcPts val="1900"/>
              </a:spcBef>
              <a:spcAft>
                <a:spcPts val="0"/>
              </a:spcAft>
              <a:buSzPts val="1900"/>
              <a:buChar char="​"/>
              <a:defRPr/>
            </a:lvl5pPr>
            <a:lvl6pPr marL="2743200" lvl="5" indent="-349250" algn="l">
              <a:lnSpc>
                <a:spcPct val="96000"/>
              </a:lnSpc>
              <a:spcBef>
                <a:spcPts val="0"/>
              </a:spcBef>
              <a:spcAft>
                <a:spcPts val="0"/>
              </a:spcAft>
              <a:buClr>
                <a:schemeClr val="dk1"/>
              </a:buClr>
              <a:buSzPts val="1900"/>
              <a:buChar char="​"/>
              <a:defRPr/>
            </a:lvl6pPr>
            <a:lvl7pPr marL="3200400" lvl="6" indent="-349250" algn="l">
              <a:lnSpc>
                <a:spcPct val="107000"/>
              </a:lnSpc>
              <a:spcBef>
                <a:spcPts val="1200"/>
              </a:spcBef>
              <a:spcAft>
                <a:spcPts val="0"/>
              </a:spcAft>
              <a:buClr>
                <a:schemeClr val="dk1"/>
              </a:buClr>
              <a:buSzPts val="1900"/>
              <a:buChar char="​"/>
              <a:defRPr/>
            </a:lvl7pPr>
            <a:lvl8pPr marL="3657600" lvl="7" indent="-349250" algn="l">
              <a:lnSpc>
                <a:spcPct val="87000"/>
              </a:lnSpc>
              <a:spcBef>
                <a:spcPts val="1900"/>
              </a:spcBef>
              <a:spcAft>
                <a:spcPts val="0"/>
              </a:spcAft>
              <a:buClr>
                <a:schemeClr val="dk1"/>
              </a:buClr>
              <a:buSzPts val="1900"/>
              <a:buChar char="​"/>
              <a:defRPr/>
            </a:lvl8pPr>
            <a:lvl9pPr marL="4114800" lvl="8" indent="-349250" algn="l">
              <a:lnSpc>
                <a:spcPct val="87000"/>
              </a:lnSpc>
              <a:spcBef>
                <a:spcPts val="1900"/>
              </a:spcBef>
              <a:spcAft>
                <a:spcPts val="0"/>
              </a:spcAft>
              <a:buClr>
                <a:schemeClr val="dk1"/>
              </a:buClr>
              <a:buSzPts val="1900"/>
              <a:buChar char="​"/>
              <a:defRPr/>
            </a:lvl9pPr>
          </a:lstStyle>
          <a:p>
            <a:endParaRPr/>
          </a:p>
        </p:txBody>
      </p:sp>
      <p:sp>
        <p:nvSpPr>
          <p:cNvPr id="438" name="Google Shape;438;g9c0c8dc0b6_0_717"/>
          <p:cNvSpPr txBox="1">
            <a:spLocks noGrp="1"/>
          </p:cNvSpPr>
          <p:nvPr>
            <p:ph type="subTitle" idx="2"/>
          </p:nvPr>
        </p:nvSpPr>
        <p:spPr>
          <a:xfrm>
            <a:off x="494189" y="1088136"/>
            <a:ext cx="11188500" cy="266100"/>
          </a:xfrm>
          <a:prstGeom prst="rect">
            <a:avLst/>
          </a:prstGeom>
          <a:noFill/>
          <a:ln>
            <a:noFill/>
          </a:ln>
        </p:spPr>
        <p:txBody>
          <a:bodyPr spcFirstLastPara="1" wrap="square" lIns="0" tIns="0" rIns="0" bIns="0" anchor="t" anchorCtr="0">
            <a:noAutofit/>
          </a:bodyPr>
          <a:lstStyle>
            <a:lvl1pPr lvl="0" algn="l">
              <a:lnSpc>
                <a:spcPct val="96000"/>
              </a:lnSpc>
              <a:spcBef>
                <a:spcPts val="900"/>
              </a:spcBef>
              <a:spcAft>
                <a:spcPts val="0"/>
              </a:spcAft>
              <a:buSzPts val="1900"/>
              <a:buNone/>
              <a:defRPr sz="1900">
                <a:solidFill>
                  <a:schemeClr val="dk1"/>
                </a:solidFill>
              </a:defRPr>
            </a:lvl1pPr>
            <a:lvl2pPr lvl="1" algn="ctr">
              <a:lnSpc>
                <a:spcPct val="107000"/>
              </a:lnSpc>
              <a:spcBef>
                <a:spcPts val="0"/>
              </a:spcBef>
              <a:spcAft>
                <a:spcPts val="0"/>
              </a:spcAft>
              <a:buSzPts val="2000"/>
              <a:buNone/>
              <a:defRPr sz="2000"/>
            </a:lvl2pPr>
            <a:lvl3pPr lvl="2" algn="ctr">
              <a:lnSpc>
                <a:spcPct val="107000"/>
              </a:lnSpc>
              <a:spcBef>
                <a:spcPts val="0"/>
              </a:spcBef>
              <a:spcAft>
                <a:spcPts val="0"/>
              </a:spcAft>
              <a:buSzPts val="1900"/>
              <a:buNone/>
              <a:defRPr sz="1900"/>
            </a:lvl3pPr>
            <a:lvl4pPr lvl="3" algn="ctr">
              <a:lnSpc>
                <a:spcPct val="107000"/>
              </a:lnSpc>
              <a:spcBef>
                <a:spcPts val="0"/>
              </a:spcBef>
              <a:spcAft>
                <a:spcPts val="0"/>
              </a:spcAft>
              <a:buSzPts val="1600"/>
              <a:buNone/>
              <a:defRPr sz="1600"/>
            </a:lvl4pPr>
            <a:lvl5pPr lvl="4" algn="ctr">
              <a:lnSpc>
                <a:spcPct val="96000"/>
              </a:lnSpc>
              <a:spcBef>
                <a:spcPts val="1900"/>
              </a:spcBef>
              <a:spcAft>
                <a:spcPts val="0"/>
              </a:spcAft>
              <a:buSzPts val="1600"/>
              <a:buNone/>
              <a:defRPr sz="1600"/>
            </a:lvl5pPr>
            <a:lvl6pPr lvl="5" algn="ctr">
              <a:lnSpc>
                <a:spcPct val="96000"/>
              </a:lnSpc>
              <a:spcBef>
                <a:spcPts val="0"/>
              </a:spcBef>
              <a:spcAft>
                <a:spcPts val="0"/>
              </a:spcAft>
              <a:buClr>
                <a:schemeClr val="dk1"/>
              </a:buClr>
              <a:buSzPts val="1600"/>
              <a:buNone/>
              <a:defRPr sz="1600"/>
            </a:lvl6pPr>
            <a:lvl7pPr lvl="6" algn="ctr">
              <a:lnSpc>
                <a:spcPct val="107000"/>
              </a:lnSpc>
              <a:spcBef>
                <a:spcPts val="1200"/>
              </a:spcBef>
              <a:spcAft>
                <a:spcPts val="0"/>
              </a:spcAft>
              <a:buClr>
                <a:schemeClr val="dk1"/>
              </a:buClr>
              <a:buSzPts val="1600"/>
              <a:buNone/>
              <a:defRPr sz="1600"/>
            </a:lvl7pPr>
            <a:lvl8pPr lvl="7" algn="ctr">
              <a:lnSpc>
                <a:spcPct val="87000"/>
              </a:lnSpc>
              <a:spcBef>
                <a:spcPts val="1900"/>
              </a:spcBef>
              <a:spcAft>
                <a:spcPts val="0"/>
              </a:spcAft>
              <a:buClr>
                <a:schemeClr val="dk1"/>
              </a:buClr>
              <a:buSzPts val="1600"/>
              <a:buNone/>
              <a:defRPr sz="1600"/>
            </a:lvl8pPr>
            <a:lvl9pPr lvl="8" algn="ctr">
              <a:lnSpc>
                <a:spcPct val="87000"/>
              </a:lnSpc>
              <a:spcBef>
                <a:spcPts val="1900"/>
              </a:spcBef>
              <a:spcAft>
                <a:spcPts val="0"/>
              </a:spcAft>
              <a:buClr>
                <a:schemeClr val="dk1"/>
              </a:buClr>
              <a:buSzPts val="1600"/>
              <a:buNone/>
              <a:defRPr sz="1600"/>
            </a:lvl9pPr>
          </a:lstStyle>
          <a:p>
            <a:endParaRPr/>
          </a:p>
        </p:txBody>
      </p:sp>
      <p:sp>
        <p:nvSpPr>
          <p:cNvPr id="439" name="Google Shape;439;g9c0c8dc0b6_0_717"/>
          <p:cNvSpPr txBox="1">
            <a:spLocks noGrp="1"/>
          </p:cNvSpPr>
          <p:nvPr>
            <p:ph type="body" idx="3"/>
          </p:nvPr>
        </p:nvSpPr>
        <p:spPr>
          <a:xfrm>
            <a:off x="495299" y="4343399"/>
            <a:ext cx="11202900" cy="2057100"/>
          </a:xfrm>
          <a:prstGeom prst="rect">
            <a:avLst/>
          </a:prstGeom>
          <a:noFill/>
          <a:ln>
            <a:noFill/>
          </a:ln>
        </p:spPr>
        <p:txBody>
          <a:bodyPr spcFirstLastPara="1" wrap="square" lIns="0" tIns="0" rIns="0" bIns="0" anchor="t" anchorCtr="0">
            <a:noAutofit/>
          </a:bodyPr>
          <a:lstStyle>
            <a:lvl1pPr marL="457200" lvl="0" indent="-330200" algn="l">
              <a:lnSpc>
                <a:spcPct val="107000"/>
              </a:lnSpc>
              <a:spcBef>
                <a:spcPts val="0"/>
              </a:spcBef>
              <a:spcAft>
                <a:spcPts val="0"/>
              </a:spcAft>
              <a:buSzPts val="1600"/>
              <a:buChar char="•"/>
              <a:defRPr sz="1600"/>
            </a:lvl1pPr>
            <a:lvl2pPr marL="914400" lvl="1" indent="-330200" algn="l">
              <a:lnSpc>
                <a:spcPct val="107000"/>
              </a:lnSpc>
              <a:spcBef>
                <a:spcPts val="0"/>
              </a:spcBef>
              <a:spcAft>
                <a:spcPts val="0"/>
              </a:spcAft>
              <a:buSzPts val="1600"/>
              <a:buChar char="•"/>
              <a:defRPr sz="1600"/>
            </a:lvl2pPr>
            <a:lvl3pPr marL="1371600" lvl="2" indent="-304800" algn="l">
              <a:lnSpc>
                <a:spcPct val="107000"/>
              </a:lnSpc>
              <a:spcBef>
                <a:spcPts val="0"/>
              </a:spcBef>
              <a:spcAft>
                <a:spcPts val="0"/>
              </a:spcAft>
              <a:buSzPts val="1200"/>
              <a:buChar char="•"/>
              <a:defRPr sz="1200"/>
            </a:lvl3pPr>
            <a:lvl4pPr marL="1828800" lvl="3" indent="-304800" algn="l">
              <a:lnSpc>
                <a:spcPct val="107000"/>
              </a:lnSpc>
              <a:spcBef>
                <a:spcPts val="0"/>
              </a:spcBef>
              <a:spcAft>
                <a:spcPts val="0"/>
              </a:spcAft>
              <a:buSzPts val="1200"/>
              <a:buChar char="•"/>
              <a:defRPr sz="1200"/>
            </a:lvl4pPr>
            <a:lvl5pPr marL="2286000" lvl="4" indent="-361950" algn="l">
              <a:lnSpc>
                <a:spcPct val="96000"/>
              </a:lnSpc>
              <a:spcBef>
                <a:spcPts val="1900"/>
              </a:spcBef>
              <a:spcAft>
                <a:spcPts val="0"/>
              </a:spcAft>
              <a:buSzPts val="2100"/>
              <a:buChar char="​"/>
              <a:defRPr sz="2100"/>
            </a:lvl5pPr>
            <a:lvl6pPr marL="2743200" lvl="5" indent="-330200" algn="l">
              <a:lnSpc>
                <a:spcPct val="96000"/>
              </a:lnSpc>
              <a:spcBef>
                <a:spcPts val="0"/>
              </a:spcBef>
              <a:spcAft>
                <a:spcPts val="0"/>
              </a:spcAft>
              <a:buClr>
                <a:schemeClr val="dk1"/>
              </a:buClr>
              <a:buSzPts val="1600"/>
              <a:buChar char="​"/>
              <a:defRPr sz="1600"/>
            </a:lvl6pPr>
            <a:lvl7pPr marL="3200400" lvl="6" indent="-330200" algn="l">
              <a:lnSpc>
                <a:spcPct val="107000"/>
              </a:lnSpc>
              <a:spcBef>
                <a:spcPts val="1200"/>
              </a:spcBef>
              <a:spcAft>
                <a:spcPts val="0"/>
              </a:spcAft>
              <a:buClr>
                <a:schemeClr val="dk1"/>
              </a:buClr>
              <a:buSzPts val="1600"/>
              <a:buChar char="​"/>
              <a:defRPr/>
            </a:lvl7pPr>
            <a:lvl8pPr marL="3657600" lvl="7" indent="-349250" algn="l">
              <a:lnSpc>
                <a:spcPct val="87000"/>
              </a:lnSpc>
              <a:spcBef>
                <a:spcPts val="1900"/>
              </a:spcBef>
              <a:spcAft>
                <a:spcPts val="0"/>
              </a:spcAft>
              <a:buClr>
                <a:schemeClr val="dk1"/>
              </a:buClr>
              <a:buSzPts val="1900"/>
              <a:buChar char="​"/>
              <a:defRPr/>
            </a:lvl8pPr>
            <a:lvl9pPr marL="4114800" lvl="8" indent="-349250" algn="l">
              <a:lnSpc>
                <a:spcPct val="87000"/>
              </a:lnSpc>
              <a:spcBef>
                <a:spcPts val="1900"/>
              </a:spcBef>
              <a:spcAft>
                <a:spcPts val="0"/>
              </a:spcAft>
              <a:buClr>
                <a:schemeClr val="dk1"/>
              </a:buClr>
              <a:buSzPts val="1900"/>
              <a:buChar char="​"/>
              <a:defRPr/>
            </a:lvl9pPr>
          </a:lstStyle>
          <a:p>
            <a:endParaRPr/>
          </a:p>
        </p:txBody>
      </p:sp>
      <p:sp>
        <p:nvSpPr>
          <p:cNvPr id="440" name="Google Shape;440;g9c0c8dc0b6_0_717"/>
          <p:cNvSpPr txBox="1">
            <a:spLocks noGrp="1"/>
          </p:cNvSpPr>
          <p:nvPr>
            <p:ph type="ftr" idx="11"/>
          </p:nvPr>
        </p:nvSpPr>
        <p:spPr>
          <a:xfrm>
            <a:off x="495299" y="6391291"/>
            <a:ext cx="6597900" cy="117900"/>
          </a:xfrm>
          <a:prstGeom prst="rect">
            <a:avLst/>
          </a:prstGeom>
          <a:noFill/>
          <a:ln>
            <a:noFill/>
          </a:ln>
        </p:spPr>
        <p:txBody>
          <a:bodyPr spcFirstLastPara="1" wrap="square" lIns="0" tIns="0" rIns="0" bIns="0" anchor="b" anchorCtr="0">
            <a:noAutofit/>
          </a:bodyPr>
          <a:lstStyle>
            <a:lvl1pPr marR="0" lvl="0" algn="l" rtl="0">
              <a:lnSpc>
                <a:spcPct val="96000"/>
              </a:lnSpc>
              <a:spcBef>
                <a:spcPts val="0"/>
              </a:spcBef>
              <a:spcAft>
                <a:spcPts val="0"/>
              </a:spcAft>
              <a:buClr>
                <a:srgbClr val="3253DC"/>
              </a:buClr>
              <a:buSzPts val="800"/>
              <a:buFont typeface="Arial"/>
              <a:buNone/>
              <a:defRPr sz="800" b="0" i="0" u="none" strike="noStrike" cap="none">
                <a:solidFill>
                  <a:srgbClr val="A5A5A5"/>
                </a:solidFill>
                <a:latin typeface="Space Mono"/>
                <a:ea typeface="Space Mono"/>
                <a:cs typeface="Space Mono"/>
                <a:sym typeface="Space Mono"/>
              </a:defRPr>
            </a:lvl1pPr>
            <a:lvl2pPr marR="0" lvl="1" algn="l" rtl="0">
              <a:lnSpc>
                <a:spcPct val="100000"/>
              </a:lnSpc>
              <a:spcBef>
                <a:spcPts val="30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180239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hart and Two Columns">
  <p:cSld name="Chart and Two Columns">
    <p:spTree>
      <p:nvGrpSpPr>
        <p:cNvPr id="1" name="Shape 121"/>
        <p:cNvGrpSpPr/>
        <p:nvPr/>
      </p:nvGrpSpPr>
      <p:grpSpPr>
        <a:xfrm>
          <a:off x="0" y="0"/>
          <a:ext cx="0" cy="0"/>
          <a:chOff x="0" y="0"/>
          <a:chExt cx="0" cy="0"/>
        </a:xfrm>
      </p:grpSpPr>
      <p:sp>
        <p:nvSpPr>
          <p:cNvPr id="122" name="Google Shape;122;p74"/>
          <p:cNvSpPr txBox="1">
            <a:spLocks noGrp="1"/>
          </p:cNvSpPr>
          <p:nvPr>
            <p:ph type="title"/>
          </p:nvPr>
        </p:nvSpPr>
        <p:spPr>
          <a:xfrm>
            <a:off x="495300" y="549415"/>
            <a:ext cx="11187112" cy="455189"/>
          </a:xfrm>
          <a:prstGeom prst="rect">
            <a:avLst/>
          </a:prstGeom>
          <a:noFill/>
          <a:ln>
            <a:noFill/>
          </a:ln>
        </p:spPr>
        <p:txBody>
          <a:bodyPr spcFirstLastPara="1" wrap="square" lIns="0" tIns="0" rIns="0" bIns="0" anchor="b" anchorCtr="0">
            <a:spAutoFit/>
          </a:bodyPr>
          <a:lstStyle>
            <a:lvl1pPr lvl="0" algn="l">
              <a:lnSpc>
                <a:spcPct val="84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74"/>
          <p:cNvSpPr txBox="1">
            <a:spLocks noGrp="1"/>
          </p:cNvSpPr>
          <p:nvPr>
            <p:ph type="body" idx="1"/>
          </p:nvPr>
        </p:nvSpPr>
        <p:spPr>
          <a:xfrm>
            <a:off x="495299" y="1719072"/>
            <a:ext cx="11202925" cy="2391154"/>
          </a:xfrm>
          <a:prstGeom prst="rect">
            <a:avLst/>
          </a:prstGeom>
          <a:noFill/>
          <a:ln>
            <a:noFill/>
          </a:ln>
        </p:spPr>
        <p:txBody>
          <a:bodyPr spcFirstLastPara="1" wrap="square" lIns="0" tIns="0" rIns="0" bIns="0" anchor="t" anchorCtr="0">
            <a:noAutofit/>
          </a:bodyPr>
          <a:lstStyle>
            <a:lvl1pPr marL="457200" lvl="0" indent="-342900" algn="l">
              <a:lnSpc>
                <a:spcPct val="107000"/>
              </a:lnSpc>
              <a:spcBef>
                <a:spcPts val="1200"/>
              </a:spcBef>
              <a:spcAft>
                <a:spcPts val="0"/>
              </a:spcAft>
              <a:buSzPts val="1800"/>
              <a:buChar char="•"/>
              <a:defRPr/>
            </a:lvl1pPr>
            <a:lvl2pPr marL="914400" lvl="1" indent="-342900" algn="l">
              <a:lnSpc>
                <a:spcPct val="107000"/>
              </a:lnSpc>
              <a:spcBef>
                <a:spcPts val="0"/>
              </a:spcBef>
              <a:spcAft>
                <a:spcPts val="0"/>
              </a:spcAft>
              <a:buSzPts val="1800"/>
              <a:buChar char="•"/>
              <a:defRPr/>
            </a:lvl2pPr>
            <a:lvl3pPr marL="1371600" lvl="2" indent="-342900" algn="l">
              <a:lnSpc>
                <a:spcPct val="107000"/>
              </a:lnSpc>
              <a:spcBef>
                <a:spcPts val="0"/>
              </a:spcBef>
              <a:spcAft>
                <a:spcPts val="0"/>
              </a:spcAft>
              <a:buSzPts val="1800"/>
              <a:buChar char="•"/>
              <a:defRPr/>
            </a:lvl3pPr>
            <a:lvl4pPr marL="1828800" lvl="3" indent="-342900" algn="l">
              <a:lnSpc>
                <a:spcPct val="107000"/>
              </a:lnSpc>
              <a:spcBef>
                <a:spcPts val="0"/>
              </a:spcBef>
              <a:spcAft>
                <a:spcPts val="0"/>
              </a:spcAft>
              <a:buSzPts val="1800"/>
              <a:buChar char="•"/>
              <a:defRPr/>
            </a:lvl4pPr>
            <a:lvl5pPr marL="2286000" lvl="4" indent="-342900" algn="l">
              <a:lnSpc>
                <a:spcPct val="96000"/>
              </a:lnSpc>
              <a:spcBef>
                <a:spcPts val="1800"/>
              </a:spcBef>
              <a:spcAft>
                <a:spcPts val="0"/>
              </a:spcAft>
              <a:buSzPts val="1800"/>
              <a:buChar char="​"/>
              <a:defRPr/>
            </a:lvl5pPr>
            <a:lvl6pPr marL="2743200" lvl="5" indent="-342900" algn="l">
              <a:lnSpc>
                <a:spcPct val="96000"/>
              </a:lnSpc>
              <a:spcBef>
                <a:spcPts val="0"/>
              </a:spcBef>
              <a:spcAft>
                <a:spcPts val="0"/>
              </a:spcAft>
              <a:buClr>
                <a:schemeClr val="dk1"/>
              </a:buClr>
              <a:buSzPts val="1800"/>
              <a:buChar char="​"/>
              <a:defRPr/>
            </a:lvl6pPr>
            <a:lvl7pPr marL="3200400" lvl="6" indent="-342900" algn="l">
              <a:lnSpc>
                <a:spcPct val="107000"/>
              </a:lnSpc>
              <a:spcBef>
                <a:spcPts val="1200"/>
              </a:spcBef>
              <a:spcAft>
                <a:spcPts val="0"/>
              </a:spcAft>
              <a:buClr>
                <a:schemeClr val="dk1"/>
              </a:buClr>
              <a:buSzPts val="1800"/>
              <a:buChar char="​"/>
              <a:defRPr/>
            </a:lvl7pPr>
            <a:lvl8pPr marL="3657600" lvl="7" indent="-342900" algn="l">
              <a:lnSpc>
                <a:spcPct val="87000"/>
              </a:lnSpc>
              <a:spcBef>
                <a:spcPts val="1800"/>
              </a:spcBef>
              <a:spcAft>
                <a:spcPts val="0"/>
              </a:spcAft>
              <a:buClr>
                <a:schemeClr val="dk1"/>
              </a:buClr>
              <a:buSzPts val="1800"/>
              <a:buChar char="​"/>
              <a:defRPr/>
            </a:lvl8pPr>
            <a:lvl9pPr marL="4114800" lvl="8" indent="-342900" algn="l">
              <a:lnSpc>
                <a:spcPct val="87000"/>
              </a:lnSpc>
              <a:spcBef>
                <a:spcPts val="1800"/>
              </a:spcBef>
              <a:spcAft>
                <a:spcPts val="0"/>
              </a:spcAft>
              <a:buClr>
                <a:schemeClr val="dk1"/>
              </a:buClr>
              <a:buSzPts val="1800"/>
              <a:buChar char="​"/>
              <a:defRPr/>
            </a:lvl9pPr>
          </a:lstStyle>
          <a:p>
            <a:endParaRPr/>
          </a:p>
        </p:txBody>
      </p:sp>
      <p:sp>
        <p:nvSpPr>
          <p:cNvPr id="124" name="Google Shape;124;p74"/>
          <p:cNvSpPr txBox="1">
            <a:spLocks noGrp="1"/>
          </p:cNvSpPr>
          <p:nvPr>
            <p:ph type="subTitle" idx="2"/>
          </p:nvPr>
        </p:nvSpPr>
        <p:spPr>
          <a:xfrm>
            <a:off x="494189" y="1088136"/>
            <a:ext cx="11188223" cy="265907"/>
          </a:xfrm>
          <a:prstGeom prst="rect">
            <a:avLst/>
          </a:prstGeom>
          <a:noFill/>
          <a:ln>
            <a:noFill/>
          </a:ln>
        </p:spPr>
        <p:txBody>
          <a:bodyPr spcFirstLastPara="1" wrap="square" lIns="0" tIns="0" rIns="0" bIns="0" anchor="t" anchorCtr="0">
            <a:spAutoFit/>
          </a:bodyPr>
          <a:lstStyle>
            <a:lvl1pPr lvl="0" algn="l">
              <a:lnSpc>
                <a:spcPct val="96000"/>
              </a:lnSpc>
              <a:spcBef>
                <a:spcPts val="900"/>
              </a:spcBef>
              <a:spcAft>
                <a:spcPts val="0"/>
              </a:spcAft>
              <a:buSzPts val="1800"/>
              <a:buNone/>
              <a:defRPr sz="1800">
                <a:solidFill>
                  <a:schemeClr val="dk1"/>
                </a:solidFill>
              </a:defRPr>
            </a:lvl1pPr>
            <a:lvl2pPr lvl="1" algn="ctr">
              <a:lnSpc>
                <a:spcPct val="107000"/>
              </a:lnSpc>
              <a:spcBef>
                <a:spcPts val="0"/>
              </a:spcBef>
              <a:spcAft>
                <a:spcPts val="0"/>
              </a:spcAft>
              <a:buSzPts val="2000"/>
              <a:buNone/>
              <a:defRPr sz="2000"/>
            </a:lvl2pPr>
            <a:lvl3pPr lvl="2" algn="ctr">
              <a:lnSpc>
                <a:spcPct val="107000"/>
              </a:lnSpc>
              <a:spcBef>
                <a:spcPts val="0"/>
              </a:spcBef>
              <a:spcAft>
                <a:spcPts val="0"/>
              </a:spcAft>
              <a:buSzPts val="1800"/>
              <a:buNone/>
              <a:defRPr sz="1800"/>
            </a:lvl3pPr>
            <a:lvl4pPr lvl="3" algn="ctr">
              <a:lnSpc>
                <a:spcPct val="107000"/>
              </a:lnSpc>
              <a:spcBef>
                <a:spcPts val="0"/>
              </a:spcBef>
              <a:spcAft>
                <a:spcPts val="0"/>
              </a:spcAft>
              <a:buSzPts val="1600"/>
              <a:buNone/>
              <a:defRPr sz="1600"/>
            </a:lvl4pPr>
            <a:lvl5pPr lvl="4" algn="ctr">
              <a:lnSpc>
                <a:spcPct val="96000"/>
              </a:lnSpc>
              <a:spcBef>
                <a:spcPts val="1800"/>
              </a:spcBef>
              <a:spcAft>
                <a:spcPts val="0"/>
              </a:spcAft>
              <a:buSzPts val="1600"/>
              <a:buNone/>
              <a:defRPr sz="1600"/>
            </a:lvl5pPr>
            <a:lvl6pPr lvl="5" algn="ctr">
              <a:lnSpc>
                <a:spcPct val="96000"/>
              </a:lnSpc>
              <a:spcBef>
                <a:spcPts val="0"/>
              </a:spcBef>
              <a:spcAft>
                <a:spcPts val="0"/>
              </a:spcAft>
              <a:buClr>
                <a:schemeClr val="dk1"/>
              </a:buClr>
              <a:buSzPts val="1600"/>
              <a:buNone/>
              <a:defRPr sz="1600"/>
            </a:lvl6pPr>
            <a:lvl7pPr lvl="6" algn="ctr">
              <a:lnSpc>
                <a:spcPct val="107000"/>
              </a:lnSpc>
              <a:spcBef>
                <a:spcPts val="1200"/>
              </a:spcBef>
              <a:spcAft>
                <a:spcPts val="0"/>
              </a:spcAft>
              <a:buClr>
                <a:schemeClr val="dk1"/>
              </a:buClr>
              <a:buSzPts val="1600"/>
              <a:buNone/>
              <a:defRPr sz="1600"/>
            </a:lvl7pPr>
            <a:lvl8pPr lvl="7" algn="ctr">
              <a:lnSpc>
                <a:spcPct val="87000"/>
              </a:lnSpc>
              <a:spcBef>
                <a:spcPts val="1800"/>
              </a:spcBef>
              <a:spcAft>
                <a:spcPts val="0"/>
              </a:spcAft>
              <a:buClr>
                <a:schemeClr val="dk1"/>
              </a:buClr>
              <a:buSzPts val="1600"/>
              <a:buNone/>
              <a:defRPr sz="1600"/>
            </a:lvl8pPr>
            <a:lvl9pPr lvl="8" algn="ctr">
              <a:lnSpc>
                <a:spcPct val="87000"/>
              </a:lnSpc>
              <a:spcBef>
                <a:spcPts val="1800"/>
              </a:spcBef>
              <a:spcAft>
                <a:spcPts val="0"/>
              </a:spcAft>
              <a:buClr>
                <a:schemeClr val="dk1"/>
              </a:buClr>
              <a:buSzPts val="1600"/>
              <a:buNone/>
              <a:defRPr sz="1600"/>
            </a:lvl9pPr>
          </a:lstStyle>
          <a:p>
            <a:endParaRPr/>
          </a:p>
        </p:txBody>
      </p:sp>
      <p:sp>
        <p:nvSpPr>
          <p:cNvPr id="125" name="Google Shape;125;p74"/>
          <p:cNvSpPr txBox="1">
            <a:spLocks noGrp="1"/>
          </p:cNvSpPr>
          <p:nvPr>
            <p:ph type="body" idx="3"/>
          </p:nvPr>
        </p:nvSpPr>
        <p:spPr>
          <a:xfrm>
            <a:off x="495299" y="4343399"/>
            <a:ext cx="5480455" cy="2057399"/>
          </a:xfrm>
          <a:prstGeom prst="rect">
            <a:avLst/>
          </a:prstGeom>
          <a:noFill/>
          <a:ln>
            <a:noFill/>
          </a:ln>
        </p:spPr>
        <p:txBody>
          <a:bodyPr spcFirstLastPara="1" wrap="square" lIns="0" tIns="0" rIns="0" bIns="0" anchor="t" anchorCtr="0">
            <a:noAutofit/>
          </a:bodyPr>
          <a:lstStyle>
            <a:lvl1pPr marL="457200" lvl="0" indent="-330200" algn="l">
              <a:lnSpc>
                <a:spcPct val="107000"/>
              </a:lnSpc>
              <a:spcBef>
                <a:spcPts val="1200"/>
              </a:spcBef>
              <a:spcAft>
                <a:spcPts val="0"/>
              </a:spcAft>
              <a:buSzPts val="1600"/>
              <a:buChar char="•"/>
              <a:defRPr sz="1600"/>
            </a:lvl1pPr>
            <a:lvl2pPr marL="914400" lvl="1" indent="-330200" algn="l">
              <a:lnSpc>
                <a:spcPct val="107000"/>
              </a:lnSpc>
              <a:spcBef>
                <a:spcPts val="0"/>
              </a:spcBef>
              <a:spcAft>
                <a:spcPts val="0"/>
              </a:spcAft>
              <a:buSzPts val="1600"/>
              <a:buChar char="•"/>
              <a:defRPr sz="1600"/>
            </a:lvl2pPr>
            <a:lvl3pPr marL="1371600" lvl="2" indent="-304800" algn="l">
              <a:lnSpc>
                <a:spcPct val="107000"/>
              </a:lnSpc>
              <a:spcBef>
                <a:spcPts val="0"/>
              </a:spcBef>
              <a:spcAft>
                <a:spcPts val="0"/>
              </a:spcAft>
              <a:buSzPts val="1200"/>
              <a:buChar char="•"/>
              <a:defRPr sz="1200"/>
            </a:lvl3pPr>
            <a:lvl4pPr marL="1828800" lvl="3" indent="-304800" algn="l">
              <a:lnSpc>
                <a:spcPct val="107000"/>
              </a:lnSpc>
              <a:spcBef>
                <a:spcPts val="0"/>
              </a:spcBef>
              <a:spcAft>
                <a:spcPts val="0"/>
              </a:spcAft>
              <a:buSzPts val="1200"/>
              <a:buChar char="•"/>
              <a:defRPr sz="1200"/>
            </a:lvl4pPr>
            <a:lvl5pPr marL="2286000" lvl="4" indent="-361950" algn="l">
              <a:lnSpc>
                <a:spcPct val="96000"/>
              </a:lnSpc>
              <a:spcBef>
                <a:spcPts val="1800"/>
              </a:spcBef>
              <a:spcAft>
                <a:spcPts val="0"/>
              </a:spcAft>
              <a:buSzPts val="2100"/>
              <a:buChar char="​"/>
              <a:defRPr sz="2100"/>
            </a:lvl5pPr>
            <a:lvl6pPr marL="2743200" lvl="5" indent="-330200" algn="l">
              <a:lnSpc>
                <a:spcPct val="96000"/>
              </a:lnSpc>
              <a:spcBef>
                <a:spcPts val="0"/>
              </a:spcBef>
              <a:spcAft>
                <a:spcPts val="0"/>
              </a:spcAft>
              <a:buClr>
                <a:schemeClr val="dk1"/>
              </a:buClr>
              <a:buSzPts val="1600"/>
              <a:buChar char="​"/>
              <a:defRPr sz="1600"/>
            </a:lvl6pPr>
            <a:lvl7pPr marL="3200400" lvl="6" indent="-330200" algn="l">
              <a:lnSpc>
                <a:spcPct val="107000"/>
              </a:lnSpc>
              <a:spcBef>
                <a:spcPts val="1200"/>
              </a:spcBef>
              <a:spcAft>
                <a:spcPts val="0"/>
              </a:spcAft>
              <a:buClr>
                <a:schemeClr val="dk1"/>
              </a:buClr>
              <a:buSzPts val="1600"/>
              <a:buChar char="​"/>
              <a:defRPr/>
            </a:lvl7pPr>
            <a:lvl8pPr marL="3657600" lvl="7" indent="-342900" algn="l">
              <a:lnSpc>
                <a:spcPct val="87000"/>
              </a:lnSpc>
              <a:spcBef>
                <a:spcPts val="1800"/>
              </a:spcBef>
              <a:spcAft>
                <a:spcPts val="0"/>
              </a:spcAft>
              <a:buClr>
                <a:schemeClr val="dk1"/>
              </a:buClr>
              <a:buSzPts val="1800"/>
              <a:buChar char="​"/>
              <a:defRPr/>
            </a:lvl8pPr>
            <a:lvl9pPr marL="4114800" lvl="8" indent="-342900" algn="l">
              <a:lnSpc>
                <a:spcPct val="87000"/>
              </a:lnSpc>
              <a:spcBef>
                <a:spcPts val="1800"/>
              </a:spcBef>
              <a:spcAft>
                <a:spcPts val="0"/>
              </a:spcAft>
              <a:buClr>
                <a:schemeClr val="dk1"/>
              </a:buClr>
              <a:buSzPts val="1800"/>
              <a:buChar char="​"/>
              <a:defRPr/>
            </a:lvl9pPr>
          </a:lstStyle>
          <a:p>
            <a:endParaRPr/>
          </a:p>
        </p:txBody>
      </p:sp>
      <p:sp>
        <p:nvSpPr>
          <p:cNvPr id="126" name="Google Shape;126;p74"/>
          <p:cNvSpPr txBox="1">
            <a:spLocks noGrp="1"/>
          </p:cNvSpPr>
          <p:nvPr>
            <p:ph type="body" idx="4"/>
          </p:nvPr>
        </p:nvSpPr>
        <p:spPr>
          <a:xfrm>
            <a:off x="6217769" y="4343399"/>
            <a:ext cx="5480455" cy="2057399"/>
          </a:xfrm>
          <a:prstGeom prst="rect">
            <a:avLst/>
          </a:prstGeom>
          <a:noFill/>
          <a:ln>
            <a:noFill/>
          </a:ln>
        </p:spPr>
        <p:txBody>
          <a:bodyPr spcFirstLastPara="1" wrap="square" lIns="0" tIns="0" rIns="0" bIns="0" anchor="t" anchorCtr="0">
            <a:noAutofit/>
          </a:bodyPr>
          <a:lstStyle>
            <a:lvl1pPr marL="457200" lvl="0" indent="-330200" algn="l">
              <a:lnSpc>
                <a:spcPct val="107000"/>
              </a:lnSpc>
              <a:spcBef>
                <a:spcPts val="1200"/>
              </a:spcBef>
              <a:spcAft>
                <a:spcPts val="0"/>
              </a:spcAft>
              <a:buSzPts val="1600"/>
              <a:buChar char="•"/>
              <a:defRPr sz="1600"/>
            </a:lvl1pPr>
            <a:lvl2pPr marL="914400" lvl="1" indent="-330200" algn="l">
              <a:lnSpc>
                <a:spcPct val="107000"/>
              </a:lnSpc>
              <a:spcBef>
                <a:spcPts val="0"/>
              </a:spcBef>
              <a:spcAft>
                <a:spcPts val="0"/>
              </a:spcAft>
              <a:buSzPts val="1600"/>
              <a:buChar char="•"/>
              <a:defRPr sz="1600"/>
            </a:lvl2pPr>
            <a:lvl3pPr marL="1371600" lvl="2" indent="-304800" algn="l">
              <a:lnSpc>
                <a:spcPct val="107000"/>
              </a:lnSpc>
              <a:spcBef>
                <a:spcPts val="0"/>
              </a:spcBef>
              <a:spcAft>
                <a:spcPts val="0"/>
              </a:spcAft>
              <a:buSzPts val="1200"/>
              <a:buChar char="•"/>
              <a:defRPr sz="1200"/>
            </a:lvl3pPr>
            <a:lvl4pPr marL="1828800" lvl="3" indent="-304800" algn="l">
              <a:lnSpc>
                <a:spcPct val="107000"/>
              </a:lnSpc>
              <a:spcBef>
                <a:spcPts val="0"/>
              </a:spcBef>
              <a:spcAft>
                <a:spcPts val="0"/>
              </a:spcAft>
              <a:buSzPts val="1200"/>
              <a:buChar char="•"/>
              <a:defRPr sz="1200"/>
            </a:lvl4pPr>
            <a:lvl5pPr marL="2286000" lvl="4" indent="-361950" algn="l">
              <a:lnSpc>
                <a:spcPct val="96000"/>
              </a:lnSpc>
              <a:spcBef>
                <a:spcPts val="1800"/>
              </a:spcBef>
              <a:spcAft>
                <a:spcPts val="0"/>
              </a:spcAft>
              <a:buSzPts val="2100"/>
              <a:buChar char="​"/>
              <a:defRPr sz="2100"/>
            </a:lvl5pPr>
            <a:lvl6pPr marL="2743200" lvl="5" indent="-330200" algn="l">
              <a:lnSpc>
                <a:spcPct val="96000"/>
              </a:lnSpc>
              <a:spcBef>
                <a:spcPts val="0"/>
              </a:spcBef>
              <a:spcAft>
                <a:spcPts val="0"/>
              </a:spcAft>
              <a:buClr>
                <a:schemeClr val="dk1"/>
              </a:buClr>
              <a:buSzPts val="1600"/>
              <a:buChar char="​"/>
              <a:defRPr sz="1600"/>
            </a:lvl6pPr>
            <a:lvl7pPr marL="3200400" lvl="6" indent="-330200" algn="l">
              <a:lnSpc>
                <a:spcPct val="107000"/>
              </a:lnSpc>
              <a:spcBef>
                <a:spcPts val="1200"/>
              </a:spcBef>
              <a:spcAft>
                <a:spcPts val="0"/>
              </a:spcAft>
              <a:buClr>
                <a:schemeClr val="dk1"/>
              </a:buClr>
              <a:buSzPts val="1600"/>
              <a:buChar char="​"/>
              <a:defRPr/>
            </a:lvl7pPr>
            <a:lvl8pPr marL="3657600" lvl="7" indent="-342900" algn="l">
              <a:lnSpc>
                <a:spcPct val="87000"/>
              </a:lnSpc>
              <a:spcBef>
                <a:spcPts val="1800"/>
              </a:spcBef>
              <a:spcAft>
                <a:spcPts val="0"/>
              </a:spcAft>
              <a:buClr>
                <a:schemeClr val="dk1"/>
              </a:buClr>
              <a:buSzPts val="1800"/>
              <a:buChar char="​"/>
              <a:defRPr/>
            </a:lvl8pPr>
            <a:lvl9pPr marL="4114800" lvl="8" indent="-342900" algn="l">
              <a:lnSpc>
                <a:spcPct val="87000"/>
              </a:lnSpc>
              <a:spcBef>
                <a:spcPts val="1800"/>
              </a:spcBef>
              <a:spcAft>
                <a:spcPts val="0"/>
              </a:spcAft>
              <a:buClr>
                <a:schemeClr val="dk1"/>
              </a:buClr>
              <a:buSzPts val="1800"/>
              <a:buChar char="​"/>
              <a:defRPr/>
            </a:lvl9pPr>
          </a:lstStyle>
          <a:p>
            <a:endParaRPr/>
          </a:p>
        </p:txBody>
      </p:sp>
      <p:sp>
        <p:nvSpPr>
          <p:cNvPr id="127" name="Google Shape;127;p74"/>
          <p:cNvSpPr txBox="1">
            <a:spLocks noGrp="1"/>
          </p:cNvSpPr>
          <p:nvPr>
            <p:ph type="ftr" idx="11"/>
          </p:nvPr>
        </p:nvSpPr>
        <p:spPr>
          <a:xfrm>
            <a:off x="495299" y="6391291"/>
            <a:ext cx="6597895" cy="118174"/>
          </a:xfrm>
          <a:prstGeom prst="rect">
            <a:avLst/>
          </a:prstGeom>
          <a:noFill/>
          <a:ln>
            <a:noFill/>
          </a:ln>
        </p:spPr>
        <p:txBody>
          <a:bodyPr spcFirstLastPara="1" wrap="square" lIns="0" tIns="0" rIns="0" bIns="0" anchor="b" anchorCtr="0">
            <a:spAutoFit/>
          </a:bodyPr>
          <a:lstStyle>
            <a:lvl1pPr lvl="0" algn="l">
              <a:lnSpc>
                <a:spcPct val="96000"/>
              </a:lnSpc>
              <a:spcBef>
                <a:spcPts val="0"/>
              </a:spcBef>
              <a:spcAft>
                <a:spcPts val="0"/>
              </a:spcAft>
              <a:buClr>
                <a:srgbClr val="3253DC"/>
              </a:buClr>
              <a:buSzPts val="800"/>
              <a:buFont typeface="Arial"/>
              <a:buNone/>
              <a:defRPr sz="800">
                <a:solidFill>
                  <a:srgbClr val="A5A5A5"/>
                </a:solidFill>
                <a:latin typeface="Space Mono"/>
                <a:ea typeface="Space Mono"/>
                <a:cs typeface="Space Mono"/>
                <a:sym typeface="Space Mono"/>
              </a:defRPr>
            </a:lvl1pPr>
            <a:lvl2pPr lvl="1" algn="l">
              <a:lnSpc>
                <a:spcPct val="100000"/>
              </a:lnSpc>
              <a:spcBef>
                <a:spcPts val="225"/>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White Blank">
  <p:cSld name="White Blank">
    <p:spTree>
      <p:nvGrpSpPr>
        <p:cNvPr id="1" name="Shape 441"/>
        <p:cNvGrpSpPr/>
        <p:nvPr/>
      </p:nvGrpSpPr>
      <p:grpSpPr>
        <a:xfrm>
          <a:off x="0" y="0"/>
          <a:ext cx="0" cy="0"/>
          <a:chOff x="0" y="0"/>
          <a:chExt cx="0" cy="0"/>
        </a:xfrm>
      </p:grpSpPr>
      <p:sp>
        <p:nvSpPr>
          <p:cNvPr id="442" name="Google Shape;442;g9c0c8dc0b6_0_723"/>
          <p:cNvSpPr txBox="1">
            <a:spLocks noGrp="1"/>
          </p:cNvSpPr>
          <p:nvPr>
            <p:ph type="ftr" idx="11"/>
          </p:nvPr>
        </p:nvSpPr>
        <p:spPr>
          <a:xfrm>
            <a:off x="495299" y="6391291"/>
            <a:ext cx="6597900" cy="117900"/>
          </a:xfrm>
          <a:prstGeom prst="rect">
            <a:avLst/>
          </a:prstGeom>
          <a:noFill/>
          <a:ln>
            <a:noFill/>
          </a:ln>
        </p:spPr>
        <p:txBody>
          <a:bodyPr spcFirstLastPara="1" wrap="square" lIns="0" tIns="0" rIns="0" bIns="0" anchor="b" anchorCtr="0">
            <a:noAutofit/>
          </a:bodyPr>
          <a:lstStyle>
            <a:lvl1pPr marR="0" lvl="0" algn="l" rtl="0">
              <a:lnSpc>
                <a:spcPct val="96000"/>
              </a:lnSpc>
              <a:spcBef>
                <a:spcPts val="0"/>
              </a:spcBef>
              <a:spcAft>
                <a:spcPts val="0"/>
              </a:spcAft>
              <a:buClr>
                <a:srgbClr val="3253DC"/>
              </a:buClr>
              <a:buSzPts val="800"/>
              <a:buFont typeface="Arial"/>
              <a:buNone/>
              <a:defRPr sz="800" b="0" i="0" u="none" strike="noStrike" cap="none">
                <a:solidFill>
                  <a:srgbClr val="A5A5A5"/>
                </a:solidFill>
                <a:latin typeface="Space Mono"/>
                <a:ea typeface="Space Mono"/>
                <a:cs typeface="Space Mono"/>
                <a:sym typeface="Space Mono"/>
              </a:defRPr>
            </a:lvl1pPr>
            <a:lvl2pPr marR="0" lvl="1" algn="l" rtl="0">
              <a:lnSpc>
                <a:spcPct val="100000"/>
              </a:lnSpc>
              <a:spcBef>
                <a:spcPts val="30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47531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matchingName="Code Slide">
  <p:cSld name="Code Slide">
    <p:bg>
      <p:bgPr>
        <a:solidFill>
          <a:schemeClr val="dk1"/>
        </a:solidFill>
        <a:effectLst/>
      </p:bgPr>
    </p:bg>
    <p:spTree>
      <p:nvGrpSpPr>
        <p:cNvPr id="1" name="Shape 443"/>
        <p:cNvGrpSpPr/>
        <p:nvPr/>
      </p:nvGrpSpPr>
      <p:grpSpPr>
        <a:xfrm>
          <a:off x="0" y="0"/>
          <a:ext cx="0" cy="0"/>
          <a:chOff x="0" y="0"/>
          <a:chExt cx="0" cy="0"/>
        </a:xfrm>
      </p:grpSpPr>
      <p:sp>
        <p:nvSpPr>
          <p:cNvPr id="444" name="Google Shape;444;g9c0c8dc0b6_0_725"/>
          <p:cNvSpPr txBox="1">
            <a:spLocks noGrp="1"/>
          </p:cNvSpPr>
          <p:nvPr>
            <p:ph type="body" idx="1"/>
          </p:nvPr>
        </p:nvSpPr>
        <p:spPr>
          <a:xfrm>
            <a:off x="495299" y="959848"/>
            <a:ext cx="11187300" cy="5440800"/>
          </a:xfrm>
          <a:prstGeom prst="rect">
            <a:avLst/>
          </a:prstGeom>
          <a:noFill/>
          <a:ln>
            <a:noFill/>
          </a:ln>
        </p:spPr>
        <p:txBody>
          <a:bodyPr spcFirstLastPara="1" wrap="square" lIns="0" tIns="0" rIns="0" bIns="0" anchor="t" anchorCtr="0">
            <a:noAutofit/>
          </a:bodyPr>
          <a:lstStyle>
            <a:lvl1pPr marL="457200" lvl="0" indent="-349250" algn="l">
              <a:lnSpc>
                <a:spcPct val="107000"/>
              </a:lnSpc>
              <a:spcBef>
                <a:spcPts val="0"/>
              </a:spcBef>
              <a:spcAft>
                <a:spcPts val="0"/>
              </a:spcAft>
              <a:buSzPts val="1900"/>
              <a:buFont typeface="Inter"/>
              <a:buChar char="​"/>
              <a:defRPr sz="1900">
                <a:solidFill>
                  <a:schemeClr val="lt1"/>
                </a:solidFill>
                <a:latin typeface="Space Mono"/>
                <a:ea typeface="Space Mono"/>
                <a:cs typeface="Space Mono"/>
                <a:sym typeface="Space Mono"/>
              </a:defRPr>
            </a:lvl1pPr>
            <a:lvl2pPr marL="914400" lvl="1" indent="-349250" algn="l">
              <a:lnSpc>
                <a:spcPct val="107000"/>
              </a:lnSpc>
              <a:spcBef>
                <a:spcPts val="700"/>
              </a:spcBef>
              <a:spcAft>
                <a:spcPts val="0"/>
              </a:spcAft>
              <a:buSzPts val="1900"/>
              <a:buFont typeface="Inter"/>
              <a:buChar char="​"/>
              <a:defRPr sz="1900">
                <a:solidFill>
                  <a:schemeClr val="lt1"/>
                </a:solidFill>
                <a:latin typeface="Space Mono"/>
                <a:ea typeface="Space Mono"/>
                <a:cs typeface="Space Mono"/>
                <a:sym typeface="Space Mono"/>
              </a:defRPr>
            </a:lvl2pPr>
            <a:lvl3pPr marL="1371600" lvl="2" indent="-349250" algn="l">
              <a:lnSpc>
                <a:spcPct val="107000"/>
              </a:lnSpc>
              <a:spcBef>
                <a:spcPts val="700"/>
              </a:spcBef>
              <a:spcAft>
                <a:spcPts val="0"/>
              </a:spcAft>
              <a:buSzPts val="1900"/>
              <a:buFont typeface="Inter"/>
              <a:buChar char="​"/>
              <a:defRPr sz="1900">
                <a:solidFill>
                  <a:schemeClr val="lt1"/>
                </a:solidFill>
                <a:latin typeface="Space Mono"/>
                <a:ea typeface="Space Mono"/>
                <a:cs typeface="Space Mono"/>
                <a:sym typeface="Space Mono"/>
              </a:defRPr>
            </a:lvl3pPr>
            <a:lvl4pPr marL="1828800" lvl="3" indent="-349250" algn="l">
              <a:lnSpc>
                <a:spcPct val="107000"/>
              </a:lnSpc>
              <a:spcBef>
                <a:spcPts val="700"/>
              </a:spcBef>
              <a:spcAft>
                <a:spcPts val="0"/>
              </a:spcAft>
              <a:buSzPts val="1900"/>
              <a:buFont typeface="Inter"/>
              <a:buChar char="​"/>
              <a:defRPr sz="1900">
                <a:solidFill>
                  <a:schemeClr val="lt1"/>
                </a:solidFill>
                <a:latin typeface="Space Mono"/>
                <a:ea typeface="Space Mono"/>
                <a:cs typeface="Space Mono"/>
                <a:sym typeface="Space Mono"/>
              </a:defRPr>
            </a:lvl4pPr>
            <a:lvl5pPr marL="2286000" lvl="4" indent="-349250" algn="l">
              <a:lnSpc>
                <a:spcPct val="107000"/>
              </a:lnSpc>
              <a:spcBef>
                <a:spcPts val="700"/>
              </a:spcBef>
              <a:spcAft>
                <a:spcPts val="0"/>
              </a:spcAft>
              <a:buSzPts val="1900"/>
              <a:buChar char="​"/>
              <a:defRPr sz="1900">
                <a:solidFill>
                  <a:schemeClr val="lt1"/>
                </a:solidFill>
                <a:latin typeface="Space Mono"/>
                <a:ea typeface="Space Mono"/>
                <a:cs typeface="Space Mono"/>
                <a:sym typeface="Space Mono"/>
              </a:defRPr>
            </a:lvl5pPr>
            <a:lvl6pPr marL="2743200" lvl="5" indent="-349250" algn="l">
              <a:lnSpc>
                <a:spcPct val="96000"/>
              </a:lnSpc>
              <a:spcBef>
                <a:spcPts val="700"/>
              </a:spcBef>
              <a:spcAft>
                <a:spcPts val="0"/>
              </a:spcAft>
              <a:buClr>
                <a:schemeClr val="dk1"/>
              </a:buClr>
              <a:buSzPts val="1900"/>
              <a:buChar char="​"/>
              <a:defRPr/>
            </a:lvl6pPr>
            <a:lvl7pPr marL="3200400" lvl="6" indent="-349250" algn="l">
              <a:lnSpc>
                <a:spcPct val="107000"/>
              </a:lnSpc>
              <a:spcBef>
                <a:spcPts val="1200"/>
              </a:spcBef>
              <a:spcAft>
                <a:spcPts val="0"/>
              </a:spcAft>
              <a:buClr>
                <a:schemeClr val="dk1"/>
              </a:buClr>
              <a:buSzPts val="1900"/>
              <a:buChar char="​"/>
              <a:defRPr/>
            </a:lvl7pPr>
            <a:lvl8pPr marL="3657600" lvl="7" indent="-349250" algn="l">
              <a:lnSpc>
                <a:spcPct val="87000"/>
              </a:lnSpc>
              <a:spcBef>
                <a:spcPts val="1900"/>
              </a:spcBef>
              <a:spcAft>
                <a:spcPts val="0"/>
              </a:spcAft>
              <a:buClr>
                <a:schemeClr val="dk1"/>
              </a:buClr>
              <a:buSzPts val="1900"/>
              <a:buChar char="​"/>
              <a:defRPr/>
            </a:lvl8pPr>
            <a:lvl9pPr marL="4114800" lvl="8" indent="-349250" algn="l">
              <a:lnSpc>
                <a:spcPct val="87000"/>
              </a:lnSpc>
              <a:spcBef>
                <a:spcPts val="1900"/>
              </a:spcBef>
              <a:spcAft>
                <a:spcPts val="0"/>
              </a:spcAft>
              <a:buClr>
                <a:schemeClr val="dk1"/>
              </a:buClr>
              <a:buSzPts val="1900"/>
              <a:buChar char="​"/>
              <a:defRPr/>
            </a:lvl9pPr>
          </a:lstStyle>
          <a:p>
            <a:endParaRPr/>
          </a:p>
        </p:txBody>
      </p:sp>
      <p:sp>
        <p:nvSpPr>
          <p:cNvPr id="445" name="Google Shape;445;g9c0c8dc0b6_0_725"/>
          <p:cNvSpPr txBox="1">
            <a:spLocks noGrp="1"/>
          </p:cNvSpPr>
          <p:nvPr>
            <p:ph type="title"/>
          </p:nvPr>
        </p:nvSpPr>
        <p:spPr>
          <a:xfrm>
            <a:off x="495300" y="430471"/>
            <a:ext cx="11187300" cy="322800"/>
          </a:xfrm>
          <a:prstGeom prst="rect">
            <a:avLst/>
          </a:prstGeom>
          <a:noFill/>
          <a:ln>
            <a:noFill/>
          </a:ln>
        </p:spPr>
        <p:txBody>
          <a:bodyPr spcFirstLastPara="1" wrap="square" lIns="0" tIns="0" rIns="0" bIns="0" anchor="b" anchorCtr="0">
            <a:noAutofit/>
          </a:bodyPr>
          <a:lstStyle>
            <a:lvl1pPr lvl="0" algn="l">
              <a:lnSpc>
                <a:spcPct val="84000"/>
              </a:lnSpc>
              <a:spcBef>
                <a:spcPts val="0"/>
              </a:spcBef>
              <a:spcAft>
                <a:spcPts val="0"/>
              </a:spcAft>
              <a:buClr>
                <a:schemeClr val="lt1"/>
              </a:buClr>
              <a:buSzPts val="2400"/>
              <a:buFont typeface="Space Mono"/>
              <a:buNone/>
              <a:defRPr sz="2400">
                <a:solidFill>
                  <a:schemeClr val="lt1"/>
                </a:solidFill>
                <a:latin typeface="Space Mono"/>
                <a:ea typeface="Space Mono"/>
                <a:cs typeface="Space Mono"/>
                <a:sym typeface="Space Mono"/>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46" name="Google Shape;446;g9c0c8dc0b6_0_725"/>
          <p:cNvSpPr txBox="1">
            <a:spLocks noGrp="1"/>
          </p:cNvSpPr>
          <p:nvPr>
            <p:ph type="ftr" idx="11"/>
          </p:nvPr>
        </p:nvSpPr>
        <p:spPr>
          <a:xfrm>
            <a:off x="495299" y="6391291"/>
            <a:ext cx="6597900" cy="117900"/>
          </a:xfrm>
          <a:prstGeom prst="rect">
            <a:avLst/>
          </a:prstGeom>
          <a:noFill/>
          <a:ln>
            <a:noFill/>
          </a:ln>
        </p:spPr>
        <p:txBody>
          <a:bodyPr spcFirstLastPara="1" wrap="square" lIns="0" tIns="0" rIns="0" bIns="0" anchor="b" anchorCtr="0">
            <a:noAutofit/>
          </a:bodyPr>
          <a:lstStyle>
            <a:lvl1pPr marR="0" lvl="0" algn="l" rtl="0">
              <a:lnSpc>
                <a:spcPct val="96000"/>
              </a:lnSpc>
              <a:spcBef>
                <a:spcPts val="0"/>
              </a:spcBef>
              <a:spcAft>
                <a:spcPts val="0"/>
              </a:spcAft>
              <a:buClr>
                <a:srgbClr val="3253DC"/>
              </a:buClr>
              <a:buSzPts val="800"/>
              <a:buFont typeface="Arial"/>
              <a:buNone/>
              <a:defRPr sz="800" b="0" i="0" u="none" strike="noStrike" cap="none">
                <a:solidFill>
                  <a:schemeClr val="lt1"/>
                </a:solidFill>
                <a:latin typeface="Space Mono"/>
                <a:ea typeface="Space Mono"/>
                <a:cs typeface="Space Mono"/>
                <a:sym typeface="Space Mono"/>
              </a:defRPr>
            </a:lvl1pPr>
            <a:lvl2pPr marR="0" lvl="1" algn="l" rtl="0">
              <a:lnSpc>
                <a:spcPct val="100000"/>
              </a:lnSpc>
              <a:spcBef>
                <a:spcPts val="30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endParaRPr/>
          </a:p>
        </p:txBody>
      </p:sp>
      <p:sp>
        <p:nvSpPr>
          <p:cNvPr id="447" name="Google Shape;447;g9c0c8dc0b6_0_725"/>
          <p:cNvSpPr/>
          <p:nvPr/>
        </p:nvSpPr>
        <p:spPr>
          <a:xfrm>
            <a:off x="11361220" y="6446710"/>
            <a:ext cx="321970" cy="289918"/>
          </a:xfrm>
          <a:custGeom>
            <a:avLst/>
            <a:gdLst/>
            <a:ahLst/>
            <a:cxnLst/>
            <a:rect l="l" t="t" r="r" b="b"/>
            <a:pathLst>
              <a:path w="441055" h="397148" extrusionOk="0">
                <a:moveTo>
                  <a:pt x="236007" y="397148"/>
                </a:moveTo>
                <a:lnTo>
                  <a:pt x="138508" y="397148"/>
                </a:lnTo>
                <a:cubicBezTo>
                  <a:pt x="118379" y="397148"/>
                  <a:pt x="99626" y="386322"/>
                  <a:pt x="89562" y="368912"/>
                </a:cubicBezTo>
                <a:lnTo>
                  <a:pt x="7531" y="226842"/>
                </a:lnTo>
                <a:cubicBezTo>
                  <a:pt x="-2509" y="209408"/>
                  <a:pt x="-2509" y="187756"/>
                  <a:pt x="7524" y="170346"/>
                </a:cubicBezTo>
                <a:lnTo>
                  <a:pt x="89569" y="28260"/>
                </a:lnTo>
                <a:cubicBezTo>
                  <a:pt x="99618" y="10826"/>
                  <a:pt x="118379" y="0"/>
                  <a:pt x="138508" y="0"/>
                </a:cubicBezTo>
                <a:lnTo>
                  <a:pt x="302544" y="0"/>
                </a:lnTo>
                <a:cubicBezTo>
                  <a:pt x="322673" y="0"/>
                  <a:pt x="341427" y="10826"/>
                  <a:pt x="351491" y="28260"/>
                </a:cubicBezTo>
                <a:lnTo>
                  <a:pt x="433513" y="170330"/>
                </a:lnTo>
                <a:cubicBezTo>
                  <a:pt x="443569" y="187748"/>
                  <a:pt x="443569" y="209408"/>
                  <a:pt x="433513" y="226842"/>
                </a:cubicBezTo>
                <a:lnTo>
                  <a:pt x="412300" y="260664"/>
                </a:lnTo>
                <a:cubicBezTo>
                  <a:pt x="402425" y="277776"/>
                  <a:pt x="383663" y="288594"/>
                  <a:pt x="363527" y="288594"/>
                </a:cubicBezTo>
                <a:lnTo>
                  <a:pt x="265902" y="288594"/>
                </a:lnTo>
                <a:lnTo>
                  <a:pt x="319271" y="198519"/>
                </a:lnTo>
                <a:lnTo>
                  <a:pt x="269901" y="113040"/>
                </a:lnTo>
                <a:lnTo>
                  <a:pt x="171136" y="113040"/>
                </a:lnTo>
                <a:lnTo>
                  <a:pt x="121742" y="198582"/>
                </a:lnTo>
                <a:lnTo>
                  <a:pt x="236007" y="397148"/>
                </a:lnTo>
                <a:lnTo>
                  <a:pt x="236007" y="39714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Inter"/>
              <a:ea typeface="Inter"/>
              <a:cs typeface="Inter"/>
              <a:sym typeface="Inter"/>
            </a:endParaRPr>
          </a:p>
        </p:txBody>
      </p:sp>
      <p:sp>
        <p:nvSpPr>
          <p:cNvPr id="448" name="Google Shape;448;g9c0c8dc0b6_0_725"/>
          <p:cNvSpPr txBox="1"/>
          <p:nvPr/>
        </p:nvSpPr>
        <p:spPr>
          <a:xfrm>
            <a:off x="11020094" y="6509226"/>
            <a:ext cx="187500" cy="145500"/>
          </a:xfrm>
          <a:prstGeom prst="rect">
            <a:avLst/>
          </a:prstGeom>
          <a:noFill/>
          <a:ln>
            <a:noFill/>
          </a:ln>
        </p:spPr>
        <p:txBody>
          <a:bodyPr spcFirstLastPara="1" wrap="square" lIns="0" tIns="0" rIns="0" bIns="0" anchor="b" anchorCtr="0">
            <a:noAutofit/>
          </a:bodyPr>
          <a:lstStyle/>
          <a:p>
            <a:pPr marL="0" marR="0" lvl="0" indent="0" algn="r" rtl="0">
              <a:lnSpc>
                <a:spcPct val="125000"/>
              </a:lnSpc>
              <a:spcBef>
                <a:spcPts val="0"/>
              </a:spcBef>
              <a:spcAft>
                <a:spcPts val="0"/>
              </a:spcAft>
              <a:buClr>
                <a:srgbClr val="000000"/>
              </a:buClr>
              <a:buSzPts val="800"/>
              <a:buFont typeface="Arial"/>
              <a:buNone/>
            </a:pPr>
            <a:fld id="{00000000-1234-1234-1234-123412341234}" type="slidenum">
              <a:rPr lang="en-US" sz="800" b="0" i="0" u="none" strike="noStrike" cap="none">
                <a:solidFill>
                  <a:schemeClr val="lt1"/>
                </a:solidFill>
                <a:latin typeface="Space Mono"/>
                <a:ea typeface="Space Mono"/>
                <a:cs typeface="Space Mono"/>
                <a:sym typeface="Space Mono"/>
              </a:rPr>
              <a:t>‹#›</a:t>
            </a:fld>
            <a:endParaRPr sz="800" b="0" i="0" u="none" strike="noStrike" cap="none">
              <a:solidFill>
                <a:schemeClr val="lt1"/>
              </a:solidFill>
              <a:latin typeface="Space Mono"/>
              <a:ea typeface="Space Mono"/>
              <a:cs typeface="Space Mono"/>
              <a:sym typeface="Space Mono"/>
            </a:endParaRPr>
          </a:p>
        </p:txBody>
      </p:sp>
      <p:sp>
        <p:nvSpPr>
          <p:cNvPr id="449" name="Google Shape;449;g9c0c8dc0b6_0_725"/>
          <p:cNvSpPr txBox="1"/>
          <p:nvPr/>
        </p:nvSpPr>
        <p:spPr>
          <a:xfrm>
            <a:off x="495299" y="6505117"/>
            <a:ext cx="3773700" cy="158400"/>
          </a:xfrm>
          <a:prstGeom prst="rect">
            <a:avLst/>
          </a:prstGeom>
          <a:noFill/>
          <a:ln>
            <a:noFill/>
          </a:ln>
        </p:spPr>
        <p:txBody>
          <a:bodyPr spcFirstLastPara="1" wrap="square" lIns="0" tIns="0" rIns="0" bIns="0" anchor="b" anchorCtr="0">
            <a:noAutofit/>
          </a:bodyPr>
          <a:lstStyle/>
          <a:p>
            <a:pPr marL="0" marR="0" lvl="0" indent="0" algn="l" rtl="0">
              <a:lnSpc>
                <a:spcPct val="96000"/>
              </a:lnSpc>
              <a:spcBef>
                <a:spcPts val="0"/>
              </a:spcBef>
              <a:spcAft>
                <a:spcPts val="0"/>
              </a:spcAft>
              <a:buClr>
                <a:srgbClr val="3253DC"/>
              </a:buClr>
              <a:buSzPts val="1600"/>
              <a:buFont typeface="Arial"/>
              <a:buNone/>
            </a:pPr>
            <a:r>
              <a:rPr lang="en-US" sz="1600" b="0" i="0" u="none" strike="noStrike" cap="none" baseline="-25000">
                <a:solidFill>
                  <a:schemeClr val="lt1"/>
                </a:solidFill>
                <a:latin typeface="Space Mono"/>
                <a:ea typeface="Space Mono"/>
                <a:cs typeface="Space Mono"/>
                <a:sym typeface="Space Mono"/>
              </a:rPr>
              <a:t>©</a:t>
            </a:r>
            <a:r>
              <a:rPr lang="en-US" sz="400" b="0" i="0" u="none" strike="noStrike" cap="none" baseline="-25000">
                <a:solidFill>
                  <a:schemeClr val="lt1"/>
                </a:solidFill>
                <a:latin typeface="Space Mono"/>
                <a:ea typeface="Space Mono"/>
                <a:cs typeface="Space Mono"/>
                <a:sym typeface="Space Mono"/>
              </a:rPr>
              <a:t> </a:t>
            </a:r>
            <a:r>
              <a:rPr lang="en-US" sz="800" b="0" i="0" u="none" strike="noStrike" cap="none">
                <a:solidFill>
                  <a:schemeClr val="lt1"/>
                </a:solidFill>
                <a:latin typeface="Space Mono"/>
                <a:ea typeface="Space Mono"/>
                <a:cs typeface="Space Mono"/>
                <a:sym typeface="Space Mono"/>
              </a:rPr>
              <a:t>PureStorage 2020 Confidential - Internal Use Only </a:t>
            </a:r>
            <a:endParaRPr sz="15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22188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Full Bleed Image">
  <p:cSld name="Full Bleed Image">
    <p:bg>
      <p:bgPr>
        <a:solidFill>
          <a:schemeClr val="dk2"/>
        </a:solidFill>
        <a:effectLst/>
      </p:bgPr>
    </p:bg>
    <p:spTree>
      <p:nvGrpSpPr>
        <p:cNvPr id="1" name="Shape 450"/>
        <p:cNvGrpSpPr/>
        <p:nvPr/>
      </p:nvGrpSpPr>
      <p:grpSpPr>
        <a:xfrm>
          <a:off x="0" y="0"/>
          <a:ext cx="0" cy="0"/>
          <a:chOff x="0" y="0"/>
          <a:chExt cx="0" cy="0"/>
        </a:xfrm>
      </p:grpSpPr>
      <p:sp>
        <p:nvSpPr>
          <p:cNvPr id="451" name="Google Shape;451;g9c0c8dc0b6_0_732"/>
          <p:cNvSpPr>
            <a:spLocks noGrp="1"/>
          </p:cNvSpPr>
          <p:nvPr>
            <p:ph type="pic" idx="2"/>
          </p:nvPr>
        </p:nvSpPr>
        <p:spPr>
          <a:xfrm>
            <a:off x="0" y="0"/>
            <a:ext cx="12192000" cy="6858000"/>
          </a:xfrm>
          <a:prstGeom prst="rect">
            <a:avLst/>
          </a:prstGeom>
          <a:noFill/>
          <a:ln>
            <a:noFill/>
          </a:ln>
        </p:spPr>
        <p:txBody>
          <a:bodyPr spcFirstLastPara="1" wrap="square" lIns="0" tIns="0" rIns="0" bIns="0" anchor="ctr" anchorCtr="0">
            <a:noAutofit/>
          </a:bodyPr>
          <a:lstStyle>
            <a:lvl1pPr marR="0" lvl="0" algn="ctr" rtl="0">
              <a:lnSpc>
                <a:spcPct val="107000"/>
              </a:lnSpc>
              <a:spcBef>
                <a:spcPts val="0"/>
              </a:spcBef>
              <a:spcAft>
                <a:spcPts val="0"/>
              </a:spcAft>
              <a:buClr>
                <a:schemeClr val="accent1"/>
              </a:buClr>
              <a:buSzPts val="2100"/>
              <a:buFont typeface="Arial"/>
              <a:buNone/>
              <a:defRPr sz="2100" b="0" i="0" u="none" strike="noStrike" cap="none">
                <a:solidFill>
                  <a:schemeClr val="dk1"/>
                </a:solidFill>
                <a:latin typeface="Inter"/>
                <a:ea typeface="Inter"/>
                <a:cs typeface="Inter"/>
                <a:sym typeface="Inter"/>
              </a:defRPr>
            </a:lvl1pPr>
            <a:lvl2pPr marR="0" lvl="1" algn="l" rtl="0">
              <a:lnSpc>
                <a:spcPct val="107000"/>
              </a:lnSpc>
              <a:spcBef>
                <a:spcPts val="0"/>
              </a:spcBef>
              <a:spcAft>
                <a:spcPts val="0"/>
              </a:spcAft>
              <a:buClr>
                <a:srgbClr val="262626"/>
              </a:buClr>
              <a:buSzPts val="2100"/>
              <a:buFont typeface="Arial"/>
              <a:buChar char="•"/>
              <a:defRPr sz="2100" b="0" i="0" u="none" strike="noStrike" cap="none">
                <a:solidFill>
                  <a:schemeClr val="dk1"/>
                </a:solidFill>
                <a:latin typeface="Inter"/>
                <a:ea typeface="Inter"/>
                <a:cs typeface="Inter"/>
                <a:sym typeface="Inter"/>
              </a:defRPr>
            </a:lvl2pPr>
            <a:lvl3pPr marR="0" lvl="2" algn="l" rtl="0">
              <a:lnSpc>
                <a:spcPct val="107000"/>
              </a:lnSpc>
              <a:spcBef>
                <a:spcPts val="0"/>
              </a:spcBef>
              <a:spcAft>
                <a:spcPts val="0"/>
              </a:spcAft>
              <a:buClr>
                <a:srgbClr val="262626"/>
              </a:buClr>
              <a:buSzPts val="1900"/>
              <a:buFont typeface="Helvetica Neue"/>
              <a:buChar char="•"/>
              <a:defRPr sz="1900" b="0" i="0" u="none" strike="noStrike" cap="none">
                <a:solidFill>
                  <a:schemeClr val="dk1"/>
                </a:solidFill>
                <a:latin typeface="Inter"/>
                <a:ea typeface="Inter"/>
                <a:cs typeface="Inter"/>
                <a:sym typeface="Inter"/>
              </a:defRPr>
            </a:lvl3pPr>
            <a:lvl4pPr marR="0" lvl="3" algn="l" rtl="0">
              <a:lnSpc>
                <a:spcPct val="107000"/>
              </a:lnSpc>
              <a:spcBef>
                <a:spcPts val="0"/>
              </a:spcBef>
              <a:spcAft>
                <a:spcPts val="0"/>
              </a:spcAft>
              <a:buClr>
                <a:srgbClr val="262626"/>
              </a:buClr>
              <a:buSzPts val="1900"/>
              <a:buFont typeface="Arial"/>
              <a:buChar char="•"/>
              <a:defRPr sz="1900" b="0" i="0" u="none" strike="noStrike" cap="none">
                <a:solidFill>
                  <a:schemeClr val="dk1"/>
                </a:solidFill>
                <a:latin typeface="Inter"/>
                <a:ea typeface="Inter"/>
                <a:cs typeface="Inter"/>
                <a:sym typeface="Inter"/>
              </a:defRPr>
            </a:lvl4pPr>
            <a:lvl5pPr marR="0" lvl="4" algn="l" rtl="0">
              <a:lnSpc>
                <a:spcPct val="96000"/>
              </a:lnSpc>
              <a:spcBef>
                <a:spcPts val="1900"/>
              </a:spcBef>
              <a:spcAft>
                <a:spcPts val="0"/>
              </a:spcAft>
              <a:buClr>
                <a:srgbClr val="595959"/>
              </a:buClr>
              <a:buSzPts val="2800"/>
              <a:buFont typeface="Helvetica Neue"/>
              <a:buChar char="​"/>
              <a:defRPr sz="2800" b="0" i="0" u="none" strike="noStrike" cap="none">
                <a:solidFill>
                  <a:schemeClr val="dk1"/>
                </a:solidFill>
                <a:latin typeface="Inter"/>
                <a:ea typeface="Inter"/>
                <a:cs typeface="Inter"/>
                <a:sym typeface="Inter"/>
              </a:defRPr>
            </a:lvl5pPr>
            <a:lvl6pPr marR="0" lvl="5" algn="l" rtl="0">
              <a:lnSpc>
                <a:spcPct val="96000"/>
              </a:lnSpc>
              <a:spcBef>
                <a:spcPts val="0"/>
              </a:spcBef>
              <a:spcAft>
                <a:spcPts val="0"/>
              </a:spcAft>
              <a:buClr>
                <a:schemeClr val="dk1"/>
              </a:buClr>
              <a:buSzPts val="2100"/>
              <a:buFont typeface="Helvetica Neue"/>
              <a:buChar char="​"/>
              <a:defRPr sz="2100" b="0" i="0" u="none" strike="noStrike" cap="none">
                <a:solidFill>
                  <a:schemeClr val="dk1"/>
                </a:solidFill>
                <a:latin typeface="Inter"/>
                <a:ea typeface="Inter"/>
                <a:cs typeface="Inter"/>
                <a:sym typeface="Inter"/>
              </a:defRPr>
            </a:lvl6pPr>
            <a:lvl7pPr marR="0" lvl="6" algn="l" rtl="0">
              <a:lnSpc>
                <a:spcPct val="107000"/>
              </a:lnSpc>
              <a:spcBef>
                <a:spcPts val="1200"/>
              </a:spcBef>
              <a:spcAft>
                <a:spcPts val="0"/>
              </a:spcAft>
              <a:buClr>
                <a:schemeClr val="dk1"/>
              </a:buClr>
              <a:buSzPts val="1600"/>
              <a:buFont typeface="Helvetica Neue"/>
              <a:buChar char="​"/>
              <a:defRPr sz="1600" b="0" i="0" u="none" strike="noStrike" cap="none">
                <a:solidFill>
                  <a:schemeClr val="dk1"/>
                </a:solidFill>
                <a:latin typeface="Inter"/>
                <a:ea typeface="Inter"/>
                <a:cs typeface="Inter"/>
                <a:sym typeface="Inter"/>
              </a:defRPr>
            </a:lvl7pPr>
            <a:lvl8pPr marR="0" lvl="7" algn="l" rtl="0">
              <a:lnSpc>
                <a:spcPct val="87000"/>
              </a:lnSpc>
              <a:spcBef>
                <a:spcPts val="1900"/>
              </a:spcBef>
              <a:spcAft>
                <a:spcPts val="0"/>
              </a:spcAft>
              <a:buClr>
                <a:schemeClr val="dk1"/>
              </a:buClr>
              <a:buSzPts val="5500"/>
              <a:buFont typeface="Helvetica Neue"/>
              <a:buChar char="​"/>
              <a:defRPr sz="5500" b="0" i="0" u="none" strike="noStrike" cap="none">
                <a:solidFill>
                  <a:schemeClr val="dk1"/>
                </a:solidFill>
                <a:latin typeface="Inter"/>
                <a:ea typeface="Inter"/>
                <a:cs typeface="Inter"/>
                <a:sym typeface="Inter"/>
              </a:defRPr>
            </a:lvl8pPr>
            <a:lvl9pPr marR="0" lvl="8" algn="l" rtl="0">
              <a:lnSpc>
                <a:spcPct val="87000"/>
              </a:lnSpc>
              <a:spcBef>
                <a:spcPts val="1900"/>
              </a:spcBef>
              <a:spcAft>
                <a:spcPts val="0"/>
              </a:spcAft>
              <a:buClr>
                <a:schemeClr val="dk1"/>
              </a:buClr>
              <a:buSzPts val="6800"/>
              <a:buFont typeface="Helvetica Neue"/>
              <a:buChar char="​"/>
              <a:defRPr sz="6800" b="0" i="0" u="none" strike="noStrike" cap="none">
                <a:solidFill>
                  <a:schemeClr val="dk1"/>
                </a:solidFill>
                <a:latin typeface="Inter"/>
                <a:ea typeface="Inter"/>
                <a:cs typeface="Inter"/>
                <a:sym typeface="Inter"/>
              </a:defRPr>
            </a:lvl9pPr>
          </a:lstStyle>
          <a:p>
            <a:endParaRPr/>
          </a:p>
        </p:txBody>
      </p:sp>
    </p:spTree>
    <p:extLst>
      <p:ext uri="{BB962C8B-B14F-4D97-AF65-F5344CB8AC3E}">
        <p14:creationId xmlns:p14="http://schemas.microsoft.com/office/powerpoint/2010/main" val="3619355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matchingName="Orange Image Left">
  <p:cSld name="Orange Image Left">
    <p:bg>
      <p:bgPr>
        <a:solidFill>
          <a:srgbClr val="FFFFFF"/>
        </a:solidFill>
        <a:effectLst/>
      </p:bgPr>
    </p:bg>
    <p:spTree>
      <p:nvGrpSpPr>
        <p:cNvPr id="1" name="Shape 452"/>
        <p:cNvGrpSpPr/>
        <p:nvPr/>
      </p:nvGrpSpPr>
      <p:grpSpPr>
        <a:xfrm>
          <a:off x="0" y="0"/>
          <a:ext cx="0" cy="0"/>
          <a:chOff x="0" y="0"/>
          <a:chExt cx="0" cy="0"/>
        </a:xfrm>
      </p:grpSpPr>
      <p:sp>
        <p:nvSpPr>
          <p:cNvPr id="453" name="Google Shape;453;g9c0c8dc0b6_0_734"/>
          <p:cNvSpPr>
            <a:spLocks noGrp="1"/>
          </p:cNvSpPr>
          <p:nvPr>
            <p:ph type="pic" idx="2"/>
          </p:nvPr>
        </p:nvSpPr>
        <p:spPr>
          <a:xfrm>
            <a:off x="0" y="0"/>
            <a:ext cx="7531500" cy="6858000"/>
          </a:xfrm>
          <a:prstGeom prst="rect">
            <a:avLst/>
          </a:prstGeom>
          <a:noFill/>
          <a:ln>
            <a:noFill/>
          </a:ln>
        </p:spPr>
        <p:txBody>
          <a:bodyPr spcFirstLastPara="1" wrap="square" lIns="0" tIns="0" rIns="0" bIns="0" anchor="ctr" anchorCtr="0">
            <a:noAutofit/>
          </a:bodyPr>
          <a:lstStyle>
            <a:lvl1pPr marR="0" lvl="0" algn="ctr" rtl="0">
              <a:lnSpc>
                <a:spcPct val="107000"/>
              </a:lnSpc>
              <a:spcBef>
                <a:spcPts val="0"/>
              </a:spcBef>
              <a:spcAft>
                <a:spcPts val="0"/>
              </a:spcAft>
              <a:buClr>
                <a:schemeClr val="accent1"/>
              </a:buClr>
              <a:buSzPts val="2100"/>
              <a:buFont typeface="Arial"/>
              <a:buNone/>
              <a:defRPr sz="2100" b="0" i="0" u="none" strike="noStrike" cap="none">
                <a:solidFill>
                  <a:schemeClr val="dk1"/>
                </a:solidFill>
                <a:latin typeface="Inter"/>
                <a:ea typeface="Inter"/>
                <a:cs typeface="Inter"/>
                <a:sym typeface="Inter"/>
              </a:defRPr>
            </a:lvl1pPr>
            <a:lvl2pPr marR="0" lvl="1" algn="l" rtl="0">
              <a:lnSpc>
                <a:spcPct val="107000"/>
              </a:lnSpc>
              <a:spcBef>
                <a:spcPts val="0"/>
              </a:spcBef>
              <a:spcAft>
                <a:spcPts val="0"/>
              </a:spcAft>
              <a:buClr>
                <a:srgbClr val="262626"/>
              </a:buClr>
              <a:buSzPts val="2100"/>
              <a:buFont typeface="Arial"/>
              <a:buChar char="•"/>
              <a:defRPr sz="2100" b="0" i="0" u="none" strike="noStrike" cap="none">
                <a:solidFill>
                  <a:schemeClr val="dk1"/>
                </a:solidFill>
                <a:latin typeface="Inter"/>
                <a:ea typeface="Inter"/>
                <a:cs typeface="Inter"/>
                <a:sym typeface="Inter"/>
              </a:defRPr>
            </a:lvl2pPr>
            <a:lvl3pPr marR="0" lvl="2" algn="l" rtl="0">
              <a:lnSpc>
                <a:spcPct val="107000"/>
              </a:lnSpc>
              <a:spcBef>
                <a:spcPts val="0"/>
              </a:spcBef>
              <a:spcAft>
                <a:spcPts val="0"/>
              </a:spcAft>
              <a:buClr>
                <a:srgbClr val="262626"/>
              </a:buClr>
              <a:buSzPts val="1900"/>
              <a:buFont typeface="Helvetica Neue"/>
              <a:buChar char="•"/>
              <a:defRPr sz="1900" b="0" i="0" u="none" strike="noStrike" cap="none">
                <a:solidFill>
                  <a:schemeClr val="dk1"/>
                </a:solidFill>
                <a:latin typeface="Inter"/>
                <a:ea typeface="Inter"/>
                <a:cs typeface="Inter"/>
                <a:sym typeface="Inter"/>
              </a:defRPr>
            </a:lvl3pPr>
            <a:lvl4pPr marR="0" lvl="3" algn="l" rtl="0">
              <a:lnSpc>
                <a:spcPct val="107000"/>
              </a:lnSpc>
              <a:spcBef>
                <a:spcPts val="0"/>
              </a:spcBef>
              <a:spcAft>
                <a:spcPts val="0"/>
              </a:spcAft>
              <a:buClr>
                <a:srgbClr val="262626"/>
              </a:buClr>
              <a:buSzPts val="1900"/>
              <a:buFont typeface="Arial"/>
              <a:buChar char="•"/>
              <a:defRPr sz="1900" b="0" i="0" u="none" strike="noStrike" cap="none">
                <a:solidFill>
                  <a:schemeClr val="dk1"/>
                </a:solidFill>
                <a:latin typeface="Inter"/>
                <a:ea typeface="Inter"/>
                <a:cs typeface="Inter"/>
                <a:sym typeface="Inter"/>
              </a:defRPr>
            </a:lvl4pPr>
            <a:lvl5pPr marR="0" lvl="4" algn="l" rtl="0">
              <a:lnSpc>
                <a:spcPct val="96000"/>
              </a:lnSpc>
              <a:spcBef>
                <a:spcPts val="1900"/>
              </a:spcBef>
              <a:spcAft>
                <a:spcPts val="0"/>
              </a:spcAft>
              <a:buClr>
                <a:srgbClr val="595959"/>
              </a:buClr>
              <a:buSzPts val="2800"/>
              <a:buFont typeface="Helvetica Neue"/>
              <a:buChar char="​"/>
              <a:defRPr sz="2800" b="0" i="0" u="none" strike="noStrike" cap="none">
                <a:solidFill>
                  <a:schemeClr val="dk1"/>
                </a:solidFill>
                <a:latin typeface="Inter"/>
                <a:ea typeface="Inter"/>
                <a:cs typeface="Inter"/>
                <a:sym typeface="Inter"/>
              </a:defRPr>
            </a:lvl5pPr>
            <a:lvl6pPr marR="0" lvl="5" algn="l" rtl="0">
              <a:lnSpc>
                <a:spcPct val="96000"/>
              </a:lnSpc>
              <a:spcBef>
                <a:spcPts val="0"/>
              </a:spcBef>
              <a:spcAft>
                <a:spcPts val="0"/>
              </a:spcAft>
              <a:buClr>
                <a:schemeClr val="dk1"/>
              </a:buClr>
              <a:buSzPts val="2100"/>
              <a:buFont typeface="Helvetica Neue"/>
              <a:buChar char="​"/>
              <a:defRPr sz="2100" b="0" i="0" u="none" strike="noStrike" cap="none">
                <a:solidFill>
                  <a:schemeClr val="dk1"/>
                </a:solidFill>
                <a:latin typeface="Inter"/>
                <a:ea typeface="Inter"/>
                <a:cs typeface="Inter"/>
                <a:sym typeface="Inter"/>
              </a:defRPr>
            </a:lvl6pPr>
            <a:lvl7pPr marR="0" lvl="6" algn="l" rtl="0">
              <a:lnSpc>
                <a:spcPct val="107000"/>
              </a:lnSpc>
              <a:spcBef>
                <a:spcPts val="1200"/>
              </a:spcBef>
              <a:spcAft>
                <a:spcPts val="0"/>
              </a:spcAft>
              <a:buClr>
                <a:schemeClr val="dk1"/>
              </a:buClr>
              <a:buSzPts val="1600"/>
              <a:buFont typeface="Helvetica Neue"/>
              <a:buChar char="​"/>
              <a:defRPr sz="1600" b="0" i="0" u="none" strike="noStrike" cap="none">
                <a:solidFill>
                  <a:schemeClr val="dk1"/>
                </a:solidFill>
                <a:latin typeface="Inter"/>
                <a:ea typeface="Inter"/>
                <a:cs typeface="Inter"/>
                <a:sym typeface="Inter"/>
              </a:defRPr>
            </a:lvl7pPr>
            <a:lvl8pPr marR="0" lvl="7" algn="l" rtl="0">
              <a:lnSpc>
                <a:spcPct val="87000"/>
              </a:lnSpc>
              <a:spcBef>
                <a:spcPts val="1900"/>
              </a:spcBef>
              <a:spcAft>
                <a:spcPts val="0"/>
              </a:spcAft>
              <a:buClr>
                <a:schemeClr val="dk1"/>
              </a:buClr>
              <a:buSzPts val="5500"/>
              <a:buFont typeface="Helvetica Neue"/>
              <a:buChar char="​"/>
              <a:defRPr sz="5500" b="0" i="0" u="none" strike="noStrike" cap="none">
                <a:solidFill>
                  <a:schemeClr val="dk1"/>
                </a:solidFill>
                <a:latin typeface="Inter"/>
                <a:ea typeface="Inter"/>
                <a:cs typeface="Inter"/>
                <a:sym typeface="Inter"/>
              </a:defRPr>
            </a:lvl8pPr>
            <a:lvl9pPr marR="0" lvl="8" algn="l" rtl="0">
              <a:lnSpc>
                <a:spcPct val="87000"/>
              </a:lnSpc>
              <a:spcBef>
                <a:spcPts val="1900"/>
              </a:spcBef>
              <a:spcAft>
                <a:spcPts val="0"/>
              </a:spcAft>
              <a:buClr>
                <a:schemeClr val="dk1"/>
              </a:buClr>
              <a:buSzPts val="6800"/>
              <a:buFont typeface="Helvetica Neue"/>
              <a:buChar char="​"/>
              <a:defRPr sz="6800" b="0" i="0" u="none" strike="noStrike" cap="none">
                <a:solidFill>
                  <a:schemeClr val="dk1"/>
                </a:solidFill>
                <a:latin typeface="Inter"/>
                <a:ea typeface="Inter"/>
                <a:cs typeface="Inter"/>
                <a:sym typeface="Inter"/>
              </a:defRPr>
            </a:lvl9pPr>
          </a:lstStyle>
          <a:p>
            <a:endParaRPr/>
          </a:p>
        </p:txBody>
      </p:sp>
      <p:sp>
        <p:nvSpPr>
          <p:cNvPr id="454" name="Google Shape;454;g9c0c8dc0b6_0_734"/>
          <p:cNvSpPr/>
          <p:nvPr/>
        </p:nvSpPr>
        <p:spPr>
          <a:xfrm>
            <a:off x="7533627" y="0"/>
            <a:ext cx="4658400" cy="6858000"/>
          </a:xfrm>
          <a:prstGeom prst="rect">
            <a:avLst/>
          </a:prstGeom>
          <a:gradFill>
            <a:gsLst>
              <a:gs pos="0">
                <a:schemeClr val="accent5"/>
              </a:gs>
              <a:gs pos="72000">
                <a:schemeClr val="accent1"/>
              </a:gs>
              <a:gs pos="100000">
                <a:srgbClr val="DA4400"/>
              </a:gs>
            </a:gsLst>
            <a:lin ang="2700006"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1" i="0" u="none" strike="noStrike" cap="none">
              <a:solidFill>
                <a:srgbClr val="FFFFFF"/>
              </a:solidFill>
              <a:latin typeface="Inter"/>
              <a:ea typeface="Inter"/>
              <a:cs typeface="Inter"/>
              <a:sym typeface="Inter"/>
            </a:endParaRPr>
          </a:p>
        </p:txBody>
      </p:sp>
      <p:sp>
        <p:nvSpPr>
          <p:cNvPr id="455" name="Google Shape;455;g9c0c8dc0b6_0_734"/>
          <p:cNvSpPr txBox="1">
            <a:spLocks noGrp="1"/>
          </p:cNvSpPr>
          <p:nvPr>
            <p:ph type="body" idx="1"/>
          </p:nvPr>
        </p:nvSpPr>
        <p:spPr>
          <a:xfrm>
            <a:off x="8103394" y="4743450"/>
            <a:ext cx="3574500" cy="1657200"/>
          </a:xfrm>
          <a:prstGeom prst="rect">
            <a:avLst/>
          </a:prstGeom>
          <a:noFill/>
          <a:ln>
            <a:noFill/>
          </a:ln>
        </p:spPr>
        <p:txBody>
          <a:bodyPr spcFirstLastPara="1" wrap="square" lIns="0" tIns="0" rIns="0" bIns="0" anchor="t" anchorCtr="0">
            <a:noAutofit/>
          </a:bodyPr>
          <a:lstStyle>
            <a:lvl1pPr marL="457200" lvl="0" indent="-228600" algn="l">
              <a:lnSpc>
                <a:spcPct val="96000"/>
              </a:lnSpc>
              <a:spcBef>
                <a:spcPts val="0"/>
              </a:spcBef>
              <a:spcAft>
                <a:spcPts val="0"/>
              </a:spcAft>
              <a:buClr>
                <a:schemeClr val="lt1"/>
              </a:buClr>
              <a:buSzPts val="1900"/>
              <a:buNone/>
              <a:defRPr sz="1900">
                <a:solidFill>
                  <a:schemeClr val="lt1"/>
                </a:solidFill>
              </a:defRPr>
            </a:lvl1pPr>
            <a:lvl2pPr marL="914400" lvl="1" indent="-228600" algn="l">
              <a:lnSpc>
                <a:spcPct val="107000"/>
              </a:lnSpc>
              <a:spcBef>
                <a:spcPts val="0"/>
              </a:spcBef>
              <a:spcAft>
                <a:spcPts val="0"/>
              </a:spcAft>
              <a:buClr>
                <a:schemeClr val="lt1"/>
              </a:buClr>
              <a:buSzPts val="2100"/>
              <a:buNone/>
              <a:defRPr>
                <a:solidFill>
                  <a:schemeClr val="lt1"/>
                </a:solidFill>
              </a:defRPr>
            </a:lvl2pPr>
            <a:lvl3pPr marL="1371600" lvl="2" indent="-228600" algn="l">
              <a:lnSpc>
                <a:spcPct val="98000"/>
              </a:lnSpc>
              <a:spcBef>
                <a:spcPts val="1200"/>
              </a:spcBef>
              <a:spcAft>
                <a:spcPts val="0"/>
              </a:spcAft>
              <a:buClr>
                <a:schemeClr val="lt1"/>
              </a:buClr>
              <a:buSzPts val="1900"/>
              <a:buNone/>
              <a:defRPr>
                <a:solidFill>
                  <a:schemeClr val="lt1"/>
                </a:solidFill>
              </a:defRPr>
            </a:lvl3pPr>
            <a:lvl4pPr marL="1828800" lvl="3" indent="-228600" algn="l">
              <a:lnSpc>
                <a:spcPct val="94000"/>
              </a:lnSpc>
              <a:spcBef>
                <a:spcPts val="1200"/>
              </a:spcBef>
              <a:spcAft>
                <a:spcPts val="0"/>
              </a:spcAft>
              <a:buClr>
                <a:schemeClr val="lt1"/>
              </a:buClr>
              <a:buSzPts val="1900"/>
              <a:buNone/>
              <a:defRPr sz="1900">
                <a:solidFill>
                  <a:schemeClr val="lt1"/>
                </a:solidFill>
              </a:defRPr>
            </a:lvl4pPr>
            <a:lvl5pPr marL="2286000" lvl="4" indent="-228600" algn="l">
              <a:lnSpc>
                <a:spcPct val="107000"/>
              </a:lnSpc>
              <a:spcBef>
                <a:spcPts val="1200"/>
              </a:spcBef>
              <a:spcAft>
                <a:spcPts val="0"/>
              </a:spcAft>
              <a:buSzPts val="2800"/>
              <a:buFont typeface="Arial"/>
              <a:buNone/>
              <a:defRPr sz="2800">
                <a:solidFill>
                  <a:schemeClr val="lt1"/>
                </a:solidFill>
              </a:defRPr>
            </a:lvl5pPr>
            <a:lvl6pPr marL="2743200" lvl="5" indent="-228600" algn="l">
              <a:lnSpc>
                <a:spcPct val="96000"/>
              </a:lnSpc>
              <a:spcBef>
                <a:spcPts val="0"/>
              </a:spcBef>
              <a:spcAft>
                <a:spcPts val="0"/>
              </a:spcAft>
              <a:buClr>
                <a:schemeClr val="lt1"/>
              </a:buClr>
              <a:buSzPts val="2100"/>
              <a:buNone/>
              <a:defRPr>
                <a:solidFill>
                  <a:schemeClr val="lt1"/>
                </a:solidFill>
              </a:defRPr>
            </a:lvl6pPr>
            <a:lvl7pPr marL="3200400" lvl="6" indent="-330200" algn="l">
              <a:lnSpc>
                <a:spcPct val="107000"/>
              </a:lnSpc>
              <a:spcBef>
                <a:spcPts val="1200"/>
              </a:spcBef>
              <a:spcAft>
                <a:spcPts val="0"/>
              </a:spcAft>
              <a:buClr>
                <a:schemeClr val="lt1"/>
              </a:buClr>
              <a:buSzPts val="1600"/>
              <a:buChar char="​"/>
              <a:defRPr>
                <a:solidFill>
                  <a:schemeClr val="lt1"/>
                </a:solidFill>
              </a:defRPr>
            </a:lvl7pPr>
            <a:lvl8pPr marL="3657600" lvl="7" indent="-577850" algn="l">
              <a:lnSpc>
                <a:spcPct val="87000"/>
              </a:lnSpc>
              <a:spcBef>
                <a:spcPts val="1900"/>
              </a:spcBef>
              <a:spcAft>
                <a:spcPts val="0"/>
              </a:spcAft>
              <a:buClr>
                <a:schemeClr val="lt1"/>
              </a:buClr>
              <a:buSzPts val="5500"/>
              <a:buChar char="​"/>
              <a:defRPr>
                <a:solidFill>
                  <a:schemeClr val="lt1"/>
                </a:solidFill>
              </a:defRPr>
            </a:lvl8pPr>
            <a:lvl9pPr marL="4114800" lvl="8" indent="-660400" algn="l">
              <a:lnSpc>
                <a:spcPct val="87000"/>
              </a:lnSpc>
              <a:spcBef>
                <a:spcPts val="1900"/>
              </a:spcBef>
              <a:spcAft>
                <a:spcPts val="0"/>
              </a:spcAft>
              <a:buClr>
                <a:schemeClr val="lt1"/>
              </a:buClr>
              <a:buSzPts val="6800"/>
              <a:buChar char="​"/>
              <a:defRPr>
                <a:solidFill>
                  <a:schemeClr val="lt1"/>
                </a:solidFill>
              </a:defRPr>
            </a:lvl9pPr>
          </a:lstStyle>
          <a:p>
            <a:endParaRPr/>
          </a:p>
        </p:txBody>
      </p:sp>
      <p:sp>
        <p:nvSpPr>
          <p:cNvPr id="456" name="Google Shape;456;g9c0c8dc0b6_0_734"/>
          <p:cNvSpPr txBox="1">
            <a:spLocks noGrp="1"/>
          </p:cNvSpPr>
          <p:nvPr>
            <p:ph type="title"/>
          </p:nvPr>
        </p:nvSpPr>
        <p:spPr>
          <a:xfrm>
            <a:off x="8108300" y="2797094"/>
            <a:ext cx="3574500" cy="1787700"/>
          </a:xfrm>
          <a:prstGeom prst="rect">
            <a:avLst/>
          </a:prstGeom>
          <a:noFill/>
          <a:ln>
            <a:noFill/>
          </a:ln>
        </p:spPr>
        <p:txBody>
          <a:bodyPr spcFirstLastPara="1" wrap="square" lIns="0" tIns="0" rIns="0" bIns="0" anchor="b" anchorCtr="0">
            <a:noAutofit/>
          </a:bodyPr>
          <a:lstStyle>
            <a:lvl1pPr lvl="0" algn="l">
              <a:lnSpc>
                <a:spcPct val="87000"/>
              </a:lnSpc>
              <a:spcBef>
                <a:spcPts val="0"/>
              </a:spcBef>
              <a:spcAft>
                <a:spcPts val="0"/>
              </a:spcAft>
              <a:buClr>
                <a:schemeClr val="lt1"/>
              </a:buClr>
              <a:buSzPts val="4400"/>
              <a:buFont typeface="Inter"/>
              <a:buNone/>
              <a:defRPr sz="4400">
                <a:solidFill>
                  <a:schemeClr val="lt1"/>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57" name="Google Shape;457;g9c0c8dc0b6_0_734"/>
          <p:cNvSpPr/>
          <p:nvPr/>
        </p:nvSpPr>
        <p:spPr>
          <a:xfrm>
            <a:off x="7533625" y="0"/>
            <a:ext cx="477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96000"/>
              </a:lnSpc>
              <a:spcBef>
                <a:spcPts val="0"/>
              </a:spcBef>
              <a:spcAft>
                <a:spcPts val="0"/>
              </a:spcAft>
              <a:buClr>
                <a:srgbClr val="000000"/>
              </a:buClr>
              <a:buSzPts val="1900"/>
              <a:buFont typeface="Arial"/>
              <a:buNone/>
            </a:pPr>
            <a:endParaRPr sz="1900" b="0" i="0" u="none" strike="noStrike" cap="none">
              <a:solidFill>
                <a:schemeClr val="lt1"/>
              </a:solidFill>
              <a:latin typeface="Helvetica Neue"/>
              <a:ea typeface="Helvetica Neue"/>
              <a:cs typeface="Helvetica Neue"/>
              <a:sym typeface="Helvetica Neue"/>
            </a:endParaRPr>
          </a:p>
        </p:txBody>
      </p:sp>
      <p:sp>
        <p:nvSpPr>
          <p:cNvPr id="458" name="Google Shape;458;g9c0c8dc0b6_0_734"/>
          <p:cNvSpPr/>
          <p:nvPr/>
        </p:nvSpPr>
        <p:spPr>
          <a:xfrm>
            <a:off x="11361220" y="6446710"/>
            <a:ext cx="321970" cy="289918"/>
          </a:xfrm>
          <a:custGeom>
            <a:avLst/>
            <a:gdLst/>
            <a:ahLst/>
            <a:cxnLst/>
            <a:rect l="l" t="t" r="r" b="b"/>
            <a:pathLst>
              <a:path w="441055" h="397148" extrusionOk="0">
                <a:moveTo>
                  <a:pt x="236007" y="397148"/>
                </a:moveTo>
                <a:lnTo>
                  <a:pt x="138508" y="397148"/>
                </a:lnTo>
                <a:cubicBezTo>
                  <a:pt x="118379" y="397148"/>
                  <a:pt x="99626" y="386322"/>
                  <a:pt x="89562" y="368912"/>
                </a:cubicBezTo>
                <a:lnTo>
                  <a:pt x="7531" y="226842"/>
                </a:lnTo>
                <a:cubicBezTo>
                  <a:pt x="-2509" y="209408"/>
                  <a:pt x="-2509" y="187756"/>
                  <a:pt x="7524" y="170346"/>
                </a:cubicBezTo>
                <a:lnTo>
                  <a:pt x="89569" y="28260"/>
                </a:lnTo>
                <a:cubicBezTo>
                  <a:pt x="99618" y="10826"/>
                  <a:pt x="118379" y="0"/>
                  <a:pt x="138508" y="0"/>
                </a:cubicBezTo>
                <a:lnTo>
                  <a:pt x="302544" y="0"/>
                </a:lnTo>
                <a:cubicBezTo>
                  <a:pt x="322673" y="0"/>
                  <a:pt x="341427" y="10826"/>
                  <a:pt x="351491" y="28260"/>
                </a:cubicBezTo>
                <a:lnTo>
                  <a:pt x="433513" y="170330"/>
                </a:lnTo>
                <a:cubicBezTo>
                  <a:pt x="443569" y="187748"/>
                  <a:pt x="443569" y="209408"/>
                  <a:pt x="433513" y="226842"/>
                </a:cubicBezTo>
                <a:lnTo>
                  <a:pt x="412300" y="260664"/>
                </a:lnTo>
                <a:cubicBezTo>
                  <a:pt x="402425" y="277776"/>
                  <a:pt x="383663" y="288594"/>
                  <a:pt x="363527" y="288594"/>
                </a:cubicBezTo>
                <a:lnTo>
                  <a:pt x="265902" y="288594"/>
                </a:lnTo>
                <a:lnTo>
                  <a:pt x="319271" y="198519"/>
                </a:lnTo>
                <a:lnTo>
                  <a:pt x="269901" y="113040"/>
                </a:lnTo>
                <a:lnTo>
                  <a:pt x="171136" y="113040"/>
                </a:lnTo>
                <a:lnTo>
                  <a:pt x="121742" y="198582"/>
                </a:lnTo>
                <a:lnTo>
                  <a:pt x="236007" y="397148"/>
                </a:lnTo>
                <a:lnTo>
                  <a:pt x="236007" y="39714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Inter"/>
              <a:ea typeface="Inter"/>
              <a:cs typeface="Inter"/>
              <a:sym typeface="Inter"/>
            </a:endParaRPr>
          </a:p>
        </p:txBody>
      </p:sp>
      <p:sp>
        <p:nvSpPr>
          <p:cNvPr id="459" name="Google Shape;459;g9c0c8dc0b6_0_734"/>
          <p:cNvSpPr txBox="1"/>
          <p:nvPr/>
        </p:nvSpPr>
        <p:spPr>
          <a:xfrm>
            <a:off x="8082742" y="6505117"/>
            <a:ext cx="2820000" cy="158400"/>
          </a:xfrm>
          <a:prstGeom prst="rect">
            <a:avLst/>
          </a:prstGeom>
          <a:noFill/>
          <a:ln>
            <a:noFill/>
          </a:ln>
        </p:spPr>
        <p:txBody>
          <a:bodyPr spcFirstLastPara="1" wrap="square" lIns="0" tIns="0" rIns="0" bIns="0" anchor="b" anchorCtr="0">
            <a:noAutofit/>
          </a:bodyPr>
          <a:lstStyle/>
          <a:p>
            <a:pPr marL="0" marR="0" lvl="0" indent="0" algn="r" rtl="0">
              <a:lnSpc>
                <a:spcPct val="96000"/>
              </a:lnSpc>
              <a:spcBef>
                <a:spcPts val="0"/>
              </a:spcBef>
              <a:spcAft>
                <a:spcPts val="0"/>
              </a:spcAft>
              <a:buClr>
                <a:srgbClr val="3253DC"/>
              </a:buClr>
              <a:buSzPts val="1600"/>
              <a:buFont typeface="Arial"/>
              <a:buNone/>
            </a:pPr>
            <a:r>
              <a:rPr lang="en-US" sz="1600" b="0" i="0" u="none" strike="noStrike" cap="none" baseline="-25000">
                <a:solidFill>
                  <a:srgbClr val="FEB898"/>
                </a:solidFill>
                <a:latin typeface="Space Mono"/>
                <a:ea typeface="Space Mono"/>
                <a:cs typeface="Space Mono"/>
                <a:sym typeface="Space Mono"/>
              </a:rPr>
              <a:t>©</a:t>
            </a:r>
            <a:r>
              <a:rPr lang="en-US" sz="400" b="0" i="0" u="none" strike="noStrike" cap="none" baseline="-25000">
                <a:solidFill>
                  <a:srgbClr val="FEB898"/>
                </a:solidFill>
                <a:latin typeface="Space Mono"/>
                <a:ea typeface="Space Mono"/>
                <a:cs typeface="Space Mono"/>
                <a:sym typeface="Space Mono"/>
              </a:rPr>
              <a:t> </a:t>
            </a:r>
            <a:r>
              <a:rPr lang="en-US" sz="800" b="0" i="0" u="none" strike="noStrike" cap="none">
                <a:solidFill>
                  <a:srgbClr val="FEB898"/>
                </a:solidFill>
                <a:latin typeface="Space Mono"/>
                <a:ea typeface="Space Mono"/>
                <a:cs typeface="Space Mono"/>
                <a:sym typeface="Space Mono"/>
              </a:rPr>
              <a:t>PureStorage 2020</a:t>
            </a:r>
            <a:endParaRPr sz="800" b="0" i="0" u="none" strike="noStrike" cap="none">
              <a:solidFill>
                <a:srgbClr val="FEB898"/>
              </a:solidFill>
              <a:latin typeface="Space Mono"/>
              <a:ea typeface="Space Mono"/>
              <a:cs typeface="Space Mono"/>
              <a:sym typeface="Space Mono"/>
            </a:endParaRPr>
          </a:p>
        </p:txBody>
      </p:sp>
      <p:sp>
        <p:nvSpPr>
          <p:cNvPr id="460" name="Google Shape;460;g9c0c8dc0b6_0_734"/>
          <p:cNvSpPr txBox="1"/>
          <p:nvPr/>
        </p:nvSpPr>
        <p:spPr>
          <a:xfrm>
            <a:off x="11020094" y="6509226"/>
            <a:ext cx="187500" cy="145500"/>
          </a:xfrm>
          <a:prstGeom prst="rect">
            <a:avLst/>
          </a:prstGeom>
          <a:noFill/>
          <a:ln>
            <a:noFill/>
          </a:ln>
        </p:spPr>
        <p:txBody>
          <a:bodyPr spcFirstLastPara="1" wrap="square" lIns="0" tIns="0" rIns="0" bIns="0" anchor="b" anchorCtr="0">
            <a:noAutofit/>
          </a:bodyPr>
          <a:lstStyle/>
          <a:p>
            <a:pPr marL="0" marR="0" lvl="0" indent="0" algn="r" rtl="0">
              <a:lnSpc>
                <a:spcPct val="125000"/>
              </a:lnSpc>
              <a:spcBef>
                <a:spcPts val="0"/>
              </a:spcBef>
              <a:spcAft>
                <a:spcPts val="0"/>
              </a:spcAft>
              <a:buClr>
                <a:srgbClr val="000000"/>
              </a:buClr>
              <a:buSzPts val="800"/>
              <a:buFont typeface="Arial"/>
              <a:buNone/>
            </a:pPr>
            <a:fld id="{00000000-1234-1234-1234-123412341234}" type="slidenum">
              <a:rPr lang="en-US" sz="800" b="0" i="0" u="none" strike="noStrike" cap="none">
                <a:solidFill>
                  <a:srgbClr val="FEB898"/>
                </a:solidFill>
                <a:latin typeface="Space Mono"/>
                <a:ea typeface="Space Mono"/>
                <a:cs typeface="Space Mono"/>
                <a:sym typeface="Space Mono"/>
              </a:rPr>
              <a:t>‹#›</a:t>
            </a:fld>
            <a:endParaRPr sz="800" b="0" i="0" u="none" strike="noStrike" cap="none">
              <a:solidFill>
                <a:srgbClr val="FEB898"/>
              </a:solidFill>
              <a:latin typeface="Space Mono"/>
              <a:ea typeface="Space Mono"/>
              <a:cs typeface="Space Mono"/>
              <a:sym typeface="Space Mono"/>
            </a:endParaRPr>
          </a:p>
        </p:txBody>
      </p:sp>
    </p:spTree>
    <p:extLst>
      <p:ext uri="{BB962C8B-B14F-4D97-AF65-F5344CB8AC3E}">
        <p14:creationId xmlns:p14="http://schemas.microsoft.com/office/powerpoint/2010/main" val="1748522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matchingName="Teal Image Left">
  <p:cSld name="Teal Image Left">
    <p:bg>
      <p:bgPr>
        <a:solidFill>
          <a:srgbClr val="FFFFFF"/>
        </a:solidFill>
        <a:effectLst/>
      </p:bgPr>
    </p:bg>
    <p:spTree>
      <p:nvGrpSpPr>
        <p:cNvPr id="1" name="Shape 461"/>
        <p:cNvGrpSpPr/>
        <p:nvPr/>
      </p:nvGrpSpPr>
      <p:grpSpPr>
        <a:xfrm>
          <a:off x="0" y="0"/>
          <a:ext cx="0" cy="0"/>
          <a:chOff x="0" y="0"/>
          <a:chExt cx="0" cy="0"/>
        </a:xfrm>
      </p:grpSpPr>
      <p:sp>
        <p:nvSpPr>
          <p:cNvPr id="462" name="Google Shape;462;g9c0c8dc0b6_0_743"/>
          <p:cNvSpPr>
            <a:spLocks noGrp="1"/>
          </p:cNvSpPr>
          <p:nvPr>
            <p:ph type="pic" idx="2"/>
          </p:nvPr>
        </p:nvSpPr>
        <p:spPr>
          <a:xfrm>
            <a:off x="0" y="0"/>
            <a:ext cx="7531500" cy="6858000"/>
          </a:xfrm>
          <a:prstGeom prst="rect">
            <a:avLst/>
          </a:prstGeom>
          <a:noFill/>
          <a:ln>
            <a:noFill/>
          </a:ln>
        </p:spPr>
        <p:txBody>
          <a:bodyPr spcFirstLastPara="1" wrap="square" lIns="0" tIns="0" rIns="0" bIns="0" anchor="ctr" anchorCtr="0">
            <a:noAutofit/>
          </a:bodyPr>
          <a:lstStyle>
            <a:lvl1pPr marR="0" lvl="0" algn="ctr" rtl="0">
              <a:lnSpc>
                <a:spcPct val="107000"/>
              </a:lnSpc>
              <a:spcBef>
                <a:spcPts val="0"/>
              </a:spcBef>
              <a:spcAft>
                <a:spcPts val="0"/>
              </a:spcAft>
              <a:buClr>
                <a:schemeClr val="accent1"/>
              </a:buClr>
              <a:buSzPts val="2100"/>
              <a:buFont typeface="Arial"/>
              <a:buNone/>
              <a:defRPr sz="2100" b="0" i="0" u="none" strike="noStrike" cap="none">
                <a:solidFill>
                  <a:schemeClr val="dk1"/>
                </a:solidFill>
                <a:latin typeface="Inter"/>
                <a:ea typeface="Inter"/>
                <a:cs typeface="Inter"/>
                <a:sym typeface="Inter"/>
              </a:defRPr>
            </a:lvl1pPr>
            <a:lvl2pPr marR="0" lvl="1" algn="l" rtl="0">
              <a:lnSpc>
                <a:spcPct val="107000"/>
              </a:lnSpc>
              <a:spcBef>
                <a:spcPts val="0"/>
              </a:spcBef>
              <a:spcAft>
                <a:spcPts val="0"/>
              </a:spcAft>
              <a:buClr>
                <a:srgbClr val="262626"/>
              </a:buClr>
              <a:buSzPts val="2100"/>
              <a:buFont typeface="Arial"/>
              <a:buChar char="•"/>
              <a:defRPr sz="2100" b="0" i="0" u="none" strike="noStrike" cap="none">
                <a:solidFill>
                  <a:schemeClr val="dk1"/>
                </a:solidFill>
                <a:latin typeface="Inter"/>
                <a:ea typeface="Inter"/>
                <a:cs typeface="Inter"/>
                <a:sym typeface="Inter"/>
              </a:defRPr>
            </a:lvl2pPr>
            <a:lvl3pPr marR="0" lvl="2" algn="l" rtl="0">
              <a:lnSpc>
                <a:spcPct val="107000"/>
              </a:lnSpc>
              <a:spcBef>
                <a:spcPts val="0"/>
              </a:spcBef>
              <a:spcAft>
                <a:spcPts val="0"/>
              </a:spcAft>
              <a:buClr>
                <a:srgbClr val="262626"/>
              </a:buClr>
              <a:buSzPts val="1900"/>
              <a:buFont typeface="Helvetica Neue"/>
              <a:buChar char="•"/>
              <a:defRPr sz="1900" b="0" i="0" u="none" strike="noStrike" cap="none">
                <a:solidFill>
                  <a:schemeClr val="dk1"/>
                </a:solidFill>
                <a:latin typeface="Inter"/>
                <a:ea typeface="Inter"/>
                <a:cs typeface="Inter"/>
                <a:sym typeface="Inter"/>
              </a:defRPr>
            </a:lvl3pPr>
            <a:lvl4pPr marR="0" lvl="3" algn="l" rtl="0">
              <a:lnSpc>
                <a:spcPct val="107000"/>
              </a:lnSpc>
              <a:spcBef>
                <a:spcPts val="0"/>
              </a:spcBef>
              <a:spcAft>
                <a:spcPts val="0"/>
              </a:spcAft>
              <a:buClr>
                <a:srgbClr val="262626"/>
              </a:buClr>
              <a:buSzPts val="1900"/>
              <a:buFont typeface="Arial"/>
              <a:buChar char="•"/>
              <a:defRPr sz="1900" b="0" i="0" u="none" strike="noStrike" cap="none">
                <a:solidFill>
                  <a:schemeClr val="dk1"/>
                </a:solidFill>
                <a:latin typeface="Inter"/>
                <a:ea typeface="Inter"/>
                <a:cs typeface="Inter"/>
                <a:sym typeface="Inter"/>
              </a:defRPr>
            </a:lvl4pPr>
            <a:lvl5pPr marR="0" lvl="4" algn="l" rtl="0">
              <a:lnSpc>
                <a:spcPct val="96000"/>
              </a:lnSpc>
              <a:spcBef>
                <a:spcPts val="1900"/>
              </a:spcBef>
              <a:spcAft>
                <a:spcPts val="0"/>
              </a:spcAft>
              <a:buClr>
                <a:srgbClr val="595959"/>
              </a:buClr>
              <a:buSzPts val="2800"/>
              <a:buFont typeface="Helvetica Neue"/>
              <a:buChar char="​"/>
              <a:defRPr sz="2800" b="0" i="0" u="none" strike="noStrike" cap="none">
                <a:solidFill>
                  <a:schemeClr val="dk1"/>
                </a:solidFill>
                <a:latin typeface="Inter"/>
                <a:ea typeface="Inter"/>
                <a:cs typeface="Inter"/>
                <a:sym typeface="Inter"/>
              </a:defRPr>
            </a:lvl5pPr>
            <a:lvl6pPr marR="0" lvl="5" algn="l" rtl="0">
              <a:lnSpc>
                <a:spcPct val="96000"/>
              </a:lnSpc>
              <a:spcBef>
                <a:spcPts val="0"/>
              </a:spcBef>
              <a:spcAft>
                <a:spcPts val="0"/>
              </a:spcAft>
              <a:buClr>
                <a:schemeClr val="dk1"/>
              </a:buClr>
              <a:buSzPts val="2100"/>
              <a:buFont typeface="Helvetica Neue"/>
              <a:buChar char="​"/>
              <a:defRPr sz="2100" b="0" i="0" u="none" strike="noStrike" cap="none">
                <a:solidFill>
                  <a:schemeClr val="dk1"/>
                </a:solidFill>
                <a:latin typeface="Inter"/>
                <a:ea typeface="Inter"/>
                <a:cs typeface="Inter"/>
                <a:sym typeface="Inter"/>
              </a:defRPr>
            </a:lvl6pPr>
            <a:lvl7pPr marR="0" lvl="6" algn="l" rtl="0">
              <a:lnSpc>
                <a:spcPct val="107000"/>
              </a:lnSpc>
              <a:spcBef>
                <a:spcPts val="1200"/>
              </a:spcBef>
              <a:spcAft>
                <a:spcPts val="0"/>
              </a:spcAft>
              <a:buClr>
                <a:schemeClr val="dk1"/>
              </a:buClr>
              <a:buSzPts val="1600"/>
              <a:buFont typeface="Helvetica Neue"/>
              <a:buChar char="​"/>
              <a:defRPr sz="1600" b="0" i="0" u="none" strike="noStrike" cap="none">
                <a:solidFill>
                  <a:schemeClr val="dk1"/>
                </a:solidFill>
                <a:latin typeface="Inter"/>
                <a:ea typeface="Inter"/>
                <a:cs typeface="Inter"/>
                <a:sym typeface="Inter"/>
              </a:defRPr>
            </a:lvl7pPr>
            <a:lvl8pPr marR="0" lvl="7" algn="l" rtl="0">
              <a:lnSpc>
                <a:spcPct val="87000"/>
              </a:lnSpc>
              <a:spcBef>
                <a:spcPts val="1900"/>
              </a:spcBef>
              <a:spcAft>
                <a:spcPts val="0"/>
              </a:spcAft>
              <a:buClr>
                <a:schemeClr val="dk1"/>
              </a:buClr>
              <a:buSzPts val="5500"/>
              <a:buFont typeface="Helvetica Neue"/>
              <a:buChar char="​"/>
              <a:defRPr sz="5500" b="0" i="0" u="none" strike="noStrike" cap="none">
                <a:solidFill>
                  <a:schemeClr val="dk1"/>
                </a:solidFill>
                <a:latin typeface="Inter"/>
                <a:ea typeface="Inter"/>
                <a:cs typeface="Inter"/>
                <a:sym typeface="Inter"/>
              </a:defRPr>
            </a:lvl8pPr>
            <a:lvl9pPr marR="0" lvl="8" algn="l" rtl="0">
              <a:lnSpc>
                <a:spcPct val="87000"/>
              </a:lnSpc>
              <a:spcBef>
                <a:spcPts val="1900"/>
              </a:spcBef>
              <a:spcAft>
                <a:spcPts val="0"/>
              </a:spcAft>
              <a:buClr>
                <a:schemeClr val="dk1"/>
              </a:buClr>
              <a:buSzPts val="6800"/>
              <a:buFont typeface="Helvetica Neue"/>
              <a:buChar char="​"/>
              <a:defRPr sz="6800" b="0" i="0" u="none" strike="noStrike" cap="none">
                <a:solidFill>
                  <a:schemeClr val="dk1"/>
                </a:solidFill>
                <a:latin typeface="Inter"/>
                <a:ea typeface="Inter"/>
                <a:cs typeface="Inter"/>
                <a:sym typeface="Inter"/>
              </a:defRPr>
            </a:lvl9pPr>
          </a:lstStyle>
          <a:p>
            <a:endParaRPr/>
          </a:p>
        </p:txBody>
      </p:sp>
      <p:sp>
        <p:nvSpPr>
          <p:cNvPr id="463" name="Google Shape;463;g9c0c8dc0b6_0_743"/>
          <p:cNvSpPr/>
          <p:nvPr/>
        </p:nvSpPr>
        <p:spPr>
          <a:xfrm>
            <a:off x="7533627" y="0"/>
            <a:ext cx="4658400" cy="6858000"/>
          </a:xfrm>
          <a:prstGeom prst="rect">
            <a:avLst/>
          </a:prstGeom>
          <a:gradFill>
            <a:gsLst>
              <a:gs pos="0">
                <a:schemeClr val="lt2"/>
              </a:gs>
              <a:gs pos="100000">
                <a:srgbClr val="006456"/>
              </a:gs>
            </a:gsLst>
            <a:lin ang="2700006" scaled="0"/>
          </a:gradFill>
          <a:ln>
            <a:noFill/>
          </a:ln>
        </p:spPr>
        <p:txBody>
          <a:bodyPr spcFirstLastPara="1" wrap="square" lIns="91425" tIns="45700" rIns="91425" bIns="45700" anchor="ctr" anchorCtr="0">
            <a:noAutofit/>
          </a:bodyPr>
          <a:lstStyle/>
          <a:p>
            <a:pPr marL="0" marR="0" lvl="0" indent="0" algn="ctr" rtl="0">
              <a:lnSpc>
                <a:spcPct val="96000"/>
              </a:lnSpc>
              <a:spcBef>
                <a:spcPts val="0"/>
              </a:spcBef>
              <a:spcAft>
                <a:spcPts val="0"/>
              </a:spcAft>
              <a:buClr>
                <a:srgbClr val="000000"/>
              </a:buClr>
              <a:buSzPts val="1900"/>
              <a:buFont typeface="Arial"/>
              <a:buNone/>
            </a:pPr>
            <a:endParaRPr sz="1900" b="0" i="0" u="none" strike="noStrike" cap="none">
              <a:solidFill>
                <a:schemeClr val="lt1"/>
              </a:solidFill>
              <a:latin typeface="Inter"/>
              <a:ea typeface="Inter"/>
              <a:cs typeface="Inter"/>
              <a:sym typeface="Inter"/>
            </a:endParaRPr>
          </a:p>
        </p:txBody>
      </p:sp>
      <p:sp>
        <p:nvSpPr>
          <p:cNvPr id="464" name="Google Shape;464;g9c0c8dc0b6_0_743"/>
          <p:cNvSpPr txBox="1">
            <a:spLocks noGrp="1"/>
          </p:cNvSpPr>
          <p:nvPr>
            <p:ph type="body" idx="1"/>
          </p:nvPr>
        </p:nvSpPr>
        <p:spPr>
          <a:xfrm>
            <a:off x="8103394" y="4743450"/>
            <a:ext cx="3574500" cy="1657200"/>
          </a:xfrm>
          <a:prstGeom prst="rect">
            <a:avLst/>
          </a:prstGeom>
          <a:noFill/>
          <a:ln>
            <a:noFill/>
          </a:ln>
        </p:spPr>
        <p:txBody>
          <a:bodyPr spcFirstLastPara="1" wrap="square" lIns="0" tIns="0" rIns="0" bIns="0" anchor="t" anchorCtr="0">
            <a:noAutofit/>
          </a:bodyPr>
          <a:lstStyle>
            <a:lvl1pPr marL="457200" lvl="0" indent="-228600" algn="l">
              <a:lnSpc>
                <a:spcPct val="96000"/>
              </a:lnSpc>
              <a:spcBef>
                <a:spcPts val="0"/>
              </a:spcBef>
              <a:spcAft>
                <a:spcPts val="0"/>
              </a:spcAft>
              <a:buClr>
                <a:schemeClr val="lt1"/>
              </a:buClr>
              <a:buSzPts val="1900"/>
              <a:buNone/>
              <a:defRPr sz="1900">
                <a:solidFill>
                  <a:schemeClr val="lt1"/>
                </a:solidFill>
              </a:defRPr>
            </a:lvl1pPr>
            <a:lvl2pPr marL="914400" lvl="1" indent="-228600" algn="l">
              <a:lnSpc>
                <a:spcPct val="107000"/>
              </a:lnSpc>
              <a:spcBef>
                <a:spcPts val="0"/>
              </a:spcBef>
              <a:spcAft>
                <a:spcPts val="0"/>
              </a:spcAft>
              <a:buClr>
                <a:schemeClr val="lt1"/>
              </a:buClr>
              <a:buSzPts val="2100"/>
              <a:buNone/>
              <a:defRPr>
                <a:solidFill>
                  <a:schemeClr val="lt1"/>
                </a:solidFill>
              </a:defRPr>
            </a:lvl2pPr>
            <a:lvl3pPr marL="1371600" lvl="2" indent="-228600" algn="l">
              <a:lnSpc>
                <a:spcPct val="98000"/>
              </a:lnSpc>
              <a:spcBef>
                <a:spcPts val="1200"/>
              </a:spcBef>
              <a:spcAft>
                <a:spcPts val="0"/>
              </a:spcAft>
              <a:buClr>
                <a:schemeClr val="lt1"/>
              </a:buClr>
              <a:buSzPts val="1900"/>
              <a:buNone/>
              <a:defRPr>
                <a:solidFill>
                  <a:schemeClr val="lt1"/>
                </a:solidFill>
              </a:defRPr>
            </a:lvl3pPr>
            <a:lvl4pPr marL="1828800" lvl="3" indent="-228600" algn="l">
              <a:lnSpc>
                <a:spcPct val="94000"/>
              </a:lnSpc>
              <a:spcBef>
                <a:spcPts val="1200"/>
              </a:spcBef>
              <a:spcAft>
                <a:spcPts val="0"/>
              </a:spcAft>
              <a:buClr>
                <a:schemeClr val="lt1"/>
              </a:buClr>
              <a:buSzPts val="1900"/>
              <a:buNone/>
              <a:defRPr sz="1900">
                <a:solidFill>
                  <a:schemeClr val="lt1"/>
                </a:solidFill>
              </a:defRPr>
            </a:lvl4pPr>
            <a:lvl5pPr marL="2286000" lvl="4" indent="-228600" algn="l">
              <a:lnSpc>
                <a:spcPct val="107000"/>
              </a:lnSpc>
              <a:spcBef>
                <a:spcPts val="1200"/>
              </a:spcBef>
              <a:spcAft>
                <a:spcPts val="0"/>
              </a:spcAft>
              <a:buSzPts val="2800"/>
              <a:buFont typeface="Arial"/>
              <a:buNone/>
              <a:defRPr sz="2800">
                <a:solidFill>
                  <a:schemeClr val="lt1"/>
                </a:solidFill>
              </a:defRPr>
            </a:lvl5pPr>
            <a:lvl6pPr marL="2743200" lvl="5" indent="-228600" algn="l">
              <a:lnSpc>
                <a:spcPct val="96000"/>
              </a:lnSpc>
              <a:spcBef>
                <a:spcPts val="0"/>
              </a:spcBef>
              <a:spcAft>
                <a:spcPts val="0"/>
              </a:spcAft>
              <a:buClr>
                <a:schemeClr val="lt1"/>
              </a:buClr>
              <a:buSzPts val="2100"/>
              <a:buNone/>
              <a:defRPr>
                <a:solidFill>
                  <a:schemeClr val="lt1"/>
                </a:solidFill>
              </a:defRPr>
            </a:lvl6pPr>
            <a:lvl7pPr marL="3200400" lvl="6" indent="-330200" algn="l">
              <a:lnSpc>
                <a:spcPct val="107000"/>
              </a:lnSpc>
              <a:spcBef>
                <a:spcPts val="1200"/>
              </a:spcBef>
              <a:spcAft>
                <a:spcPts val="0"/>
              </a:spcAft>
              <a:buClr>
                <a:schemeClr val="lt1"/>
              </a:buClr>
              <a:buSzPts val="1600"/>
              <a:buChar char="​"/>
              <a:defRPr>
                <a:solidFill>
                  <a:schemeClr val="lt1"/>
                </a:solidFill>
              </a:defRPr>
            </a:lvl7pPr>
            <a:lvl8pPr marL="3657600" lvl="7" indent="-577850" algn="l">
              <a:lnSpc>
                <a:spcPct val="87000"/>
              </a:lnSpc>
              <a:spcBef>
                <a:spcPts val="1900"/>
              </a:spcBef>
              <a:spcAft>
                <a:spcPts val="0"/>
              </a:spcAft>
              <a:buClr>
                <a:schemeClr val="lt1"/>
              </a:buClr>
              <a:buSzPts val="5500"/>
              <a:buChar char="​"/>
              <a:defRPr>
                <a:solidFill>
                  <a:schemeClr val="lt1"/>
                </a:solidFill>
              </a:defRPr>
            </a:lvl8pPr>
            <a:lvl9pPr marL="4114800" lvl="8" indent="-660400" algn="l">
              <a:lnSpc>
                <a:spcPct val="87000"/>
              </a:lnSpc>
              <a:spcBef>
                <a:spcPts val="1900"/>
              </a:spcBef>
              <a:spcAft>
                <a:spcPts val="0"/>
              </a:spcAft>
              <a:buClr>
                <a:schemeClr val="lt1"/>
              </a:buClr>
              <a:buSzPts val="6800"/>
              <a:buChar char="​"/>
              <a:defRPr>
                <a:solidFill>
                  <a:schemeClr val="lt1"/>
                </a:solidFill>
              </a:defRPr>
            </a:lvl9pPr>
          </a:lstStyle>
          <a:p>
            <a:endParaRPr/>
          </a:p>
        </p:txBody>
      </p:sp>
      <p:sp>
        <p:nvSpPr>
          <p:cNvPr id="465" name="Google Shape;465;g9c0c8dc0b6_0_743"/>
          <p:cNvSpPr txBox="1">
            <a:spLocks noGrp="1"/>
          </p:cNvSpPr>
          <p:nvPr>
            <p:ph type="title"/>
          </p:nvPr>
        </p:nvSpPr>
        <p:spPr>
          <a:xfrm>
            <a:off x="8108300" y="2797094"/>
            <a:ext cx="3574500" cy="1787700"/>
          </a:xfrm>
          <a:prstGeom prst="rect">
            <a:avLst/>
          </a:prstGeom>
          <a:noFill/>
          <a:ln>
            <a:noFill/>
          </a:ln>
        </p:spPr>
        <p:txBody>
          <a:bodyPr spcFirstLastPara="1" wrap="square" lIns="0" tIns="0" rIns="0" bIns="0" anchor="b" anchorCtr="0">
            <a:noAutofit/>
          </a:bodyPr>
          <a:lstStyle>
            <a:lvl1pPr lvl="0" algn="l">
              <a:lnSpc>
                <a:spcPct val="87000"/>
              </a:lnSpc>
              <a:spcBef>
                <a:spcPts val="0"/>
              </a:spcBef>
              <a:spcAft>
                <a:spcPts val="0"/>
              </a:spcAft>
              <a:buClr>
                <a:schemeClr val="lt1"/>
              </a:buClr>
              <a:buSzPts val="4400"/>
              <a:buFont typeface="Inter"/>
              <a:buNone/>
              <a:defRPr sz="4400">
                <a:solidFill>
                  <a:schemeClr val="lt1"/>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66" name="Google Shape;466;g9c0c8dc0b6_0_743"/>
          <p:cNvSpPr/>
          <p:nvPr/>
        </p:nvSpPr>
        <p:spPr>
          <a:xfrm>
            <a:off x="7533625" y="0"/>
            <a:ext cx="477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96000"/>
              </a:lnSpc>
              <a:spcBef>
                <a:spcPts val="0"/>
              </a:spcBef>
              <a:spcAft>
                <a:spcPts val="0"/>
              </a:spcAft>
              <a:buClr>
                <a:srgbClr val="000000"/>
              </a:buClr>
              <a:buSzPts val="1900"/>
              <a:buFont typeface="Arial"/>
              <a:buNone/>
            </a:pPr>
            <a:endParaRPr sz="1900" b="0" i="0" u="none" strike="noStrike" cap="none">
              <a:solidFill>
                <a:schemeClr val="lt1"/>
              </a:solidFill>
              <a:latin typeface="Helvetica Neue"/>
              <a:ea typeface="Helvetica Neue"/>
              <a:cs typeface="Helvetica Neue"/>
              <a:sym typeface="Helvetica Neue"/>
            </a:endParaRPr>
          </a:p>
        </p:txBody>
      </p:sp>
      <p:sp>
        <p:nvSpPr>
          <p:cNvPr id="467" name="Google Shape;467;g9c0c8dc0b6_0_743"/>
          <p:cNvSpPr/>
          <p:nvPr/>
        </p:nvSpPr>
        <p:spPr>
          <a:xfrm>
            <a:off x="11361220" y="6446710"/>
            <a:ext cx="321970" cy="289918"/>
          </a:xfrm>
          <a:custGeom>
            <a:avLst/>
            <a:gdLst/>
            <a:ahLst/>
            <a:cxnLst/>
            <a:rect l="l" t="t" r="r" b="b"/>
            <a:pathLst>
              <a:path w="441055" h="397148" extrusionOk="0">
                <a:moveTo>
                  <a:pt x="236007" y="397148"/>
                </a:moveTo>
                <a:lnTo>
                  <a:pt x="138508" y="397148"/>
                </a:lnTo>
                <a:cubicBezTo>
                  <a:pt x="118379" y="397148"/>
                  <a:pt x="99626" y="386322"/>
                  <a:pt x="89562" y="368912"/>
                </a:cubicBezTo>
                <a:lnTo>
                  <a:pt x="7531" y="226842"/>
                </a:lnTo>
                <a:cubicBezTo>
                  <a:pt x="-2509" y="209408"/>
                  <a:pt x="-2509" y="187756"/>
                  <a:pt x="7524" y="170346"/>
                </a:cubicBezTo>
                <a:lnTo>
                  <a:pt x="89569" y="28260"/>
                </a:lnTo>
                <a:cubicBezTo>
                  <a:pt x="99618" y="10826"/>
                  <a:pt x="118379" y="0"/>
                  <a:pt x="138508" y="0"/>
                </a:cubicBezTo>
                <a:lnTo>
                  <a:pt x="302544" y="0"/>
                </a:lnTo>
                <a:cubicBezTo>
                  <a:pt x="322673" y="0"/>
                  <a:pt x="341427" y="10826"/>
                  <a:pt x="351491" y="28260"/>
                </a:cubicBezTo>
                <a:lnTo>
                  <a:pt x="433513" y="170330"/>
                </a:lnTo>
                <a:cubicBezTo>
                  <a:pt x="443569" y="187748"/>
                  <a:pt x="443569" y="209408"/>
                  <a:pt x="433513" y="226842"/>
                </a:cubicBezTo>
                <a:lnTo>
                  <a:pt x="412300" y="260664"/>
                </a:lnTo>
                <a:cubicBezTo>
                  <a:pt x="402425" y="277776"/>
                  <a:pt x="383663" y="288594"/>
                  <a:pt x="363527" y="288594"/>
                </a:cubicBezTo>
                <a:lnTo>
                  <a:pt x="265902" y="288594"/>
                </a:lnTo>
                <a:lnTo>
                  <a:pt x="319271" y="198519"/>
                </a:lnTo>
                <a:lnTo>
                  <a:pt x="269901" y="113040"/>
                </a:lnTo>
                <a:lnTo>
                  <a:pt x="171136" y="113040"/>
                </a:lnTo>
                <a:lnTo>
                  <a:pt x="121742" y="198582"/>
                </a:lnTo>
                <a:lnTo>
                  <a:pt x="236007" y="397148"/>
                </a:lnTo>
                <a:lnTo>
                  <a:pt x="236007" y="39714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Inter"/>
              <a:ea typeface="Inter"/>
              <a:cs typeface="Inter"/>
              <a:sym typeface="Inter"/>
            </a:endParaRPr>
          </a:p>
        </p:txBody>
      </p:sp>
      <p:sp>
        <p:nvSpPr>
          <p:cNvPr id="468" name="Google Shape;468;g9c0c8dc0b6_0_743"/>
          <p:cNvSpPr txBox="1"/>
          <p:nvPr/>
        </p:nvSpPr>
        <p:spPr>
          <a:xfrm>
            <a:off x="11020094" y="6509226"/>
            <a:ext cx="187500" cy="145500"/>
          </a:xfrm>
          <a:prstGeom prst="rect">
            <a:avLst/>
          </a:prstGeom>
          <a:noFill/>
          <a:ln>
            <a:noFill/>
          </a:ln>
        </p:spPr>
        <p:txBody>
          <a:bodyPr spcFirstLastPara="1" wrap="square" lIns="0" tIns="0" rIns="0" bIns="0" anchor="b" anchorCtr="0">
            <a:noAutofit/>
          </a:bodyPr>
          <a:lstStyle/>
          <a:p>
            <a:pPr marL="0" marR="0" lvl="0" indent="0" algn="r" rtl="0">
              <a:lnSpc>
                <a:spcPct val="125000"/>
              </a:lnSpc>
              <a:spcBef>
                <a:spcPts val="0"/>
              </a:spcBef>
              <a:spcAft>
                <a:spcPts val="0"/>
              </a:spcAft>
              <a:buClr>
                <a:srgbClr val="000000"/>
              </a:buClr>
              <a:buSzPts val="800"/>
              <a:buFont typeface="Arial"/>
              <a:buNone/>
            </a:pPr>
            <a:fld id="{00000000-1234-1234-1234-123412341234}" type="slidenum">
              <a:rPr lang="en-US" sz="800" b="0" i="0" u="none" strike="noStrike" cap="none">
                <a:solidFill>
                  <a:srgbClr val="BDFFF5"/>
                </a:solidFill>
                <a:latin typeface="Space Mono"/>
                <a:ea typeface="Space Mono"/>
                <a:cs typeface="Space Mono"/>
                <a:sym typeface="Space Mono"/>
              </a:rPr>
              <a:t>‹#›</a:t>
            </a:fld>
            <a:endParaRPr sz="800" b="0" i="0" u="none" strike="noStrike" cap="none">
              <a:solidFill>
                <a:srgbClr val="BDFFF5"/>
              </a:solidFill>
              <a:latin typeface="Space Mono"/>
              <a:ea typeface="Space Mono"/>
              <a:cs typeface="Space Mono"/>
              <a:sym typeface="Space Mono"/>
            </a:endParaRPr>
          </a:p>
        </p:txBody>
      </p:sp>
      <p:sp>
        <p:nvSpPr>
          <p:cNvPr id="469" name="Google Shape;469;g9c0c8dc0b6_0_743"/>
          <p:cNvSpPr txBox="1"/>
          <p:nvPr/>
        </p:nvSpPr>
        <p:spPr>
          <a:xfrm>
            <a:off x="7851066" y="6525507"/>
            <a:ext cx="3773700" cy="138000"/>
          </a:xfrm>
          <a:prstGeom prst="rect">
            <a:avLst/>
          </a:prstGeom>
          <a:noFill/>
          <a:ln>
            <a:noFill/>
          </a:ln>
        </p:spPr>
        <p:txBody>
          <a:bodyPr spcFirstLastPara="1" wrap="square" lIns="0" tIns="0" rIns="0" bIns="0" anchor="b" anchorCtr="0">
            <a:noAutofit/>
          </a:bodyPr>
          <a:lstStyle/>
          <a:p>
            <a:pPr marL="0" marR="0" lvl="0" indent="0" algn="l" rtl="0">
              <a:lnSpc>
                <a:spcPct val="96000"/>
              </a:lnSpc>
              <a:spcBef>
                <a:spcPts val="0"/>
              </a:spcBef>
              <a:spcAft>
                <a:spcPts val="0"/>
              </a:spcAft>
              <a:buClr>
                <a:srgbClr val="3253DC"/>
              </a:buClr>
              <a:buSzPts val="1500"/>
              <a:buFont typeface="Arial"/>
              <a:buNone/>
            </a:pPr>
            <a:r>
              <a:rPr lang="en-US" sz="700" b="0" i="0" u="none" strike="noStrike" cap="none">
                <a:solidFill>
                  <a:srgbClr val="FFFFFF"/>
                </a:solidFill>
                <a:latin typeface="Inter"/>
                <a:ea typeface="Inter"/>
                <a:cs typeface="Inter"/>
                <a:sym typeface="Inter"/>
              </a:rPr>
              <a:t>© Pure Storage 2020 Confidential - Embargoed Until Sept 15th, 2020</a:t>
            </a:r>
            <a:endParaRPr sz="1500" b="0" i="0" u="none" strike="noStrike" cap="none">
              <a:solidFill>
                <a:srgbClr val="FFFFFF"/>
              </a:solidFill>
              <a:latin typeface="Arial"/>
              <a:ea typeface="Arial"/>
              <a:cs typeface="Arial"/>
              <a:sym typeface="Arial"/>
            </a:endParaRPr>
          </a:p>
        </p:txBody>
      </p:sp>
    </p:spTree>
    <p:extLst>
      <p:ext uri="{BB962C8B-B14F-4D97-AF65-F5344CB8AC3E}">
        <p14:creationId xmlns:p14="http://schemas.microsoft.com/office/powerpoint/2010/main" val="3335537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matchingName="Purple Image Left">
  <p:cSld name="Purple Image Left">
    <p:bg>
      <p:bgPr>
        <a:solidFill>
          <a:srgbClr val="FFFFFF"/>
        </a:solidFill>
        <a:effectLst/>
      </p:bgPr>
    </p:bg>
    <p:spTree>
      <p:nvGrpSpPr>
        <p:cNvPr id="1" name="Shape 470"/>
        <p:cNvGrpSpPr/>
        <p:nvPr/>
      </p:nvGrpSpPr>
      <p:grpSpPr>
        <a:xfrm>
          <a:off x="0" y="0"/>
          <a:ext cx="0" cy="0"/>
          <a:chOff x="0" y="0"/>
          <a:chExt cx="0" cy="0"/>
        </a:xfrm>
      </p:grpSpPr>
      <p:sp>
        <p:nvSpPr>
          <p:cNvPr id="471" name="Google Shape;471;g9c0c8dc0b6_0_752"/>
          <p:cNvSpPr>
            <a:spLocks noGrp="1"/>
          </p:cNvSpPr>
          <p:nvPr>
            <p:ph type="pic" idx="2"/>
          </p:nvPr>
        </p:nvSpPr>
        <p:spPr>
          <a:xfrm>
            <a:off x="0" y="0"/>
            <a:ext cx="7531500" cy="6858000"/>
          </a:xfrm>
          <a:prstGeom prst="rect">
            <a:avLst/>
          </a:prstGeom>
          <a:noFill/>
          <a:ln>
            <a:noFill/>
          </a:ln>
        </p:spPr>
        <p:txBody>
          <a:bodyPr spcFirstLastPara="1" wrap="square" lIns="0" tIns="0" rIns="0" bIns="0" anchor="ctr" anchorCtr="0">
            <a:noAutofit/>
          </a:bodyPr>
          <a:lstStyle>
            <a:lvl1pPr marR="0" lvl="0" algn="ctr" rtl="0">
              <a:lnSpc>
                <a:spcPct val="107000"/>
              </a:lnSpc>
              <a:spcBef>
                <a:spcPts val="0"/>
              </a:spcBef>
              <a:spcAft>
                <a:spcPts val="0"/>
              </a:spcAft>
              <a:buClr>
                <a:schemeClr val="accent1"/>
              </a:buClr>
              <a:buSzPts val="2100"/>
              <a:buFont typeface="Arial"/>
              <a:buNone/>
              <a:defRPr sz="2100" b="0" i="0" u="none" strike="noStrike" cap="none">
                <a:solidFill>
                  <a:schemeClr val="dk1"/>
                </a:solidFill>
                <a:latin typeface="Inter"/>
                <a:ea typeface="Inter"/>
                <a:cs typeface="Inter"/>
                <a:sym typeface="Inter"/>
              </a:defRPr>
            </a:lvl1pPr>
            <a:lvl2pPr marR="0" lvl="1" algn="l" rtl="0">
              <a:lnSpc>
                <a:spcPct val="107000"/>
              </a:lnSpc>
              <a:spcBef>
                <a:spcPts val="0"/>
              </a:spcBef>
              <a:spcAft>
                <a:spcPts val="0"/>
              </a:spcAft>
              <a:buClr>
                <a:srgbClr val="262626"/>
              </a:buClr>
              <a:buSzPts val="2100"/>
              <a:buFont typeface="Arial"/>
              <a:buChar char="•"/>
              <a:defRPr sz="2100" b="0" i="0" u="none" strike="noStrike" cap="none">
                <a:solidFill>
                  <a:schemeClr val="dk1"/>
                </a:solidFill>
                <a:latin typeface="Inter"/>
                <a:ea typeface="Inter"/>
                <a:cs typeface="Inter"/>
                <a:sym typeface="Inter"/>
              </a:defRPr>
            </a:lvl2pPr>
            <a:lvl3pPr marR="0" lvl="2" algn="l" rtl="0">
              <a:lnSpc>
                <a:spcPct val="107000"/>
              </a:lnSpc>
              <a:spcBef>
                <a:spcPts val="0"/>
              </a:spcBef>
              <a:spcAft>
                <a:spcPts val="0"/>
              </a:spcAft>
              <a:buClr>
                <a:srgbClr val="262626"/>
              </a:buClr>
              <a:buSzPts val="1900"/>
              <a:buFont typeface="Helvetica Neue"/>
              <a:buChar char="•"/>
              <a:defRPr sz="1900" b="0" i="0" u="none" strike="noStrike" cap="none">
                <a:solidFill>
                  <a:schemeClr val="dk1"/>
                </a:solidFill>
                <a:latin typeface="Inter"/>
                <a:ea typeface="Inter"/>
                <a:cs typeface="Inter"/>
                <a:sym typeface="Inter"/>
              </a:defRPr>
            </a:lvl3pPr>
            <a:lvl4pPr marR="0" lvl="3" algn="l" rtl="0">
              <a:lnSpc>
                <a:spcPct val="107000"/>
              </a:lnSpc>
              <a:spcBef>
                <a:spcPts val="0"/>
              </a:spcBef>
              <a:spcAft>
                <a:spcPts val="0"/>
              </a:spcAft>
              <a:buClr>
                <a:srgbClr val="262626"/>
              </a:buClr>
              <a:buSzPts val="1900"/>
              <a:buFont typeface="Arial"/>
              <a:buChar char="•"/>
              <a:defRPr sz="1900" b="0" i="0" u="none" strike="noStrike" cap="none">
                <a:solidFill>
                  <a:schemeClr val="dk1"/>
                </a:solidFill>
                <a:latin typeface="Inter"/>
                <a:ea typeface="Inter"/>
                <a:cs typeface="Inter"/>
                <a:sym typeface="Inter"/>
              </a:defRPr>
            </a:lvl4pPr>
            <a:lvl5pPr marR="0" lvl="4" algn="l" rtl="0">
              <a:lnSpc>
                <a:spcPct val="96000"/>
              </a:lnSpc>
              <a:spcBef>
                <a:spcPts val="1900"/>
              </a:spcBef>
              <a:spcAft>
                <a:spcPts val="0"/>
              </a:spcAft>
              <a:buClr>
                <a:srgbClr val="595959"/>
              </a:buClr>
              <a:buSzPts val="2800"/>
              <a:buFont typeface="Helvetica Neue"/>
              <a:buChar char="​"/>
              <a:defRPr sz="2800" b="0" i="0" u="none" strike="noStrike" cap="none">
                <a:solidFill>
                  <a:schemeClr val="dk1"/>
                </a:solidFill>
                <a:latin typeface="Inter"/>
                <a:ea typeface="Inter"/>
                <a:cs typeface="Inter"/>
                <a:sym typeface="Inter"/>
              </a:defRPr>
            </a:lvl5pPr>
            <a:lvl6pPr marR="0" lvl="5" algn="l" rtl="0">
              <a:lnSpc>
                <a:spcPct val="96000"/>
              </a:lnSpc>
              <a:spcBef>
                <a:spcPts val="0"/>
              </a:spcBef>
              <a:spcAft>
                <a:spcPts val="0"/>
              </a:spcAft>
              <a:buClr>
                <a:schemeClr val="dk1"/>
              </a:buClr>
              <a:buSzPts val="2100"/>
              <a:buFont typeface="Helvetica Neue"/>
              <a:buChar char="​"/>
              <a:defRPr sz="2100" b="0" i="0" u="none" strike="noStrike" cap="none">
                <a:solidFill>
                  <a:schemeClr val="dk1"/>
                </a:solidFill>
                <a:latin typeface="Inter"/>
                <a:ea typeface="Inter"/>
                <a:cs typeface="Inter"/>
                <a:sym typeface="Inter"/>
              </a:defRPr>
            </a:lvl6pPr>
            <a:lvl7pPr marR="0" lvl="6" algn="l" rtl="0">
              <a:lnSpc>
                <a:spcPct val="107000"/>
              </a:lnSpc>
              <a:spcBef>
                <a:spcPts val="1200"/>
              </a:spcBef>
              <a:spcAft>
                <a:spcPts val="0"/>
              </a:spcAft>
              <a:buClr>
                <a:schemeClr val="dk1"/>
              </a:buClr>
              <a:buSzPts val="1600"/>
              <a:buFont typeface="Helvetica Neue"/>
              <a:buChar char="​"/>
              <a:defRPr sz="1600" b="0" i="0" u="none" strike="noStrike" cap="none">
                <a:solidFill>
                  <a:schemeClr val="dk1"/>
                </a:solidFill>
                <a:latin typeface="Inter"/>
                <a:ea typeface="Inter"/>
                <a:cs typeface="Inter"/>
                <a:sym typeface="Inter"/>
              </a:defRPr>
            </a:lvl7pPr>
            <a:lvl8pPr marR="0" lvl="7" algn="l" rtl="0">
              <a:lnSpc>
                <a:spcPct val="87000"/>
              </a:lnSpc>
              <a:spcBef>
                <a:spcPts val="1900"/>
              </a:spcBef>
              <a:spcAft>
                <a:spcPts val="0"/>
              </a:spcAft>
              <a:buClr>
                <a:schemeClr val="dk1"/>
              </a:buClr>
              <a:buSzPts val="5500"/>
              <a:buFont typeface="Helvetica Neue"/>
              <a:buChar char="​"/>
              <a:defRPr sz="5500" b="0" i="0" u="none" strike="noStrike" cap="none">
                <a:solidFill>
                  <a:schemeClr val="dk1"/>
                </a:solidFill>
                <a:latin typeface="Inter"/>
                <a:ea typeface="Inter"/>
                <a:cs typeface="Inter"/>
                <a:sym typeface="Inter"/>
              </a:defRPr>
            </a:lvl8pPr>
            <a:lvl9pPr marR="0" lvl="8" algn="l" rtl="0">
              <a:lnSpc>
                <a:spcPct val="87000"/>
              </a:lnSpc>
              <a:spcBef>
                <a:spcPts val="1900"/>
              </a:spcBef>
              <a:spcAft>
                <a:spcPts val="0"/>
              </a:spcAft>
              <a:buClr>
                <a:schemeClr val="dk1"/>
              </a:buClr>
              <a:buSzPts val="6800"/>
              <a:buFont typeface="Helvetica Neue"/>
              <a:buChar char="​"/>
              <a:defRPr sz="6800" b="0" i="0" u="none" strike="noStrike" cap="none">
                <a:solidFill>
                  <a:schemeClr val="dk1"/>
                </a:solidFill>
                <a:latin typeface="Inter"/>
                <a:ea typeface="Inter"/>
                <a:cs typeface="Inter"/>
                <a:sym typeface="Inter"/>
              </a:defRPr>
            </a:lvl9pPr>
          </a:lstStyle>
          <a:p>
            <a:endParaRPr/>
          </a:p>
        </p:txBody>
      </p:sp>
      <p:sp>
        <p:nvSpPr>
          <p:cNvPr id="472" name="Google Shape;472;g9c0c8dc0b6_0_752"/>
          <p:cNvSpPr/>
          <p:nvPr/>
        </p:nvSpPr>
        <p:spPr>
          <a:xfrm>
            <a:off x="7533627" y="0"/>
            <a:ext cx="4658400" cy="6858000"/>
          </a:xfrm>
          <a:prstGeom prst="rect">
            <a:avLst/>
          </a:prstGeom>
          <a:gradFill>
            <a:gsLst>
              <a:gs pos="0">
                <a:schemeClr val="accent3"/>
              </a:gs>
              <a:gs pos="71000">
                <a:srgbClr val="4C2275"/>
              </a:gs>
              <a:gs pos="100000">
                <a:srgbClr val="33164E"/>
              </a:gs>
            </a:gsLst>
            <a:lin ang="2700006" scaled="0"/>
          </a:gradFill>
          <a:ln>
            <a:noFill/>
          </a:ln>
        </p:spPr>
        <p:txBody>
          <a:bodyPr spcFirstLastPara="1" wrap="square" lIns="91425" tIns="45700" rIns="91425" bIns="45700" anchor="ctr" anchorCtr="0">
            <a:noAutofit/>
          </a:bodyPr>
          <a:lstStyle/>
          <a:p>
            <a:pPr marL="0" marR="0" lvl="0" indent="0" algn="ctr" rtl="0">
              <a:lnSpc>
                <a:spcPct val="96000"/>
              </a:lnSpc>
              <a:spcBef>
                <a:spcPts val="0"/>
              </a:spcBef>
              <a:spcAft>
                <a:spcPts val="0"/>
              </a:spcAft>
              <a:buClr>
                <a:srgbClr val="000000"/>
              </a:buClr>
              <a:buSzPts val="1900"/>
              <a:buFont typeface="Arial"/>
              <a:buNone/>
            </a:pPr>
            <a:endParaRPr sz="1900" b="0" i="0" u="none" strike="noStrike" cap="none">
              <a:solidFill>
                <a:schemeClr val="lt1"/>
              </a:solidFill>
              <a:latin typeface="Inter"/>
              <a:ea typeface="Inter"/>
              <a:cs typeface="Inter"/>
              <a:sym typeface="Inter"/>
            </a:endParaRPr>
          </a:p>
        </p:txBody>
      </p:sp>
      <p:sp>
        <p:nvSpPr>
          <p:cNvPr id="473" name="Google Shape;473;g9c0c8dc0b6_0_752"/>
          <p:cNvSpPr txBox="1">
            <a:spLocks noGrp="1"/>
          </p:cNvSpPr>
          <p:nvPr>
            <p:ph type="body" idx="1"/>
          </p:nvPr>
        </p:nvSpPr>
        <p:spPr>
          <a:xfrm>
            <a:off x="8103394" y="4743450"/>
            <a:ext cx="3574500" cy="1657200"/>
          </a:xfrm>
          <a:prstGeom prst="rect">
            <a:avLst/>
          </a:prstGeom>
          <a:noFill/>
          <a:ln>
            <a:noFill/>
          </a:ln>
        </p:spPr>
        <p:txBody>
          <a:bodyPr spcFirstLastPara="1" wrap="square" lIns="0" tIns="0" rIns="0" bIns="0" anchor="t" anchorCtr="0">
            <a:noAutofit/>
          </a:bodyPr>
          <a:lstStyle>
            <a:lvl1pPr marL="457200" lvl="0" indent="-228600" algn="l">
              <a:lnSpc>
                <a:spcPct val="96000"/>
              </a:lnSpc>
              <a:spcBef>
                <a:spcPts val="0"/>
              </a:spcBef>
              <a:spcAft>
                <a:spcPts val="0"/>
              </a:spcAft>
              <a:buClr>
                <a:schemeClr val="lt1"/>
              </a:buClr>
              <a:buSzPts val="1900"/>
              <a:buNone/>
              <a:defRPr sz="1900">
                <a:solidFill>
                  <a:schemeClr val="lt1"/>
                </a:solidFill>
              </a:defRPr>
            </a:lvl1pPr>
            <a:lvl2pPr marL="914400" lvl="1" indent="-228600" algn="l">
              <a:lnSpc>
                <a:spcPct val="107000"/>
              </a:lnSpc>
              <a:spcBef>
                <a:spcPts val="0"/>
              </a:spcBef>
              <a:spcAft>
                <a:spcPts val="0"/>
              </a:spcAft>
              <a:buClr>
                <a:schemeClr val="lt1"/>
              </a:buClr>
              <a:buSzPts val="2100"/>
              <a:buNone/>
              <a:defRPr>
                <a:solidFill>
                  <a:schemeClr val="lt1"/>
                </a:solidFill>
              </a:defRPr>
            </a:lvl2pPr>
            <a:lvl3pPr marL="1371600" lvl="2" indent="-228600" algn="l">
              <a:lnSpc>
                <a:spcPct val="98000"/>
              </a:lnSpc>
              <a:spcBef>
                <a:spcPts val="1200"/>
              </a:spcBef>
              <a:spcAft>
                <a:spcPts val="0"/>
              </a:spcAft>
              <a:buClr>
                <a:schemeClr val="lt1"/>
              </a:buClr>
              <a:buSzPts val="1900"/>
              <a:buNone/>
              <a:defRPr>
                <a:solidFill>
                  <a:schemeClr val="lt1"/>
                </a:solidFill>
              </a:defRPr>
            </a:lvl3pPr>
            <a:lvl4pPr marL="1828800" lvl="3" indent="-228600" algn="l">
              <a:lnSpc>
                <a:spcPct val="94000"/>
              </a:lnSpc>
              <a:spcBef>
                <a:spcPts val="1200"/>
              </a:spcBef>
              <a:spcAft>
                <a:spcPts val="0"/>
              </a:spcAft>
              <a:buClr>
                <a:schemeClr val="lt1"/>
              </a:buClr>
              <a:buSzPts val="1900"/>
              <a:buNone/>
              <a:defRPr sz="1900">
                <a:solidFill>
                  <a:schemeClr val="lt1"/>
                </a:solidFill>
              </a:defRPr>
            </a:lvl4pPr>
            <a:lvl5pPr marL="2286000" lvl="4" indent="-228600" algn="l">
              <a:lnSpc>
                <a:spcPct val="107000"/>
              </a:lnSpc>
              <a:spcBef>
                <a:spcPts val="1200"/>
              </a:spcBef>
              <a:spcAft>
                <a:spcPts val="0"/>
              </a:spcAft>
              <a:buSzPts val="2800"/>
              <a:buFont typeface="Arial"/>
              <a:buNone/>
              <a:defRPr sz="2800">
                <a:solidFill>
                  <a:schemeClr val="lt1"/>
                </a:solidFill>
              </a:defRPr>
            </a:lvl5pPr>
            <a:lvl6pPr marL="2743200" lvl="5" indent="-228600" algn="l">
              <a:lnSpc>
                <a:spcPct val="96000"/>
              </a:lnSpc>
              <a:spcBef>
                <a:spcPts val="0"/>
              </a:spcBef>
              <a:spcAft>
                <a:spcPts val="0"/>
              </a:spcAft>
              <a:buClr>
                <a:schemeClr val="lt1"/>
              </a:buClr>
              <a:buSzPts val="2100"/>
              <a:buNone/>
              <a:defRPr>
                <a:solidFill>
                  <a:schemeClr val="lt1"/>
                </a:solidFill>
              </a:defRPr>
            </a:lvl6pPr>
            <a:lvl7pPr marL="3200400" lvl="6" indent="-330200" algn="l">
              <a:lnSpc>
                <a:spcPct val="107000"/>
              </a:lnSpc>
              <a:spcBef>
                <a:spcPts val="1200"/>
              </a:spcBef>
              <a:spcAft>
                <a:spcPts val="0"/>
              </a:spcAft>
              <a:buClr>
                <a:schemeClr val="lt1"/>
              </a:buClr>
              <a:buSzPts val="1600"/>
              <a:buChar char="​"/>
              <a:defRPr>
                <a:solidFill>
                  <a:schemeClr val="lt1"/>
                </a:solidFill>
              </a:defRPr>
            </a:lvl7pPr>
            <a:lvl8pPr marL="3657600" lvl="7" indent="-577850" algn="l">
              <a:lnSpc>
                <a:spcPct val="87000"/>
              </a:lnSpc>
              <a:spcBef>
                <a:spcPts val="1900"/>
              </a:spcBef>
              <a:spcAft>
                <a:spcPts val="0"/>
              </a:spcAft>
              <a:buClr>
                <a:schemeClr val="lt1"/>
              </a:buClr>
              <a:buSzPts val="5500"/>
              <a:buChar char="​"/>
              <a:defRPr>
                <a:solidFill>
                  <a:schemeClr val="lt1"/>
                </a:solidFill>
              </a:defRPr>
            </a:lvl8pPr>
            <a:lvl9pPr marL="4114800" lvl="8" indent="-660400" algn="l">
              <a:lnSpc>
                <a:spcPct val="87000"/>
              </a:lnSpc>
              <a:spcBef>
                <a:spcPts val="1900"/>
              </a:spcBef>
              <a:spcAft>
                <a:spcPts val="0"/>
              </a:spcAft>
              <a:buClr>
                <a:schemeClr val="lt1"/>
              </a:buClr>
              <a:buSzPts val="6800"/>
              <a:buChar char="​"/>
              <a:defRPr>
                <a:solidFill>
                  <a:schemeClr val="lt1"/>
                </a:solidFill>
              </a:defRPr>
            </a:lvl9pPr>
          </a:lstStyle>
          <a:p>
            <a:endParaRPr/>
          </a:p>
        </p:txBody>
      </p:sp>
      <p:sp>
        <p:nvSpPr>
          <p:cNvPr id="474" name="Google Shape;474;g9c0c8dc0b6_0_752"/>
          <p:cNvSpPr txBox="1">
            <a:spLocks noGrp="1"/>
          </p:cNvSpPr>
          <p:nvPr>
            <p:ph type="title"/>
          </p:nvPr>
        </p:nvSpPr>
        <p:spPr>
          <a:xfrm>
            <a:off x="8108300" y="2797094"/>
            <a:ext cx="3574500" cy="1787700"/>
          </a:xfrm>
          <a:prstGeom prst="rect">
            <a:avLst/>
          </a:prstGeom>
          <a:noFill/>
          <a:ln>
            <a:noFill/>
          </a:ln>
        </p:spPr>
        <p:txBody>
          <a:bodyPr spcFirstLastPara="1" wrap="square" lIns="0" tIns="0" rIns="0" bIns="0" anchor="b" anchorCtr="0">
            <a:noAutofit/>
          </a:bodyPr>
          <a:lstStyle>
            <a:lvl1pPr lvl="0" algn="l">
              <a:lnSpc>
                <a:spcPct val="87000"/>
              </a:lnSpc>
              <a:spcBef>
                <a:spcPts val="0"/>
              </a:spcBef>
              <a:spcAft>
                <a:spcPts val="0"/>
              </a:spcAft>
              <a:buClr>
                <a:schemeClr val="lt1"/>
              </a:buClr>
              <a:buSzPts val="4400"/>
              <a:buFont typeface="Inter"/>
              <a:buNone/>
              <a:defRPr sz="4400">
                <a:solidFill>
                  <a:schemeClr val="lt1"/>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75" name="Google Shape;475;g9c0c8dc0b6_0_752"/>
          <p:cNvSpPr/>
          <p:nvPr/>
        </p:nvSpPr>
        <p:spPr>
          <a:xfrm>
            <a:off x="7533625" y="0"/>
            <a:ext cx="47700" cy="68580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96000"/>
              </a:lnSpc>
              <a:spcBef>
                <a:spcPts val="0"/>
              </a:spcBef>
              <a:spcAft>
                <a:spcPts val="0"/>
              </a:spcAft>
              <a:buClr>
                <a:srgbClr val="000000"/>
              </a:buClr>
              <a:buSzPts val="1900"/>
              <a:buFont typeface="Arial"/>
              <a:buNone/>
            </a:pPr>
            <a:endParaRPr sz="1900" b="0" i="0" u="none" strike="noStrike" cap="none">
              <a:solidFill>
                <a:schemeClr val="lt1"/>
              </a:solidFill>
              <a:latin typeface="Helvetica Neue"/>
              <a:ea typeface="Helvetica Neue"/>
              <a:cs typeface="Helvetica Neue"/>
              <a:sym typeface="Helvetica Neue"/>
            </a:endParaRPr>
          </a:p>
        </p:txBody>
      </p:sp>
      <p:sp>
        <p:nvSpPr>
          <p:cNvPr id="476" name="Google Shape;476;g9c0c8dc0b6_0_752"/>
          <p:cNvSpPr/>
          <p:nvPr/>
        </p:nvSpPr>
        <p:spPr>
          <a:xfrm>
            <a:off x="11361220" y="6446710"/>
            <a:ext cx="321970" cy="289918"/>
          </a:xfrm>
          <a:custGeom>
            <a:avLst/>
            <a:gdLst/>
            <a:ahLst/>
            <a:cxnLst/>
            <a:rect l="l" t="t" r="r" b="b"/>
            <a:pathLst>
              <a:path w="441055" h="397148" extrusionOk="0">
                <a:moveTo>
                  <a:pt x="236007" y="397148"/>
                </a:moveTo>
                <a:lnTo>
                  <a:pt x="138508" y="397148"/>
                </a:lnTo>
                <a:cubicBezTo>
                  <a:pt x="118379" y="397148"/>
                  <a:pt x="99626" y="386322"/>
                  <a:pt x="89562" y="368912"/>
                </a:cubicBezTo>
                <a:lnTo>
                  <a:pt x="7531" y="226842"/>
                </a:lnTo>
                <a:cubicBezTo>
                  <a:pt x="-2509" y="209408"/>
                  <a:pt x="-2509" y="187756"/>
                  <a:pt x="7524" y="170346"/>
                </a:cubicBezTo>
                <a:lnTo>
                  <a:pt x="89569" y="28260"/>
                </a:lnTo>
                <a:cubicBezTo>
                  <a:pt x="99618" y="10826"/>
                  <a:pt x="118379" y="0"/>
                  <a:pt x="138508" y="0"/>
                </a:cubicBezTo>
                <a:lnTo>
                  <a:pt x="302544" y="0"/>
                </a:lnTo>
                <a:cubicBezTo>
                  <a:pt x="322673" y="0"/>
                  <a:pt x="341427" y="10826"/>
                  <a:pt x="351491" y="28260"/>
                </a:cubicBezTo>
                <a:lnTo>
                  <a:pt x="433513" y="170330"/>
                </a:lnTo>
                <a:cubicBezTo>
                  <a:pt x="443569" y="187748"/>
                  <a:pt x="443569" y="209408"/>
                  <a:pt x="433513" y="226842"/>
                </a:cubicBezTo>
                <a:lnTo>
                  <a:pt x="412300" y="260664"/>
                </a:lnTo>
                <a:cubicBezTo>
                  <a:pt x="402425" y="277776"/>
                  <a:pt x="383663" y="288594"/>
                  <a:pt x="363527" y="288594"/>
                </a:cubicBezTo>
                <a:lnTo>
                  <a:pt x="265902" y="288594"/>
                </a:lnTo>
                <a:lnTo>
                  <a:pt x="319271" y="198519"/>
                </a:lnTo>
                <a:lnTo>
                  <a:pt x="269901" y="113040"/>
                </a:lnTo>
                <a:lnTo>
                  <a:pt x="171136" y="113040"/>
                </a:lnTo>
                <a:lnTo>
                  <a:pt x="121742" y="198582"/>
                </a:lnTo>
                <a:lnTo>
                  <a:pt x="236007" y="397148"/>
                </a:lnTo>
                <a:lnTo>
                  <a:pt x="236007" y="39714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Inter"/>
              <a:ea typeface="Inter"/>
              <a:cs typeface="Inter"/>
              <a:sym typeface="Inter"/>
            </a:endParaRPr>
          </a:p>
        </p:txBody>
      </p:sp>
      <p:sp>
        <p:nvSpPr>
          <p:cNvPr id="477" name="Google Shape;477;g9c0c8dc0b6_0_752"/>
          <p:cNvSpPr txBox="1"/>
          <p:nvPr/>
        </p:nvSpPr>
        <p:spPr>
          <a:xfrm>
            <a:off x="8082742" y="6505117"/>
            <a:ext cx="2820000" cy="158400"/>
          </a:xfrm>
          <a:prstGeom prst="rect">
            <a:avLst/>
          </a:prstGeom>
          <a:noFill/>
          <a:ln>
            <a:noFill/>
          </a:ln>
        </p:spPr>
        <p:txBody>
          <a:bodyPr spcFirstLastPara="1" wrap="square" lIns="0" tIns="0" rIns="0" bIns="0" anchor="b" anchorCtr="0">
            <a:noAutofit/>
          </a:bodyPr>
          <a:lstStyle/>
          <a:p>
            <a:pPr marL="0" marR="0" lvl="0" indent="0" algn="r" rtl="0">
              <a:lnSpc>
                <a:spcPct val="96000"/>
              </a:lnSpc>
              <a:spcBef>
                <a:spcPts val="0"/>
              </a:spcBef>
              <a:spcAft>
                <a:spcPts val="0"/>
              </a:spcAft>
              <a:buClr>
                <a:srgbClr val="3253DC"/>
              </a:buClr>
              <a:buSzPts val="1600"/>
              <a:buFont typeface="Arial"/>
              <a:buNone/>
            </a:pPr>
            <a:r>
              <a:rPr lang="en-US" sz="1600" b="0" i="0" u="none" strike="noStrike" cap="none" baseline="-25000">
                <a:solidFill>
                  <a:srgbClr val="C19EE3"/>
                </a:solidFill>
                <a:latin typeface="Space Mono"/>
                <a:ea typeface="Space Mono"/>
                <a:cs typeface="Space Mono"/>
                <a:sym typeface="Space Mono"/>
              </a:rPr>
              <a:t>©</a:t>
            </a:r>
            <a:r>
              <a:rPr lang="en-US" sz="400" b="0" i="0" u="none" strike="noStrike" cap="none" baseline="-25000">
                <a:solidFill>
                  <a:srgbClr val="C19EE3"/>
                </a:solidFill>
                <a:latin typeface="Space Mono"/>
                <a:ea typeface="Space Mono"/>
                <a:cs typeface="Space Mono"/>
                <a:sym typeface="Space Mono"/>
              </a:rPr>
              <a:t> </a:t>
            </a:r>
            <a:r>
              <a:rPr lang="en-US" sz="800" b="0" i="0" u="none" strike="noStrike" cap="none">
                <a:solidFill>
                  <a:srgbClr val="C19EE3"/>
                </a:solidFill>
                <a:latin typeface="Space Mono"/>
                <a:ea typeface="Space Mono"/>
                <a:cs typeface="Space Mono"/>
                <a:sym typeface="Space Mono"/>
              </a:rPr>
              <a:t>PureStorage 2020</a:t>
            </a:r>
            <a:endParaRPr sz="800" b="0" i="0" u="none" strike="noStrike" cap="none">
              <a:solidFill>
                <a:srgbClr val="C19EE3"/>
              </a:solidFill>
              <a:latin typeface="Space Mono"/>
              <a:ea typeface="Space Mono"/>
              <a:cs typeface="Space Mono"/>
              <a:sym typeface="Space Mono"/>
            </a:endParaRPr>
          </a:p>
        </p:txBody>
      </p:sp>
      <p:sp>
        <p:nvSpPr>
          <p:cNvPr id="478" name="Google Shape;478;g9c0c8dc0b6_0_752"/>
          <p:cNvSpPr txBox="1"/>
          <p:nvPr/>
        </p:nvSpPr>
        <p:spPr>
          <a:xfrm>
            <a:off x="11020094" y="6509226"/>
            <a:ext cx="187500" cy="145500"/>
          </a:xfrm>
          <a:prstGeom prst="rect">
            <a:avLst/>
          </a:prstGeom>
          <a:noFill/>
          <a:ln>
            <a:noFill/>
          </a:ln>
        </p:spPr>
        <p:txBody>
          <a:bodyPr spcFirstLastPara="1" wrap="square" lIns="0" tIns="0" rIns="0" bIns="0" anchor="b" anchorCtr="0">
            <a:noAutofit/>
          </a:bodyPr>
          <a:lstStyle/>
          <a:p>
            <a:pPr marL="0" marR="0" lvl="0" indent="0" algn="r" rtl="0">
              <a:lnSpc>
                <a:spcPct val="125000"/>
              </a:lnSpc>
              <a:spcBef>
                <a:spcPts val="0"/>
              </a:spcBef>
              <a:spcAft>
                <a:spcPts val="0"/>
              </a:spcAft>
              <a:buClr>
                <a:srgbClr val="000000"/>
              </a:buClr>
              <a:buSzPts val="800"/>
              <a:buFont typeface="Arial"/>
              <a:buNone/>
            </a:pPr>
            <a:fld id="{00000000-1234-1234-1234-123412341234}" type="slidenum">
              <a:rPr lang="en-US" sz="800" b="0" i="0" u="none" strike="noStrike" cap="none">
                <a:solidFill>
                  <a:srgbClr val="C19EE3"/>
                </a:solidFill>
                <a:latin typeface="Space Mono"/>
                <a:ea typeface="Space Mono"/>
                <a:cs typeface="Space Mono"/>
                <a:sym typeface="Space Mono"/>
              </a:rPr>
              <a:t>‹#›</a:t>
            </a:fld>
            <a:endParaRPr sz="800" b="0" i="0" u="none" strike="noStrike" cap="none">
              <a:solidFill>
                <a:srgbClr val="C19EE3"/>
              </a:solidFill>
              <a:latin typeface="Space Mono"/>
              <a:ea typeface="Space Mono"/>
              <a:cs typeface="Space Mono"/>
              <a:sym typeface="Space Mono"/>
            </a:endParaRPr>
          </a:p>
        </p:txBody>
      </p:sp>
    </p:spTree>
    <p:extLst>
      <p:ext uri="{BB962C8B-B14F-4D97-AF65-F5344CB8AC3E}">
        <p14:creationId xmlns:p14="http://schemas.microsoft.com/office/powerpoint/2010/main" val="745333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Purple Image Right">
  <p:cSld name="Purple Image Right">
    <p:spTree>
      <p:nvGrpSpPr>
        <p:cNvPr id="1" name="Shape 479"/>
        <p:cNvGrpSpPr/>
        <p:nvPr/>
      </p:nvGrpSpPr>
      <p:grpSpPr>
        <a:xfrm>
          <a:off x="0" y="0"/>
          <a:ext cx="0" cy="0"/>
          <a:chOff x="0" y="0"/>
          <a:chExt cx="0" cy="0"/>
        </a:xfrm>
      </p:grpSpPr>
      <p:sp>
        <p:nvSpPr>
          <p:cNvPr id="480" name="Google Shape;480;g9c0c8dc0b6_0_761"/>
          <p:cNvSpPr/>
          <p:nvPr/>
        </p:nvSpPr>
        <p:spPr>
          <a:xfrm>
            <a:off x="0" y="0"/>
            <a:ext cx="4658400" cy="6858000"/>
          </a:xfrm>
          <a:prstGeom prst="rect">
            <a:avLst/>
          </a:prstGeom>
          <a:gradFill>
            <a:gsLst>
              <a:gs pos="0">
                <a:schemeClr val="accent3"/>
              </a:gs>
              <a:gs pos="71000">
                <a:srgbClr val="4C2275"/>
              </a:gs>
              <a:gs pos="100000">
                <a:srgbClr val="33164E"/>
              </a:gs>
            </a:gsLst>
            <a:lin ang="8100019" scaled="0"/>
          </a:gradFill>
          <a:ln>
            <a:noFill/>
          </a:ln>
        </p:spPr>
        <p:txBody>
          <a:bodyPr spcFirstLastPara="1" wrap="square" lIns="91425" tIns="45700" rIns="91425" bIns="45700" anchor="ctr" anchorCtr="0">
            <a:noAutofit/>
          </a:bodyPr>
          <a:lstStyle/>
          <a:p>
            <a:pPr marL="0" marR="0" lvl="0" indent="0" algn="ctr" rtl="0">
              <a:lnSpc>
                <a:spcPct val="96000"/>
              </a:lnSpc>
              <a:spcBef>
                <a:spcPts val="0"/>
              </a:spcBef>
              <a:spcAft>
                <a:spcPts val="0"/>
              </a:spcAft>
              <a:buClr>
                <a:srgbClr val="000000"/>
              </a:buClr>
              <a:buSzPts val="1900"/>
              <a:buFont typeface="Arial"/>
              <a:buNone/>
            </a:pPr>
            <a:endParaRPr sz="1900" b="0" i="0" u="none" strike="noStrike" cap="none">
              <a:solidFill>
                <a:schemeClr val="lt1"/>
              </a:solidFill>
              <a:latin typeface="Inter"/>
              <a:ea typeface="Inter"/>
              <a:cs typeface="Inter"/>
              <a:sym typeface="Inter"/>
            </a:endParaRPr>
          </a:p>
        </p:txBody>
      </p:sp>
      <p:sp>
        <p:nvSpPr>
          <p:cNvPr id="481" name="Google Shape;481;g9c0c8dc0b6_0_761"/>
          <p:cNvSpPr>
            <a:spLocks noGrp="1"/>
          </p:cNvSpPr>
          <p:nvPr>
            <p:ph type="pic" idx="2"/>
          </p:nvPr>
        </p:nvSpPr>
        <p:spPr>
          <a:xfrm>
            <a:off x="4658374" y="0"/>
            <a:ext cx="7533600" cy="6858000"/>
          </a:xfrm>
          <a:prstGeom prst="rect">
            <a:avLst/>
          </a:prstGeom>
          <a:noFill/>
          <a:ln>
            <a:noFill/>
          </a:ln>
        </p:spPr>
        <p:txBody>
          <a:bodyPr spcFirstLastPara="1" wrap="square" lIns="0" tIns="0" rIns="0" bIns="0" anchor="ctr" anchorCtr="0">
            <a:noAutofit/>
          </a:bodyPr>
          <a:lstStyle>
            <a:lvl1pPr marR="0" lvl="0" algn="ctr" rtl="0">
              <a:lnSpc>
                <a:spcPct val="107000"/>
              </a:lnSpc>
              <a:spcBef>
                <a:spcPts val="0"/>
              </a:spcBef>
              <a:spcAft>
                <a:spcPts val="0"/>
              </a:spcAft>
              <a:buClr>
                <a:schemeClr val="accent1"/>
              </a:buClr>
              <a:buSzPts val="2100"/>
              <a:buFont typeface="Arial"/>
              <a:buNone/>
              <a:defRPr sz="2100" b="0" i="0" u="none" strike="noStrike" cap="none">
                <a:solidFill>
                  <a:schemeClr val="dk1"/>
                </a:solidFill>
                <a:latin typeface="Inter"/>
                <a:ea typeface="Inter"/>
                <a:cs typeface="Inter"/>
                <a:sym typeface="Inter"/>
              </a:defRPr>
            </a:lvl1pPr>
            <a:lvl2pPr marR="0" lvl="1" algn="l" rtl="0">
              <a:lnSpc>
                <a:spcPct val="107000"/>
              </a:lnSpc>
              <a:spcBef>
                <a:spcPts val="0"/>
              </a:spcBef>
              <a:spcAft>
                <a:spcPts val="0"/>
              </a:spcAft>
              <a:buClr>
                <a:srgbClr val="262626"/>
              </a:buClr>
              <a:buSzPts val="2100"/>
              <a:buFont typeface="Arial"/>
              <a:buChar char="•"/>
              <a:defRPr sz="2100" b="0" i="0" u="none" strike="noStrike" cap="none">
                <a:solidFill>
                  <a:schemeClr val="dk1"/>
                </a:solidFill>
                <a:latin typeface="Inter"/>
                <a:ea typeface="Inter"/>
                <a:cs typeface="Inter"/>
                <a:sym typeface="Inter"/>
              </a:defRPr>
            </a:lvl2pPr>
            <a:lvl3pPr marR="0" lvl="2" algn="l" rtl="0">
              <a:lnSpc>
                <a:spcPct val="107000"/>
              </a:lnSpc>
              <a:spcBef>
                <a:spcPts val="0"/>
              </a:spcBef>
              <a:spcAft>
                <a:spcPts val="0"/>
              </a:spcAft>
              <a:buClr>
                <a:srgbClr val="262626"/>
              </a:buClr>
              <a:buSzPts val="1900"/>
              <a:buFont typeface="Helvetica Neue"/>
              <a:buChar char="•"/>
              <a:defRPr sz="1900" b="0" i="0" u="none" strike="noStrike" cap="none">
                <a:solidFill>
                  <a:schemeClr val="dk1"/>
                </a:solidFill>
                <a:latin typeface="Inter"/>
                <a:ea typeface="Inter"/>
                <a:cs typeface="Inter"/>
                <a:sym typeface="Inter"/>
              </a:defRPr>
            </a:lvl3pPr>
            <a:lvl4pPr marR="0" lvl="3" algn="l" rtl="0">
              <a:lnSpc>
                <a:spcPct val="107000"/>
              </a:lnSpc>
              <a:spcBef>
                <a:spcPts val="0"/>
              </a:spcBef>
              <a:spcAft>
                <a:spcPts val="0"/>
              </a:spcAft>
              <a:buClr>
                <a:srgbClr val="262626"/>
              </a:buClr>
              <a:buSzPts val="1900"/>
              <a:buFont typeface="Arial"/>
              <a:buChar char="•"/>
              <a:defRPr sz="1900" b="0" i="0" u="none" strike="noStrike" cap="none">
                <a:solidFill>
                  <a:schemeClr val="dk1"/>
                </a:solidFill>
                <a:latin typeface="Inter"/>
                <a:ea typeface="Inter"/>
                <a:cs typeface="Inter"/>
                <a:sym typeface="Inter"/>
              </a:defRPr>
            </a:lvl4pPr>
            <a:lvl5pPr marR="0" lvl="4" algn="l" rtl="0">
              <a:lnSpc>
                <a:spcPct val="96000"/>
              </a:lnSpc>
              <a:spcBef>
                <a:spcPts val="1900"/>
              </a:spcBef>
              <a:spcAft>
                <a:spcPts val="0"/>
              </a:spcAft>
              <a:buClr>
                <a:srgbClr val="595959"/>
              </a:buClr>
              <a:buSzPts val="2800"/>
              <a:buFont typeface="Helvetica Neue"/>
              <a:buChar char="​"/>
              <a:defRPr sz="2800" b="0" i="0" u="none" strike="noStrike" cap="none">
                <a:solidFill>
                  <a:schemeClr val="dk1"/>
                </a:solidFill>
                <a:latin typeface="Inter"/>
                <a:ea typeface="Inter"/>
                <a:cs typeface="Inter"/>
                <a:sym typeface="Inter"/>
              </a:defRPr>
            </a:lvl5pPr>
            <a:lvl6pPr marR="0" lvl="5" algn="l" rtl="0">
              <a:lnSpc>
                <a:spcPct val="96000"/>
              </a:lnSpc>
              <a:spcBef>
                <a:spcPts val="0"/>
              </a:spcBef>
              <a:spcAft>
                <a:spcPts val="0"/>
              </a:spcAft>
              <a:buClr>
                <a:schemeClr val="dk1"/>
              </a:buClr>
              <a:buSzPts val="2100"/>
              <a:buFont typeface="Helvetica Neue"/>
              <a:buChar char="​"/>
              <a:defRPr sz="2100" b="0" i="0" u="none" strike="noStrike" cap="none">
                <a:solidFill>
                  <a:schemeClr val="dk1"/>
                </a:solidFill>
                <a:latin typeface="Inter"/>
                <a:ea typeface="Inter"/>
                <a:cs typeface="Inter"/>
                <a:sym typeface="Inter"/>
              </a:defRPr>
            </a:lvl6pPr>
            <a:lvl7pPr marR="0" lvl="6" algn="l" rtl="0">
              <a:lnSpc>
                <a:spcPct val="107000"/>
              </a:lnSpc>
              <a:spcBef>
                <a:spcPts val="1200"/>
              </a:spcBef>
              <a:spcAft>
                <a:spcPts val="0"/>
              </a:spcAft>
              <a:buClr>
                <a:schemeClr val="dk1"/>
              </a:buClr>
              <a:buSzPts val="1600"/>
              <a:buFont typeface="Helvetica Neue"/>
              <a:buChar char="​"/>
              <a:defRPr sz="1600" b="0" i="0" u="none" strike="noStrike" cap="none">
                <a:solidFill>
                  <a:schemeClr val="dk1"/>
                </a:solidFill>
                <a:latin typeface="Inter"/>
                <a:ea typeface="Inter"/>
                <a:cs typeface="Inter"/>
                <a:sym typeface="Inter"/>
              </a:defRPr>
            </a:lvl7pPr>
            <a:lvl8pPr marR="0" lvl="7" algn="l" rtl="0">
              <a:lnSpc>
                <a:spcPct val="87000"/>
              </a:lnSpc>
              <a:spcBef>
                <a:spcPts val="1900"/>
              </a:spcBef>
              <a:spcAft>
                <a:spcPts val="0"/>
              </a:spcAft>
              <a:buClr>
                <a:schemeClr val="dk1"/>
              </a:buClr>
              <a:buSzPts val="5500"/>
              <a:buFont typeface="Helvetica Neue"/>
              <a:buChar char="​"/>
              <a:defRPr sz="5500" b="0" i="0" u="none" strike="noStrike" cap="none">
                <a:solidFill>
                  <a:schemeClr val="dk1"/>
                </a:solidFill>
                <a:latin typeface="Inter"/>
                <a:ea typeface="Inter"/>
                <a:cs typeface="Inter"/>
                <a:sym typeface="Inter"/>
              </a:defRPr>
            </a:lvl8pPr>
            <a:lvl9pPr marR="0" lvl="8" algn="l" rtl="0">
              <a:lnSpc>
                <a:spcPct val="87000"/>
              </a:lnSpc>
              <a:spcBef>
                <a:spcPts val="1900"/>
              </a:spcBef>
              <a:spcAft>
                <a:spcPts val="0"/>
              </a:spcAft>
              <a:buClr>
                <a:schemeClr val="dk1"/>
              </a:buClr>
              <a:buSzPts val="6800"/>
              <a:buFont typeface="Helvetica Neue"/>
              <a:buChar char="​"/>
              <a:defRPr sz="6800" b="0" i="0" u="none" strike="noStrike" cap="none">
                <a:solidFill>
                  <a:schemeClr val="dk1"/>
                </a:solidFill>
                <a:latin typeface="Inter"/>
                <a:ea typeface="Inter"/>
                <a:cs typeface="Inter"/>
                <a:sym typeface="Inter"/>
              </a:defRPr>
            </a:lvl9pPr>
          </a:lstStyle>
          <a:p>
            <a:endParaRPr/>
          </a:p>
        </p:txBody>
      </p:sp>
      <p:sp>
        <p:nvSpPr>
          <p:cNvPr id="482" name="Google Shape;482;g9c0c8dc0b6_0_761"/>
          <p:cNvSpPr txBox="1">
            <a:spLocks noGrp="1"/>
          </p:cNvSpPr>
          <p:nvPr>
            <p:ph type="body" idx="1"/>
          </p:nvPr>
        </p:nvSpPr>
        <p:spPr>
          <a:xfrm>
            <a:off x="495300" y="4743450"/>
            <a:ext cx="3555900" cy="1657200"/>
          </a:xfrm>
          <a:prstGeom prst="rect">
            <a:avLst/>
          </a:prstGeom>
          <a:noFill/>
          <a:ln>
            <a:noFill/>
          </a:ln>
        </p:spPr>
        <p:txBody>
          <a:bodyPr spcFirstLastPara="1" wrap="square" lIns="0" tIns="0" rIns="0" bIns="0" anchor="t" anchorCtr="0">
            <a:noAutofit/>
          </a:bodyPr>
          <a:lstStyle>
            <a:lvl1pPr marL="457200" lvl="0" indent="-228600" algn="l">
              <a:lnSpc>
                <a:spcPct val="96000"/>
              </a:lnSpc>
              <a:spcBef>
                <a:spcPts val="0"/>
              </a:spcBef>
              <a:spcAft>
                <a:spcPts val="0"/>
              </a:spcAft>
              <a:buClr>
                <a:schemeClr val="lt1"/>
              </a:buClr>
              <a:buSzPts val="1900"/>
              <a:buNone/>
              <a:defRPr sz="1900">
                <a:solidFill>
                  <a:schemeClr val="lt1"/>
                </a:solidFill>
              </a:defRPr>
            </a:lvl1pPr>
            <a:lvl2pPr marL="914400" lvl="1" indent="-228600" algn="l">
              <a:lnSpc>
                <a:spcPct val="107000"/>
              </a:lnSpc>
              <a:spcBef>
                <a:spcPts val="0"/>
              </a:spcBef>
              <a:spcAft>
                <a:spcPts val="0"/>
              </a:spcAft>
              <a:buClr>
                <a:schemeClr val="lt1"/>
              </a:buClr>
              <a:buSzPts val="2100"/>
              <a:buNone/>
              <a:defRPr>
                <a:solidFill>
                  <a:schemeClr val="lt1"/>
                </a:solidFill>
              </a:defRPr>
            </a:lvl2pPr>
            <a:lvl3pPr marL="1371600" lvl="2" indent="-228600" algn="l">
              <a:lnSpc>
                <a:spcPct val="107000"/>
              </a:lnSpc>
              <a:spcBef>
                <a:spcPts val="0"/>
              </a:spcBef>
              <a:spcAft>
                <a:spcPts val="0"/>
              </a:spcAft>
              <a:buClr>
                <a:schemeClr val="lt1"/>
              </a:buClr>
              <a:buSzPts val="1900"/>
              <a:buNone/>
              <a:defRPr>
                <a:solidFill>
                  <a:schemeClr val="lt1"/>
                </a:solidFill>
              </a:defRPr>
            </a:lvl3pPr>
            <a:lvl4pPr marL="1828800" lvl="3" indent="-228600" algn="l">
              <a:lnSpc>
                <a:spcPct val="107000"/>
              </a:lnSpc>
              <a:spcBef>
                <a:spcPts val="0"/>
              </a:spcBef>
              <a:spcAft>
                <a:spcPts val="0"/>
              </a:spcAft>
              <a:buClr>
                <a:schemeClr val="lt1"/>
              </a:buClr>
              <a:buSzPts val="1900"/>
              <a:buNone/>
              <a:defRPr>
                <a:solidFill>
                  <a:schemeClr val="lt1"/>
                </a:solidFill>
              </a:defRPr>
            </a:lvl4pPr>
            <a:lvl5pPr marL="2286000" lvl="4" indent="-228600" algn="l">
              <a:lnSpc>
                <a:spcPct val="96000"/>
              </a:lnSpc>
              <a:spcBef>
                <a:spcPts val="1900"/>
              </a:spcBef>
              <a:spcAft>
                <a:spcPts val="0"/>
              </a:spcAft>
              <a:buSzPts val="2800"/>
              <a:buFont typeface="Arial"/>
              <a:buNone/>
              <a:defRPr>
                <a:solidFill>
                  <a:schemeClr val="lt1"/>
                </a:solidFill>
              </a:defRPr>
            </a:lvl5pPr>
            <a:lvl6pPr marL="2743200" lvl="5" indent="-228600" algn="l">
              <a:lnSpc>
                <a:spcPct val="96000"/>
              </a:lnSpc>
              <a:spcBef>
                <a:spcPts val="0"/>
              </a:spcBef>
              <a:spcAft>
                <a:spcPts val="0"/>
              </a:spcAft>
              <a:buClr>
                <a:schemeClr val="lt1"/>
              </a:buClr>
              <a:buSzPts val="2100"/>
              <a:buNone/>
              <a:defRPr>
                <a:solidFill>
                  <a:schemeClr val="lt1"/>
                </a:solidFill>
              </a:defRPr>
            </a:lvl6pPr>
            <a:lvl7pPr marL="3200400" lvl="6" indent="-330200" algn="l">
              <a:lnSpc>
                <a:spcPct val="107000"/>
              </a:lnSpc>
              <a:spcBef>
                <a:spcPts val="1200"/>
              </a:spcBef>
              <a:spcAft>
                <a:spcPts val="0"/>
              </a:spcAft>
              <a:buClr>
                <a:schemeClr val="lt1"/>
              </a:buClr>
              <a:buSzPts val="1600"/>
              <a:buChar char="​"/>
              <a:defRPr>
                <a:solidFill>
                  <a:schemeClr val="lt1"/>
                </a:solidFill>
              </a:defRPr>
            </a:lvl7pPr>
            <a:lvl8pPr marL="3657600" lvl="7" indent="-577850" algn="l">
              <a:lnSpc>
                <a:spcPct val="87000"/>
              </a:lnSpc>
              <a:spcBef>
                <a:spcPts val="1900"/>
              </a:spcBef>
              <a:spcAft>
                <a:spcPts val="0"/>
              </a:spcAft>
              <a:buClr>
                <a:schemeClr val="lt1"/>
              </a:buClr>
              <a:buSzPts val="5500"/>
              <a:buChar char="​"/>
              <a:defRPr>
                <a:solidFill>
                  <a:schemeClr val="lt1"/>
                </a:solidFill>
              </a:defRPr>
            </a:lvl8pPr>
            <a:lvl9pPr marL="4114800" lvl="8" indent="-660400" algn="l">
              <a:lnSpc>
                <a:spcPct val="87000"/>
              </a:lnSpc>
              <a:spcBef>
                <a:spcPts val="1900"/>
              </a:spcBef>
              <a:spcAft>
                <a:spcPts val="0"/>
              </a:spcAft>
              <a:buClr>
                <a:schemeClr val="lt1"/>
              </a:buClr>
              <a:buSzPts val="6800"/>
              <a:buChar char="​"/>
              <a:defRPr>
                <a:solidFill>
                  <a:schemeClr val="lt1"/>
                </a:solidFill>
              </a:defRPr>
            </a:lvl9pPr>
          </a:lstStyle>
          <a:p>
            <a:endParaRPr/>
          </a:p>
        </p:txBody>
      </p:sp>
      <p:sp>
        <p:nvSpPr>
          <p:cNvPr id="483" name="Google Shape;483;g9c0c8dc0b6_0_761"/>
          <p:cNvSpPr txBox="1">
            <a:spLocks noGrp="1"/>
          </p:cNvSpPr>
          <p:nvPr>
            <p:ph type="title"/>
          </p:nvPr>
        </p:nvSpPr>
        <p:spPr>
          <a:xfrm>
            <a:off x="495300" y="2797094"/>
            <a:ext cx="3574500" cy="1787700"/>
          </a:xfrm>
          <a:prstGeom prst="rect">
            <a:avLst/>
          </a:prstGeom>
          <a:noFill/>
          <a:ln>
            <a:noFill/>
          </a:ln>
        </p:spPr>
        <p:txBody>
          <a:bodyPr spcFirstLastPara="1" wrap="square" lIns="0" tIns="0" rIns="0" bIns="0" anchor="b" anchorCtr="0">
            <a:noAutofit/>
          </a:bodyPr>
          <a:lstStyle>
            <a:lvl1pPr lvl="0" algn="l">
              <a:lnSpc>
                <a:spcPct val="87000"/>
              </a:lnSpc>
              <a:spcBef>
                <a:spcPts val="0"/>
              </a:spcBef>
              <a:spcAft>
                <a:spcPts val="0"/>
              </a:spcAft>
              <a:buClr>
                <a:schemeClr val="lt1"/>
              </a:buClr>
              <a:buSzPts val="4400"/>
              <a:buFont typeface="Inter"/>
              <a:buNone/>
              <a:defRPr sz="4400">
                <a:solidFill>
                  <a:schemeClr val="lt1"/>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84" name="Google Shape;484;g9c0c8dc0b6_0_761"/>
          <p:cNvSpPr/>
          <p:nvPr/>
        </p:nvSpPr>
        <p:spPr>
          <a:xfrm>
            <a:off x="4610836" y="0"/>
            <a:ext cx="47700" cy="68580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96000"/>
              </a:lnSpc>
              <a:spcBef>
                <a:spcPts val="0"/>
              </a:spcBef>
              <a:spcAft>
                <a:spcPts val="0"/>
              </a:spcAft>
              <a:buClr>
                <a:srgbClr val="000000"/>
              </a:buClr>
              <a:buSzPts val="1900"/>
              <a:buFont typeface="Arial"/>
              <a:buNone/>
            </a:pPr>
            <a:endParaRPr sz="1900" b="0" i="0" u="none" strike="noStrike" cap="none">
              <a:solidFill>
                <a:schemeClr val="lt1"/>
              </a:solidFill>
              <a:latin typeface="Helvetica Neue"/>
              <a:ea typeface="Helvetica Neue"/>
              <a:cs typeface="Helvetica Neue"/>
              <a:sym typeface="Helvetica Neue"/>
            </a:endParaRPr>
          </a:p>
        </p:txBody>
      </p:sp>
      <p:sp>
        <p:nvSpPr>
          <p:cNvPr id="485" name="Google Shape;485;g9c0c8dc0b6_0_761"/>
          <p:cNvSpPr txBox="1"/>
          <p:nvPr/>
        </p:nvSpPr>
        <p:spPr>
          <a:xfrm>
            <a:off x="495299" y="6505117"/>
            <a:ext cx="3773700" cy="158400"/>
          </a:xfrm>
          <a:prstGeom prst="rect">
            <a:avLst/>
          </a:prstGeom>
          <a:noFill/>
          <a:ln>
            <a:noFill/>
          </a:ln>
        </p:spPr>
        <p:txBody>
          <a:bodyPr spcFirstLastPara="1" wrap="square" lIns="0" tIns="0" rIns="0" bIns="0" anchor="b" anchorCtr="0">
            <a:noAutofit/>
          </a:bodyPr>
          <a:lstStyle/>
          <a:p>
            <a:pPr marL="0" marR="0" lvl="0" indent="0" algn="l" rtl="0">
              <a:lnSpc>
                <a:spcPct val="96000"/>
              </a:lnSpc>
              <a:spcBef>
                <a:spcPts val="0"/>
              </a:spcBef>
              <a:spcAft>
                <a:spcPts val="0"/>
              </a:spcAft>
              <a:buClr>
                <a:srgbClr val="3253DC"/>
              </a:buClr>
              <a:buSzPts val="1600"/>
              <a:buFont typeface="Arial"/>
              <a:buNone/>
            </a:pPr>
            <a:r>
              <a:rPr lang="en-US" sz="1600" b="0" i="0" u="none" strike="noStrike" cap="none" baseline="-25000">
                <a:solidFill>
                  <a:srgbClr val="C19EE3"/>
                </a:solidFill>
                <a:latin typeface="Space Mono"/>
                <a:ea typeface="Space Mono"/>
                <a:cs typeface="Space Mono"/>
                <a:sym typeface="Space Mono"/>
              </a:rPr>
              <a:t>©</a:t>
            </a:r>
            <a:r>
              <a:rPr lang="en-US" sz="400" b="0" i="0" u="none" strike="noStrike" cap="none" baseline="-25000">
                <a:solidFill>
                  <a:srgbClr val="C19EE3"/>
                </a:solidFill>
                <a:latin typeface="Space Mono"/>
                <a:ea typeface="Space Mono"/>
                <a:cs typeface="Space Mono"/>
                <a:sym typeface="Space Mono"/>
              </a:rPr>
              <a:t> </a:t>
            </a:r>
            <a:r>
              <a:rPr lang="en-US" sz="800" b="0" i="0" u="none" strike="noStrike" cap="none">
                <a:solidFill>
                  <a:srgbClr val="C19EE3"/>
                </a:solidFill>
                <a:latin typeface="Space Mono"/>
                <a:ea typeface="Space Mono"/>
                <a:cs typeface="Space Mono"/>
                <a:sym typeface="Space Mono"/>
              </a:rPr>
              <a:t>PureStorage 2020 Confidential - Internal Use Only </a:t>
            </a:r>
            <a:endParaRPr sz="15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52391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matchingName="White Segue">
  <p:cSld name="White Segue">
    <p:spTree>
      <p:nvGrpSpPr>
        <p:cNvPr id="1" name="Shape 486"/>
        <p:cNvGrpSpPr/>
        <p:nvPr/>
      </p:nvGrpSpPr>
      <p:grpSpPr>
        <a:xfrm>
          <a:off x="0" y="0"/>
          <a:ext cx="0" cy="0"/>
          <a:chOff x="0" y="0"/>
          <a:chExt cx="0" cy="0"/>
        </a:xfrm>
      </p:grpSpPr>
      <p:sp>
        <p:nvSpPr>
          <p:cNvPr id="487" name="Google Shape;487;g9c0c8dc0b6_0_768"/>
          <p:cNvSpPr txBox="1">
            <a:spLocks noGrp="1"/>
          </p:cNvSpPr>
          <p:nvPr>
            <p:ph type="subTitle" idx="1"/>
          </p:nvPr>
        </p:nvSpPr>
        <p:spPr>
          <a:xfrm>
            <a:off x="494189" y="4127783"/>
            <a:ext cx="8831700" cy="914400"/>
          </a:xfrm>
          <a:prstGeom prst="rect">
            <a:avLst/>
          </a:prstGeom>
          <a:noFill/>
          <a:ln>
            <a:noFill/>
          </a:ln>
        </p:spPr>
        <p:txBody>
          <a:bodyPr spcFirstLastPara="1" wrap="square" lIns="0" tIns="0" rIns="0" bIns="0" anchor="t" anchorCtr="0">
            <a:noAutofit/>
          </a:bodyPr>
          <a:lstStyle>
            <a:lvl1pPr lvl="0" algn="l">
              <a:lnSpc>
                <a:spcPct val="96000"/>
              </a:lnSpc>
              <a:spcBef>
                <a:spcPts val="1200"/>
              </a:spcBef>
              <a:spcAft>
                <a:spcPts val="0"/>
              </a:spcAft>
              <a:buSzPts val="2400"/>
              <a:buNone/>
              <a:defRPr sz="2400">
                <a:solidFill>
                  <a:srgbClr val="7F7F7F"/>
                </a:solidFill>
              </a:defRPr>
            </a:lvl1pPr>
            <a:lvl2pPr lvl="1" algn="ctr">
              <a:lnSpc>
                <a:spcPct val="107000"/>
              </a:lnSpc>
              <a:spcBef>
                <a:spcPts val="0"/>
              </a:spcBef>
              <a:spcAft>
                <a:spcPts val="0"/>
              </a:spcAft>
              <a:buSzPts val="2000"/>
              <a:buNone/>
              <a:defRPr sz="2000"/>
            </a:lvl2pPr>
            <a:lvl3pPr lvl="2" algn="ctr">
              <a:lnSpc>
                <a:spcPct val="107000"/>
              </a:lnSpc>
              <a:spcBef>
                <a:spcPts val="0"/>
              </a:spcBef>
              <a:spcAft>
                <a:spcPts val="0"/>
              </a:spcAft>
              <a:buSzPts val="1900"/>
              <a:buNone/>
              <a:defRPr sz="1900"/>
            </a:lvl3pPr>
            <a:lvl4pPr lvl="3" algn="ctr">
              <a:lnSpc>
                <a:spcPct val="107000"/>
              </a:lnSpc>
              <a:spcBef>
                <a:spcPts val="0"/>
              </a:spcBef>
              <a:spcAft>
                <a:spcPts val="0"/>
              </a:spcAft>
              <a:buSzPts val="1600"/>
              <a:buNone/>
              <a:defRPr sz="1600"/>
            </a:lvl4pPr>
            <a:lvl5pPr lvl="4" algn="ctr">
              <a:lnSpc>
                <a:spcPct val="96000"/>
              </a:lnSpc>
              <a:spcBef>
                <a:spcPts val="1900"/>
              </a:spcBef>
              <a:spcAft>
                <a:spcPts val="0"/>
              </a:spcAft>
              <a:buSzPts val="1600"/>
              <a:buNone/>
              <a:defRPr sz="1600"/>
            </a:lvl5pPr>
            <a:lvl6pPr lvl="5" algn="ctr">
              <a:lnSpc>
                <a:spcPct val="96000"/>
              </a:lnSpc>
              <a:spcBef>
                <a:spcPts val="0"/>
              </a:spcBef>
              <a:spcAft>
                <a:spcPts val="0"/>
              </a:spcAft>
              <a:buClr>
                <a:schemeClr val="dk1"/>
              </a:buClr>
              <a:buSzPts val="1600"/>
              <a:buNone/>
              <a:defRPr sz="1600"/>
            </a:lvl6pPr>
            <a:lvl7pPr lvl="6" algn="ctr">
              <a:lnSpc>
                <a:spcPct val="107000"/>
              </a:lnSpc>
              <a:spcBef>
                <a:spcPts val="1200"/>
              </a:spcBef>
              <a:spcAft>
                <a:spcPts val="0"/>
              </a:spcAft>
              <a:buClr>
                <a:schemeClr val="dk1"/>
              </a:buClr>
              <a:buSzPts val="1600"/>
              <a:buNone/>
              <a:defRPr sz="1600"/>
            </a:lvl7pPr>
            <a:lvl8pPr lvl="7" algn="ctr">
              <a:lnSpc>
                <a:spcPct val="87000"/>
              </a:lnSpc>
              <a:spcBef>
                <a:spcPts val="1900"/>
              </a:spcBef>
              <a:spcAft>
                <a:spcPts val="0"/>
              </a:spcAft>
              <a:buClr>
                <a:schemeClr val="dk1"/>
              </a:buClr>
              <a:buSzPts val="1600"/>
              <a:buNone/>
              <a:defRPr sz="1600"/>
            </a:lvl8pPr>
            <a:lvl9pPr lvl="8" algn="ctr">
              <a:lnSpc>
                <a:spcPct val="87000"/>
              </a:lnSpc>
              <a:spcBef>
                <a:spcPts val="1900"/>
              </a:spcBef>
              <a:spcAft>
                <a:spcPts val="0"/>
              </a:spcAft>
              <a:buClr>
                <a:schemeClr val="dk1"/>
              </a:buClr>
              <a:buSzPts val="1600"/>
              <a:buNone/>
              <a:defRPr sz="1600"/>
            </a:lvl9pPr>
          </a:lstStyle>
          <a:p>
            <a:endParaRPr/>
          </a:p>
        </p:txBody>
      </p:sp>
      <p:sp>
        <p:nvSpPr>
          <p:cNvPr id="488" name="Google Shape;488;g9c0c8dc0b6_0_768"/>
          <p:cNvSpPr txBox="1">
            <a:spLocks noGrp="1"/>
          </p:cNvSpPr>
          <p:nvPr>
            <p:ph type="title"/>
          </p:nvPr>
        </p:nvSpPr>
        <p:spPr>
          <a:xfrm>
            <a:off x="495298" y="2324038"/>
            <a:ext cx="8829600" cy="1606500"/>
          </a:xfrm>
          <a:prstGeom prst="rect">
            <a:avLst/>
          </a:prstGeom>
          <a:noFill/>
          <a:ln>
            <a:noFill/>
          </a:ln>
        </p:spPr>
        <p:txBody>
          <a:bodyPr spcFirstLastPara="1" wrap="square" lIns="0" tIns="0" rIns="0" bIns="0" anchor="b" anchorCtr="0">
            <a:noAutofit/>
          </a:bodyPr>
          <a:lstStyle>
            <a:lvl1pPr lvl="0" algn="l">
              <a:lnSpc>
                <a:spcPct val="87000"/>
              </a:lnSpc>
              <a:spcBef>
                <a:spcPts val="0"/>
              </a:spcBef>
              <a:spcAft>
                <a:spcPts val="0"/>
              </a:spcAft>
              <a:buClr>
                <a:schemeClr val="dk1"/>
              </a:buClr>
              <a:buSzPts val="6000"/>
              <a:buFont typeface="Inter"/>
              <a:buNone/>
              <a:defRPr sz="6000">
                <a:solidFill>
                  <a:schemeClr val="dk1"/>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grpSp>
        <p:nvGrpSpPr>
          <p:cNvPr id="489" name="Google Shape;489;g9c0c8dc0b6_0_768"/>
          <p:cNvGrpSpPr/>
          <p:nvPr/>
        </p:nvGrpSpPr>
        <p:grpSpPr>
          <a:xfrm>
            <a:off x="495295" y="452553"/>
            <a:ext cx="2262687" cy="397148"/>
            <a:chOff x="495295" y="452553"/>
            <a:chExt cx="2262687" cy="397148"/>
          </a:xfrm>
        </p:grpSpPr>
        <p:sp>
          <p:nvSpPr>
            <p:cNvPr id="490" name="Google Shape;490;g9c0c8dc0b6_0_768"/>
            <p:cNvSpPr/>
            <p:nvPr/>
          </p:nvSpPr>
          <p:spPr>
            <a:xfrm>
              <a:off x="495295" y="452553"/>
              <a:ext cx="441055" cy="397148"/>
            </a:xfrm>
            <a:custGeom>
              <a:avLst/>
              <a:gdLst/>
              <a:ahLst/>
              <a:cxnLst/>
              <a:rect l="l" t="t" r="r" b="b"/>
              <a:pathLst>
                <a:path w="441055" h="397148" extrusionOk="0">
                  <a:moveTo>
                    <a:pt x="236007" y="397148"/>
                  </a:moveTo>
                  <a:lnTo>
                    <a:pt x="138508" y="397148"/>
                  </a:lnTo>
                  <a:cubicBezTo>
                    <a:pt x="118379" y="397148"/>
                    <a:pt x="99626" y="386322"/>
                    <a:pt x="89562" y="368912"/>
                  </a:cubicBezTo>
                  <a:lnTo>
                    <a:pt x="7531" y="226842"/>
                  </a:lnTo>
                  <a:cubicBezTo>
                    <a:pt x="-2509" y="209408"/>
                    <a:pt x="-2509" y="187756"/>
                    <a:pt x="7524" y="170346"/>
                  </a:cubicBezTo>
                  <a:lnTo>
                    <a:pt x="89569" y="28260"/>
                  </a:lnTo>
                  <a:cubicBezTo>
                    <a:pt x="99618" y="10826"/>
                    <a:pt x="118379" y="0"/>
                    <a:pt x="138508" y="0"/>
                  </a:cubicBezTo>
                  <a:lnTo>
                    <a:pt x="302544" y="0"/>
                  </a:lnTo>
                  <a:cubicBezTo>
                    <a:pt x="322673" y="0"/>
                    <a:pt x="341427" y="10826"/>
                    <a:pt x="351491" y="28260"/>
                  </a:cubicBezTo>
                  <a:lnTo>
                    <a:pt x="433513" y="170330"/>
                  </a:lnTo>
                  <a:cubicBezTo>
                    <a:pt x="443569" y="187748"/>
                    <a:pt x="443569" y="209408"/>
                    <a:pt x="433513" y="226842"/>
                  </a:cubicBezTo>
                  <a:lnTo>
                    <a:pt x="412300" y="260664"/>
                  </a:lnTo>
                  <a:cubicBezTo>
                    <a:pt x="402425" y="277776"/>
                    <a:pt x="383663" y="288594"/>
                    <a:pt x="363527" y="288594"/>
                  </a:cubicBezTo>
                  <a:lnTo>
                    <a:pt x="265902" y="288594"/>
                  </a:lnTo>
                  <a:lnTo>
                    <a:pt x="319271" y="198519"/>
                  </a:lnTo>
                  <a:lnTo>
                    <a:pt x="269901" y="113040"/>
                  </a:lnTo>
                  <a:lnTo>
                    <a:pt x="171136" y="113040"/>
                  </a:lnTo>
                  <a:lnTo>
                    <a:pt x="121742" y="198582"/>
                  </a:lnTo>
                  <a:lnTo>
                    <a:pt x="236007" y="397148"/>
                  </a:lnTo>
                  <a:lnTo>
                    <a:pt x="236007" y="39714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Inter"/>
                <a:ea typeface="Inter"/>
                <a:cs typeface="Inter"/>
                <a:sym typeface="Inter"/>
              </a:endParaRPr>
            </a:p>
          </p:txBody>
        </p:sp>
        <p:grpSp>
          <p:nvGrpSpPr>
            <p:cNvPr id="491" name="Google Shape;491;g9c0c8dc0b6_0_768"/>
            <p:cNvGrpSpPr/>
            <p:nvPr/>
          </p:nvGrpSpPr>
          <p:grpSpPr>
            <a:xfrm>
              <a:off x="1036348" y="561444"/>
              <a:ext cx="1721634" cy="184197"/>
              <a:chOff x="1036348" y="561444"/>
              <a:chExt cx="1721634" cy="184197"/>
            </a:xfrm>
          </p:grpSpPr>
          <p:grpSp>
            <p:nvGrpSpPr>
              <p:cNvPr id="492" name="Google Shape;492;g9c0c8dc0b6_0_768"/>
              <p:cNvGrpSpPr/>
              <p:nvPr/>
            </p:nvGrpSpPr>
            <p:grpSpPr>
              <a:xfrm>
                <a:off x="1036348" y="563495"/>
                <a:ext cx="1662301" cy="182146"/>
                <a:chOff x="1036348" y="563495"/>
                <a:chExt cx="1662301" cy="182146"/>
              </a:xfrm>
            </p:grpSpPr>
            <p:sp>
              <p:nvSpPr>
                <p:cNvPr id="493" name="Google Shape;493;g9c0c8dc0b6_0_768"/>
                <p:cNvSpPr/>
                <p:nvPr/>
              </p:nvSpPr>
              <p:spPr>
                <a:xfrm>
                  <a:off x="1036348" y="566677"/>
                  <a:ext cx="131117" cy="175805"/>
                </a:xfrm>
                <a:custGeom>
                  <a:avLst/>
                  <a:gdLst/>
                  <a:ahLst/>
                  <a:cxnLst/>
                  <a:rect l="l" t="t" r="r" b="b"/>
                  <a:pathLst>
                    <a:path w="131117" h="175805" extrusionOk="0">
                      <a:moveTo>
                        <a:pt x="45466" y="175806"/>
                      </a:moveTo>
                      <a:lnTo>
                        <a:pt x="0" y="175806"/>
                      </a:lnTo>
                      <a:lnTo>
                        <a:pt x="0" y="0"/>
                      </a:lnTo>
                      <a:lnTo>
                        <a:pt x="64502" y="0"/>
                      </a:lnTo>
                      <a:cubicBezTo>
                        <a:pt x="106008" y="0"/>
                        <a:pt x="131118" y="19304"/>
                        <a:pt x="131118" y="55781"/>
                      </a:cubicBezTo>
                      <a:cubicBezTo>
                        <a:pt x="131118" y="96761"/>
                        <a:pt x="101247" y="117377"/>
                        <a:pt x="58955" y="117377"/>
                      </a:cubicBezTo>
                      <a:lnTo>
                        <a:pt x="45474" y="117377"/>
                      </a:lnTo>
                      <a:lnTo>
                        <a:pt x="45474" y="175806"/>
                      </a:lnTo>
                      <a:close/>
                      <a:moveTo>
                        <a:pt x="55774" y="82219"/>
                      </a:moveTo>
                      <a:cubicBezTo>
                        <a:pt x="73215" y="82219"/>
                        <a:pt x="84324" y="76939"/>
                        <a:pt x="84324" y="58688"/>
                      </a:cubicBezTo>
                      <a:cubicBezTo>
                        <a:pt x="84324" y="40713"/>
                        <a:pt x="74802" y="35684"/>
                        <a:pt x="58146" y="35684"/>
                      </a:cubicBezTo>
                      <a:lnTo>
                        <a:pt x="45458" y="35684"/>
                      </a:lnTo>
                      <a:lnTo>
                        <a:pt x="45458" y="82219"/>
                      </a:lnTo>
                      <a:lnTo>
                        <a:pt x="55774" y="8221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Inter"/>
                    <a:ea typeface="Inter"/>
                    <a:cs typeface="Inter"/>
                    <a:sym typeface="Inter"/>
                  </a:endParaRPr>
                </a:p>
              </p:txBody>
            </p:sp>
            <p:sp>
              <p:nvSpPr>
                <p:cNvPr id="494" name="Google Shape;494;g9c0c8dc0b6_0_768"/>
                <p:cNvSpPr/>
                <p:nvPr/>
              </p:nvSpPr>
              <p:spPr>
                <a:xfrm>
                  <a:off x="1194123" y="566677"/>
                  <a:ext cx="139312" cy="178964"/>
                </a:xfrm>
                <a:custGeom>
                  <a:avLst/>
                  <a:gdLst/>
                  <a:ahLst/>
                  <a:cxnLst/>
                  <a:rect l="l" t="t" r="r" b="b"/>
                  <a:pathLst>
                    <a:path w="139312" h="178964" extrusionOk="0">
                      <a:moveTo>
                        <a:pt x="45458" y="0"/>
                      </a:moveTo>
                      <a:lnTo>
                        <a:pt x="45458" y="114996"/>
                      </a:lnTo>
                      <a:cubicBezTo>
                        <a:pt x="45458" y="135093"/>
                        <a:pt x="55766" y="141166"/>
                        <a:pt x="70308" y="141166"/>
                      </a:cubicBezTo>
                      <a:cubicBezTo>
                        <a:pt x="84049" y="141166"/>
                        <a:pt x="93838" y="132972"/>
                        <a:pt x="93838" y="116324"/>
                      </a:cubicBezTo>
                      <a:lnTo>
                        <a:pt x="93838" y="0"/>
                      </a:lnTo>
                      <a:lnTo>
                        <a:pt x="139312" y="0"/>
                      </a:lnTo>
                      <a:lnTo>
                        <a:pt x="139312" y="121604"/>
                      </a:lnTo>
                      <a:cubicBezTo>
                        <a:pt x="139312" y="157304"/>
                        <a:pt x="110761" y="178964"/>
                        <a:pt x="69255" y="178964"/>
                      </a:cubicBezTo>
                      <a:cubicBezTo>
                        <a:pt x="23515" y="178964"/>
                        <a:pt x="0" y="160462"/>
                        <a:pt x="0" y="117644"/>
                      </a:cubicBezTo>
                      <a:lnTo>
                        <a:pt x="0" y="0"/>
                      </a:lnTo>
                      <a:lnTo>
                        <a:pt x="45458"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Inter"/>
                    <a:ea typeface="Inter"/>
                    <a:cs typeface="Inter"/>
                    <a:sym typeface="Inter"/>
                  </a:endParaRPr>
                </a:p>
              </p:txBody>
            </p:sp>
            <p:sp>
              <p:nvSpPr>
                <p:cNvPr id="495" name="Google Shape;495;g9c0c8dc0b6_0_768"/>
                <p:cNvSpPr/>
                <p:nvPr/>
              </p:nvSpPr>
              <p:spPr>
                <a:xfrm>
                  <a:off x="1527743" y="566677"/>
                  <a:ext cx="116850" cy="175797"/>
                </a:xfrm>
                <a:custGeom>
                  <a:avLst/>
                  <a:gdLst/>
                  <a:ahLst/>
                  <a:cxnLst/>
                  <a:rect l="l" t="t" r="r" b="b"/>
                  <a:pathLst>
                    <a:path w="116850" h="175797" extrusionOk="0">
                      <a:moveTo>
                        <a:pt x="0" y="0"/>
                      </a:moveTo>
                      <a:lnTo>
                        <a:pt x="115004" y="0"/>
                      </a:lnTo>
                      <a:lnTo>
                        <a:pt x="115004" y="39652"/>
                      </a:lnTo>
                      <a:lnTo>
                        <a:pt x="45474" y="39652"/>
                      </a:lnTo>
                      <a:lnTo>
                        <a:pt x="45474" y="66356"/>
                      </a:lnTo>
                      <a:lnTo>
                        <a:pt x="105223" y="66356"/>
                      </a:lnTo>
                      <a:lnTo>
                        <a:pt x="105223" y="106008"/>
                      </a:lnTo>
                      <a:lnTo>
                        <a:pt x="45474" y="106008"/>
                      </a:lnTo>
                      <a:lnTo>
                        <a:pt x="45474" y="136146"/>
                      </a:lnTo>
                      <a:lnTo>
                        <a:pt x="116850" y="136146"/>
                      </a:lnTo>
                      <a:lnTo>
                        <a:pt x="116850" y="175798"/>
                      </a:lnTo>
                      <a:lnTo>
                        <a:pt x="0" y="175798"/>
                      </a:lnTo>
                      <a:lnTo>
                        <a:pt x="0"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Inter"/>
                    <a:ea typeface="Inter"/>
                    <a:cs typeface="Inter"/>
                    <a:sym typeface="Inter"/>
                  </a:endParaRPr>
                </a:p>
              </p:txBody>
            </p:sp>
            <p:sp>
              <p:nvSpPr>
                <p:cNvPr id="496" name="Google Shape;496;g9c0c8dc0b6_0_768"/>
                <p:cNvSpPr/>
                <p:nvPr/>
              </p:nvSpPr>
              <p:spPr>
                <a:xfrm>
                  <a:off x="1679783" y="563503"/>
                  <a:ext cx="116583" cy="182138"/>
                </a:xfrm>
                <a:custGeom>
                  <a:avLst/>
                  <a:gdLst/>
                  <a:ahLst/>
                  <a:cxnLst/>
                  <a:rect l="l" t="t" r="r" b="b"/>
                  <a:pathLst>
                    <a:path w="116583" h="182138" extrusionOk="0">
                      <a:moveTo>
                        <a:pt x="8721" y="148842"/>
                      </a:moveTo>
                      <a:cubicBezTo>
                        <a:pt x="16915" y="154389"/>
                        <a:pt x="35692" y="163911"/>
                        <a:pt x="56575" y="163911"/>
                      </a:cubicBezTo>
                      <a:cubicBezTo>
                        <a:pt x="74284" y="163911"/>
                        <a:pt x="93579" y="158349"/>
                        <a:pt x="93579" y="131393"/>
                      </a:cubicBezTo>
                      <a:cubicBezTo>
                        <a:pt x="93579" y="110251"/>
                        <a:pt x="75069" y="103384"/>
                        <a:pt x="53935" y="97555"/>
                      </a:cubicBezTo>
                      <a:cubicBezTo>
                        <a:pt x="28543" y="90688"/>
                        <a:pt x="3700" y="81174"/>
                        <a:pt x="3700" y="48648"/>
                      </a:cubicBezTo>
                      <a:cubicBezTo>
                        <a:pt x="3700" y="19304"/>
                        <a:pt x="26437" y="0"/>
                        <a:pt x="59474" y="0"/>
                      </a:cubicBezTo>
                      <a:cubicBezTo>
                        <a:pt x="83271" y="0"/>
                        <a:pt x="104146" y="11109"/>
                        <a:pt x="116583" y="23530"/>
                      </a:cubicBezTo>
                      <a:lnTo>
                        <a:pt x="104940" y="37539"/>
                      </a:lnTo>
                      <a:cubicBezTo>
                        <a:pt x="91207" y="25659"/>
                        <a:pt x="75863" y="17976"/>
                        <a:pt x="59207" y="17976"/>
                      </a:cubicBezTo>
                      <a:cubicBezTo>
                        <a:pt x="44413" y="17976"/>
                        <a:pt x="25377" y="24332"/>
                        <a:pt x="25377" y="46526"/>
                      </a:cubicBezTo>
                      <a:cubicBezTo>
                        <a:pt x="25377" y="67409"/>
                        <a:pt x="43352" y="73498"/>
                        <a:pt x="66089" y="80372"/>
                      </a:cubicBezTo>
                      <a:cubicBezTo>
                        <a:pt x="90421" y="88033"/>
                        <a:pt x="115255" y="97288"/>
                        <a:pt x="115255" y="130591"/>
                      </a:cubicBezTo>
                      <a:cubicBezTo>
                        <a:pt x="115255" y="163636"/>
                        <a:pt x="93053" y="182138"/>
                        <a:pt x="56049" y="182138"/>
                      </a:cubicBezTo>
                      <a:cubicBezTo>
                        <a:pt x="30656" y="182138"/>
                        <a:pt x="7142" y="171830"/>
                        <a:pt x="0" y="166024"/>
                      </a:cubicBezTo>
                      <a:lnTo>
                        <a:pt x="8721" y="14884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Inter"/>
                    <a:ea typeface="Inter"/>
                    <a:cs typeface="Inter"/>
                    <a:sym typeface="Inter"/>
                  </a:endParaRPr>
                </a:p>
              </p:txBody>
            </p:sp>
            <p:sp>
              <p:nvSpPr>
                <p:cNvPr id="497" name="Google Shape;497;g9c0c8dc0b6_0_768"/>
                <p:cNvSpPr/>
                <p:nvPr/>
              </p:nvSpPr>
              <p:spPr>
                <a:xfrm>
                  <a:off x="1816471" y="566677"/>
                  <a:ext cx="126631" cy="175797"/>
                </a:xfrm>
                <a:custGeom>
                  <a:avLst/>
                  <a:gdLst/>
                  <a:ahLst/>
                  <a:cxnLst/>
                  <a:rect l="l" t="t" r="r" b="b"/>
                  <a:pathLst>
                    <a:path w="126631" h="175797" extrusionOk="0">
                      <a:moveTo>
                        <a:pt x="126632" y="0"/>
                      </a:moveTo>
                      <a:lnTo>
                        <a:pt x="126632" y="17976"/>
                      </a:lnTo>
                      <a:lnTo>
                        <a:pt x="73239" y="17976"/>
                      </a:lnTo>
                      <a:lnTo>
                        <a:pt x="73239" y="175798"/>
                      </a:lnTo>
                      <a:lnTo>
                        <a:pt x="52356" y="175798"/>
                      </a:lnTo>
                      <a:lnTo>
                        <a:pt x="52356" y="17976"/>
                      </a:lnTo>
                      <a:lnTo>
                        <a:pt x="0" y="17976"/>
                      </a:lnTo>
                      <a:lnTo>
                        <a:pt x="0" y="0"/>
                      </a:lnTo>
                      <a:lnTo>
                        <a:pt x="126632"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Inter"/>
                    <a:ea typeface="Inter"/>
                    <a:cs typeface="Inter"/>
                    <a:sym typeface="Inter"/>
                  </a:endParaRPr>
                </a:p>
              </p:txBody>
            </p:sp>
            <p:sp>
              <p:nvSpPr>
                <p:cNvPr id="498" name="Google Shape;498;g9c0c8dc0b6_0_768"/>
                <p:cNvSpPr/>
                <p:nvPr/>
              </p:nvSpPr>
              <p:spPr>
                <a:xfrm>
                  <a:off x="1954840" y="563495"/>
                  <a:ext cx="146194" cy="182146"/>
                </a:xfrm>
                <a:custGeom>
                  <a:avLst/>
                  <a:gdLst/>
                  <a:ahLst/>
                  <a:cxnLst/>
                  <a:rect l="l" t="t" r="r" b="b"/>
                  <a:pathLst>
                    <a:path w="146194" h="182146" extrusionOk="0">
                      <a:moveTo>
                        <a:pt x="72429" y="182146"/>
                      </a:moveTo>
                      <a:cubicBezTo>
                        <a:pt x="27231" y="182146"/>
                        <a:pt x="0" y="151757"/>
                        <a:pt x="0" y="91466"/>
                      </a:cubicBezTo>
                      <a:cubicBezTo>
                        <a:pt x="0" y="23522"/>
                        <a:pt x="39118" y="0"/>
                        <a:pt x="75085" y="0"/>
                      </a:cubicBezTo>
                      <a:cubicBezTo>
                        <a:pt x="113150" y="0"/>
                        <a:pt x="146194" y="24065"/>
                        <a:pt x="146194" y="91466"/>
                      </a:cubicBezTo>
                      <a:cubicBezTo>
                        <a:pt x="146194" y="152016"/>
                        <a:pt x="117644" y="182146"/>
                        <a:pt x="72429" y="182146"/>
                      </a:cubicBezTo>
                      <a:close/>
                      <a:moveTo>
                        <a:pt x="74551" y="164437"/>
                      </a:moveTo>
                      <a:cubicBezTo>
                        <a:pt x="112883" y="164437"/>
                        <a:pt x="124793" y="128219"/>
                        <a:pt x="124793" y="92275"/>
                      </a:cubicBezTo>
                      <a:cubicBezTo>
                        <a:pt x="124793" y="61077"/>
                        <a:pt x="114478" y="17984"/>
                        <a:pt x="74284" y="17984"/>
                      </a:cubicBezTo>
                      <a:cubicBezTo>
                        <a:pt x="35700" y="17984"/>
                        <a:pt x="21409" y="54729"/>
                        <a:pt x="21409" y="90696"/>
                      </a:cubicBezTo>
                      <a:cubicBezTo>
                        <a:pt x="21409" y="125579"/>
                        <a:pt x="30923" y="164437"/>
                        <a:pt x="74551" y="16443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Inter"/>
                    <a:ea typeface="Inter"/>
                    <a:cs typeface="Inter"/>
                    <a:sym typeface="Inter"/>
                  </a:endParaRPr>
                </a:p>
              </p:txBody>
            </p:sp>
            <p:sp>
              <p:nvSpPr>
                <p:cNvPr id="499" name="Google Shape;499;g9c0c8dc0b6_0_768"/>
                <p:cNvSpPr/>
                <p:nvPr/>
              </p:nvSpPr>
              <p:spPr>
                <a:xfrm>
                  <a:off x="2271584" y="566677"/>
                  <a:ext cx="149894" cy="175805"/>
                </a:xfrm>
                <a:custGeom>
                  <a:avLst/>
                  <a:gdLst/>
                  <a:ahLst/>
                  <a:cxnLst/>
                  <a:rect l="l" t="t" r="r" b="b"/>
                  <a:pathLst>
                    <a:path w="149894" h="175805" extrusionOk="0">
                      <a:moveTo>
                        <a:pt x="0" y="175806"/>
                      </a:moveTo>
                      <a:lnTo>
                        <a:pt x="61862" y="0"/>
                      </a:lnTo>
                      <a:lnTo>
                        <a:pt x="86713" y="0"/>
                      </a:lnTo>
                      <a:lnTo>
                        <a:pt x="149895" y="175806"/>
                      </a:lnTo>
                      <a:lnTo>
                        <a:pt x="127952" y="175806"/>
                      </a:lnTo>
                      <a:lnTo>
                        <a:pt x="108664" y="121611"/>
                      </a:lnTo>
                      <a:lnTo>
                        <a:pt x="39401" y="121611"/>
                      </a:lnTo>
                      <a:lnTo>
                        <a:pt x="20631" y="175806"/>
                      </a:lnTo>
                      <a:lnTo>
                        <a:pt x="0" y="175806"/>
                      </a:lnTo>
                      <a:close/>
                      <a:moveTo>
                        <a:pt x="44421" y="104688"/>
                      </a:moveTo>
                      <a:lnTo>
                        <a:pt x="103636" y="104688"/>
                      </a:lnTo>
                      <a:cubicBezTo>
                        <a:pt x="73765" y="18785"/>
                        <a:pt x="73765" y="18785"/>
                        <a:pt x="73765" y="18785"/>
                      </a:cubicBezTo>
                      <a:lnTo>
                        <a:pt x="44421" y="10468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Inter"/>
                    <a:ea typeface="Inter"/>
                    <a:cs typeface="Inter"/>
                    <a:sym typeface="Inter"/>
                  </a:endParaRPr>
                </a:p>
              </p:txBody>
            </p:sp>
            <p:sp>
              <p:nvSpPr>
                <p:cNvPr id="500" name="Google Shape;500;g9c0c8dc0b6_0_768"/>
                <p:cNvSpPr/>
                <p:nvPr/>
              </p:nvSpPr>
              <p:spPr>
                <a:xfrm>
                  <a:off x="2429454" y="563495"/>
                  <a:ext cx="133773" cy="182146"/>
                </a:xfrm>
                <a:custGeom>
                  <a:avLst/>
                  <a:gdLst/>
                  <a:ahLst/>
                  <a:cxnLst/>
                  <a:rect l="l" t="t" r="r" b="b"/>
                  <a:pathLst>
                    <a:path w="133773" h="182146" extrusionOk="0">
                      <a:moveTo>
                        <a:pt x="133239" y="166032"/>
                      </a:moveTo>
                      <a:cubicBezTo>
                        <a:pt x="118704" y="175814"/>
                        <a:pt x="97806" y="182146"/>
                        <a:pt x="74818" y="182146"/>
                      </a:cubicBezTo>
                      <a:cubicBezTo>
                        <a:pt x="28566" y="182146"/>
                        <a:pt x="0" y="152810"/>
                        <a:pt x="0" y="91466"/>
                      </a:cubicBezTo>
                      <a:cubicBezTo>
                        <a:pt x="0" y="23012"/>
                        <a:pt x="39660" y="0"/>
                        <a:pt x="74818" y="0"/>
                      </a:cubicBezTo>
                      <a:cubicBezTo>
                        <a:pt x="92793" y="0"/>
                        <a:pt x="115797" y="5562"/>
                        <a:pt x="133773" y="28551"/>
                      </a:cubicBezTo>
                      <a:lnTo>
                        <a:pt x="118704" y="40453"/>
                      </a:lnTo>
                      <a:cubicBezTo>
                        <a:pt x="107077" y="26712"/>
                        <a:pt x="93328" y="17976"/>
                        <a:pt x="74566" y="17976"/>
                      </a:cubicBezTo>
                      <a:cubicBezTo>
                        <a:pt x="41255" y="17976"/>
                        <a:pt x="21417" y="45207"/>
                        <a:pt x="21417" y="89620"/>
                      </a:cubicBezTo>
                      <a:cubicBezTo>
                        <a:pt x="21417" y="137222"/>
                        <a:pt x="38340" y="164972"/>
                        <a:pt x="76672" y="164972"/>
                      </a:cubicBezTo>
                      <a:cubicBezTo>
                        <a:pt x="90421" y="164972"/>
                        <a:pt x="106008" y="160211"/>
                        <a:pt x="112356" y="155709"/>
                      </a:cubicBezTo>
                      <a:lnTo>
                        <a:pt x="112356" y="103384"/>
                      </a:lnTo>
                      <a:lnTo>
                        <a:pt x="72437" y="103384"/>
                      </a:lnTo>
                      <a:lnTo>
                        <a:pt x="72437" y="85393"/>
                      </a:lnTo>
                      <a:lnTo>
                        <a:pt x="133247" y="85393"/>
                      </a:lnTo>
                      <a:lnTo>
                        <a:pt x="133247" y="16603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Inter"/>
                    <a:ea typeface="Inter"/>
                    <a:cs typeface="Inter"/>
                    <a:sym typeface="Inter"/>
                  </a:endParaRPr>
                </a:p>
              </p:txBody>
            </p:sp>
            <p:sp>
              <p:nvSpPr>
                <p:cNvPr id="501" name="Google Shape;501;g9c0c8dc0b6_0_768"/>
                <p:cNvSpPr/>
                <p:nvPr/>
              </p:nvSpPr>
              <p:spPr>
                <a:xfrm>
                  <a:off x="2598455" y="566677"/>
                  <a:ext cx="100194" cy="175797"/>
                </a:xfrm>
                <a:custGeom>
                  <a:avLst/>
                  <a:gdLst/>
                  <a:ahLst/>
                  <a:cxnLst/>
                  <a:rect l="l" t="t" r="r" b="b"/>
                  <a:pathLst>
                    <a:path w="100194" h="175797" extrusionOk="0">
                      <a:moveTo>
                        <a:pt x="0" y="0"/>
                      </a:moveTo>
                      <a:lnTo>
                        <a:pt x="98340" y="0"/>
                      </a:lnTo>
                      <a:lnTo>
                        <a:pt x="98340" y="17976"/>
                      </a:lnTo>
                      <a:lnTo>
                        <a:pt x="20891" y="17976"/>
                      </a:lnTo>
                      <a:lnTo>
                        <a:pt x="20891" y="77198"/>
                      </a:lnTo>
                      <a:lnTo>
                        <a:pt x="87506" y="77198"/>
                      </a:lnTo>
                      <a:lnTo>
                        <a:pt x="87506" y="95166"/>
                      </a:lnTo>
                      <a:lnTo>
                        <a:pt x="20891" y="95166"/>
                      </a:lnTo>
                      <a:lnTo>
                        <a:pt x="20891" y="157822"/>
                      </a:lnTo>
                      <a:lnTo>
                        <a:pt x="100194" y="157822"/>
                      </a:lnTo>
                      <a:lnTo>
                        <a:pt x="100194" y="175798"/>
                      </a:lnTo>
                      <a:lnTo>
                        <a:pt x="8" y="175798"/>
                      </a:lnTo>
                      <a:lnTo>
                        <a:pt x="8"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Inter"/>
                    <a:ea typeface="Inter"/>
                    <a:cs typeface="Inter"/>
                    <a:sym typeface="Inter"/>
                  </a:endParaRPr>
                </a:p>
              </p:txBody>
            </p:sp>
            <p:sp>
              <p:nvSpPr>
                <p:cNvPr id="502" name="Google Shape;502;g9c0c8dc0b6_0_768"/>
                <p:cNvSpPr/>
                <p:nvPr/>
              </p:nvSpPr>
              <p:spPr>
                <a:xfrm>
                  <a:off x="2132924" y="566677"/>
                  <a:ext cx="121972" cy="175805"/>
                </a:xfrm>
                <a:custGeom>
                  <a:avLst/>
                  <a:gdLst/>
                  <a:ahLst/>
                  <a:cxnLst/>
                  <a:rect l="l" t="t" r="r" b="b"/>
                  <a:pathLst>
                    <a:path w="121972" h="175805" extrusionOk="0">
                      <a:moveTo>
                        <a:pt x="96934" y="120645"/>
                      </a:moveTo>
                      <a:cubicBezTo>
                        <a:pt x="92935" y="111806"/>
                        <a:pt x="90390" y="107336"/>
                        <a:pt x="84866" y="104563"/>
                      </a:cubicBezTo>
                      <a:cubicBezTo>
                        <a:pt x="104256" y="95928"/>
                        <a:pt x="116316" y="78636"/>
                        <a:pt x="116316" y="52340"/>
                      </a:cubicBezTo>
                      <a:cubicBezTo>
                        <a:pt x="116316" y="17968"/>
                        <a:pt x="94106" y="0"/>
                        <a:pt x="57094" y="0"/>
                      </a:cubicBezTo>
                      <a:lnTo>
                        <a:pt x="0" y="0"/>
                      </a:lnTo>
                      <a:lnTo>
                        <a:pt x="0" y="175806"/>
                      </a:lnTo>
                      <a:lnTo>
                        <a:pt x="20883" y="175806"/>
                      </a:lnTo>
                      <a:lnTo>
                        <a:pt x="20883" y="111029"/>
                      </a:lnTo>
                      <a:lnTo>
                        <a:pt x="51028" y="111029"/>
                      </a:lnTo>
                      <a:cubicBezTo>
                        <a:pt x="53173" y="111029"/>
                        <a:pt x="55279" y="110958"/>
                        <a:pt x="57345" y="110824"/>
                      </a:cubicBezTo>
                      <a:lnTo>
                        <a:pt x="57046" y="110934"/>
                      </a:lnTo>
                      <a:cubicBezTo>
                        <a:pt x="67881" y="110934"/>
                        <a:pt x="72893" y="118013"/>
                        <a:pt x="77387" y="127520"/>
                      </a:cubicBezTo>
                      <a:lnTo>
                        <a:pt x="99762" y="175743"/>
                      </a:lnTo>
                      <a:lnTo>
                        <a:pt x="121973" y="175743"/>
                      </a:lnTo>
                      <a:lnTo>
                        <a:pt x="96934" y="120645"/>
                      </a:lnTo>
                      <a:close/>
                      <a:moveTo>
                        <a:pt x="47304" y="94106"/>
                      </a:moveTo>
                      <a:lnTo>
                        <a:pt x="20867" y="94106"/>
                      </a:lnTo>
                      <a:lnTo>
                        <a:pt x="20867" y="17182"/>
                      </a:lnTo>
                      <a:lnTo>
                        <a:pt x="43871" y="17182"/>
                      </a:lnTo>
                      <a:cubicBezTo>
                        <a:pt x="73742" y="17182"/>
                        <a:pt x="94891" y="20616"/>
                        <a:pt x="94891" y="55506"/>
                      </a:cubicBezTo>
                      <a:cubicBezTo>
                        <a:pt x="94891" y="83798"/>
                        <a:pt x="75329" y="94106"/>
                        <a:pt x="47304" y="9410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Inter"/>
                    <a:ea typeface="Inter"/>
                    <a:cs typeface="Inter"/>
                    <a:sym typeface="Inter"/>
                  </a:endParaRPr>
                </a:p>
              </p:txBody>
            </p:sp>
            <p:sp>
              <p:nvSpPr>
                <p:cNvPr id="503" name="Google Shape;503;g9c0c8dc0b6_0_768"/>
                <p:cNvSpPr/>
                <p:nvPr/>
              </p:nvSpPr>
              <p:spPr>
                <a:xfrm>
                  <a:off x="1365183" y="566574"/>
                  <a:ext cx="139885" cy="175805"/>
                </a:xfrm>
                <a:custGeom>
                  <a:avLst/>
                  <a:gdLst/>
                  <a:ahLst/>
                  <a:cxnLst/>
                  <a:rect l="l" t="t" r="r" b="b"/>
                  <a:pathLst>
                    <a:path w="139885" h="175805" extrusionOk="0">
                      <a:moveTo>
                        <a:pt x="115860" y="120127"/>
                      </a:moveTo>
                      <a:cubicBezTo>
                        <a:pt x="113228" y="113818"/>
                        <a:pt x="109041" y="108837"/>
                        <a:pt x="104335" y="106440"/>
                      </a:cubicBezTo>
                      <a:cubicBezTo>
                        <a:pt x="121030" y="96423"/>
                        <a:pt x="131134" y="79555"/>
                        <a:pt x="131134" y="55789"/>
                      </a:cubicBezTo>
                      <a:cubicBezTo>
                        <a:pt x="131134" y="19304"/>
                        <a:pt x="106008" y="0"/>
                        <a:pt x="64510" y="0"/>
                      </a:cubicBezTo>
                      <a:lnTo>
                        <a:pt x="0" y="0"/>
                      </a:lnTo>
                      <a:lnTo>
                        <a:pt x="0" y="175806"/>
                      </a:lnTo>
                      <a:lnTo>
                        <a:pt x="45466" y="175806"/>
                      </a:lnTo>
                      <a:lnTo>
                        <a:pt x="45466" y="117385"/>
                      </a:lnTo>
                      <a:lnTo>
                        <a:pt x="57172" y="117385"/>
                      </a:lnTo>
                      <a:cubicBezTo>
                        <a:pt x="63277" y="117809"/>
                        <a:pt x="67181" y="121171"/>
                        <a:pt x="69907" y="127339"/>
                      </a:cubicBezTo>
                      <a:lnTo>
                        <a:pt x="91238" y="175664"/>
                      </a:lnTo>
                      <a:lnTo>
                        <a:pt x="139886" y="175664"/>
                      </a:lnTo>
                      <a:lnTo>
                        <a:pt x="115860" y="120127"/>
                      </a:lnTo>
                      <a:close/>
                      <a:moveTo>
                        <a:pt x="45474" y="82211"/>
                      </a:moveTo>
                      <a:lnTo>
                        <a:pt x="45474" y="35677"/>
                      </a:lnTo>
                      <a:lnTo>
                        <a:pt x="58162" y="35677"/>
                      </a:lnTo>
                      <a:cubicBezTo>
                        <a:pt x="74826" y="35677"/>
                        <a:pt x="84340" y="40705"/>
                        <a:pt x="84340" y="58681"/>
                      </a:cubicBezTo>
                      <a:cubicBezTo>
                        <a:pt x="84340" y="76923"/>
                        <a:pt x="73246" y="82211"/>
                        <a:pt x="55789" y="82211"/>
                      </a:cubicBezTo>
                      <a:lnTo>
                        <a:pt x="45474" y="8221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Inter"/>
                    <a:ea typeface="Inter"/>
                    <a:cs typeface="Inter"/>
                    <a:sym typeface="Inter"/>
                  </a:endParaRPr>
                </a:p>
              </p:txBody>
            </p:sp>
          </p:grpSp>
          <p:sp>
            <p:nvSpPr>
              <p:cNvPr id="504" name="Google Shape;504;g9c0c8dc0b6_0_768"/>
              <p:cNvSpPr/>
              <p:nvPr/>
            </p:nvSpPr>
            <p:spPr>
              <a:xfrm>
                <a:off x="2711472" y="561444"/>
                <a:ext cx="46510" cy="47398"/>
              </a:xfrm>
              <a:custGeom>
                <a:avLst/>
                <a:gdLst/>
                <a:ahLst/>
                <a:cxnLst/>
                <a:rect l="l" t="t" r="r" b="b"/>
                <a:pathLst>
                  <a:path w="46510" h="47398" extrusionOk="0">
                    <a:moveTo>
                      <a:pt x="23318" y="47399"/>
                    </a:moveTo>
                    <a:cubicBezTo>
                      <a:pt x="9695" y="47399"/>
                      <a:pt x="0" y="37193"/>
                      <a:pt x="0" y="23703"/>
                    </a:cubicBezTo>
                    <a:cubicBezTo>
                      <a:pt x="0" y="9444"/>
                      <a:pt x="10771" y="0"/>
                      <a:pt x="23318" y="0"/>
                    </a:cubicBezTo>
                    <a:cubicBezTo>
                      <a:pt x="35739" y="0"/>
                      <a:pt x="46511" y="9444"/>
                      <a:pt x="46511" y="23703"/>
                    </a:cubicBezTo>
                    <a:cubicBezTo>
                      <a:pt x="46511" y="37955"/>
                      <a:pt x="35739" y="47399"/>
                      <a:pt x="23318" y="47399"/>
                    </a:cubicBezTo>
                    <a:close/>
                    <a:moveTo>
                      <a:pt x="23318" y="4117"/>
                    </a:moveTo>
                    <a:cubicBezTo>
                      <a:pt x="13050" y="4117"/>
                      <a:pt x="5067" y="12162"/>
                      <a:pt x="5067" y="23695"/>
                    </a:cubicBezTo>
                    <a:cubicBezTo>
                      <a:pt x="5067" y="34467"/>
                      <a:pt x="12036" y="43274"/>
                      <a:pt x="23318" y="43274"/>
                    </a:cubicBezTo>
                    <a:cubicBezTo>
                      <a:pt x="33453" y="43274"/>
                      <a:pt x="41443" y="35284"/>
                      <a:pt x="41443" y="23695"/>
                    </a:cubicBezTo>
                    <a:cubicBezTo>
                      <a:pt x="41443" y="12162"/>
                      <a:pt x="33453" y="4117"/>
                      <a:pt x="23318" y="4117"/>
                    </a:cubicBezTo>
                    <a:close/>
                    <a:moveTo>
                      <a:pt x="18628" y="37256"/>
                    </a:moveTo>
                    <a:lnTo>
                      <a:pt x="14315" y="37256"/>
                    </a:lnTo>
                    <a:lnTo>
                      <a:pt x="14315" y="11023"/>
                    </a:lnTo>
                    <a:lnTo>
                      <a:pt x="24261" y="11023"/>
                    </a:lnTo>
                    <a:cubicBezTo>
                      <a:pt x="30601" y="11023"/>
                      <a:pt x="33830" y="13238"/>
                      <a:pt x="33830" y="18565"/>
                    </a:cubicBezTo>
                    <a:cubicBezTo>
                      <a:pt x="33830" y="23318"/>
                      <a:pt x="30915" y="25282"/>
                      <a:pt x="26987" y="25722"/>
                    </a:cubicBezTo>
                    <a:lnTo>
                      <a:pt x="34333" y="37256"/>
                    </a:lnTo>
                    <a:lnTo>
                      <a:pt x="29454" y="37256"/>
                    </a:lnTo>
                    <a:lnTo>
                      <a:pt x="22674" y="26037"/>
                    </a:lnTo>
                    <a:lnTo>
                      <a:pt x="18620" y="26037"/>
                    </a:lnTo>
                    <a:lnTo>
                      <a:pt x="18620" y="37256"/>
                    </a:lnTo>
                    <a:close/>
                    <a:moveTo>
                      <a:pt x="23444" y="22368"/>
                    </a:moveTo>
                    <a:cubicBezTo>
                      <a:pt x="26673" y="22368"/>
                      <a:pt x="29533" y="22045"/>
                      <a:pt x="29533" y="18251"/>
                    </a:cubicBezTo>
                    <a:cubicBezTo>
                      <a:pt x="29533" y="15085"/>
                      <a:pt x="26421" y="14700"/>
                      <a:pt x="23829" y="14700"/>
                    </a:cubicBezTo>
                    <a:lnTo>
                      <a:pt x="18636" y="14700"/>
                    </a:lnTo>
                    <a:lnTo>
                      <a:pt x="18636" y="22368"/>
                    </a:lnTo>
                    <a:lnTo>
                      <a:pt x="23444" y="2236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Inter"/>
                  <a:ea typeface="Inter"/>
                  <a:cs typeface="Inter"/>
                  <a:sym typeface="Inter"/>
                </a:endParaRPr>
              </a:p>
            </p:txBody>
          </p:sp>
        </p:grpSp>
      </p:grpSp>
    </p:spTree>
    <p:extLst>
      <p:ext uri="{BB962C8B-B14F-4D97-AF65-F5344CB8AC3E}">
        <p14:creationId xmlns:p14="http://schemas.microsoft.com/office/powerpoint/2010/main" val="1168127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matchingName="Purple Segue">
  <p:cSld name="Purple Segue">
    <p:bg>
      <p:bgPr>
        <a:gradFill>
          <a:gsLst>
            <a:gs pos="0">
              <a:schemeClr val="accent3"/>
            </a:gs>
            <a:gs pos="71000">
              <a:srgbClr val="4C2275"/>
            </a:gs>
            <a:gs pos="100000">
              <a:srgbClr val="33164E"/>
            </a:gs>
          </a:gsLst>
          <a:lin ang="2700006" scaled="0"/>
        </a:gradFill>
        <a:effectLst/>
      </p:bgPr>
    </p:bg>
    <p:spTree>
      <p:nvGrpSpPr>
        <p:cNvPr id="1" name="Shape 505"/>
        <p:cNvGrpSpPr/>
        <p:nvPr/>
      </p:nvGrpSpPr>
      <p:grpSpPr>
        <a:xfrm>
          <a:off x="0" y="0"/>
          <a:ext cx="0" cy="0"/>
          <a:chOff x="0" y="0"/>
          <a:chExt cx="0" cy="0"/>
        </a:xfrm>
      </p:grpSpPr>
      <p:sp>
        <p:nvSpPr>
          <p:cNvPr id="506" name="Google Shape;506;g9c0c8dc0b6_0_787"/>
          <p:cNvSpPr txBox="1">
            <a:spLocks noGrp="1"/>
          </p:cNvSpPr>
          <p:nvPr>
            <p:ph type="subTitle" idx="1"/>
          </p:nvPr>
        </p:nvSpPr>
        <p:spPr>
          <a:xfrm>
            <a:off x="494189" y="4377055"/>
            <a:ext cx="8831700" cy="914400"/>
          </a:xfrm>
          <a:prstGeom prst="rect">
            <a:avLst/>
          </a:prstGeom>
          <a:noFill/>
          <a:ln>
            <a:noFill/>
          </a:ln>
        </p:spPr>
        <p:txBody>
          <a:bodyPr spcFirstLastPara="1" wrap="square" lIns="0" tIns="0" rIns="0" bIns="0" anchor="t" anchorCtr="0">
            <a:noAutofit/>
          </a:bodyPr>
          <a:lstStyle>
            <a:lvl1pPr lvl="0" algn="l">
              <a:lnSpc>
                <a:spcPct val="96000"/>
              </a:lnSpc>
              <a:spcBef>
                <a:spcPts val="1200"/>
              </a:spcBef>
              <a:spcAft>
                <a:spcPts val="0"/>
              </a:spcAft>
              <a:buSzPts val="2400"/>
              <a:buNone/>
              <a:defRPr sz="2400">
                <a:solidFill>
                  <a:srgbClr val="C19EE3"/>
                </a:solidFill>
              </a:defRPr>
            </a:lvl1pPr>
            <a:lvl2pPr lvl="1" algn="ctr">
              <a:lnSpc>
                <a:spcPct val="107000"/>
              </a:lnSpc>
              <a:spcBef>
                <a:spcPts val="0"/>
              </a:spcBef>
              <a:spcAft>
                <a:spcPts val="0"/>
              </a:spcAft>
              <a:buSzPts val="2000"/>
              <a:buNone/>
              <a:defRPr sz="2000"/>
            </a:lvl2pPr>
            <a:lvl3pPr lvl="2" algn="ctr">
              <a:lnSpc>
                <a:spcPct val="107000"/>
              </a:lnSpc>
              <a:spcBef>
                <a:spcPts val="0"/>
              </a:spcBef>
              <a:spcAft>
                <a:spcPts val="0"/>
              </a:spcAft>
              <a:buSzPts val="1900"/>
              <a:buNone/>
              <a:defRPr sz="1900"/>
            </a:lvl3pPr>
            <a:lvl4pPr lvl="3" algn="ctr">
              <a:lnSpc>
                <a:spcPct val="107000"/>
              </a:lnSpc>
              <a:spcBef>
                <a:spcPts val="0"/>
              </a:spcBef>
              <a:spcAft>
                <a:spcPts val="0"/>
              </a:spcAft>
              <a:buSzPts val="1600"/>
              <a:buNone/>
              <a:defRPr sz="1600"/>
            </a:lvl4pPr>
            <a:lvl5pPr lvl="4" algn="ctr">
              <a:lnSpc>
                <a:spcPct val="96000"/>
              </a:lnSpc>
              <a:spcBef>
                <a:spcPts val="1900"/>
              </a:spcBef>
              <a:spcAft>
                <a:spcPts val="0"/>
              </a:spcAft>
              <a:buSzPts val="1600"/>
              <a:buNone/>
              <a:defRPr sz="1600"/>
            </a:lvl5pPr>
            <a:lvl6pPr lvl="5" algn="ctr">
              <a:lnSpc>
                <a:spcPct val="96000"/>
              </a:lnSpc>
              <a:spcBef>
                <a:spcPts val="0"/>
              </a:spcBef>
              <a:spcAft>
                <a:spcPts val="0"/>
              </a:spcAft>
              <a:buClr>
                <a:schemeClr val="dk1"/>
              </a:buClr>
              <a:buSzPts val="1600"/>
              <a:buNone/>
              <a:defRPr sz="1600"/>
            </a:lvl6pPr>
            <a:lvl7pPr lvl="6" algn="ctr">
              <a:lnSpc>
                <a:spcPct val="107000"/>
              </a:lnSpc>
              <a:spcBef>
                <a:spcPts val="1200"/>
              </a:spcBef>
              <a:spcAft>
                <a:spcPts val="0"/>
              </a:spcAft>
              <a:buClr>
                <a:schemeClr val="dk1"/>
              </a:buClr>
              <a:buSzPts val="1600"/>
              <a:buNone/>
              <a:defRPr sz="1600"/>
            </a:lvl7pPr>
            <a:lvl8pPr lvl="7" algn="ctr">
              <a:lnSpc>
                <a:spcPct val="87000"/>
              </a:lnSpc>
              <a:spcBef>
                <a:spcPts val="1900"/>
              </a:spcBef>
              <a:spcAft>
                <a:spcPts val="0"/>
              </a:spcAft>
              <a:buClr>
                <a:schemeClr val="dk1"/>
              </a:buClr>
              <a:buSzPts val="1600"/>
              <a:buNone/>
              <a:defRPr sz="1600"/>
            </a:lvl8pPr>
            <a:lvl9pPr lvl="8" algn="ctr">
              <a:lnSpc>
                <a:spcPct val="87000"/>
              </a:lnSpc>
              <a:spcBef>
                <a:spcPts val="1900"/>
              </a:spcBef>
              <a:spcAft>
                <a:spcPts val="0"/>
              </a:spcAft>
              <a:buClr>
                <a:schemeClr val="dk1"/>
              </a:buClr>
              <a:buSzPts val="1600"/>
              <a:buNone/>
              <a:defRPr sz="1600"/>
            </a:lvl9pPr>
          </a:lstStyle>
          <a:p>
            <a:endParaRPr/>
          </a:p>
        </p:txBody>
      </p:sp>
      <p:sp>
        <p:nvSpPr>
          <p:cNvPr id="507" name="Google Shape;507;g9c0c8dc0b6_0_787"/>
          <p:cNvSpPr txBox="1">
            <a:spLocks noGrp="1"/>
          </p:cNvSpPr>
          <p:nvPr>
            <p:ph type="title"/>
          </p:nvPr>
        </p:nvSpPr>
        <p:spPr>
          <a:xfrm>
            <a:off x="495298" y="2573310"/>
            <a:ext cx="8829600" cy="1606500"/>
          </a:xfrm>
          <a:prstGeom prst="rect">
            <a:avLst/>
          </a:prstGeom>
          <a:noFill/>
          <a:ln>
            <a:noFill/>
          </a:ln>
        </p:spPr>
        <p:txBody>
          <a:bodyPr spcFirstLastPara="1" wrap="square" lIns="0" tIns="0" rIns="0" bIns="0" anchor="b" anchorCtr="0">
            <a:noAutofit/>
          </a:bodyPr>
          <a:lstStyle>
            <a:lvl1pPr lvl="0" algn="l">
              <a:lnSpc>
                <a:spcPct val="87000"/>
              </a:lnSpc>
              <a:spcBef>
                <a:spcPts val="0"/>
              </a:spcBef>
              <a:spcAft>
                <a:spcPts val="0"/>
              </a:spcAft>
              <a:buClr>
                <a:schemeClr val="lt1"/>
              </a:buClr>
              <a:buSzPts val="6000"/>
              <a:buFont typeface="Inter"/>
              <a:buNone/>
              <a:defRPr sz="6000">
                <a:solidFill>
                  <a:schemeClr val="lt1"/>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grpSp>
        <p:nvGrpSpPr>
          <p:cNvPr id="508" name="Google Shape;508;g9c0c8dc0b6_0_787"/>
          <p:cNvGrpSpPr/>
          <p:nvPr/>
        </p:nvGrpSpPr>
        <p:grpSpPr>
          <a:xfrm>
            <a:off x="495295" y="452553"/>
            <a:ext cx="2262687" cy="397148"/>
            <a:chOff x="495295" y="452553"/>
            <a:chExt cx="2262687" cy="397148"/>
          </a:xfrm>
        </p:grpSpPr>
        <p:sp>
          <p:nvSpPr>
            <p:cNvPr id="509" name="Google Shape;509;g9c0c8dc0b6_0_787"/>
            <p:cNvSpPr/>
            <p:nvPr/>
          </p:nvSpPr>
          <p:spPr>
            <a:xfrm>
              <a:off x="495295" y="452553"/>
              <a:ext cx="441055" cy="397148"/>
            </a:xfrm>
            <a:custGeom>
              <a:avLst/>
              <a:gdLst/>
              <a:ahLst/>
              <a:cxnLst/>
              <a:rect l="l" t="t" r="r" b="b"/>
              <a:pathLst>
                <a:path w="441055" h="397148" extrusionOk="0">
                  <a:moveTo>
                    <a:pt x="236007" y="397148"/>
                  </a:moveTo>
                  <a:lnTo>
                    <a:pt x="138508" y="397148"/>
                  </a:lnTo>
                  <a:cubicBezTo>
                    <a:pt x="118379" y="397148"/>
                    <a:pt x="99626" y="386322"/>
                    <a:pt x="89562" y="368912"/>
                  </a:cubicBezTo>
                  <a:lnTo>
                    <a:pt x="7531" y="226842"/>
                  </a:lnTo>
                  <a:cubicBezTo>
                    <a:pt x="-2509" y="209408"/>
                    <a:pt x="-2509" y="187756"/>
                    <a:pt x="7524" y="170346"/>
                  </a:cubicBezTo>
                  <a:lnTo>
                    <a:pt x="89569" y="28260"/>
                  </a:lnTo>
                  <a:cubicBezTo>
                    <a:pt x="99618" y="10826"/>
                    <a:pt x="118379" y="0"/>
                    <a:pt x="138508" y="0"/>
                  </a:cubicBezTo>
                  <a:lnTo>
                    <a:pt x="302544" y="0"/>
                  </a:lnTo>
                  <a:cubicBezTo>
                    <a:pt x="322673" y="0"/>
                    <a:pt x="341427" y="10826"/>
                    <a:pt x="351491" y="28260"/>
                  </a:cubicBezTo>
                  <a:lnTo>
                    <a:pt x="433513" y="170330"/>
                  </a:lnTo>
                  <a:cubicBezTo>
                    <a:pt x="443569" y="187748"/>
                    <a:pt x="443569" y="209408"/>
                    <a:pt x="433513" y="226842"/>
                  </a:cubicBezTo>
                  <a:lnTo>
                    <a:pt x="412300" y="260664"/>
                  </a:lnTo>
                  <a:cubicBezTo>
                    <a:pt x="402425" y="277776"/>
                    <a:pt x="383663" y="288594"/>
                    <a:pt x="363527" y="288594"/>
                  </a:cubicBezTo>
                  <a:lnTo>
                    <a:pt x="265902" y="288594"/>
                  </a:lnTo>
                  <a:lnTo>
                    <a:pt x="319271" y="198519"/>
                  </a:lnTo>
                  <a:lnTo>
                    <a:pt x="269901" y="113040"/>
                  </a:lnTo>
                  <a:lnTo>
                    <a:pt x="171136" y="113040"/>
                  </a:lnTo>
                  <a:lnTo>
                    <a:pt x="121742" y="198582"/>
                  </a:lnTo>
                  <a:lnTo>
                    <a:pt x="236007" y="397148"/>
                  </a:lnTo>
                  <a:lnTo>
                    <a:pt x="236007" y="39714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Inter"/>
                <a:ea typeface="Inter"/>
                <a:cs typeface="Inter"/>
                <a:sym typeface="Inter"/>
              </a:endParaRPr>
            </a:p>
          </p:txBody>
        </p:sp>
        <p:grpSp>
          <p:nvGrpSpPr>
            <p:cNvPr id="510" name="Google Shape;510;g9c0c8dc0b6_0_787"/>
            <p:cNvGrpSpPr/>
            <p:nvPr/>
          </p:nvGrpSpPr>
          <p:grpSpPr>
            <a:xfrm>
              <a:off x="1036348" y="561444"/>
              <a:ext cx="1721634" cy="184197"/>
              <a:chOff x="1036348" y="561444"/>
              <a:chExt cx="1721634" cy="184197"/>
            </a:xfrm>
          </p:grpSpPr>
          <p:grpSp>
            <p:nvGrpSpPr>
              <p:cNvPr id="511" name="Google Shape;511;g9c0c8dc0b6_0_787"/>
              <p:cNvGrpSpPr/>
              <p:nvPr/>
            </p:nvGrpSpPr>
            <p:grpSpPr>
              <a:xfrm>
                <a:off x="1036348" y="563495"/>
                <a:ext cx="1662301" cy="182146"/>
                <a:chOff x="1036348" y="563495"/>
                <a:chExt cx="1662301" cy="182146"/>
              </a:xfrm>
            </p:grpSpPr>
            <p:sp>
              <p:nvSpPr>
                <p:cNvPr id="512" name="Google Shape;512;g9c0c8dc0b6_0_787"/>
                <p:cNvSpPr/>
                <p:nvPr/>
              </p:nvSpPr>
              <p:spPr>
                <a:xfrm>
                  <a:off x="1036348" y="566677"/>
                  <a:ext cx="131117" cy="175805"/>
                </a:xfrm>
                <a:custGeom>
                  <a:avLst/>
                  <a:gdLst/>
                  <a:ahLst/>
                  <a:cxnLst/>
                  <a:rect l="l" t="t" r="r" b="b"/>
                  <a:pathLst>
                    <a:path w="131117" h="175805" extrusionOk="0">
                      <a:moveTo>
                        <a:pt x="45466" y="175806"/>
                      </a:moveTo>
                      <a:lnTo>
                        <a:pt x="0" y="175806"/>
                      </a:lnTo>
                      <a:lnTo>
                        <a:pt x="0" y="0"/>
                      </a:lnTo>
                      <a:lnTo>
                        <a:pt x="64502" y="0"/>
                      </a:lnTo>
                      <a:cubicBezTo>
                        <a:pt x="106008" y="0"/>
                        <a:pt x="131118" y="19304"/>
                        <a:pt x="131118" y="55781"/>
                      </a:cubicBezTo>
                      <a:cubicBezTo>
                        <a:pt x="131118" y="96761"/>
                        <a:pt x="101247" y="117377"/>
                        <a:pt x="58955" y="117377"/>
                      </a:cubicBezTo>
                      <a:lnTo>
                        <a:pt x="45474" y="117377"/>
                      </a:lnTo>
                      <a:lnTo>
                        <a:pt x="45474" y="175806"/>
                      </a:lnTo>
                      <a:close/>
                      <a:moveTo>
                        <a:pt x="55774" y="82219"/>
                      </a:moveTo>
                      <a:cubicBezTo>
                        <a:pt x="73215" y="82219"/>
                        <a:pt x="84324" y="76939"/>
                        <a:pt x="84324" y="58688"/>
                      </a:cubicBezTo>
                      <a:cubicBezTo>
                        <a:pt x="84324" y="40713"/>
                        <a:pt x="74802" y="35684"/>
                        <a:pt x="58146" y="35684"/>
                      </a:cubicBezTo>
                      <a:lnTo>
                        <a:pt x="45458" y="35684"/>
                      </a:lnTo>
                      <a:lnTo>
                        <a:pt x="45458" y="82219"/>
                      </a:lnTo>
                      <a:lnTo>
                        <a:pt x="55774" y="82219"/>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Inter"/>
                    <a:ea typeface="Inter"/>
                    <a:cs typeface="Inter"/>
                    <a:sym typeface="Inter"/>
                  </a:endParaRPr>
                </a:p>
              </p:txBody>
            </p:sp>
            <p:sp>
              <p:nvSpPr>
                <p:cNvPr id="513" name="Google Shape;513;g9c0c8dc0b6_0_787"/>
                <p:cNvSpPr/>
                <p:nvPr/>
              </p:nvSpPr>
              <p:spPr>
                <a:xfrm>
                  <a:off x="1194123" y="566677"/>
                  <a:ext cx="139312" cy="178964"/>
                </a:xfrm>
                <a:custGeom>
                  <a:avLst/>
                  <a:gdLst/>
                  <a:ahLst/>
                  <a:cxnLst/>
                  <a:rect l="l" t="t" r="r" b="b"/>
                  <a:pathLst>
                    <a:path w="139312" h="178964" extrusionOk="0">
                      <a:moveTo>
                        <a:pt x="45458" y="0"/>
                      </a:moveTo>
                      <a:lnTo>
                        <a:pt x="45458" y="114996"/>
                      </a:lnTo>
                      <a:cubicBezTo>
                        <a:pt x="45458" y="135093"/>
                        <a:pt x="55766" y="141166"/>
                        <a:pt x="70308" y="141166"/>
                      </a:cubicBezTo>
                      <a:cubicBezTo>
                        <a:pt x="84049" y="141166"/>
                        <a:pt x="93838" y="132972"/>
                        <a:pt x="93838" y="116324"/>
                      </a:cubicBezTo>
                      <a:lnTo>
                        <a:pt x="93838" y="0"/>
                      </a:lnTo>
                      <a:lnTo>
                        <a:pt x="139312" y="0"/>
                      </a:lnTo>
                      <a:lnTo>
                        <a:pt x="139312" y="121604"/>
                      </a:lnTo>
                      <a:cubicBezTo>
                        <a:pt x="139312" y="157304"/>
                        <a:pt x="110761" y="178964"/>
                        <a:pt x="69255" y="178964"/>
                      </a:cubicBezTo>
                      <a:cubicBezTo>
                        <a:pt x="23515" y="178964"/>
                        <a:pt x="0" y="160462"/>
                        <a:pt x="0" y="117644"/>
                      </a:cubicBezTo>
                      <a:lnTo>
                        <a:pt x="0" y="0"/>
                      </a:lnTo>
                      <a:lnTo>
                        <a:pt x="45458"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Inter"/>
                    <a:ea typeface="Inter"/>
                    <a:cs typeface="Inter"/>
                    <a:sym typeface="Inter"/>
                  </a:endParaRPr>
                </a:p>
              </p:txBody>
            </p:sp>
            <p:sp>
              <p:nvSpPr>
                <p:cNvPr id="514" name="Google Shape;514;g9c0c8dc0b6_0_787"/>
                <p:cNvSpPr/>
                <p:nvPr/>
              </p:nvSpPr>
              <p:spPr>
                <a:xfrm>
                  <a:off x="1527743" y="566677"/>
                  <a:ext cx="116850" cy="175797"/>
                </a:xfrm>
                <a:custGeom>
                  <a:avLst/>
                  <a:gdLst/>
                  <a:ahLst/>
                  <a:cxnLst/>
                  <a:rect l="l" t="t" r="r" b="b"/>
                  <a:pathLst>
                    <a:path w="116850" h="175797" extrusionOk="0">
                      <a:moveTo>
                        <a:pt x="0" y="0"/>
                      </a:moveTo>
                      <a:lnTo>
                        <a:pt x="115004" y="0"/>
                      </a:lnTo>
                      <a:lnTo>
                        <a:pt x="115004" y="39652"/>
                      </a:lnTo>
                      <a:lnTo>
                        <a:pt x="45474" y="39652"/>
                      </a:lnTo>
                      <a:lnTo>
                        <a:pt x="45474" y="66356"/>
                      </a:lnTo>
                      <a:lnTo>
                        <a:pt x="105223" y="66356"/>
                      </a:lnTo>
                      <a:lnTo>
                        <a:pt x="105223" y="106008"/>
                      </a:lnTo>
                      <a:lnTo>
                        <a:pt x="45474" y="106008"/>
                      </a:lnTo>
                      <a:lnTo>
                        <a:pt x="45474" y="136146"/>
                      </a:lnTo>
                      <a:lnTo>
                        <a:pt x="116850" y="136146"/>
                      </a:lnTo>
                      <a:lnTo>
                        <a:pt x="116850" y="175798"/>
                      </a:lnTo>
                      <a:lnTo>
                        <a:pt x="0" y="175798"/>
                      </a:lnTo>
                      <a:lnTo>
                        <a:pt x="0"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Inter"/>
                    <a:ea typeface="Inter"/>
                    <a:cs typeface="Inter"/>
                    <a:sym typeface="Inter"/>
                  </a:endParaRPr>
                </a:p>
              </p:txBody>
            </p:sp>
            <p:sp>
              <p:nvSpPr>
                <p:cNvPr id="515" name="Google Shape;515;g9c0c8dc0b6_0_787"/>
                <p:cNvSpPr/>
                <p:nvPr/>
              </p:nvSpPr>
              <p:spPr>
                <a:xfrm>
                  <a:off x="1679783" y="563503"/>
                  <a:ext cx="116583" cy="182138"/>
                </a:xfrm>
                <a:custGeom>
                  <a:avLst/>
                  <a:gdLst/>
                  <a:ahLst/>
                  <a:cxnLst/>
                  <a:rect l="l" t="t" r="r" b="b"/>
                  <a:pathLst>
                    <a:path w="116583" h="182138" extrusionOk="0">
                      <a:moveTo>
                        <a:pt x="8721" y="148842"/>
                      </a:moveTo>
                      <a:cubicBezTo>
                        <a:pt x="16915" y="154389"/>
                        <a:pt x="35692" y="163911"/>
                        <a:pt x="56575" y="163911"/>
                      </a:cubicBezTo>
                      <a:cubicBezTo>
                        <a:pt x="74284" y="163911"/>
                        <a:pt x="93579" y="158349"/>
                        <a:pt x="93579" y="131393"/>
                      </a:cubicBezTo>
                      <a:cubicBezTo>
                        <a:pt x="93579" y="110251"/>
                        <a:pt x="75069" y="103384"/>
                        <a:pt x="53935" y="97555"/>
                      </a:cubicBezTo>
                      <a:cubicBezTo>
                        <a:pt x="28543" y="90688"/>
                        <a:pt x="3700" y="81174"/>
                        <a:pt x="3700" y="48648"/>
                      </a:cubicBezTo>
                      <a:cubicBezTo>
                        <a:pt x="3700" y="19304"/>
                        <a:pt x="26437" y="0"/>
                        <a:pt x="59474" y="0"/>
                      </a:cubicBezTo>
                      <a:cubicBezTo>
                        <a:pt x="83271" y="0"/>
                        <a:pt x="104146" y="11109"/>
                        <a:pt x="116583" y="23530"/>
                      </a:cubicBezTo>
                      <a:lnTo>
                        <a:pt x="104940" y="37539"/>
                      </a:lnTo>
                      <a:cubicBezTo>
                        <a:pt x="91207" y="25659"/>
                        <a:pt x="75863" y="17976"/>
                        <a:pt x="59207" y="17976"/>
                      </a:cubicBezTo>
                      <a:cubicBezTo>
                        <a:pt x="44413" y="17976"/>
                        <a:pt x="25377" y="24332"/>
                        <a:pt x="25377" y="46526"/>
                      </a:cubicBezTo>
                      <a:cubicBezTo>
                        <a:pt x="25377" y="67409"/>
                        <a:pt x="43352" y="73498"/>
                        <a:pt x="66089" y="80372"/>
                      </a:cubicBezTo>
                      <a:cubicBezTo>
                        <a:pt x="90421" y="88033"/>
                        <a:pt x="115255" y="97288"/>
                        <a:pt x="115255" y="130591"/>
                      </a:cubicBezTo>
                      <a:cubicBezTo>
                        <a:pt x="115255" y="163636"/>
                        <a:pt x="93053" y="182138"/>
                        <a:pt x="56049" y="182138"/>
                      </a:cubicBezTo>
                      <a:cubicBezTo>
                        <a:pt x="30656" y="182138"/>
                        <a:pt x="7142" y="171830"/>
                        <a:pt x="0" y="166024"/>
                      </a:cubicBezTo>
                      <a:lnTo>
                        <a:pt x="8721" y="148842"/>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Inter"/>
                    <a:ea typeface="Inter"/>
                    <a:cs typeface="Inter"/>
                    <a:sym typeface="Inter"/>
                  </a:endParaRPr>
                </a:p>
              </p:txBody>
            </p:sp>
            <p:sp>
              <p:nvSpPr>
                <p:cNvPr id="516" name="Google Shape;516;g9c0c8dc0b6_0_787"/>
                <p:cNvSpPr/>
                <p:nvPr/>
              </p:nvSpPr>
              <p:spPr>
                <a:xfrm>
                  <a:off x="1816471" y="566677"/>
                  <a:ext cx="126631" cy="175797"/>
                </a:xfrm>
                <a:custGeom>
                  <a:avLst/>
                  <a:gdLst/>
                  <a:ahLst/>
                  <a:cxnLst/>
                  <a:rect l="l" t="t" r="r" b="b"/>
                  <a:pathLst>
                    <a:path w="126631" h="175797" extrusionOk="0">
                      <a:moveTo>
                        <a:pt x="126632" y="0"/>
                      </a:moveTo>
                      <a:lnTo>
                        <a:pt x="126632" y="17976"/>
                      </a:lnTo>
                      <a:lnTo>
                        <a:pt x="73239" y="17976"/>
                      </a:lnTo>
                      <a:lnTo>
                        <a:pt x="73239" y="175798"/>
                      </a:lnTo>
                      <a:lnTo>
                        <a:pt x="52356" y="175798"/>
                      </a:lnTo>
                      <a:lnTo>
                        <a:pt x="52356" y="17976"/>
                      </a:lnTo>
                      <a:lnTo>
                        <a:pt x="0" y="17976"/>
                      </a:lnTo>
                      <a:lnTo>
                        <a:pt x="0" y="0"/>
                      </a:lnTo>
                      <a:lnTo>
                        <a:pt x="126632"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Inter"/>
                    <a:ea typeface="Inter"/>
                    <a:cs typeface="Inter"/>
                    <a:sym typeface="Inter"/>
                  </a:endParaRPr>
                </a:p>
              </p:txBody>
            </p:sp>
            <p:sp>
              <p:nvSpPr>
                <p:cNvPr id="517" name="Google Shape;517;g9c0c8dc0b6_0_787"/>
                <p:cNvSpPr/>
                <p:nvPr/>
              </p:nvSpPr>
              <p:spPr>
                <a:xfrm>
                  <a:off x="1954840" y="563495"/>
                  <a:ext cx="146194" cy="182146"/>
                </a:xfrm>
                <a:custGeom>
                  <a:avLst/>
                  <a:gdLst/>
                  <a:ahLst/>
                  <a:cxnLst/>
                  <a:rect l="l" t="t" r="r" b="b"/>
                  <a:pathLst>
                    <a:path w="146194" h="182146" extrusionOk="0">
                      <a:moveTo>
                        <a:pt x="72429" y="182146"/>
                      </a:moveTo>
                      <a:cubicBezTo>
                        <a:pt x="27231" y="182146"/>
                        <a:pt x="0" y="151757"/>
                        <a:pt x="0" y="91466"/>
                      </a:cubicBezTo>
                      <a:cubicBezTo>
                        <a:pt x="0" y="23522"/>
                        <a:pt x="39118" y="0"/>
                        <a:pt x="75085" y="0"/>
                      </a:cubicBezTo>
                      <a:cubicBezTo>
                        <a:pt x="113150" y="0"/>
                        <a:pt x="146194" y="24065"/>
                        <a:pt x="146194" y="91466"/>
                      </a:cubicBezTo>
                      <a:cubicBezTo>
                        <a:pt x="146194" y="152016"/>
                        <a:pt x="117644" y="182146"/>
                        <a:pt x="72429" y="182146"/>
                      </a:cubicBezTo>
                      <a:close/>
                      <a:moveTo>
                        <a:pt x="74551" y="164437"/>
                      </a:moveTo>
                      <a:cubicBezTo>
                        <a:pt x="112883" y="164437"/>
                        <a:pt x="124793" y="128219"/>
                        <a:pt x="124793" y="92275"/>
                      </a:cubicBezTo>
                      <a:cubicBezTo>
                        <a:pt x="124793" y="61077"/>
                        <a:pt x="114478" y="17984"/>
                        <a:pt x="74284" y="17984"/>
                      </a:cubicBezTo>
                      <a:cubicBezTo>
                        <a:pt x="35700" y="17984"/>
                        <a:pt x="21409" y="54729"/>
                        <a:pt x="21409" y="90696"/>
                      </a:cubicBezTo>
                      <a:cubicBezTo>
                        <a:pt x="21409" y="125579"/>
                        <a:pt x="30923" y="164437"/>
                        <a:pt x="74551" y="16443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Inter"/>
                    <a:ea typeface="Inter"/>
                    <a:cs typeface="Inter"/>
                    <a:sym typeface="Inter"/>
                  </a:endParaRPr>
                </a:p>
              </p:txBody>
            </p:sp>
            <p:sp>
              <p:nvSpPr>
                <p:cNvPr id="518" name="Google Shape;518;g9c0c8dc0b6_0_787"/>
                <p:cNvSpPr/>
                <p:nvPr/>
              </p:nvSpPr>
              <p:spPr>
                <a:xfrm>
                  <a:off x="2271584" y="566677"/>
                  <a:ext cx="149894" cy="175805"/>
                </a:xfrm>
                <a:custGeom>
                  <a:avLst/>
                  <a:gdLst/>
                  <a:ahLst/>
                  <a:cxnLst/>
                  <a:rect l="l" t="t" r="r" b="b"/>
                  <a:pathLst>
                    <a:path w="149894" h="175805" extrusionOk="0">
                      <a:moveTo>
                        <a:pt x="0" y="175806"/>
                      </a:moveTo>
                      <a:lnTo>
                        <a:pt x="61862" y="0"/>
                      </a:lnTo>
                      <a:lnTo>
                        <a:pt x="86713" y="0"/>
                      </a:lnTo>
                      <a:lnTo>
                        <a:pt x="149895" y="175806"/>
                      </a:lnTo>
                      <a:lnTo>
                        <a:pt x="127952" y="175806"/>
                      </a:lnTo>
                      <a:lnTo>
                        <a:pt x="108664" y="121611"/>
                      </a:lnTo>
                      <a:lnTo>
                        <a:pt x="39401" y="121611"/>
                      </a:lnTo>
                      <a:lnTo>
                        <a:pt x="20631" y="175806"/>
                      </a:lnTo>
                      <a:lnTo>
                        <a:pt x="0" y="175806"/>
                      </a:lnTo>
                      <a:close/>
                      <a:moveTo>
                        <a:pt x="44421" y="104688"/>
                      </a:moveTo>
                      <a:lnTo>
                        <a:pt x="103636" y="104688"/>
                      </a:lnTo>
                      <a:cubicBezTo>
                        <a:pt x="73765" y="18785"/>
                        <a:pt x="73765" y="18785"/>
                        <a:pt x="73765" y="18785"/>
                      </a:cubicBezTo>
                      <a:lnTo>
                        <a:pt x="44421" y="10468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Inter"/>
                    <a:ea typeface="Inter"/>
                    <a:cs typeface="Inter"/>
                    <a:sym typeface="Inter"/>
                  </a:endParaRPr>
                </a:p>
              </p:txBody>
            </p:sp>
            <p:sp>
              <p:nvSpPr>
                <p:cNvPr id="519" name="Google Shape;519;g9c0c8dc0b6_0_787"/>
                <p:cNvSpPr/>
                <p:nvPr/>
              </p:nvSpPr>
              <p:spPr>
                <a:xfrm>
                  <a:off x="2429454" y="563495"/>
                  <a:ext cx="133773" cy="182146"/>
                </a:xfrm>
                <a:custGeom>
                  <a:avLst/>
                  <a:gdLst/>
                  <a:ahLst/>
                  <a:cxnLst/>
                  <a:rect l="l" t="t" r="r" b="b"/>
                  <a:pathLst>
                    <a:path w="133773" h="182146" extrusionOk="0">
                      <a:moveTo>
                        <a:pt x="133239" y="166032"/>
                      </a:moveTo>
                      <a:cubicBezTo>
                        <a:pt x="118704" y="175814"/>
                        <a:pt x="97806" y="182146"/>
                        <a:pt x="74818" y="182146"/>
                      </a:cubicBezTo>
                      <a:cubicBezTo>
                        <a:pt x="28566" y="182146"/>
                        <a:pt x="0" y="152810"/>
                        <a:pt x="0" y="91466"/>
                      </a:cubicBezTo>
                      <a:cubicBezTo>
                        <a:pt x="0" y="23012"/>
                        <a:pt x="39660" y="0"/>
                        <a:pt x="74818" y="0"/>
                      </a:cubicBezTo>
                      <a:cubicBezTo>
                        <a:pt x="92793" y="0"/>
                        <a:pt x="115797" y="5562"/>
                        <a:pt x="133773" y="28551"/>
                      </a:cubicBezTo>
                      <a:lnTo>
                        <a:pt x="118704" y="40453"/>
                      </a:lnTo>
                      <a:cubicBezTo>
                        <a:pt x="107077" y="26712"/>
                        <a:pt x="93328" y="17976"/>
                        <a:pt x="74566" y="17976"/>
                      </a:cubicBezTo>
                      <a:cubicBezTo>
                        <a:pt x="41255" y="17976"/>
                        <a:pt x="21417" y="45207"/>
                        <a:pt x="21417" y="89620"/>
                      </a:cubicBezTo>
                      <a:cubicBezTo>
                        <a:pt x="21417" y="137222"/>
                        <a:pt x="38340" y="164972"/>
                        <a:pt x="76672" y="164972"/>
                      </a:cubicBezTo>
                      <a:cubicBezTo>
                        <a:pt x="90421" y="164972"/>
                        <a:pt x="106008" y="160211"/>
                        <a:pt x="112356" y="155709"/>
                      </a:cubicBezTo>
                      <a:lnTo>
                        <a:pt x="112356" y="103384"/>
                      </a:lnTo>
                      <a:lnTo>
                        <a:pt x="72437" y="103384"/>
                      </a:lnTo>
                      <a:lnTo>
                        <a:pt x="72437" y="85393"/>
                      </a:lnTo>
                      <a:lnTo>
                        <a:pt x="133247" y="85393"/>
                      </a:lnTo>
                      <a:lnTo>
                        <a:pt x="133247" y="166032"/>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Inter"/>
                    <a:ea typeface="Inter"/>
                    <a:cs typeface="Inter"/>
                    <a:sym typeface="Inter"/>
                  </a:endParaRPr>
                </a:p>
              </p:txBody>
            </p:sp>
            <p:sp>
              <p:nvSpPr>
                <p:cNvPr id="520" name="Google Shape;520;g9c0c8dc0b6_0_787"/>
                <p:cNvSpPr/>
                <p:nvPr/>
              </p:nvSpPr>
              <p:spPr>
                <a:xfrm>
                  <a:off x="2598455" y="566677"/>
                  <a:ext cx="100194" cy="175797"/>
                </a:xfrm>
                <a:custGeom>
                  <a:avLst/>
                  <a:gdLst/>
                  <a:ahLst/>
                  <a:cxnLst/>
                  <a:rect l="l" t="t" r="r" b="b"/>
                  <a:pathLst>
                    <a:path w="100194" h="175797" extrusionOk="0">
                      <a:moveTo>
                        <a:pt x="0" y="0"/>
                      </a:moveTo>
                      <a:lnTo>
                        <a:pt x="98340" y="0"/>
                      </a:lnTo>
                      <a:lnTo>
                        <a:pt x="98340" y="17976"/>
                      </a:lnTo>
                      <a:lnTo>
                        <a:pt x="20891" y="17976"/>
                      </a:lnTo>
                      <a:lnTo>
                        <a:pt x="20891" y="77198"/>
                      </a:lnTo>
                      <a:lnTo>
                        <a:pt x="87506" y="77198"/>
                      </a:lnTo>
                      <a:lnTo>
                        <a:pt x="87506" y="95166"/>
                      </a:lnTo>
                      <a:lnTo>
                        <a:pt x="20891" y="95166"/>
                      </a:lnTo>
                      <a:lnTo>
                        <a:pt x="20891" y="157822"/>
                      </a:lnTo>
                      <a:lnTo>
                        <a:pt x="100194" y="157822"/>
                      </a:lnTo>
                      <a:lnTo>
                        <a:pt x="100194" y="175798"/>
                      </a:lnTo>
                      <a:lnTo>
                        <a:pt x="8" y="175798"/>
                      </a:lnTo>
                      <a:lnTo>
                        <a:pt x="8"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Inter"/>
                    <a:ea typeface="Inter"/>
                    <a:cs typeface="Inter"/>
                    <a:sym typeface="Inter"/>
                  </a:endParaRPr>
                </a:p>
              </p:txBody>
            </p:sp>
            <p:sp>
              <p:nvSpPr>
                <p:cNvPr id="521" name="Google Shape;521;g9c0c8dc0b6_0_787"/>
                <p:cNvSpPr/>
                <p:nvPr/>
              </p:nvSpPr>
              <p:spPr>
                <a:xfrm>
                  <a:off x="2132924" y="566677"/>
                  <a:ext cx="121972" cy="175805"/>
                </a:xfrm>
                <a:custGeom>
                  <a:avLst/>
                  <a:gdLst/>
                  <a:ahLst/>
                  <a:cxnLst/>
                  <a:rect l="l" t="t" r="r" b="b"/>
                  <a:pathLst>
                    <a:path w="121972" h="175805" extrusionOk="0">
                      <a:moveTo>
                        <a:pt x="96934" y="120645"/>
                      </a:moveTo>
                      <a:cubicBezTo>
                        <a:pt x="92935" y="111806"/>
                        <a:pt x="90390" y="107336"/>
                        <a:pt x="84866" y="104563"/>
                      </a:cubicBezTo>
                      <a:cubicBezTo>
                        <a:pt x="104256" y="95928"/>
                        <a:pt x="116316" y="78636"/>
                        <a:pt x="116316" y="52340"/>
                      </a:cubicBezTo>
                      <a:cubicBezTo>
                        <a:pt x="116316" y="17968"/>
                        <a:pt x="94106" y="0"/>
                        <a:pt x="57094" y="0"/>
                      </a:cubicBezTo>
                      <a:lnTo>
                        <a:pt x="0" y="0"/>
                      </a:lnTo>
                      <a:lnTo>
                        <a:pt x="0" y="175806"/>
                      </a:lnTo>
                      <a:lnTo>
                        <a:pt x="20883" y="175806"/>
                      </a:lnTo>
                      <a:lnTo>
                        <a:pt x="20883" y="111029"/>
                      </a:lnTo>
                      <a:lnTo>
                        <a:pt x="51028" y="111029"/>
                      </a:lnTo>
                      <a:cubicBezTo>
                        <a:pt x="53173" y="111029"/>
                        <a:pt x="55279" y="110958"/>
                        <a:pt x="57345" y="110824"/>
                      </a:cubicBezTo>
                      <a:lnTo>
                        <a:pt x="57046" y="110934"/>
                      </a:lnTo>
                      <a:cubicBezTo>
                        <a:pt x="67881" y="110934"/>
                        <a:pt x="72893" y="118013"/>
                        <a:pt x="77387" y="127520"/>
                      </a:cubicBezTo>
                      <a:lnTo>
                        <a:pt x="99762" y="175743"/>
                      </a:lnTo>
                      <a:lnTo>
                        <a:pt x="121973" y="175743"/>
                      </a:lnTo>
                      <a:lnTo>
                        <a:pt x="96934" y="120645"/>
                      </a:lnTo>
                      <a:close/>
                      <a:moveTo>
                        <a:pt x="47304" y="94106"/>
                      </a:moveTo>
                      <a:lnTo>
                        <a:pt x="20867" y="94106"/>
                      </a:lnTo>
                      <a:lnTo>
                        <a:pt x="20867" y="17182"/>
                      </a:lnTo>
                      <a:lnTo>
                        <a:pt x="43871" y="17182"/>
                      </a:lnTo>
                      <a:cubicBezTo>
                        <a:pt x="73742" y="17182"/>
                        <a:pt x="94891" y="20616"/>
                        <a:pt x="94891" y="55506"/>
                      </a:cubicBezTo>
                      <a:cubicBezTo>
                        <a:pt x="94891" y="83798"/>
                        <a:pt x="75329" y="94106"/>
                        <a:pt x="47304" y="9410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Inter"/>
                    <a:ea typeface="Inter"/>
                    <a:cs typeface="Inter"/>
                    <a:sym typeface="Inter"/>
                  </a:endParaRPr>
                </a:p>
              </p:txBody>
            </p:sp>
            <p:sp>
              <p:nvSpPr>
                <p:cNvPr id="522" name="Google Shape;522;g9c0c8dc0b6_0_787"/>
                <p:cNvSpPr/>
                <p:nvPr/>
              </p:nvSpPr>
              <p:spPr>
                <a:xfrm>
                  <a:off x="1365183" y="566574"/>
                  <a:ext cx="139885" cy="175805"/>
                </a:xfrm>
                <a:custGeom>
                  <a:avLst/>
                  <a:gdLst/>
                  <a:ahLst/>
                  <a:cxnLst/>
                  <a:rect l="l" t="t" r="r" b="b"/>
                  <a:pathLst>
                    <a:path w="139885" h="175805" extrusionOk="0">
                      <a:moveTo>
                        <a:pt x="115860" y="120127"/>
                      </a:moveTo>
                      <a:cubicBezTo>
                        <a:pt x="113228" y="113818"/>
                        <a:pt x="109041" y="108837"/>
                        <a:pt x="104335" y="106440"/>
                      </a:cubicBezTo>
                      <a:cubicBezTo>
                        <a:pt x="121030" y="96423"/>
                        <a:pt x="131134" y="79555"/>
                        <a:pt x="131134" y="55789"/>
                      </a:cubicBezTo>
                      <a:cubicBezTo>
                        <a:pt x="131134" y="19304"/>
                        <a:pt x="106008" y="0"/>
                        <a:pt x="64510" y="0"/>
                      </a:cubicBezTo>
                      <a:lnTo>
                        <a:pt x="0" y="0"/>
                      </a:lnTo>
                      <a:lnTo>
                        <a:pt x="0" y="175806"/>
                      </a:lnTo>
                      <a:lnTo>
                        <a:pt x="45466" y="175806"/>
                      </a:lnTo>
                      <a:lnTo>
                        <a:pt x="45466" y="117385"/>
                      </a:lnTo>
                      <a:lnTo>
                        <a:pt x="57172" y="117385"/>
                      </a:lnTo>
                      <a:cubicBezTo>
                        <a:pt x="63277" y="117809"/>
                        <a:pt x="67181" y="121171"/>
                        <a:pt x="69907" y="127339"/>
                      </a:cubicBezTo>
                      <a:lnTo>
                        <a:pt x="91238" y="175664"/>
                      </a:lnTo>
                      <a:lnTo>
                        <a:pt x="139886" y="175664"/>
                      </a:lnTo>
                      <a:lnTo>
                        <a:pt x="115860" y="120127"/>
                      </a:lnTo>
                      <a:close/>
                      <a:moveTo>
                        <a:pt x="45474" y="82211"/>
                      </a:moveTo>
                      <a:lnTo>
                        <a:pt x="45474" y="35677"/>
                      </a:lnTo>
                      <a:lnTo>
                        <a:pt x="58162" y="35677"/>
                      </a:lnTo>
                      <a:cubicBezTo>
                        <a:pt x="74826" y="35677"/>
                        <a:pt x="84340" y="40705"/>
                        <a:pt x="84340" y="58681"/>
                      </a:cubicBezTo>
                      <a:cubicBezTo>
                        <a:pt x="84340" y="76923"/>
                        <a:pt x="73246" y="82211"/>
                        <a:pt x="55789" y="82211"/>
                      </a:cubicBezTo>
                      <a:lnTo>
                        <a:pt x="45474" y="82211"/>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Inter"/>
                    <a:ea typeface="Inter"/>
                    <a:cs typeface="Inter"/>
                    <a:sym typeface="Inter"/>
                  </a:endParaRPr>
                </a:p>
              </p:txBody>
            </p:sp>
          </p:grpSp>
          <p:sp>
            <p:nvSpPr>
              <p:cNvPr id="523" name="Google Shape;523;g9c0c8dc0b6_0_787"/>
              <p:cNvSpPr/>
              <p:nvPr/>
            </p:nvSpPr>
            <p:spPr>
              <a:xfrm>
                <a:off x="2711472" y="561444"/>
                <a:ext cx="46510" cy="47398"/>
              </a:xfrm>
              <a:custGeom>
                <a:avLst/>
                <a:gdLst/>
                <a:ahLst/>
                <a:cxnLst/>
                <a:rect l="l" t="t" r="r" b="b"/>
                <a:pathLst>
                  <a:path w="46510" h="47398" extrusionOk="0">
                    <a:moveTo>
                      <a:pt x="23318" y="47399"/>
                    </a:moveTo>
                    <a:cubicBezTo>
                      <a:pt x="9695" y="47399"/>
                      <a:pt x="0" y="37193"/>
                      <a:pt x="0" y="23703"/>
                    </a:cubicBezTo>
                    <a:cubicBezTo>
                      <a:pt x="0" y="9444"/>
                      <a:pt x="10771" y="0"/>
                      <a:pt x="23318" y="0"/>
                    </a:cubicBezTo>
                    <a:cubicBezTo>
                      <a:pt x="35739" y="0"/>
                      <a:pt x="46511" y="9444"/>
                      <a:pt x="46511" y="23703"/>
                    </a:cubicBezTo>
                    <a:cubicBezTo>
                      <a:pt x="46511" y="37955"/>
                      <a:pt x="35739" y="47399"/>
                      <a:pt x="23318" y="47399"/>
                    </a:cubicBezTo>
                    <a:close/>
                    <a:moveTo>
                      <a:pt x="23318" y="4117"/>
                    </a:moveTo>
                    <a:cubicBezTo>
                      <a:pt x="13050" y="4117"/>
                      <a:pt x="5067" y="12162"/>
                      <a:pt x="5067" y="23695"/>
                    </a:cubicBezTo>
                    <a:cubicBezTo>
                      <a:pt x="5067" y="34467"/>
                      <a:pt x="12036" y="43274"/>
                      <a:pt x="23318" y="43274"/>
                    </a:cubicBezTo>
                    <a:cubicBezTo>
                      <a:pt x="33453" y="43274"/>
                      <a:pt x="41443" y="35284"/>
                      <a:pt x="41443" y="23695"/>
                    </a:cubicBezTo>
                    <a:cubicBezTo>
                      <a:pt x="41443" y="12162"/>
                      <a:pt x="33453" y="4117"/>
                      <a:pt x="23318" y="4117"/>
                    </a:cubicBezTo>
                    <a:close/>
                    <a:moveTo>
                      <a:pt x="18628" y="37256"/>
                    </a:moveTo>
                    <a:lnTo>
                      <a:pt x="14315" y="37256"/>
                    </a:lnTo>
                    <a:lnTo>
                      <a:pt x="14315" y="11023"/>
                    </a:lnTo>
                    <a:lnTo>
                      <a:pt x="24261" y="11023"/>
                    </a:lnTo>
                    <a:cubicBezTo>
                      <a:pt x="30601" y="11023"/>
                      <a:pt x="33830" y="13238"/>
                      <a:pt x="33830" y="18565"/>
                    </a:cubicBezTo>
                    <a:cubicBezTo>
                      <a:pt x="33830" y="23318"/>
                      <a:pt x="30915" y="25282"/>
                      <a:pt x="26987" y="25722"/>
                    </a:cubicBezTo>
                    <a:lnTo>
                      <a:pt x="34333" y="37256"/>
                    </a:lnTo>
                    <a:lnTo>
                      <a:pt x="29454" y="37256"/>
                    </a:lnTo>
                    <a:lnTo>
                      <a:pt x="22674" y="26037"/>
                    </a:lnTo>
                    <a:lnTo>
                      <a:pt x="18620" y="26037"/>
                    </a:lnTo>
                    <a:lnTo>
                      <a:pt x="18620" y="37256"/>
                    </a:lnTo>
                    <a:close/>
                    <a:moveTo>
                      <a:pt x="23444" y="22368"/>
                    </a:moveTo>
                    <a:cubicBezTo>
                      <a:pt x="26673" y="22368"/>
                      <a:pt x="29533" y="22045"/>
                      <a:pt x="29533" y="18251"/>
                    </a:cubicBezTo>
                    <a:cubicBezTo>
                      <a:pt x="29533" y="15085"/>
                      <a:pt x="26421" y="14700"/>
                      <a:pt x="23829" y="14700"/>
                    </a:cubicBezTo>
                    <a:lnTo>
                      <a:pt x="18636" y="14700"/>
                    </a:lnTo>
                    <a:lnTo>
                      <a:pt x="18636" y="22368"/>
                    </a:lnTo>
                    <a:lnTo>
                      <a:pt x="23444" y="2236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Inter"/>
                  <a:ea typeface="Inter"/>
                  <a:cs typeface="Inter"/>
                  <a:sym typeface="Inter"/>
                </a:endParaRPr>
              </a:p>
            </p:txBody>
          </p:sp>
        </p:grpSp>
      </p:grpSp>
    </p:spTree>
    <p:extLst>
      <p:ext uri="{BB962C8B-B14F-4D97-AF65-F5344CB8AC3E}">
        <p14:creationId xmlns:p14="http://schemas.microsoft.com/office/powerpoint/2010/main" val="1337024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Orange Quote Slide">
  <p:cSld name="Orange Quote Slide">
    <p:bg>
      <p:bgPr>
        <a:gradFill>
          <a:gsLst>
            <a:gs pos="0">
              <a:schemeClr val="accent5"/>
            </a:gs>
            <a:gs pos="72000">
              <a:schemeClr val="accent1"/>
            </a:gs>
            <a:gs pos="100000">
              <a:schemeClr val="accent1"/>
            </a:gs>
          </a:gsLst>
          <a:lin ang="2700006" scaled="0"/>
        </a:gradFill>
        <a:effectLst/>
      </p:bgPr>
    </p:bg>
    <p:spTree>
      <p:nvGrpSpPr>
        <p:cNvPr id="1" name="Shape 524"/>
        <p:cNvGrpSpPr/>
        <p:nvPr/>
      </p:nvGrpSpPr>
      <p:grpSpPr>
        <a:xfrm>
          <a:off x="0" y="0"/>
          <a:ext cx="0" cy="0"/>
          <a:chOff x="0" y="0"/>
          <a:chExt cx="0" cy="0"/>
        </a:xfrm>
      </p:grpSpPr>
      <p:sp>
        <p:nvSpPr>
          <p:cNvPr id="525" name="Google Shape;525;g9c0c8dc0b6_0_806"/>
          <p:cNvSpPr/>
          <p:nvPr/>
        </p:nvSpPr>
        <p:spPr>
          <a:xfrm>
            <a:off x="-1855" y="5916168"/>
            <a:ext cx="12195600" cy="942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900"/>
              <a:buFont typeface="Inter"/>
              <a:buNone/>
            </a:pPr>
            <a:endParaRPr sz="1900" b="0" i="0" u="none" strike="noStrike" cap="none">
              <a:solidFill>
                <a:srgbClr val="FFFFFF"/>
              </a:solidFill>
              <a:latin typeface="Century Gothic"/>
              <a:ea typeface="Century Gothic"/>
              <a:cs typeface="Century Gothic"/>
              <a:sym typeface="Century Gothic"/>
            </a:endParaRPr>
          </a:p>
        </p:txBody>
      </p:sp>
      <p:sp>
        <p:nvSpPr>
          <p:cNvPr id="526" name="Google Shape;526;g9c0c8dc0b6_0_806"/>
          <p:cNvSpPr/>
          <p:nvPr/>
        </p:nvSpPr>
        <p:spPr>
          <a:xfrm rot="-5400000" flipH="1">
            <a:off x="5849254" y="-426857"/>
            <a:ext cx="493500" cy="12192000"/>
          </a:xfrm>
          <a:prstGeom prst="round1Rect">
            <a:avLst>
              <a:gd name="adj" fmla="val 0"/>
            </a:avLst>
          </a:prstGeom>
          <a:gradFill>
            <a:gsLst>
              <a:gs pos="0">
                <a:srgbClr val="FE5000">
                  <a:alpha val="0"/>
                </a:srgbClr>
              </a:gs>
              <a:gs pos="100000">
                <a:srgbClr val="7F2700">
                  <a:alpha val="28235"/>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1" i="0" u="none" strike="noStrike" cap="none">
              <a:solidFill>
                <a:srgbClr val="FFFFFF"/>
              </a:solidFill>
              <a:latin typeface="Inter"/>
              <a:ea typeface="Inter"/>
              <a:cs typeface="Inter"/>
              <a:sym typeface="Inter"/>
            </a:endParaRPr>
          </a:p>
        </p:txBody>
      </p:sp>
      <p:sp>
        <p:nvSpPr>
          <p:cNvPr id="527" name="Google Shape;527;g9c0c8dc0b6_0_806"/>
          <p:cNvSpPr txBox="1">
            <a:spLocks noGrp="1"/>
          </p:cNvSpPr>
          <p:nvPr>
            <p:ph type="body" idx="1"/>
          </p:nvPr>
        </p:nvSpPr>
        <p:spPr>
          <a:xfrm>
            <a:off x="492124" y="6229370"/>
            <a:ext cx="2613300" cy="236400"/>
          </a:xfrm>
          <a:prstGeom prst="rect">
            <a:avLst/>
          </a:prstGeom>
          <a:noFill/>
          <a:ln>
            <a:noFill/>
          </a:ln>
        </p:spPr>
        <p:txBody>
          <a:bodyPr spcFirstLastPara="1" wrap="square" lIns="0" tIns="0" rIns="0" bIns="0" anchor="t" anchorCtr="0">
            <a:noAutofit/>
          </a:bodyPr>
          <a:lstStyle>
            <a:lvl1pPr marL="457200" lvl="0" indent="-228600" algn="l">
              <a:lnSpc>
                <a:spcPct val="96000"/>
              </a:lnSpc>
              <a:spcBef>
                <a:spcPts val="0"/>
              </a:spcBef>
              <a:spcAft>
                <a:spcPts val="0"/>
              </a:spcAft>
              <a:buSzPts val="1500"/>
              <a:buNone/>
              <a:defRPr sz="1500" b="0">
                <a:solidFill>
                  <a:schemeClr val="dk1"/>
                </a:solidFill>
                <a:latin typeface="Space Mono"/>
                <a:ea typeface="Space Mono"/>
                <a:cs typeface="Space Mono"/>
                <a:sym typeface="Space Mono"/>
              </a:defRPr>
            </a:lvl1pPr>
            <a:lvl2pPr marL="914400" lvl="1" indent="-228600" algn="l">
              <a:lnSpc>
                <a:spcPct val="114000"/>
              </a:lnSpc>
              <a:spcBef>
                <a:spcPts val="0"/>
              </a:spcBef>
              <a:spcAft>
                <a:spcPts val="0"/>
              </a:spcAft>
              <a:buSzPts val="1500"/>
              <a:buNone/>
              <a:defRPr sz="1500">
                <a:solidFill>
                  <a:schemeClr val="lt1"/>
                </a:solidFill>
              </a:defRPr>
            </a:lvl2pPr>
            <a:lvl3pPr marL="1371600" lvl="2" indent="-228600" algn="l">
              <a:lnSpc>
                <a:spcPct val="114000"/>
              </a:lnSpc>
              <a:spcBef>
                <a:spcPts val="0"/>
              </a:spcBef>
              <a:spcAft>
                <a:spcPts val="0"/>
              </a:spcAft>
              <a:buSzPts val="1500"/>
              <a:buNone/>
              <a:defRPr sz="1500">
                <a:solidFill>
                  <a:schemeClr val="lt1"/>
                </a:solidFill>
              </a:defRPr>
            </a:lvl3pPr>
            <a:lvl4pPr marL="1828800" lvl="3" indent="-228600" algn="l">
              <a:lnSpc>
                <a:spcPct val="114000"/>
              </a:lnSpc>
              <a:spcBef>
                <a:spcPts val="0"/>
              </a:spcBef>
              <a:spcAft>
                <a:spcPts val="0"/>
              </a:spcAft>
              <a:buSzPts val="1500"/>
              <a:buNone/>
              <a:defRPr sz="1500">
                <a:solidFill>
                  <a:schemeClr val="lt1"/>
                </a:solidFill>
              </a:defRPr>
            </a:lvl4pPr>
            <a:lvl5pPr marL="2286000" lvl="4" indent="-228600" algn="l">
              <a:lnSpc>
                <a:spcPct val="114000"/>
              </a:lnSpc>
              <a:spcBef>
                <a:spcPts val="0"/>
              </a:spcBef>
              <a:spcAft>
                <a:spcPts val="0"/>
              </a:spcAft>
              <a:buSzPts val="1500"/>
              <a:buNone/>
              <a:defRPr sz="1500">
                <a:solidFill>
                  <a:schemeClr val="lt1"/>
                </a:solidFill>
              </a:defRPr>
            </a:lvl5pPr>
            <a:lvl6pPr marL="2743200" lvl="5" indent="-349250" algn="l">
              <a:lnSpc>
                <a:spcPct val="96000"/>
              </a:lnSpc>
              <a:spcBef>
                <a:spcPts val="0"/>
              </a:spcBef>
              <a:spcAft>
                <a:spcPts val="0"/>
              </a:spcAft>
              <a:buClr>
                <a:schemeClr val="dk1"/>
              </a:buClr>
              <a:buSzPts val="1900"/>
              <a:buChar char="​"/>
              <a:defRPr/>
            </a:lvl6pPr>
            <a:lvl7pPr marL="3200400" lvl="6" indent="-349250" algn="l">
              <a:lnSpc>
                <a:spcPct val="107000"/>
              </a:lnSpc>
              <a:spcBef>
                <a:spcPts val="1200"/>
              </a:spcBef>
              <a:spcAft>
                <a:spcPts val="0"/>
              </a:spcAft>
              <a:buClr>
                <a:schemeClr val="dk1"/>
              </a:buClr>
              <a:buSzPts val="1900"/>
              <a:buChar char="​"/>
              <a:defRPr/>
            </a:lvl7pPr>
            <a:lvl8pPr marL="3657600" lvl="7" indent="-349250" algn="l">
              <a:lnSpc>
                <a:spcPct val="87000"/>
              </a:lnSpc>
              <a:spcBef>
                <a:spcPts val="1900"/>
              </a:spcBef>
              <a:spcAft>
                <a:spcPts val="0"/>
              </a:spcAft>
              <a:buClr>
                <a:schemeClr val="dk1"/>
              </a:buClr>
              <a:buSzPts val="1900"/>
              <a:buChar char="​"/>
              <a:defRPr/>
            </a:lvl8pPr>
            <a:lvl9pPr marL="4114800" lvl="8" indent="-349250" algn="l">
              <a:lnSpc>
                <a:spcPct val="87000"/>
              </a:lnSpc>
              <a:spcBef>
                <a:spcPts val="1900"/>
              </a:spcBef>
              <a:spcAft>
                <a:spcPts val="0"/>
              </a:spcAft>
              <a:buClr>
                <a:schemeClr val="dk1"/>
              </a:buClr>
              <a:buSzPts val="1900"/>
              <a:buChar char="​"/>
              <a:defRPr/>
            </a:lvl9pPr>
          </a:lstStyle>
          <a:p>
            <a:endParaRPr/>
          </a:p>
        </p:txBody>
      </p:sp>
      <p:sp>
        <p:nvSpPr>
          <p:cNvPr id="528" name="Google Shape;528;g9c0c8dc0b6_0_806"/>
          <p:cNvSpPr txBox="1">
            <a:spLocks noGrp="1"/>
          </p:cNvSpPr>
          <p:nvPr>
            <p:ph type="body" idx="2"/>
          </p:nvPr>
        </p:nvSpPr>
        <p:spPr>
          <a:xfrm>
            <a:off x="3340102" y="6229370"/>
            <a:ext cx="2613300" cy="236400"/>
          </a:xfrm>
          <a:prstGeom prst="rect">
            <a:avLst/>
          </a:prstGeom>
          <a:noFill/>
          <a:ln>
            <a:noFill/>
          </a:ln>
        </p:spPr>
        <p:txBody>
          <a:bodyPr spcFirstLastPara="1" wrap="square" lIns="0" tIns="0" rIns="0" bIns="0" anchor="t" anchorCtr="0">
            <a:noAutofit/>
          </a:bodyPr>
          <a:lstStyle>
            <a:lvl1pPr marL="457200" lvl="0" indent="-228600" algn="l">
              <a:lnSpc>
                <a:spcPct val="96000"/>
              </a:lnSpc>
              <a:spcBef>
                <a:spcPts val="0"/>
              </a:spcBef>
              <a:spcAft>
                <a:spcPts val="0"/>
              </a:spcAft>
              <a:buSzPts val="1500"/>
              <a:buNone/>
              <a:defRPr sz="1500" b="0">
                <a:solidFill>
                  <a:schemeClr val="dk1"/>
                </a:solidFill>
                <a:latin typeface="Space Mono"/>
                <a:ea typeface="Space Mono"/>
                <a:cs typeface="Space Mono"/>
                <a:sym typeface="Space Mono"/>
              </a:defRPr>
            </a:lvl1pPr>
            <a:lvl2pPr marL="914400" lvl="1" indent="-228600" algn="l">
              <a:lnSpc>
                <a:spcPct val="114000"/>
              </a:lnSpc>
              <a:spcBef>
                <a:spcPts val="0"/>
              </a:spcBef>
              <a:spcAft>
                <a:spcPts val="0"/>
              </a:spcAft>
              <a:buSzPts val="1500"/>
              <a:buNone/>
              <a:defRPr sz="1500">
                <a:solidFill>
                  <a:schemeClr val="lt1"/>
                </a:solidFill>
              </a:defRPr>
            </a:lvl2pPr>
            <a:lvl3pPr marL="1371600" lvl="2" indent="-228600" algn="l">
              <a:lnSpc>
                <a:spcPct val="114000"/>
              </a:lnSpc>
              <a:spcBef>
                <a:spcPts val="0"/>
              </a:spcBef>
              <a:spcAft>
                <a:spcPts val="0"/>
              </a:spcAft>
              <a:buSzPts val="1500"/>
              <a:buNone/>
              <a:defRPr sz="1500">
                <a:solidFill>
                  <a:schemeClr val="lt1"/>
                </a:solidFill>
              </a:defRPr>
            </a:lvl3pPr>
            <a:lvl4pPr marL="1828800" lvl="3" indent="-228600" algn="l">
              <a:lnSpc>
                <a:spcPct val="114000"/>
              </a:lnSpc>
              <a:spcBef>
                <a:spcPts val="0"/>
              </a:spcBef>
              <a:spcAft>
                <a:spcPts val="0"/>
              </a:spcAft>
              <a:buSzPts val="1500"/>
              <a:buNone/>
              <a:defRPr sz="1500">
                <a:solidFill>
                  <a:schemeClr val="lt1"/>
                </a:solidFill>
              </a:defRPr>
            </a:lvl4pPr>
            <a:lvl5pPr marL="2286000" lvl="4" indent="-228600" algn="l">
              <a:lnSpc>
                <a:spcPct val="114000"/>
              </a:lnSpc>
              <a:spcBef>
                <a:spcPts val="1900"/>
              </a:spcBef>
              <a:spcAft>
                <a:spcPts val="0"/>
              </a:spcAft>
              <a:buSzPts val="1500"/>
              <a:buNone/>
              <a:defRPr sz="1500">
                <a:solidFill>
                  <a:schemeClr val="lt1"/>
                </a:solidFill>
              </a:defRPr>
            </a:lvl5pPr>
            <a:lvl6pPr marL="2743200" lvl="5" indent="-349250" algn="l">
              <a:lnSpc>
                <a:spcPct val="96000"/>
              </a:lnSpc>
              <a:spcBef>
                <a:spcPts val="0"/>
              </a:spcBef>
              <a:spcAft>
                <a:spcPts val="0"/>
              </a:spcAft>
              <a:buClr>
                <a:schemeClr val="dk1"/>
              </a:buClr>
              <a:buSzPts val="1900"/>
              <a:buChar char="​"/>
              <a:defRPr/>
            </a:lvl6pPr>
            <a:lvl7pPr marL="3200400" lvl="6" indent="-349250" algn="l">
              <a:lnSpc>
                <a:spcPct val="107000"/>
              </a:lnSpc>
              <a:spcBef>
                <a:spcPts val="1200"/>
              </a:spcBef>
              <a:spcAft>
                <a:spcPts val="0"/>
              </a:spcAft>
              <a:buClr>
                <a:schemeClr val="dk1"/>
              </a:buClr>
              <a:buSzPts val="1900"/>
              <a:buChar char="​"/>
              <a:defRPr/>
            </a:lvl7pPr>
            <a:lvl8pPr marL="3657600" lvl="7" indent="-349250" algn="l">
              <a:lnSpc>
                <a:spcPct val="87000"/>
              </a:lnSpc>
              <a:spcBef>
                <a:spcPts val="1900"/>
              </a:spcBef>
              <a:spcAft>
                <a:spcPts val="0"/>
              </a:spcAft>
              <a:buClr>
                <a:schemeClr val="dk1"/>
              </a:buClr>
              <a:buSzPts val="1900"/>
              <a:buChar char="​"/>
              <a:defRPr/>
            </a:lvl8pPr>
            <a:lvl9pPr marL="4114800" lvl="8" indent="-349250" algn="l">
              <a:lnSpc>
                <a:spcPct val="87000"/>
              </a:lnSpc>
              <a:spcBef>
                <a:spcPts val="1900"/>
              </a:spcBef>
              <a:spcAft>
                <a:spcPts val="0"/>
              </a:spcAft>
              <a:buClr>
                <a:schemeClr val="dk1"/>
              </a:buClr>
              <a:buSzPts val="1900"/>
              <a:buChar char="​"/>
              <a:defRPr/>
            </a:lvl9pPr>
          </a:lstStyle>
          <a:p>
            <a:endParaRPr/>
          </a:p>
        </p:txBody>
      </p:sp>
      <p:sp>
        <p:nvSpPr>
          <p:cNvPr id="529" name="Google Shape;529;g9c0c8dc0b6_0_806"/>
          <p:cNvSpPr txBox="1">
            <a:spLocks noGrp="1"/>
          </p:cNvSpPr>
          <p:nvPr>
            <p:ph type="body" idx="3"/>
          </p:nvPr>
        </p:nvSpPr>
        <p:spPr>
          <a:xfrm>
            <a:off x="495299" y="424690"/>
            <a:ext cx="11201700" cy="5003100"/>
          </a:xfrm>
          <a:prstGeom prst="rect">
            <a:avLst/>
          </a:prstGeom>
          <a:noFill/>
          <a:ln>
            <a:noFill/>
          </a:ln>
        </p:spPr>
        <p:txBody>
          <a:bodyPr spcFirstLastPara="1" wrap="square" lIns="0" tIns="0" rIns="0" bIns="0" anchor="t" anchorCtr="0">
            <a:noAutofit/>
          </a:bodyPr>
          <a:lstStyle>
            <a:lvl1pPr marL="457200" lvl="0" indent="-577850" algn="l">
              <a:lnSpc>
                <a:spcPct val="96000"/>
              </a:lnSpc>
              <a:spcBef>
                <a:spcPts val="900"/>
              </a:spcBef>
              <a:spcAft>
                <a:spcPts val="0"/>
              </a:spcAft>
              <a:buSzPts val="5500"/>
              <a:buFont typeface="Helvetica Neue"/>
              <a:buChar char="​"/>
              <a:defRPr sz="5500">
                <a:solidFill>
                  <a:schemeClr val="lt1"/>
                </a:solidFill>
              </a:defRPr>
            </a:lvl1pPr>
            <a:lvl2pPr marL="914400" lvl="1" indent="-228600" algn="l">
              <a:lnSpc>
                <a:spcPct val="86000"/>
              </a:lnSpc>
              <a:spcBef>
                <a:spcPts val="1200"/>
              </a:spcBef>
              <a:spcAft>
                <a:spcPts val="0"/>
              </a:spcAft>
              <a:buSzPts val="5500"/>
              <a:buFont typeface="Helvetica Neue"/>
              <a:buNone/>
              <a:defRPr sz="5500">
                <a:solidFill>
                  <a:srgbClr val="262626"/>
                </a:solidFill>
              </a:defRPr>
            </a:lvl2pPr>
            <a:lvl3pPr marL="1371600" lvl="2" indent="-508000" algn="l">
              <a:lnSpc>
                <a:spcPct val="89000"/>
              </a:lnSpc>
              <a:spcBef>
                <a:spcPts val="1200"/>
              </a:spcBef>
              <a:spcAft>
                <a:spcPts val="0"/>
              </a:spcAft>
              <a:buSzPts val="4400"/>
              <a:buFont typeface="Helvetica Neue"/>
              <a:buChar char="​"/>
              <a:defRPr sz="4400">
                <a:solidFill>
                  <a:schemeClr val="lt1"/>
                </a:solidFill>
              </a:defRPr>
            </a:lvl3pPr>
            <a:lvl4pPr marL="1828800" lvl="3" indent="-450850" algn="l">
              <a:lnSpc>
                <a:spcPct val="88000"/>
              </a:lnSpc>
              <a:spcBef>
                <a:spcPts val="1200"/>
              </a:spcBef>
              <a:spcAft>
                <a:spcPts val="0"/>
              </a:spcAft>
              <a:buSzPts val="3500"/>
              <a:buFont typeface="Helvetica Neue"/>
              <a:buChar char="​"/>
              <a:defRPr sz="3500">
                <a:solidFill>
                  <a:schemeClr val="lt1"/>
                </a:solidFill>
              </a:defRPr>
            </a:lvl4pPr>
            <a:lvl5pPr marL="2286000" lvl="4" indent="-228600" algn="l">
              <a:lnSpc>
                <a:spcPct val="89000"/>
              </a:lnSpc>
              <a:spcBef>
                <a:spcPts val="1200"/>
              </a:spcBef>
              <a:spcAft>
                <a:spcPts val="0"/>
              </a:spcAft>
              <a:buSzPts val="2800"/>
              <a:buFont typeface="Helvetica Neue"/>
              <a:buNone/>
              <a:defRPr sz="2800">
                <a:solidFill>
                  <a:schemeClr val="lt1"/>
                </a:solidFill>
              </a:defRPr>
            </a:lvl5pPr>
            <a:lvl6pPr marL="2743200" lvl="5" indent="-381000" algn="l">
              <a:lnSpc>
                <a:spcPct val="94000"/>
              </a:lnSpc>
              <a:spcBef>
                <a:spcPts val="0"/>
              </a:spcBef>
              <a:spcAft>
                <a:spcPts val="0"/>
              </a:spcAft>
              <a:buClr>
                <a:schemeClr val="lt1"/>
              </a:buClr>
              <a:buSzPts val="2400"/>
              <a:buChar char="​"/>
              <a:defRPr sz="2400">
                <a:solidFill>
                  <a:schemeClr val="lt1"/>
                </a:solidFill>
              </a:defRPr>
            </a:lvl6pPr>
            <a:lvl7pPr marL="3200400" lvl="6" indent="-660400" algn="l">
              <a:lnSpc>
                <a:spcPct val="88000"/>
              </a:lnSpc>
              <a:spcBef>
                <a:spcPts val="1200"/>
              </a:spcBef>
              <a:spcAft>
                <a:spcPts val="0"/>
              </a:spcAft>
              <a:buClr>
                <a:schemeClr val="lt1"/>
              </a:buClr>
              <a:buSzPts val="6800"/>
              <a:buChar char="​"/>
              <a:defRPr sz="6800">
                <a:solidFill>
                  <a:schemeClr val="lt1"/>
                </a:solidFill>
              </a:defRPr>
            </a:lvl7pPr>
            <a:lvl8pPr marL="3657600" lvl="7" indent="-793750" algn="l">
              <a:lnSpc>
                <a:spcPct val="84000"/>
              </a:lnSpc>
              <a:spcBef>
                <a:spcPts val="1900"/>
              </a:spcBef>
              <a:spcAft>
                <a:spcPts val="0"/>
              </a:spcAft>
              <a:buClr>
                <a:schemeClr val="lt1"/>
              </a:buClr>
              <a:buSzPts val="8900"/>
              <a:buChar char="​"/>
              <a:defRPr sz="8900">
                <a:solidFill>
                  <a:schemeClr val="lt1"/>
                </a:solidFill>
              </a:defRPr>
            </a:lvl8pPr>
            <a:lvl9pPr marL="4114800" lvl="8" indent="-228600" algn="l">
              <a:lnSpc>
                <a:spcPct val="84000"/>
              </a:lnSpc>
              <a:spcBef>
                <a:spcPts val="1900"/>
              </a:spcBef>
              <a:spcAft>
                <a:spcPts val="0"/>
              </a:spcAft>
              <a:buClr>
                <a:schemeClr val="lt1"/>
              </a:buClr>
              <a:buSzPts val="11100"/>
              <a:buNone/>
              <a:defRPr sz="11100">
                <a:solidFill>
                  <a:schemeClr val="lt1"/>
                </a:solidFill>
              </a:defRPr>
            </a:lvl9pPr>
          </a:lstStyle>
          <a:p>
            <a:endParaRPr/>
          </a:p>
        </p:txBody>
      </p:sp>
      <p:sp>
        <p:nvSpPr>
          <p:cNvPr id="530" name="Google Shape;530;g9c0c8dc0b6_0_806"/>
          <p:cNvSpPr/>
          <p:nvPr/>
        </p:nvSpPr>
        <p:spPr>
          <a:xfrm>
            <a:off x="11361220" y="6446710"/>
            <a:ext cx="321970" cy="289918"/>
          </a:xfrm>
          <a:custGeom>
            <a:avLst/>
            <a:gdLst/>
            <a:ahLst/>
            <a:cxnLst/>
            <a:rect l="l" t="t" r="r" b="b"/>
            <a:pathLst>
              <a:path w="441055" h="397148" extrusionOk="0">
                <a:moveTo>
                  <a:pt x="236007" y="397148"/>
                </a:moveTo>
                <a:lnTo>
                  <a:pt x="138508" y="397148"/>
                </a:lnTo>
                <a:cubicBezTo>
                  <a:pt x="118379" y="397148"/>
                  <a:pt x="99626" y="386322"/>
                  <a:pt x="89562" y="368912"/>
                </a:cubicBezTo>
                <a:lnTo>
                  <a:pt x="7531" y="226842"/>
                </a:lnTo>
                <a:cubicBezTo>
                  <a:pt x="-2509" y="209408"/>
                  <a:pt x="-2509" y="187756"/>
                  <a:pt x="7524" y="170346"/>
                </a:cubicBezTo>
                <a:lnTo>
                  <a:pt x="89569" y="28260"/>
                </a:lnTo>
                <a:cubicBezTo>
                  <a:pt x="99618" y="10826"/>
                  <a:pt x="118379" y="0"/>
                  <a:pt x="138508" y="0"/>
                </a:cubicBezTo>
                <a:lnTo>
                  <a:pt x="302544" y="0"/>
                </a:lnTo>
                <a:cubicBezTo>
                  <a:pt x="322673" y="0"/>
                  <a:pt x="341427" y="10826"/>
                  <a:pt x="351491" y="28260"/>
                </a:cubicBezTo>
                <a:lnTo>
                  <a:pt x="433513" y="170330"/>
                </a:lnTo>
                <a:cubicBezTo>
                  <a:pt x="443569" y="187748"/>
                  <a:pt x="443569" y="209408"/>
                  <a:pt x="433513" y="226842"/>
                </a:cubicBezTo>
                <a:lnTo>
                  <a:pt x="412300" y="260664"/>
                </a:lnTo>
                <a:cubicBezTo>
                  <a:pt x="402425" y="277776"/>
                  <a:pt x="383663" y="288594"/>
                  <a:pt x="363527" y="288594"/>
                </a:cubicBezTo>
                <a:lnTo>
                  <a:pt x="265902" y="288594"/>
                </a:lnTo>
                <a:lnTo>
                  <a:pt x="319271" y="198519"/>
                </a:lnTo>
                <a:lnTo>
                  <a:pt x="269901" y="113040"/>
                </a:lnTo>
                <a:lnTo>
                  <a:pt x="171136" y="113040"/>
                </a:lnTo>
                <a:lnTo>
                  <a:pt x="121742" y="198582"/>
                </a:lnTo>
                <a:lnTo>
                  <a:pt x="236007" y="397148"/>
                </a:lnTo>
                <a:lnTo>
                  <a:pt x="236007" y="39714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Inter"/>
              <a:ea typeface="Inter"/>
              <a:cs typeface="Inter"/>
              <a:sym typeface="Inter"/>
            </a:endParaRPr>
          </a:p>
        </p:txBody>
      </p:sp>
      <p:sp>
        <p:nvSpPr>
          <p:cNvPr id="531" name="Google Shape;531;g9c0c8dc0b6_0_806"/>
          <p:cNvSpPr txBox="1"/>
          <p:nvPr/>
        </p:nvSpPr>
        <p:spPr>
          <a:xfrm>
            <a:off x="11020094" y="6509226"/>
            <a:ext cx="187500" cy="145500"/>
          </a:xfrm>
          <a:prstGeom prst="rect">
            <a:avLst/>
          </a:prstGeom>
          <a:noFill/>
          <a:ln>
            <a:noFill/>
          </a:ln>
        </p:spPr>
        <p:txBody>
          <a:bodyPr spcFirstLastPara="1" wrap="square" lIns="0" tIns="0" rIns="0" bIns="0" anchor="b" anchorCtr="0">
            <a:noAutofit/>
          </a:bodyPr>
          <a:lstStyle/>
          <a:p>
            <a:pPr marL="0" marR="0" lvl="0" indent="0" algn="r" rtl="0">
              <a:lnSpc>
                <a:spcPct val="125000"/>
              </a:lnSpc>
              <a:spcBef>
                <a:spcPts val="0"/>
              </a:spcBef>
              <a:spcAft>
                <a:spcPts val="0"/>
              </a:spcAft>
              <a:buClr>
                <a:srgbClr val="000000"/>
              </a:buClr>
              <a:buSzPts val="800"/>
              <a:buFont typeface="Arial"/>
              <a:buNone/>
            </a:pPr>
            <a:fld id="{00000000-1234-1234-1234-123412341234}" type="slidenum">
              <a:rPr lang="en-US" sz="800" b="0" i="0" u="none" strike="noStrike" cap="none">
                <a:solidFill>
                  <a:srgbClr val="A5A5A5"/>
                </a:solidFill>
                <a:latin typeface="Space Mono"/>
                <a:ea typeface="Space Mono"/>
                <a:cs typeface="Space Mono"/>
                <a:sym typeface="Space Mono"/>
              </a:rPr>
              <a:t>‹#›</a:t>
            </a:fld>
            <a:endParaRPr sz="800" b="0" i="0" u="none" strike="noStrike" cap="none">
              <a:solidFill>
                <a:srgbClr val="A5A5A5"/>
              </a:solidFill>
              <a:latin typeface="Space Mono"/>
              <a:ea typeface="Space Mono"/>
              <a:cs typeface="Space Mono"/>
              <a:sym typeface="Space Mono"/>
            </a:endParaRPr>
          </a:p>
        </p:txBody>
      </p:sp>
      <p:sp>
        <p:nvSpPr>
          <p:cNvPr id="532" name="Google Shape;532;g9c0c8dc0b6_0_806"/>
          <p:cNvSpPr txBox="1"/>
          <p:nvPr/>
        </p:nvSpPr>
        <p:spPr>
          <a:xfrm>
            <a:off x="495299" y="6505117"/>
            <a:ext cx="3773700" cy="158400"/>
          </a:xfrm>
          <a:prstGeom prst="rect">
            <a:avLst/>
          </a:prstGeom>
          <a:noFill/>
          <a:ln>
            <a:noFill/>
          </a:ln>
        </p:spPr>
        <p:txBody>
          <a:bodyPr spcFirstLastPara="1" wrap="square" lIns="0" tIns="0" rIns="0" bIns="0" anchor="b" anchorCtr="0">
            <a:noAutofit/>
          </a:bodyPr>
          <a:lstStyle/>
          <a:p>
            <a:pPr marL="0" marR="0" lvl="0" indent="0" algn="l" rtl="0">
              <a:lnSpc>
                <a:spcPct val="96000"/>
              </a:lnSpc>
              <a:spcBef>
                <a:spcPts val="0"/>
              </a:spcBef>
              <a:spcAft>
                <a:spcPts val="0"/>
              </a:spcAft>
              <a:buClr>
                <a:srgbClr val="3253DC"/>
              </a:buClr>
              <a:buSzPts val="1600"/>
              <a:buFont typeface="Arial"/>
              <a:buNone/>
            </a:pPr>
            <a:r>
              <a:rPr lang="en-US" sz="1600" b="0" i="0" u="none" strike="noStrike" cap="none" baseline="-25000">
                <a:solidFill>
                  <a:srgbClr val="A5A5A5"/>
                </a:solidFill>
                <a:latin typeface="Space Mono"/>
                <a:ea typeface="Space Mono"/>
                <a:cs typeface="Space Mono"/>
                <a:sym typeface="Space Mono"/>
              </a:rPr>
              <a:t>©</a:t>
            </a:r>
            <a:r>
              <a:rPr lang="en-US" sz="400" b="0" i="0" u="none" strike="noStrike" cap="none" baseline="-25000">
                <a:solidFill>
                  <a:srgbClr val="FEB898"/>
                </a:solidFill>
                <a:latin typeface="Space Mono"/>
                <a:ea typeface="Space Mono"/>
                <a:cs typeface="Space Mono"/>
                <a:sym typeface="Space Mono"/>
              </a:rPr>
              <a:t> </a:t>
            </a:r>
            <a:r>
              <a:rPr lang="en-US" sz="800" b="0" i="0" u="none" strike="noStrike" cap="none">
                <a:solidFill>
                  <a:srgbClr val="A5A5A5"/>
                </a:solidFill>
                <a:latin typeface="Space Mono"/>
                <a:ea typeface="Space Mono"/>
                <a:cs typeface="Space Mono"/>
                <a:sym typeface="Space Mono"/>
              </a:rPr>
              <a:t>PureStorage 2020 Confidential - Internal Use Only </a:t>
            </a:r>
            <a:endParaRPr sz="15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237838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hart and One Column">
  <p:cSld name="Chart and One Column">
    <p:spTree>
      <p:nvGrpSpPr>
        <p:cNvPr id="1" name="Shape 128"/>
        <p:cNvGrpSpPr/>
        <p:nvPr/>
      </p:nvGrpSpPr>
      <p:grpSpPr>
        <a:xfrm>
          <a:off x="0" y="0"/>
          <a:ext cx="0" cy="0"/>
          <a:chOff x="0" y="0"/>
          <a:chExt cx="0" cy="0"/>
        </a:xfrm>
      </p:grpSpPr>
      <p:sp>
        <p:nvSpPr>
          <p:cNvPr id="129" name="Google Shape;129;p75"/>
          <p:cNvSpPr txBox="1">
            <a:spLocks noGrp="1"/>
          </p:cNvSpPr>
          <p:nvPr>
            <p:ph type="title"/>
          </p:nvPr>
        </p:nvSpPr>
        <p:spPr>
          <a:xfrm>
            <a:off x="495300" y="549415"/>
            <a:ext cx="11187112" cy="455189"/>
          </a:xfrm>
          <a:prstGeom prst="rect">
            <a:avLst/>
          </a:prstGeom>
          <a:noFill/>
          <a:ln>
            <a:noFill/>
          </a:ln>
        </p:spPr>
        <p:txBody>
          <a:bodyPr spcFirstLastPara="1" wrap="square" lIns="0" tIns="0" rIns="0" bIns="0" anchor="b" anchorCtr="0">
            <a:spAutoFit/>
          </a:bodyPr>
          <a:lstStyle>
            <a:lvl1pPr lvl="0" algn="l">
              <a:lnSpc>
                <a:spcPct val="84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75"/>
          <p:cNvSpPr txBox="1">
            <a:spLocks noGrp="1"/>
          </p:cNvSpPr>
          <p:nvPr>
            <p:ph type="body" idx="1"/>
          </p:nvPr>
        </p:nvSpPr>
        <p:spPr>
          <a:xfrm>
            <a:off x="495299" y="1719072"/>
            <a:ext cx="11202925" cy="2391154"/>
          </a:xfrm>
          <a:prstGeom prst="rect">
            <a:avLst/>
          </a:prstGeom>
          <a:noFill/>
          <a:ln>
            <a:noFill/>
          </a:ln>
        </p:spPr>
        <p:txBody>
          <a:bodyPr spcFirstLastPara="1" wrap="square" lIns="0" tIns="0" rIns="0" bIns="0" anchor="t" anchorCtr="0">
            <a:noAutofit/>
          </a:bodyPr>
          <a:lstStyle>
            <a:lvl1pPr marL="457200" lvl="0" indent="-342900" algn="l">
              <a:lnSpc>
                <a:spcPct val="107000"/>
              </a:lnSpc>
              <a:spcBef>
                <a:spcPts val="1200"/>
              </a:spcBef>
              <a:spcAft>
                <a:spcPts val="0"/>
              </a:spcAft>
              <a:buSzPts val="1800"/>
              <a:buChar char="•"/>
              <a:defRPr/>
            </a:lvl1pPr>
            <a:lvl2pPr marL="914400" lvl="1" indent="-342900" algn="l">
              <a:lnSpc>
                <a:spcPct val="107000"/>
              </a:lnSpc>
              <a:spcBef>
                <a:spcPts val="0"/>
              </a:spcBef>
              <a:spcAft>
                <a:spcPts val="0"/>
              </a:spcAft>
              <a:buSzPts val="1800"/>
              <a:buChar char="•"/>
              <a:defRPr/>
            </a:lvl2pPr>
            <a:lvl3pPr marL="1371600" lvl="2" indent="-342900" algn="l">
              <a:lnSpc>
                <a:spcPct val="107000"/>
              </a:lnSpc>
              <a:spcBef>
                <a:spcPts val="0"/>
              </a:spcBef>
              <a:spcAft>
                <a:spcPts val="0"/>
              </a:spcAft>
              <a:buSzPts val="1800"/>
              <a:buChar char="•"/>
              <a:defRPr/>
            </a:lvl3pPr>
            <a:lvl4pPr marL="1828800" lvl="3" indent="-342900" algn="l">
              <a:lnSpc>
                <a:spcPct val="107000"/>
              </a:lnSpc>
              <a:spcBef>
                <a:spcPts val="0"/>
              </a:spcBef>
              <a:spcAft>
                <a:spcPts val="0"/>
              </a:spcAft>
              <a:buSzPts val="1800"/>
              <a:buChar char="•"/>
              <a:defRPr/>
            </a:lvl4pPr>
            <a:lvl5pPr marL="2286000" lvl="4" indent="-342900" algn="l">
              <a:lnSpc>
                <a:spcPct val="96000"/>
              </a:lnSpc>
              <a:spcBef>
                <a:spcPts val="1800"/>
              </a:spcBef>
              <a:spcAft>
                <a:spcPts val="0"/>
              </a:spcAft>
              <a:buSzPts val="1800"/>
              <a:buChar char="​"/>
              <a:defRPr/>
            </a:lvl5pPr>
            <a:lvl6pPr marL="2743200" lvl="5" indent="-342900" algn="l">
              <a:lnSpc>
                <a:spcPct val="96000"/>
              </a:lnSpc>
              <a:spcBef>
                <a:spcPts val="0"/>
              </a:spcBef>
              <a:spcAft>
                <a:spcPts val="0"/>
              </a:spcAft>
              <a:buClr>
                <a:schemeClr val="dk1"/>
              </a:buClr>
              <a:buSzPts val="1800"/>
              <a:buChar char="​"/>
              <a:defRPr/>
            </a:lvl6pPr>
            <a:lvl7pPr marL="3200400" lvl="6" indent="-342900" algn="l">
              <a:lnSpc>
                <a:spcPct val="107000"/>
              </a:lnSpc>
              <a:spcBef>
                <a:spcPts val="1200"/>
              </a:spcBef>
              <a:spcAft>
                <a:spcPts val="0"/>
              </a:spcAft>
              <a:buClr>
                <a:schemeClr val="dk1"/>
              </a:buClr>
              <a:buSzPts val="1800"/>
              <a:buChar char="​"/>
              <a:defRPr/>
            </a:lvl7pPr>
            <a:lvl8pPr marL="3657600" lvl="7" indent="-342900" algn="l">
              <a:lnSpc>
                <a:spcPct val="87000"/>
              </a:lnSpc>
              <a:spcBef>
                <a:spcPts val="1800"/>
              </a:spcBef>
              <a:spcAft>
                <a:spcPts val="0"/>
              </a:spcAft>
              <a:buClr>
                <a:schemeClr val="dk1"/>
              </a:buClr>
              <a:buSzPts val="1800"/>
              <a:buChar char="​"/>
              <a:defRPr/>
            </a:lvl8pPr>
            <a:lvl9pPr marL="4114800" lvl="8" indent="-342900" algn="l">
              <a:lnSpc>
                <a:spcPct val="87000"/>
              </a:lnSpc>
              <a:spcBef>
                <a:spcPts val="1800"/>
              </a:spcBef>
              <a:spcAft>
                <a:spcPts val="0"/>
              </a:spcAft>
              <a:buClr>
                <a:schemeClr val="dk1"/>
              </a:buClr>
              <a:buSzPts val="1800"/>
              <a:buChar char="​"/>
              <a:defRPr/>
            </a:lvl9pPr>
          </a:lstStyle>
          <a:p>
            <a:endParaRPr/>
          </a:p>
        </p:txBody>
      </p:sp>
      <p:sp>
        <p:nvSpPr>
          <p:cNvPr id="131" name="Google Shape;131;p75"/>
          <p:cNvSpPr txBox="1">
            <a:spLocks noGrp="1"/>
          </p:cNvSpPr>
          <p:nvPr>
            <p:ph type="subTitle" idx="2"/>
          </p:nvPr>
        </p:nvSpPr>
        <p:spPr>
          <a:xfrm>
            <a:off x="494189" y="1088136"/>
            <a:ext cx="11188223" cy="265907"/>
          </a:xfrm>
          <a:prstGeom prst="rect">
            <a:avLst/>
          </a:prstGeom>
          <a:noFill/>
          <a:ln>
            <a:noFill/>
          </a:ln>
        </p:spPr>
        <p:txBody>
          <a:bodyPr spcFirstLastPara="1" wrap="square" lIns="0" tIns="0" rIns="0" bIns="0" anchor="t" anchorCtr="0">
            <a:spAutoFit/>
          </a:bodyPr>
          <a:lstStyle>
            <a:lvl1pPr lvl="0" algn="l">
              <a:lnSpc>
                <a:spcPct val="96000"/>
              </a:lnSpc>
              <a:spcBef>
                <a:spcPts val="900"/>
              </a:spcBef>
              <a:spcAft>
                <a:spcPts val="0"/>
              </a:spcAft>
              <a:buSzPts val="1800"/>
              <a:buNone/>
              <a:defRPr sz="1800">
                <a:solidFill>
                  <a:schemeClr val="dk1"/>
                </a:solidFill>
              </a:defRPr>
            </a:lvl1pPr>
            <a:lvl2pPr lvl="1" algn="ctr">
              <a:lnSpc>
                <a:spcPct val="107000"/>
              </a:lnSpc>
              <a:spcBef>
                <a:spcPts val="0"/>
              </a:spcBef>
              <a:spcAft>
                <a:spcPts val="0"/>
              </a:spcAft>
              <a:buSzPts val="2000"/>
              <a:buNone/>
              <a:defRPr sz="2000"/>
            </a:lvl2pPr>
            <a:lvl3pPr lvl="2" algn="ctr">
              <a:lnSpc>
                <a:spcPct val="107000"/>
              </a:lnSpc>
              <a:spcBef>
                <a:spcPts val="0"/>
              </a:spcBef>
              <a:spcAft>
                <a:spcPts val="0"/>
              </a:spcAft>
              <a:buSzPts val="1800"/>
              <a:buNone/>
              <a:defRPr sz="1800"/>
            </a:lvl3pPr>
            <a:lvl4pPr lvl="3" algn="ctr">
              <a:lnSpc>
                <a:spcPct val="107000"/>
              </a:lnSpc>
              <a:spcBef>
                <a:spcPts val="0"/>
              </a:spcBef>
              <a:spcAft>
                <a:spcPts val="0"/>
              </a:spcAft>
              <a:buSzPts val="1600"/>
              <a:buNone/>
              <a:defRPr sz="1600"/>
            </a:lvl4pPr>
            <a:lvl5pPr lvl="4" algn="ctr">
              <a:lnSpc>
                <a:spcPct val="96000"/>
              </a:lnSpc>
              <a:spcBef>
                <a:spcPts val="1800"/>
              </a:spcBef>
              <a:spcAft>
                <a:spcPts val="0"/>
              </a:spcAft>
              <a:buSzPts val="1600"/>
              <a:buNone/>
              <a:defRPr sz="1600"/>
            </a:lvl5pPr>
            <a:lvl6pPr lvl="5" algn="ctr">
              <a:lnSpc>
                <a:spcPct val="96000"/>
              </a:lnSpc>
              <a:spcBef>
                <a:spcPts val="0"/>
              </a:spcBef>
              <a:spcAft>
                <a:spcPts val="0"/>
              </a:spcAft>
              <a:buClr>
                <a:schemeClr val="dk1"/>
              </a:buClr>
              <a:buSzPts val="1600"/>
              <a:buNone/>
              <a:defRPr sz="1600"/>
            </a:lvl6pPr>
            <a:lvl7pPr lvl="6" algn="ctr">
              <a:lnSpc>
                <a:spcPct val="107000"/>
              </a:lnSpc>
              <a:spcBef>
                <a:spcPts val="1200"/>
              </a:spcBef>
              <a:spcAft>
                <a:spcPts val="0"/>
              </a:spcAft>
              <a:buClr>
                <a:schemeClr val="dk1"/>
              </a:buClr>
              <a:buSzPts val="1600"/>
              <a:buNone/>
              <a:defRPr sz="1600"/>
            </a:lvl7pPr>
            <a:lvl8pPr lvl="7" algn="ctr">
              <a:lnSpc>
                <a:spcPct val="87000"/>
              </a:lnSpc>
              <a:spcBef>
                <a:spcPts val="1800"/>
              </a:spcBef>
              <a:spcAft>
                <a:spcPts val="0"/>
              </a:spcAft>
              <a:buClr>
                <a:schemeClr val="dk1"/>
              </a:buClr>
              <a:buSzPts val="1600"/>
              <a:buNone/>
              <a:defRPr sz="1600"/>
            </a:lvl8pPr>
            <a:lvl9pPr lvl="8" algn="ctr">
              <a:lnSpc>
                <a:spcPct val="87000"/>
              </a:lnSpc>
              <a:spcBef>
                <a:spcPts val="1800"/>
              </a:spcBef>
              <a:spcAft>
                <a:spcPts val="0"/>
              </a:spcAft>
              <a:buClr>
                <a:schemeClr val="dk1"/>
              </a:buClr>
              <a:buSzPts val="1600"/>
              <a:buNone/>
              <a:defRPr sz="1600"/>
            </a:lvl9pPr>
          </a:lstStyle>
          <a:p>
            <a:endParaRPr/>
          </a:p>
        </p:txBody>
      </p:sp>
      <p:sp>
        <p:nvSpPr>
          <p:cNvPr id="132" name="Google Shape;132;p75"/>
          <p:cNvSpPr txBox="1">
            <a:spLocks noGrp="1"/>
          </p:cNvSpPr>
          <p:nvPr>
            <p:ph type="body" idx="3"/>
          </p:nvPr>
        </p:nvSpPr>
        <p:spPr>
          <a:xfrm>
            <a:off x="495299" y="4343399"/>
            <a:ext cx="11202924" cy="2057399"/>
          </a:xfrm>
          <a:prstGeom prst="rect">
            <a:avLst/>
          </a:prstGeom>
          <a:noFill/>
          <a:ln>
            <a:noFill/>
          </a:ln>
        </p:spPr>
        <p:txBody>
          <a:bodyPr spcFirstLastPara="1" wrap="square" lIns="0" tIns="0" rIns="0" bIns="0" anchor="t" anchorCtr="0">
            <a:noAutofit/>
          </a:bodyPr>
          <a:lstStyle>
            <a:lvl1pPr marL="457200" lvl="0" indent="-330200" algn="l">
              <a:lnSpc>
                <a:spcPct val="107000"/>
              </a:lnSpc>
              <a:spcBef>
                <a:spcPts val="1200"/>
              </a:spcBef>
              <a:spcAft>
                <a:spcPts val="0"/>
              </a:spcAft>
              <a:buSzPts val="1600"/>
              <a:buChar char="•"/>
              <a:defRPr sz="1600"/>
            </a:lvl1pPr>
            <a:lvl2pPr marL="914400" lvl="1" indent="-330200" algn="l">
              <a:lnSpc>
                <a:spcPct val="107000"/>
              </a:lnSpc>
              <a:spcBef>
                <a:spcPts val="0"/>
              </a:spcBef>
              <a:spcAft>
                <a:spcPts val="0"/>
              </a:spcAft>
              <a:buSzPts val="1600"/>
              <a:buChar char="•"/>
              <a:defRPr sz="1600"/>
            </a:lvl2pPr>
            <a:lvl3pPr marL="1371600" lvl="2" indent="-304800" algn="l">
              <a:lnSpc>
                <a:spcPct val="107000"/>
              </a:lnSpc>
              <a:spcBef>
                <a:spcPts val="0"/>
              </a:spcBef>
              <a:spcAft>
                <a:spcPts val="0"/>
              </a:spcAft>
              <a:buSzPts val="1200"/>
              <a:buChar char="•"/>
              <a:defRPr sz="1200"/>
            </a:lvl3pPr>
            <a:lvl4pPr marL="1828800" lvl="3" indent="-304800" algn="l">
              <a:lnSpc>
                <a:spcPct val="107000"/>
              </a:lnSpc>
              <a:spcBef>
                <a:spcPts val="0"/>
              </a:spcBef>
              <a:spcAft>
                <a:spcPts val="0"/>
              </a:spcAft>
              <a:buSzPts val="1200"/>
              <a:buChar char="•"/>
              <a:defRPr sz="1200"/>
            </a:lvl4pPr>
            <a:lvl5pPr marL="2286000" lvl="4" indent="-361950" algn="l">
              <a:lnSpc>
                <a:spcPct val="96000"/>
              </a:lnSpc>
              <a:spcBef>
                <a:spcPts val="1800"/>
              </a:spcBef>
              <a:spcAft>
                <a:spcPts val="0"/>
              </a:spcAft>
              <a:buSzPts val="2100"/>
              <a:buChar char="​"/>
              <a:defRPr sz="2100"/>
            </a:lvl5pPr>
            <a:lvl6pPr marL="2743200" lvl="5" indent="-330200" algn="l">
              <a:lnSpc>
                <a:spcPct val="96000"/>
              </a:lnSpc>
              <a:spcBef>
                <a:spcPts val="0"/>
              </a:spcBef>
              <a:spcAft>
                <a:spcPts val="0"/>
              </a:spcAft>
              <a:buClr>
                <a:schemeClr val="dk1"/>
              </a:buClr>
              <a:buSzPts val="1600"/>
              <a:buChar char="​"/>
              <a:defRPr sz="1600"/>
            </a:lvl6pPr>
            <a:lvl7pPr marL="3200400" lvl="6" indent="-330200" algn="l">
              <a:lnSpc>
                <a:spcPct val="107000"/>
              </a:lnSpc>
              <a:spcBef>
                <a:spcPts val="1200"/>
              </a:spcBef>
              <a:spcAft>
                <a:spcPts val="0"/>
              </a:spcAft>
              <a:buClr>
                <a:schemeClr val="dk1"/>
              </a:buClr>
              <a:buSzPts val="1600"/>
              <a:buChar char="​"/>
              <a:defRPr/>
            </a:lvl7pPr>
            <a:lvl8pPr marL="3657600" lvl="7" indent="-342900" algn="l">
              <a:lnSpc>
                <a:spcPct val="87000"/>
              </a:lnSpc>
              <a:spcBef>
                <a:spcPts val="1800"/>
              </a:spcBef>
              <a:spcAft>
                <a:spcPts val="0"/>
              </a:spcAft>
              <a:buClr>
                <a:schemeClr val="dk1"/>
              </a:buClr>
              <a:buSzPts val="1800"/>
              <a:buChar char="​"/>
              <a:defRPr/>
            </a:lvl8pPr>
            <a:lvl9pPr marL="4114800" lvl="8" indent="-342900" algn="l">
              <a:lnSpc>
                <a:spcPct val="87000"/>
              </a:lnSpc>
              <a:spcBef>
                <a:spcPts val="1800"/>
              </a:spcBef>
              <a:spcAft>
                <a:spcPts val="0"/>
              </a:spcAft>
              <a:buClr>
                <a:schemeClr val="dk1"/>
              </a:buClr>
              <a:buSzPts val="1800"/>
              <a:buChar char="​"/>
              <a:defRPr/>
            </a:lvl9pPr>
          </a:lstStyle>
          <a:p>
            <a:endParaRPr/>
          </a:p>
        </p:txBody>
      </p:sp>
      <p:sp>
        <p:nvSpPr>
          <p:cNvPr id="133" name="Google Shape;133;p75"/>
          <p:cNvSpPr txBox="1">
            <a:spLocks noGrp="1"/>
          </p:cNvSpPr>
          <p:nvPr>
            <p:ph type="ftr" idx="11"/>
          </p:nvPr>
        </p:nvSpPr>
        <p:spPr>
          <a:xfrm>
            <a:off x="495299" y="6391291"/>
            <a:ext cx="6597895" cy="118174"/>
          </a:xfrm>
          <a:prstGeom prst="rect">
            <a:avLst/>
          </a:prstGeom>
          <a:noFill/>
          <a:ln>
            <a:noFill/>
          </a:ln>
        </p:spPr>
        <p:txBody>
          <a:bodyPr spcFirstLastPara="1" wrap="square" lIns="0" tIns="0" rIns="0" bIns="0" anchor="b" anchorCtr="0">
            <a:spAutoFit/>
          </a:bodyPr>
          <a:lstStyle>
            <a:lvl1pPr lvl="0" algn="l">
              <a:lnSpc>
                <a:spcPct val="96000"/>
              </a:lnSpc>
              <a:spcBef>
                <a:spcPts val="0"/>
              </a:spcBef>
              <a:spcAft>
                <a:spcPts val="0"/>
              </a:spcAft>
              <a:buClr>
                <a:srgbClr val="3253DC"/>
              </a:buClr>
              <a:buSzPts val="800"/>
              <a:buFont typeface="Arial"/>
              <a:buNone/>
              <a:defRPr sz="800">
                <a:solidFill>
                  <a:srgbClr val="A5A5A5"/>
                </a:solidFill>
                <a:latin typeface="Space Mono"/>
                <a:ea typeface="Space Mono"/>
                <a:cs typeface="Space Mono"/>
                <a:sym typeface="Space Mono"/>
              </a:defRPr>
            </a:lvl1pPr>
            <a:lvl2pPr lvl="1" algn="l">
              <a:lnSpc>
                <a:spcPct val="100000"/>
              </a:lnSpc>
              <a:spcBef>
                <a:spcPts val="225"/>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Purple Quote Slide">
  <p:cSld name="Purple Quote Slide">
    <p:bg>
      <p:bgPr>
        <a:gradFill>
          <a:gsLst>
            <a:gs pos="0">
              <a:schemeClr val="accent3"/>
            </a:gs>
            <a:gs pos="71000">
              <a:srgbClr val="4C2275"/>
            </a:gs>
            <a:gs pos="100000">
              <a:srgbClr val="33164E"/>
            </a:gs>
          </a:gsLst>
          <a:lin ang="2700006" scaled="0"/>
        </a:gradFill>
        <a:effectLst/>
      </p:bgPr>
    </p:bg>
    <p:spTree>
      <p:nvGrpSpPr>
        <p:cNvPr id="1" name="Shape 533"/>
        <p:cNvGrpSpPr/>
        <p:nvPr/>
      </p:nvGrpSpPr>
      <p:grpSpPr>
        <a:xfrm>
          <a:off x="0" y="0"/>
          <a:ext cx="0" cy="0"/>
          <a:chOff x="0" y="0"/>
          <a:chExt cx="0" cy="0"/>
        </a:xfrm>
      </p:grpSpPr>
      <p:sp>
        <p:nvSpPr>
          <p:cNvPr id="534" name="Google Shape;534;g9c0c8dc0b6_0_815"/>
          <p:cNvSpPr/>
          <p:nvPr/>
        </p:nvSpPr>
        <p:spPr>
          <a:xfrm>
            <a:off x="-1855" y="5916168"/>
            <a:ext cx="12195600" cy="942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900"/>
              <a:buFont typeface="Inter"/>
              <a:buNone/>
            </a:pPr>
            <a:endParaRPr sz="1900" b="0" i="0" u="none" strike="noStrike" cap="none">
              <a:solidFill>
                <a:srgbClr val="FFFFFF"/>
              </a:solidFill>
              <a:latin typeface="Century Gothic"/>
              <a:ea typeface="Century Gothic"/>
              <a:cs typeface="Century Gothic"/>
              <a:sym typeface="Century Gothic"/>
            </a:endParaRPr>
          </a:p>
        </p:txBody>
      </p:sp>
      <p:sp>
        <p:nvSpPr>
          <p:cNvPr id="535" name="Google Shape;535;g9c0c8dc0b6_0_815"/>
          <p:cNvSpPr/>
          <p:nvPr/>
        </p:nvSpPr>
        <p:spPr>
          <a:xfrm rot="-5400000" flipH="1">
            <a:off x="5849254" y="-426857"/>
            <a:ext cx="493500" cy="12192000"/>
          </a:xfrm>
          <a:prstGeom prst="round1Rect">
            <a:avLst>
              <a:gd name="adj" fmla="val 0"/>
            </a:avLst>
          </a:prstGeom>
          <a:gradFill>
            <a:gsLst>
              <a:gs pos="0">
                <a:srgbClr val="33164E">
                  <a:alpha val="0"/>
                </a:srgbClr>
              </a:gs>
              <a:gs pos="10000">
                <a:srgbClr val="33164E">
                  <a:alpha val="0"/>
                </a:srgbClr>
              </a:gs>
              <a:gs pos="100000">
                <a:srgbClr val="33164E">
                  <a:alpha val="77254"/>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1" i="0" u="none" strike="noStrike" cap="none">
              <a:solidFill>
                <a:srgbClr val="FFFFFF"/>
              </a:solidFill>
              <a:latin typeface="Inter"/>
              <a:ea typeface="Inter"/>
              <a:cs typeface="Inter"/>
              <a:sym typeface="Inter"/>
            </a:endParaRPr>
          </a:p>
        </p:txBody>
      </p:sp>
      <p:sp>
        <p:nvSpPr>
          <p:cNvPr id="536" name="Google Shape;536;g9c0c8dc0b6_0_815"/>
          <p:cNvSpPr txBox="1">
            <a:spLocks noGrp="1"/>
          </p:cNvSpPr>
          <p:nvPr>
            <p:ph type="body" idx="1"/>
          </p:nvPr>
        </p:nvSpPr>
        <p:spPr>
          <a:xfrm>
            <a:off x="495299" y="424690"/>
            <a:ext cx="11201700" cy="5003100"/>
          </a:xfrm>
          <a:prstGeom prst="rect">
            <a:avLst/>
          </a:prstGeom>
          <a:noFill/>
          <a:ln>
            <a:noFill/>
          </a:ln>
        </p:spPr>
        <p:txBody>
          <a:bodyPr spcFirstLastPara="1" wrap="square" lIns="0" tIns="0" rIns="0" bIns="0" anchor="t" anchorCtr="0">
            <a:noAutofit/>
          </a:bodyPr>
          <a:lstStyle>
            <a:lvl1pPr marL="457200" lvl="0" indent="-577850" algn="l">
              <a:lnSpc>
                <a:spcPct val="96000"/>
              </a:lnSpc>
              <a:spcBef>
                <a:spcPts val="900"/>
              </a:spcBef>
              <a:spcAft>
                <a:spcPts val="0"/>
              </a:spcAft>
              <a:buSzPts val="5500"/>
              <a:buFont typeface="Helvetica Neue"/>
              <a:buChar char="​"/>
              <a:defRPr sz="5500">
                <a:solidFill>
                  <a:schemeClr val="lt1"/>
                </a:solidFill>
              </a:defRPr>
            </a:lvl1pPr>
            <a:lvl2pPr marL="914400" lvl="1" indent="-228600" algn="l">
              <a:lnSpc>
                <a:spcPct val="86000"/>
              </a:lnSpc>
              <a:spcBef>
                <a:spcPts val="1200"/>
              </a:spcBef>
              <a:spcAft>
                <a:spcPts val="0"/>
              </a:spcAft>
              <a:buSzPts val="5500"/>
              <a:buFont typeface="Helvetica Neue"/>
              <a:buNone/>
              <a:defRPr sz="5500">
                <a:solidFill>
                  <a:srgbClr val="262626"/>
                </a:solidFill>
              </a:defRPr>
            </a:lvl2pPr>
            <a:lvl3pPr marL="1371600" lvl="2" indent="-508000" algn="l">
              <a:lnSpc>
                <a:spcPct val="89000"/>
              </a:lnSpc>
              <a:spcBef>
                <a:spcPts val="1200"/>
              </a:spcBef>
              <a:spcAft>
                <a:spcPts val="0"/>
              </a:spcAft>
              <a:buSzPts val="4400"/>
              <a:buFont typeface="Helvetica Neue"/>
              <a:buChar char="​"/>
              <a:defRPr sz="4400">
                <a:solidFill>
                  <a:schemeClr val="lt1"/>
                </a:solidFill>
              </a:defRPr>
            </a:lvl3pPr>
            <a:lvl4pPr marL="1828800" lvl="3" indent="-450850" algn="l">
              <a:lnSpc>
                <a:spcPct val="88000"/>
              </a:lnSpc>
              <a:spcBef>
                <a:spcPts val="1200"/>
              </a:spcBef>
              <a:spcAft>
                <a:spcPts val="0"/>
              </a:spcAft>
              <a:buSzPts val="3500"/>
              <a:buFont typeface="Helvetica Neue"/>
              <a:buChar char="​"/>
              <a:defRPr sz="3500">
                <a:solidFill>
                  <a:schemeClr val="lt1"/>
                </a:solidFill>
              </a:defRPr>
            </a:lvl4pPr>
            <a:lvl5pPr marL="2286000" lvl="4" indent="-228600" algn="l">
              <a:lnSpc>
                <a:spcPct val="89000"/>
              </a:lnSpc>
              <a:spcBef>
                <a:spcPts val="1200"/>
              </a:spcBef>
              <a:spcAft>
                <a:spcPts val="0"/>
              </a:spcAft>
              <a:buSzPts val="2800"/>
              <a:buFont typeface="Helvetica Neue"/>
              <a:buNone/>
              <a:defRPr sz="2800">
                <a:solidFill>
                  <a:schemeClr val="lt1"/>
                </a:solidFill>
              </a:defRPr>
            </a:lvl5pPr>
            <a:lvl6pPr marL="2743200" lvl="5" indent="-381000" algn="l">
              <a:lnSpc>
                <a:spcPct val="94000"/>
              </a:lnSpc>
              <a:spcBef>
                <a:spcPts val="0"/>
              </a:spcBef>
              <a:spcAft>
                <a:spcPts val="0"/>
              </a:spcAft>
              <a:buClr>
                <a:schemeClr val="lt1"/>
              </a:buClr>
              <a:buSzPts val="2400"/>
              <a:buChar char="​"/>
              <a:defRPr sz="2400">
                <a:solidFill>
                  <a:schemeClr val="lt1"/>
                </a:solidFill>
              </a:defRPr>
            </a:lvl6pPr>
            <a:lvl7pPr marL="3200400" lvl="6" indent="-660400" algn="l">
              <a:lnSpc>
                <a:spcPct val="88000"/>
              </a:lnSpc>
              <a:spcBef>
                <a:spcPts val="1200"/>
              </a:spcBef>
              <a:spcAft>
                <a:spcPts val="0"/>
              </a:spcAft>
              <a:buClr>
                <a:schemeClr val="lt1"/>
              </a:buClr>
              <a:buSzPts val="6800"/>
              <a:buChar char="​"/>
              <a:defRPr sz="6800">
                <a:solidFill>
                  <a:schemeClr val="lt1"/>
                </a:solidFill>
              </a:defRPr>
            </a:lvl7pPr>
            <a:lvl8pPr marL="3657600" lvl="7" indent="-793750" algn="l">
              <a:lnSpc>
                <a:spcPct val="84000"/>
              </a:lnSpc>
              <a:spcBef>
                <a:spcPts val="1900"/>
              </a:spcBef>
              <a:spcAft>
                <a:spcPts val="0"/>
              </a:spcAft>
              <a:buClr>
                <a:schemeClr val="lt1"/>
              </a:buClr>
              <a:buSzPts val="8900"/>
              <a:buChar char="​"/>
              <a:defRPr sz="8900">
                <a:solidFill>
                  <a:schemeClr val="lt1"/>
                </a:solidFill>
              </a:defRPr>
            </a:lvl8pPr>
            <a:lvl9pPr marL="4114800" lvl="8" indent="-228600" algn="l">
              <a:lnSpc>
                <a:spcPct val="84000"/>
              </a:lnSpc>
              <a:spcBef>
                <a:spcPts val="1900"/>
              </a:spcBef>
              <a:spcAft>
                <a:spcPts val="0"/>
              </a:spcAft>
              <a:buClr>
                <a:schemeClr val="lt1"/>
              </a:buClr>
              <a:buSzPts val="11100"/>
              <a:buNone/>
              <a:defRPr sz="11100">
                <a:solidFill>
                  <a:schemeClr val="lt1"/>
                </a:solidFill>
              </a:defRPr>
            </a:lvl9pPr>
          </a:lstStyle>
          <a:p>
            <a:endParaRPr/>
          </a:p>
        </p:txBody>
      </p:sp>
      <p:sp>
        <p:nvSpPr>
          <p:cNvPr id="537" name="Google Shape;537;g9c0c8dc0b6_0_815"/>
          <p:cNvSpPr txBox="1">
            <a:spLocks noGrp="1"/>
          </p:cNvSpPr>
          <p:nvPr>
            <p:ph type="body" idx="2"/>
          </p:nvPr>
        </p:nvSpPr>
        <p:spPr>
          <a:xfrm>
            <a:off x="492124" y="6229370"/>
            <a:ext cx="2613300" cy="236400"/>
          </a:xfrm>
          <a:prstGeom prst="rect">
            <a:avLst/>
          </a:prstGeom>
          <a:noFill/>
          <a:ln>
            <a:noFill/>
          </a:ln>
        </p:spPr>
        <p:txBody>
          <a:bodyPr spcFirstLastPara="1" wrap="square" lIns="0" tIns="0" rIns="0" bIns="0" anchor="t" anchorCtr="0">
            <a:noAutofit/>
          </a:bodyPr>
          <a:lstStyle>
            <a:lvl1pPr marL="457200" lvl="0" indent="-228600" algn="l">
              <a:lnSpc>
                <a:spcPct val="96000"/>
              </a:lnSpc>
              <a:spcBef>
                <a:spcPts val="0"/>
              </a:spcBef>
              <a:spcAft>
                <a:spcPts val="0"/>
              </a:spcAft>
              <a:buSzPts val="1500"/>
              <a:buNone/>
              <a:defRPr sz="1500" b="0">
                <a:solidFill>
                  <a:schemeClr val="dk1"/>
                </a:solidFill>
                <a:latin typeface="Space Mono"/>
                <a:ea typeface="Space Mono"/>
                <a:cs typeface="Space Mono"/>
                <a:sym typeface="Space Mono"/>
              </a:defRPr>
            </a:lvl1pPr>
            <a:lvl2pPr marL="914400" lvl="1" indent="-228600" algn="l">
              <a:lnSpc>
                <a:spcPct val="114000"/>
              </a:lnSpc>
              <a:spcBef>
                <a:spcPts val="0"/>
              </a:spcBef>
              <a:spcAft>
                <a:spcPts val="0"/>
              </a:spcAft>
              <a:buSzPts val="1500"/>
              <a:buNone/>
              <a:defRPr sz="1500">
                <a:solidFill>
                  <a:schemeClr val="lt1"/>
                </a:solidFill>
              </a:defRPr>
            </a:lvl2pPr>
            <a:lvl3pPr marL="1371600" lvl="2" indent="-228600" algn="l">
              <a:lnSpc>
                <a:spcPct val="114000"/>
              </a:lnSpc>
              <a:spcBef>
                <a:spcPts val="0"/>
              </a:spcBef>
              <a:spcAft>
                <a:spcPts val="0"/>
              </a:spcAft>
              <a:buSzPts val="1500"/>
              <a:buNone/>
              <a:defRPr sz="1500">
                <a:solidFill>
                  <a:schemeClr val="lt1"/>
                </a:solidFill>
              </a:defRPr>
            </a:lvl3pPr>
            <a:lvl4pPr marL="1828800" lvl="3" indent="-228600" algn="l">
              <a:lnSpc>
                <a:spcPct val="114000"/>
              </a:lnSpc>
              <a:spcBef>
                <a:spcPts val="0"/>
              </a:spcBef>
              <a:spcAft>
                <a:spcPts val="0"/>
              </a:spcAft>
              <a:buSzPts val="1500"/>
              <a:buNone/>
              <a:defRPr sz="1500">
                <a:solidFill>
                  <a:schemeClr val="lt1"/>
                </a:solidFill>
              </a:defRPr>
            </a:lvl4pPr>
            <a:lvl5pPr marL="2286000" lvl="4" indent="-228600" algn="l">
              <a:lnSpc>
                <a:spcPct val="114000"/>
              </a:lnSpc>
              <a:spcBef>
                <a:spcPts val="0"/>
              </a:spcBef>
              <a:spcAft>
                <a:spcPts val="0"/>
              </a:spcAft>
              <a:buSzPts val="1500"/>
              <a:buNone/>
              <a:defRPr sz="1500">
                <a:solidFill>
                  <a:schemeClr val="lt1"/>
                </a:solidFill>
              </a:defRPr>
            </a:lvl5pPr>
            <a:lvl6pPr marL="2743200" lvl="5" indent="-349250" algn="l">
              <a:lnSpc>
                <a:spcPct val="96000"/>
              </a:lnSpc>
              <a:spcBef>
                <a:spcPts val="0"/>
              </a:spcBef>
              <a:spcAft>
                <a:spcPts val="0"/>
              </a:spcAft>
              <a:buClr>
                <a:schemeClr val="dk1"/>
              </a:buClr>
              <a:buSzPts val="1900"/>
              <a:buChar char="​"/>
              <a:defRPr/>
            </a:lvl6pPr>
            <a:lvl7pPr marL="3200400" lvl="6" indent="-349250" algn="l">
              <a:lnSpc>
                <a:spcPct val="107000"/>
              </a:lnSpc>
              <a:spcBef>
                <a:spcPts val="1200"/>
              </a:spcBef>
              <a:spcAft>
                <a:spcPts val="0"/>
              </a:spcAft>
              <a:buClr>
                <a:schemeClr val="dk1"/>
              </a:buClr>
              <a:buSzPts val="1900"/>
              <a:buChar char="​"/>
              <a:defRPr/>
            </a:lvl7pPr>
            <a:lvl8pPr marL="3657600" lvl="7" indent="-349250" algn="l">
              <a:lnSpc>
                <a:spcPct val="87000"/>
              </a:lnSpc>
              <a:spcBef>
                <a:spcPts val="1900"/>
              </a:spcBef>
              <a:spcAft>
                <a:spcPts val="0"/>
              </a:spcAft>
              <a:buClr>
                <a:schemeClr val="dk1"/>
              </a:buClr>
              <a:buSzPts val="1900"/>
              <a:buChar char="​"/>
              <a:defRPr/>
            </a:lvl8pPr>
            <a:lvl9pPr marL="4114800" lvl="8" indent="-349250" algn="l">
              <a:lnSpc>
                <a:spcPct val="87000"/>
              </a:lnSpc>
              <a:spcBef>
                <a:spcPts val="1900"/>
              </a:spcBef>
              <a:spcAft>
                <a:spcPts val="0"/>
              </a:spcAft>
              <a:buClr>
                <a:schemeClr val="dk1"/>
              </a:buClr>
              <a:buSzPts val="1900"/>
              <a:buChar char="​"/>
              <a:defRPr/>
            </a:lvl9pPr>
          </a:lstStyle>
          <a:p>
            <a:endParaRPr/>
          </a:p>
        </p:txBody>
      </p:sp>
      <p:sp>
        <p:nvSpPr>
          <p:cNvPr id="538" name="Google Shape;538;g9c0c8dc0b6_0_815"/>
          <p:cNvSpPr txBox="1">
            <a:spLocks noGrp="1"/>
          </p:cNvSpPr>
          <p:nvPr>
            <p:ph type="body" idx="3"/>
          </p:nvPr>
        </p:nvSpPr>
        <p:spPr>
          <a:xfrm>
            <a:off x="3340102" y="6229370"/>
            <a:ext cx="2613300" cy="236400"/>
          </a:xfrm>
          <a:prstGeom prst="rect">
            <a:avLst/>
          </a:prstGeom>
          <a:noFill/>
          <a:ln>
            <a:noFill/>
          </a:ln>
        </p:spPr>
        <p:txBody>
          <a:bodyPr spcFirstLastPara="1" wrap="square" lIns="0" tIns="0" rIns="0" bIns="0" anchor="t" anchorCtr="0">
            <a:noAutofit/>
          </a:bodyPr>
          <a:lstStyle>
            <a:lvl1pPr marL="457200" lvl="0" indent="-228600" algn="l">
              <a:lnSpc>
                <a:spcPct val="96000"/>
              </a:lnSpc>
              <a:spcBef>
                <a:spcPts val="0"/>
              </a:spcBef>
              <a:spcAft>
                <a:spcPts val="0"/>
              </a:spcAft>
              <a:buSzPts val="1500"/>
              <a:buNone/>
              <a:defRPr sz="1500" b="0">
                <a:solidFill>
                  <a:schemeClr val="dk1"/>
                </a:solidFill>
                <a:latin typeface="Space Mono"/>
                <a:ea typeface="Space Mono"/>
                <a:cs typeface="Space Mono"/>
                <a:sym typeface="Space Mono"/>
              </a:defRPr>
            </a:lvl1pPr>
            <a:lvl2pPr marL="914400" lvl="1" indent="-228600" algn="l">
              <a:lnSpc>
                <a:spcPct val="114000"/>
              </a:lnSpc>
              <a:spcBef>
                <a:spcPts val="0"/>
              </a:spcBef>
              <a:spcAft>
                <a:spcPts val="0"/>
              </a:spcAft>
              <a:buSzPts val="1500"/>
              <a:buNone/>
              <a:defRPr sz="1500">
                <a:solidFill>
                  <a:schemeClr val="lt1"/>
                </a:solidFill>
              </a:defRPr>
            </a:lvl2pPr>
            <a:lvl3pPr marL="1371600" lvl="2" indent="-228600" algn="l">
              <a:lnSpc>
                <a:spcPct val="114000"/>
              </a:lnSpc>
              <a:spcBef>
                <a:spcPts val="0"/>
              </a:spcBef>
              <a:spcAft>
                <a:spcPts val="0"/>
              </a:spcAft>
              <a:buSzPts val="1500"/>
              <a:buNone/>
              <a:defRPr sz="1500">
                <a:solidFill>
                  <a:schemeClr val="lt1"/>
                </a:solidFill>
              </a:defRPr>
            </a:lvl3pPr>
            <a:lvl4pPr marL="1828800" lvl="3" indent="-228600" algn="l">
              <a:lnSpc>
                <a:spcPct val="114000"/>
              </a:lnSpc>
              <a:spcBef>
                <a:spcPts val="0"/>
              </a:spcBef>
              <a:spcAft>
                <a:spcPts val="0"/>
              </a:spcAft>
              <a:buSzPts val="1500"/>
              <a:buNone/>
              <a:defRPr sz="1500">
                <a:solidFill>
                  <a:schemeClr val="lt1"/>
                </a:solidFill>
              </a:defRPr>
            </a:lvl4pPr>
            <a:lvl5pPr marL="2286000" lvl="4" indent="-228600" algn="l">
              <a:lnSpc>
                <a:spcPct val="114000"/>
              </a:lnSpc>
              <a:spcBef>
                <a:spcPts val="1900"/>
              </a:spcBef>
              <a:spcAft>
                <a:spcPts val="0"/>
              </a:spcAft>
              <a:buSzPts val="1500"/>
              <a:buNone/>
              <a:defRPr sz="1500">
                <a:solidFill>
                  <a:schemeClr val="lt1"/>
                </a:solidFill>
              </a:defRPr>
            </a:lvl5pPr>
            <a:lvl6pPr marL="2743200" lvl="5" indent="-349250" algn="l">
              <a:lnSpc>
                <a:spcPct val="96000"/>
              </a:lnSpc>
              <a:spcBef>
                <a:spcPts val="0"/>
              </a:spcBef>
              <a:spcAft>
                <a:spcPts val="0"/>
              </a:spcAft>
              <a:buClr>
                <a:schemeClr val="dk1"/>
              </a:buClr>
              <a:buSzPts val="1900"/>
              <a:buChar char="​"/>
              <a:defRPr/>
            </a:lvl6pPr>
            <a:lvl7pPr marL="3200400" lvl="6" indent="-349250" algn="l">
              <a:lnSpc>
                <a:spcPct val="107000"/>
              </a:lnSpc>
              <a:spcBef>
                <a:spcPts val="1200"/>
              </a:spcBef>
              <a:spcAft>
                <a:spcPts val="0"/>
              </a:spcAft>
              <a:buClr>
                <a:schemeClr val="dk1"/>
              </a:buClr>
              <a:buSzPts val="1900"/>
              <a:buChar char="​"/>
              <a:defRPr/>
            </a:lvl7pPr>
            <a:lvl8pPr marL="3657600" lvl="7" indent="-349250" algn="l">
              <a:lnSpc>
                <a:spcPct val="87000"/>
              </a:lnSpc>
              <a:spcBef>
                <a:spcPts val="1900"/>
              </a:spcBef>
              <a:spcAft>
                <a:spcPts val="0"/>
              </a:spcAft>
              <a:buClr>
                <a:schemeClr val="dk1"/>
              </a:buClr>
              <a:buSzPts val="1900"/>
              <a:buChar char="​"/>
              <a:defRPr/>
            </a:lvl8pPr>
            <a:lvl9pPr marL="4114800" lvl="8" indent="-349250" algn="l">
              <a:lnSpc>
                <a:spcPct val="87000"/>
              </a:lnSpc>
              <a:spcBef>
                <a:spcPts val="1900"/>
              </a:spcBef>
              <a:spcAft>
                <a:spcPts val="0"/>
              </a:spcAft>
              <a:buClr>
                <a:schemeClr val="dk1"/>
              </a:buClr>
              <a:buSzPts val="1900"/>
              <a:buChar char="​"/>
              <a:defRPr/>
            </a:lvl9pPr>
          </a:lstStyle>
          <a:p>
            <a:endParaRPr/>
          </a:p>
        </p:txBody>
      </p:sp>
      <p:sp>
        <p:nvSpPr>
          <p:cNvPr id="539" name="Google Shape;539;g9c0c8dc0b6_0_815"/>
          <p:cNvSpPr/>
          <p:nvPr/>
        </p:nvSpPr>
        <p:spPr>
          <a:xfrm>
            <a:off x="11361220" y="6446710"/>
            <a:ext cx="321970" cy="289918"/>
          </a:xfrm>
          <a:custGeom>
            <a:avLst/>
            <a:gdLst/>
            <a:ahLst/>
            <a:cxnLst/>
            <a:rect l="l" t="t" r="r" b="b"/>
            <a:pathLst>
              <a:path w="441055" h="397148" extrusionOk="0">
                <a:moveTo>
                  <a:pt x="236007" y="397148"/>
                </a:moveTo>
                <a:lnTo>
                  <a:pt x="138508" y="397148"/>
                </a:lnTo>
                <a:cubicBezTo>
                  <a:pt x="118379" y="397148"/>
                  <a:pt x="99626" y="386322"/>
                  <a:pt x="89562" y="368912"/>
                </a:cubicBezTo>
                <a:lnTo>
                  <a:pt x="7531" y="226842"/>
                </a:lnTo>
                <a:cubicBezTo>
                  <a:pt x="-2509" y="209408"/>
                  <a:pt x="-2509" y="187756"/>
                  <a:pt x="7524" y="170346"/>
                </a:cubicBezTo>
                <a:lnTo>
                  <a:pt x="89569" y="28260"/>
                </a:lnTo>
                <a:cubicBezTo>
                  <a:pt x="99618" y="10826"/>
                  <a:pt x="118379" y="0"/>
                  <a:pt x="138508" y="0"/>
                </a:cubicBezTo>
                <a:lnTo>
                  <a:pt x="302544" y="0"/>
                </a:lnTo>
                <a:cubicBezTo>
                  <a:pt x="322673" y="0"/>
                  <a:pt x="341427" y="10826"/>
                  <a:pt x="351491" y="28260"/>
                </a:cubicBezTo>
                <a:lnTo>
                  <a:pt x="433513" y="170330"/>
                </a:lnTo>
                <a:cubicBezTo>
                  <a:pt x="443569" y="187748"/>
                  <a:pt x="443569" y="209408"/>
                  <a:pt x="433513" y="226842"/>
                </a:cubicBezTo>
                <a:lnTo>
                  <a:pt x="412300" y="260664"/>
                </a:lnTo>
                <a:cubicBezTo>
                  <a:pt x="402425" y="277776"/>
                  <a:pt x="383663" y="288594"/>
                  <a:pt x="363527" y="288594"/>
                </a:cubicBezTo>
                <a:lnTo>
                  <a:pt x="265902" y="288594"/>
                </a:lnTo>
                <a:lnTo>
                  <a:pt x="319271" y="198519"/>
                </a:lnTo>
                <a:lnTo>
                  <a:pt x="269901" y="113040"/>
                </a:lnTo>
                <a:lnTo>
                  <a:pt x="171136" y="113040"/>
                </a:lnTo>
                <a:lnTo>
                  <a:pt x="121742" y="198582"/>
                </a:lnTo>
                <a:lnTo>
                  <a:pt x="236007" y="397148"/>
                </a:lnTo>
                <a:lnTo>
                  <a:pt x="236007" y="39714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Inter"/>
              <a:ea typeface="Inter"/>
              <a:cs typeface="Inter"/>
              <a:sym typeface="Inter"/>
            </a:endParaRPr>
          </a:p>
        </p:txBody>
      </p:sp>
      <p:sp>
        <p:nvSpPr>
          <p:cNvPr id="540" name="Google Shape;540;g9c0c8dc0b6_0_815"/>
          <p:cNvSpPr txBox="1"/>
          <p:nvPr/>
        </p:nvSpPr>
        <p:spPr>
          <a:xfrm>
            <a:off x="11020094" y="6509226"/>
            <a:ext cx="187500" cy="145500"/>
          </a:xfrm>
          <a:prstGeom prst="rect">
            <a:avLst/>
          </a:prstGeom>
          <a:noFill/>
          <a:ln>
            <a:noFill/>
          </a:ln>
        </p:spPr>
        <p:txBody>
          <a:bodyPr spcFirstLastPara="1" wrap="square" lIns="0" tIns="0" rIns="0" bIns="0" anchor="b" anchorCtr="0">
            <a:noAutofit/>
          </a:bodyPr>
          <a:lstStyle/>
          <a:p>
            <a:pPr marL="0" marR="0" lvl="0" indent="0" algn="r" rtl="0">
              <a:lnSpc>
                <a:spcPct val="125000"/>
              </a:lnSpc>
              <a:spcBef>
                <a:spcPts val="0"/>
              </a:spcBef>
              <a:spcAft>
                <a:spcPts val="0"/>
              </a:spcAft>
              <a:buClr>
                <a:srgbClr val="000000"/>
              </a:buClr>
              <a:buSzPts val="800"/>
              <a:buFont typeface="Arial"/>
              <a:buNone/>
            </a:pPr>
            <a:fld id="{00000000-1234-1234-1234-123412341234}" type="slidenum">
              <a:rPr lang="en-US" sz="800" b="0" i="0" u="none" strike="noStrike" cap="none">
                <a:solidFill>
                  <a:srgbClr val="A5A5A5"/>
                </a:solidFill>
                <a:latin typeface="Space Mono"/>
                <a:ea typeface="Space Mono"/>
                <a:cs typeface="Space Mono"/>
                <a:sym typeface="Space Mono"/>
              </a:rPr>
              <a:t>‹#›</a:t>
            </a:fld>
            <a:endParaRPr sz="800" b="0" i="0" u="none" strike="noStrike" cap="none">
              <a:solidFill>
                <a:srgbClr val="A5A5A5"/>
              </a:solidFill>
              <a:latin typeface="Space Mono"/>
              <a:ea typeface="Space Mono"/>
              <a:cs typeface="Space Mono"/>
              <a:sym typeface="Space Mono"/>
            </a:endParaRPr>
          </a:p>
        </p:txBody>
      </p:sp>
      <p:sp>
        <p:nvSpPr>
          <p:cNvPr id="541" name="Google Shape;541;g9c0c8dc0b6_0_815"/>
          <p:cNvSpPr txBox="1"/>
          <p:nvPr/>
        </p:nvSpPr>
        <p:spPr>
          <a:xfrm>
            <a:off x="495299" y="6505117"/>
            <a:ext cx="3773700" cy="158400"/>
          </a:xfrm>
          <a:prstGeom prst="rect">
            <a:avLst/>
          </a:prstGeom>
          <a:noFill/>
          <a:ln>
            <a:noFill/>
          </a:ln>
        </p:spPr>
        <p:txBody>
          <a:bodyPr spcFirstLastPara="1" wrap="square" lIns="0" tIns="0" rIns="0" bIns="0" anchor="b" anchorCtr="0">
            <a:noAutofit/>
          </a:bodyPr>
          <a:lstStyle/>
          <a:p>
            <a:pPr marL="0" marR="0" lvl="0" indent="0" algn="l" rtl="0">
              <a:lnSpc>
                <a:spcPct val="96000"/>
              </a:lnSpc>
              <a:spcBef>
                <a:spcPts val="0"/>
              </a:spcBef>
              <a:spcAft>
                <a:spcPts val="0"/>
              </a:spcAft>
              <a:buClr>
                <a:srgbClr val="3253DC"/>
              </a:buClr>
              <a:buSzPts val="1600"/>
              <a:buFont typeface="Arial"/>
              <a:buNone/>
            </a:pPr>
            <a:r>
              <a:rPr lang="en-US" sz="1600" b="0" i="0" u="none" strike="noStrike" cap="none" baseline="-25000">
                <a:solidFill>
                  <a:srgbClr val="A5A5A5"/>
                </a:solidFill>
                <a:latin typeface="Space Mono"/>
                <a:ea typeface="Space Mono"/>
                <a:cs typeface="Space Mono"/>
                <a:sym typeface="Space Mono"/>
              </a:rPr>
              <a:t>©</a:t>
            </a:r>
            <a:r>
              <a:rPr lang="en-US" sz="400" b="0" i="0" u="none" strike="noStrike" cap="none" baseline="-25000">
                <a:solidFill>
                  <a:srgbClr val="FEB898"/>
                </a:solidFill>
                <a:latin typeface="Space Mono"/>
                <a:ea typeface="Space Mono"/>
                <a:cs typeface="Space Mono"/>
                <a:sym typeface="Space Mono"/>
              </a:rPr>
              <a:t> </a:t>
            </a:r>
            <a:r>
              <a:rPr lang="en-US" sz="800" b="0" i="0" u="none" strike="noStrike" cap="none">
                <a:solidFill>
                  <a:srgbClr val="A5A5A5"/>
                </a:solidFill>
                <a:latin typeface="Space Mono"/>
                <a:ea typeface="Space Mono"/>
                <a:cs typeface="Space Mono"/>
                <a:sym typeface="Space Mono"/>
              </a:rPr>
              <a:t>PureStorage 2020 Confidential - Internal Use Only </a:t>
            </a:r>
            <a:endParaRPr sz="15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718310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542"/>
        <p:cNvGrpSpPr/>
        <p:nvPr/>
      </p:nvGrpSpPr>
      <p:grpSpPr>
        <a:xfrm>
          <a:off x="0" y="0"/>
          <a:ext cx="0" cy="0"/>
          <a:chOff x="0" y="0"/>
          <a:chExt cx="0" cy="0"/>
        </a:xfrm>
      </p:grpSpPr>
      <p:sp>
        <p:nvSpPr>
          <p:cNvPr id="543" name="Google Shape;543;g9c0c8dc0b6_0_824"/>
          <p:cNvSpPr txBox="1">
            <a:spLocks noGrp="1"/>
          </p:cNvSpPr>
          <p:nvPr>
            <p:ph type="title"/>
          </p:nvPr>
        </p:nvSpPr>
        <p:spPr>
          <a:xfrm>
            <a:off x="838200" y="823682"/>
            <a:ext cx="10515600" cy="439500"/>
          </a:xfrm>
          <a:prstGeom prst="rect">
            <a:avLst/>
          </a:prstGeom>
          <a:noFill/>
          <a:ln>
            <a:noFill/>
          </a:ln>
        </p:spPr>
        <p:txBody>
          <a:bodyPr spcFirstLastPara="1" wrap="square" lIns="0" tIns="0" rIns="0" bIns="0" anchor="b" anchorCtr="0">
            <a:noAutofit/>
          </a:bodyPr>
          <a:lstStyle>
            <a:lvl1pPr lvl="0" algn="l">
              <a:lnSpc>
                <a:spcPct val="84000"/>
              </a:lnSpc>
              <a:spcBef>
                <a:spcPts val="0"/>
              </a:spcBef>
              <a:spcAft>
                <a:spcPts val="0"/>
              </a:spcAft>
              <a:buClr>
                <a:schemeClr val="dk1"/>
              </a:buClr>
              <a:buSzPts val="3500"/>
              <a:buFont typeface="Inter"/>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544" name="Google Shape;544;g9c0c8dc0b6_0_824"/>
          <p:cNvSpPr txBox="1">
            <a:spLocks noGrp="1"/>
          </p:cNvSpPr>
          <p:nvPr>
            <p:ph type="ftr" idx="11"/>
          </p:nvPr>
        </p:nvSpPr>
        <p:spPr>
          <a:xfrm>
            <a:off x="495299" y="6391291"/>
            <a:ext cx="6597900" cy="117900"/>
          </a:xfrm>
          <a:prstGeom prst="rect">
            <a:avLst/>
          </a:prstGeom>
          <a:noFill/>
          <a:ln>
            <a:noFill/>
          </a:ln>
        </p:spPr>
        <p:txBody>
          <a:bodyPr spcFirstLastPara="1" wrap="square" lIns="0" tIns="0" rIns="0" bIns="0" anchor="b" anchorCtr="0">
            <a:noAutofit/>
          </a:bodyPr>
          <a:lstStyle>
            <a:lvl1pPr marR="0" lvl="0" algn="l" rtl="0">
              <a:lnSpc>
                <a:spcPct val="96000"/>
              </a:lnSpc>
              <a:spcBef>
                <a:spcPts val="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1pPr>
            <a:lvl2pPr marR="0" lvl="1" algn="l" rtl="0">
              <a:lnSpc>
                <a:spcPct val="100000"/>
              </a:lnSpc>
              <a:spcBef>
                <a:spcPts val="30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06804857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45"/>
        <p:cNvGrpSpPr/>
        <p:nvPr/>
      </p:nvGrpSpPr>
      <p:grpSpPr>
        <a:xfrm>
          <a:off x="0" y="0"/>
          <a:ext cx="0" cy="0"/>
          <a:chOff x="0" y="0"/>
          <a:chExt cx="0" cy="0"/>
        </a:xfrm>
      </p:grpSpPr>
      <p:sp>
        <p:nvSpPr>
          <p:cNvPr id="546" name="Google Shape;546;g9c0c8dc0b6_0_827"/>
          <p:cNvSpPr txBox="1">
            <a:spLocks noGrp="1"/>
          </p:cNvSpPr>
          <p:nvPr>
            <p:ph type="title"/>
          </p:nvPr>
        </p:nvSpPr>
        <p:spPr>
          <a:xfrm>
            <a:off x="530088" y="339111"/>
            <a:ext cx="10972800" cy="701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547" name="Google Shape;547;g9c0c8dc0b6_0_827"/>
          <p:cNvSpPr/>
          <p:nvPr/>
        </p:nvSpPr>
        <p:spPr>
          <a:xfrm>
            <a:off x="11934590" y="6038535"/>
            <a:ext cx="273300" cy="8361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291858856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250"/>
        <p:cNvGrpSpPr/>
        <p:nvPr/>
      </p:nvGrpSpPr>
      <p:grpSpPr>
        <a:xfrm>
          <a:off x="0" y="0"/>
          <a:ext cx="0" cy="0"/>
          <a:chOff x="0" y="0"/>
          <a:chExt cx="0" cy="0"/>
        </a:xfrm>
      </p:grpSpPr>
      <p:sp>
        <p:nvSpPr>
          <p:cNvPr id="1251" name="Google Shape;1251;p50"/>
          <p:cNvSpPr txBox="1">
            <a:spLocks noGrp="1"/>
          </p:cNvSpPr>
          <p:nvPr>
            <p:ph type="body" idx="1"/>
          </p:nvPr>
        </p:nvSpPr>
        <p:spPr>
          <a:xfrm>
            <a:off x="323917" y="1690688"/>
            <a:ext cx="11542195" cy="4391027"/>
          </a:xfrm>
          <a:prstGeom prst="rect">
            <a:avLst/>
          </a:prstGeom>
          <a:noFill/>
          <a:ln>
            <a:noFill/>
          </a:ln>
        </p:spPr>
        <p:txBody>
          <a:bodyPr spcFirstLastPara="1" wrap="square" lIns="51425" tIns="25700" rIns="51425" bIns="25700" anchor="t" anchorCtr="0">
            <a:noAutofit/>
          </a:bodyPr>
          <a:lstStyle>
            <a:lvl1pPr marL="457200" lvl="0" indent="-330200" algn="l">
              <a:lnSpc>
                <a:spcPct val="90000"/>
              </a:lnSpc>
              <a:spcBef>
                <a:spcPts val="1067"/>
              </a:spcBef>
              <a:spcAft>
                <a:spcPts val="0"/>
              </a:spcAft>
              <a:buSzPts val="1600"/>
              <a:buChar char="▪"/>
              <a:defRPr/>
            </a:lvl1pPr>
            <a:lvl2pPr marL="914400" lvl="1" indent="-317500" algn="l">
              <a:lnSpc>
                <a:spcPct val="90000"/>
              </a:lnSpc>
              <a:spcBef>
                <a:spcPts val="533"/>
              </a:spcBef>
              <a:spcAft>
                <a:spcPts val="0"/>
              </a:spcAft>
              <a:buSzPts val="1400"/>
              <a:buChar char="▪"/>
              <a:defRPr/>
            </a:lvl2pPr>
            <a:lvl3pPr marL="1371600" lvl="2" indent="-298450" algn="l">
              <a:lnSpc>
                <a:spcPct val="90000"/>
              </a:lnSpc>
              <a:spcBef>
                <a:spcPts val="533"/>
              </a:spcBef>
              <a:spcAft>
                <a:spcPts val="0"/>
              </a:spcAft>
              <a:buSzPts val="1100"/>
              <a:buChar char="▪"/>
              <a:defRPr/>
            </a:lvl3pPr>
            <a:lvl4pPr marL="1828800" lvl="3" indent="-298450" algn="l">
              <a:lnSpc>
                <a:spcPct val="90000"/>
              </a:lnSpc>
              <a:spcBef>
                <a:spcPts val="533"/>
              </a:spcBef>
              <a:spcAft>
                <a:spcPts val="0"/>
              </a:spcAft>
              <a:buSzPts val="1100"/>
              <a:buChar char="▪"/>
              <a:defRPr/>
            </a:lvl4pPr>
            <a:lvl5pPr marL="2286000" lvl="4" indent="-298450" algn="l">
              <a:lnSpc>
                <a:spcPct val="90000"/>
              </a:lnSpc>
              <a:spcBef>
                <a:spcPts val="533"/>
              </a:spcBef>
              <a:spcAft>
                <a:spcPts val="0"/>
              </a:spcAft>
              <a:buSzPts val="1100"/>
              <a:buChar char="▪"/>
              <a:defRPr/>
            </a:lvl5pPr>
            <a:lvl6pPr marL="2743200" lvl="5" indent="-298450" algn="l">
              <a:lnSpc>
                <a:spcPct val="90000"/>
              </a:lnSpc>
              <a:spcBef>
                <a:spcPts val="533"/>
              </a:spcBef>
              <a:spcAft>
                <a:spcPts val="0"/>
              </a:spcAft>
              <a:buClr>
                <a:schemeClr val="dk1"/>
              </a:buClr>
              <a:buSzPts val="1100"/>
              <a:buChar char="•"/>
              <a:defRPr/>
            </a:lvl6pPr>
            <a:lvl7pPr marL="3200400" lvl="6" indent="-298450" algn="l">
              <a:lnSpc>
                <a:spcPct val="90000"/>
              </a:lnSpc>
              <a:spcBef>
                <a:spcPts val="533"/>
              </a:spcBef>
              <a:spcAft>
                <a:spcPts val="0"/>
              </a:spcAft>
              <a:buClr>
                <a:schemeClr val="dk1"/>
              </a:buClr>
              <a:buSzPts val="1100"/>
              <a:buChar char="•"/>
              <a:defRPr/>
            </a:lvl7pPr>
            <a:lvl8pPr marL="3657600" lvl="7" indent="-298450" algn="l">
              <a:lnSpc>
                <a:spcPct val="90000"/>
              </a:lnSpc>
              <a:spcBef>
                <a:spcPts val="533"/>
              </a:spcBef>
              <a:spcAft>
                <a:spcPts val="0"/>
              </a:spcAft>
              <a:buClr>
                <a:schemeClr val="dk1"/>
              </a:buClr>
              <a:buSzPts val="1100"/>
              <a:buChar char="•"/>
              <a:defRPr/>
            </a:lvl8pPr>
            <a:lvl9pPr marL="4114800" lvl="8" indent="-298450" algn="l">
              <a:lnSpc>
                <a:spcPct val="90000"/>
              </a:lnSpc>
              <a:spcBef>
                <a:spcPts val="533"/>
              </a:spcBef>
              <a:spcAft>
                <a:spcPts val="0"/>
              </a:spcAft>
              <a:buClr>
                <a:schemeClr val="dk1"/>
              </a:buClr>
              <a:buSzPts val="1100"/>
              <a:buChar char="•"/>
              <a:defRPr/>
            </a:lvl9pPr>
          </a:lstStyle>
          <a:p>
            <a:endParaRPr/>
          </a:p>
        </p:txBody>
      </p:sp>
      <p:sp>
        <p:nvSpPr>
          <p:cNvPr id="1252" name="Google Shape;1252;p50"/>
          <p:cNvSpPr txBox="1">
            <a:spLocks noGrp="1"/>
          </p:cNvSpPr>
          <p:nvPr>
            <p:ph type="title"/>
          </p:nvPr>
        </p:nvSpPr>
        <p:spPr>
          <a:xfrm>
            <a:off x="609600" y="455632"/>
            <a:ext cx="10972800" cy="498599"/>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2000"/>
              <a:buFont typeface="Inter"/>
              <a:buNone/>
              <a:defRPr/>
            </a:lvl1pPr>
            <a:lvl2pPr lvl="1" algn="l">
              <a:lnSpc>
                <a:spcPct val="100000"/>
              </a:lnSpc>
              <a:spcBef>
                <a:spcPts val="0"/>
              </a:spcBef>
              <a:spcAft>
                <a:spcPts val="0"/>
              </a:spcAft>
              <a:buSzPts val="800"/>
              <a:buNone/>
              <a:defRPr/>
            </a:lvl2pPr>
            <a:lvl3pPr lvl="2" algn="l">
              <a:lnSpc>
                <a:spcPct val="100000"/>
              </a:lnSpc>
              <a:spcBef>
                <a:spcPts val="0"/>
              </a:spcBef>
              <a:spcAft>
                <a:spcPts val="0"/>
              </a:spcAft>
              <a:buSzPts val="800"/>
              <a:buNone/>
              <a:defRPr/>
            </a:lvl3pPr>
            <a:lvl4pPr lvl="3" algn="l">
              <a:lnSpc>
                <a:spcPct val="100000"/>
              </a:lnSpc>
              <a:spcBef>
                <a:spcPts val="0"/>
              </a:spcBef>
              <a:spcAft>
                <a:spcPts val="0"/>
              </a:spcAft>
              <a:buSzPts val="800"/>
              <a:buNone/>
              <a:defRPr/>
            </a:lvl4pPr>
            <a:lvl5pPr lvl="4" algn="l">
              <a:lnSpc>
                <a:spcPct val="100000"/>
              </a:lnSpc>
              <a:spcBef>
                <a:spcPts val="0"/>
              </a:spcBef>
              <a:spcAft>
                <a:spcPts val="0"/>
              </a:spcAft>
              <a:buSzPts val="800"/>
              <a:buNone/>
              <a:defRPr/>
            </a:lvl5pPr>
            <a:lvl6pPr lvl="5" algn="l">
              <a:lnSpc>
                <a:spcPct val="100000"/>
              </a:lnSpc>
              <a:spcBef>
                <a:spcPts val="0"/>
              </a:spcBef>
              <a:spcAft>
                <a:spcPts val="0"/>
              </a:spcAft>
              <a:buSzPts val="800"/>
              <a:buNone/>
              <a:defRPr/>
            </a:lvl6pPr>
            <a:lvl7pPr lvl="6" algn="l">
              <a:lnSpc>
                <a:spcPct val="100000"/>
              </a:lnSpc>
              <a:spcBef>
                <a:spcPts val="0"/>
              </a:spcBef>
              <a:spcAft>
                <a:spcPts val="0"/>
              </a:spcAft>
              <a:buSzPts val="800"/>
              <a:buNone/>
              <a:defRPr/>
            </a:lvl7pPr>
            <a:lvl8pPr lvl="7" algn="l">
              <a:lnSpc>
                <a:spcPct val="100000"/>
              </a:lnSpc>
              <a:spcBef>
                <a:spcPts val="0"/>
              </a:spcBef>
              <a:spcAft>
                <a:spcPts val="0"/>
              </a:spcAft>
              <a:buSzPts val="800"/>
              <a:buNone/>
              <a:defRPr/>
            </a:lvl8pPr>
            <a:lvl9pPr lvl="8" algn="l">
              <a:lnSpc>
                <a:spcPct val="100000"/>
              </a:lnSpc>
              <a:spcBef>
                <a:spcPts val="0"/>
              </a:spcBef>
              <a:spcAft>
                <a:spcPts val="0"/>
              </a:spcAft>
              <a:buSzPts val="800"/>
              <a:buNone/>
              <a:defRPr/>
            </a:lvl9pPr>
          </a:lstStyle>
          <a:p>
            <a:endParaRPr/>
          </a:p>
        </p:txBody>
      </p:sp>
    </p:spTree>
    <p:extLst>
      <p:ext uri="{BB962C8B-B14F-4D97-AF65-F5344CB8AC3E}">
        <p14:creationId xmlns:p14="http://schemas.microsoft.com/office/powerpoint/2010/main" val="162557812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Title and Subtitle">
  <p:cSld name="Title and Subtitle">
    <p:spTree>
      <p:nvGrpSpPr>
        <p:cNvPr id="1" name="Shape 1253"/>
        <p:cNvGrpSpPr/>
        <p:nvPr/>
      </p:nvGrpSpPr>
      <p:grpSpPr>
        <a:xfrm>
          <a:off x="0" y="0"/>
          <a:ext cx="0" cy="0"/>
          <a:chOff x="0" y="0"/>
          <a:chExt cx="0" cy="0"/>
        </a:xfrm>
      </p:grpSpPr>
      <p:sp>
        <p:nvSpPr>
          <p:cNvPr id="1254" name="Google Shape;1254;p53"/>
          <p:cNvSpPr txBox="1">
            <a:spLocks noGrp="1"/>
          </p:cNvSpPr>
          <p:nvPr>
            <p:ph type="title"/>
          </p:nvPr>
        </p:nvSpPr>
        <p:spPr>
          <a:xfrm>
            <a:off x="495300" y="549416"/>
            <a:ext cx="11187112" cy="455189"/>
          </a:xfrm>
          <a:prstGeom prst="rect">
            <a:avLst/>
          </a:prstGeom>
          <a:noFill/>
          <a:ln>
            <a:noFill/>
          </a:ln>
        </p:spPr>
        <p:txBody>
          <a:bodyPr spcFirstLastPara="1" wrap="square" lIns="0" tIns="0" rIns="0" bIns="0" anchor="b" anchorCtr="0">
            <a:spAutoFit/>
          </a:bodyPr>
          <a:lstStyle>
            <a:lvl1pPr lvl="0" algn="l">
              <a:lnSpc>
                <a:spcPct val="84000"/>
              </a:lnSpc>
              <a:spcBef>
                <a:spcPts val="0"/>
              </a:spcBef>
              <a:spcAft>
                <a:spcPts val="0"/>
              </a:spcAft>
              <a:buClr>
                <a:schemeClr val="dk1"/>
              </a:buClr>
              <a:buSzPts val="1400"/>
              <a:buFont typeface="Inter ExtraBold"/>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55" name="Google Shape;1255;p53"/>
          <p:cNvSpPr txBox="1">
            <a:spLocks noGrp="1"/>
          </p:cNvSpPr>
          <p:nvPr>
            <p:ph type="subTitle" idx="1"/>
          </p:nvPr>
        </p:nvSpPr>
        <p:spPr>
          <a:xfrm>
            <a:off x="494191" y="1088136"/>
            <a:ext cx="11188223" cy="397673"/>
          </a:xfrm>
          <a:prstGeom prst="rect">
            <a:avLst/>
          </a:prstGeom>
          <a:noFill/>
          <a:ln>
            <a:noFill/>
          </a:ln>
        </p:spPr>
        <p:txBody>
          <a:bodyPr spcFirstLastPara="1" wrap="square" lIns="0" tIns="0" rIns="0" bIns="0" anchor="t" anchorCtr="0">
            <a:spAutoFit/>
          </a:bodyPr>
          <a:lstStyle>
            <a:lvl1pPr lvl="0" algn="l">
              <a:lnSpc>
                <a:spcPct val="96000"/>
              </a:lnSpc>
              <a:spcBef>
                <a:spcPts val="933"/>
              </a:spcBef>
              <a:spcAft>
                <a:spcPts val="0"/>
              </a:spcAft>
              <a:buClr>
                <a:schemeClr val="accent1"/>
              </a:buClr>
              <a:buSzPts val="1400"/>
              <a:buFont typeface="Arial"/>
              <a:buNone/>
              <a:defRPr sz="1867">
                <a:solidFill>
                  <a:schemeClr val="dk1"/>
                </a:solidFill>
                <a:latin typeface="Inter Light"/>
                <a:ea typeface="Inter Light"/>
                <a:cs typeface="Inter Light"/>
                <a:sym typeface="Inter Light"/>
              </a:defRPr>
            </a:lvl1pPr>
            <a:lvl2pPr lvl="1" algn="ctr">
              <a:lnSpc>
                <a:spcPct val="107000"/>
              </a:lnSpc>
              <a:spcBef>
                <a:spcPts val="0"/>
              </a:spcBef>
              <a:spcAft>
                <a:spcPts val="0"/>
              </a:spcAft>
              <a:buSzPts val="1500"/>
              <a:buNone/>
              <a:defRPr sz="2000"/>
            </a:lvl2pPr>
            <a:lvl3pPr lvl="2" algn="ctr">
              <a:lnSpc>
                <a:spcPct val="107000"/>
              </a:lnSpc>
              <a:spcBef>
                <a:spcPts val="0"/>
              </a:spcBef>
              <a:spcAft>
                <a:spcPts val="0"/>
              </a:spcAft>
              <a:buSzPts val="1400"/>
              <a:buNone/>
              <a:defRPr sz="1867"/>
            </a:lvl3pPr>
            <a:lvl4pPr lvl="3" algn="ctr">
              <a:lnSpc>
                <a:spcPct val="107000"/>
              </a:lnSpc>
              <a:spcBef>
                <a:spcPts val="0"/>
              </a:spcBef>
              <a:spcAft>
                <a:spcPts val="0"/>
              </a:spcAft>
              <a:buSzPts val="1200"/>
              <a:buNone/>
              <a:defRPr sz="1600"/>
            </a:lvl4pPr>
            <a:lvl5pPr lvl="4" algn="ctr">
              <a:lnSpc>
                <a:spcPct val="96000"/>
              </a:lnSpc>
              <a:spcBef>
                <a:spcPts val="1867"/>
              </a:spcBef>
              <a:spcAft>
                <a:spcPts val="0"/>
              </a:spcAft>
              <a:buSzPts val="1200"/>
              <a:buNone/>
              <a:defRPr sz="1600"/>
            </a:lvl5pPr>
            <a:lvl6pPr lvl="5" algn="ctr">
              <a:lnSpc>
                <a:spcPct val="96000"/>
              </a:lnSpc>
              <a:spcBef>
                <a:spcPts val="0"/>
              </a:spcBef>
              <a:spcAft>
                <a:spcPts val="0"/>
              </a:spcAft>
              <a:buClr>
                <a:schemeClr val="dk1"/>
              </a:buClr>
              <a:buSzPts val="1200"/>
              <a:buNone/>
              <a:defRPr sz="1600"/>
            </a:lvl6pPr>
            <a:lvl7pPr lvl="6" algn="ctr">
              <a:lnSpc>
                <a:spcPct val="107000"/>
              </a:lnSpc>
              <a:spcBef>
                <a:spcPts val="1200"/>
              </a:spcBef>
              <a:spcAft>
                <a:spcPts val="0"/>
              </a:spcAft>
              <a:buClr>
                <a:schemeClr val="dk1"/>
              </a:buClr>
              <a:buSzPts val="1200"/>
              <a:buNone/>
              <a:defRPr sz="1600"/>
            </a:lvl7pPr>
            <a:lvl8pPr lvl="7" algn="ctr">
              <a:lnSpc>
                <a:spcPct val="87000"/>
              </a:lnSpc>
              <a:spcBef>
                <a:spcPts val="1867"/>
              </a:spcBef>
              <a:spcAft>
                <a:spcPts val="0"/>
              </a:spcAft>
              <a:buClr>
                <a:schemeClr val="dk1"/>
              </a:buClr>
              <a:buSzPts val="1200"/>
              <a:buNone/>
              <a:defRPr sz="1600"/>
            </a:lvl8pPr>
            <a:lvl9pPr lvl="8" algn="ctr">
              <a:lnSpc>
                <a:spcPct val="87000"/>
              </a:lnSpc>
              <a:spcBef>
                <a:spcPts val="1867"/>
              </a:spcBef>
              <a:spcAft>
                <a:spcPts val="0"/>
              </a:spcAft>
              <a:buClr>
                <a:schemeClr val="dk1"/>
              </a:buClr>
              <a:buSzPts val="1200"/>
              <a:buNone/>
              <a:defRPr sz="1600"/>
            </a:lvl9pPr>
          </a:lstStyle>
          <a:p>
            <a:endParaRPr/>
          </a:p>
        </p:txBody>
      </p:sp>
      <p:sp>
        <p:nvSpPr>
          <p:cNvPr id="1256" name="Google Shape;1256;p53"/>
          <p:cNvSpPr txBox="1">
            <a:spLocks noGrp="1"/>
          </p:cNvSpPr>
          <p:nvPr>
            <p:ph type="ftr" idx="11"/>
          </p:nvPr>
        </p:nvSpPr>
        <p:spPr>
          <a:xfrm>
            <a:off x="495300" y="6391292"/>
            <a:ext cx="6597895" cy="118175"/>
          </a:xfrm>
          <a:prstGeom prst="rect">
            <a:avLst/>
          </a:prstGeom>
          <a:noFill/>
          <a:ln>
            <a:noFill/>
          </a:ln>
        </p:spPr>
        <p:txBody>
          <a:bodyPr spcFirstLastPara="1" wrap="square" lIns="0" tIns="0" rIns="0" bIns="0" anchor="b" anchorCtr="0">
            <a:spAutoFit/>
          </a:bodyPr>
          <a:lstStyle>
            <a:lvl1pPr lvl="0" algn="l">
              <a:lnSpc>
                <a:spcPct val="96000"/>
              </a:lnSpc>
              <a:spcBef>
                <a:spcPts val="0"/>
              </a:spcBef>
              <a:spcAft>
                <a:spcPts val="0"/>
              </a:spcAft>
              <a:buClr>
                <a:srgbClr val="3253DC"/>
              </a:buClr>
              <a:buSzPts val="600"/>
              <a:buFont typeface="Arial"/>
              <a:buNone/>
              <a:defRPr sz="800">
                <a:solidFill>
                  <a:srgbClr val="A5A5A5"/>
                </a:solidFill>
                <a:latin typeface="Space Mono"/>
                <a:ea typeface="Space Mono"/>
                <a:cs typeface="Space Mono"/>
                <a:sym typeface="Space Mono"/>
              </a:defRPr>
            </a:lvl1pPr>
            <a:lvl2pPr lvl="1" algn="l">
              <a:spcBef>
                <a:spcPts val="267"/>
              </a:spcBef>
              <a:spcAft>
                <a:spcPts val="0"/>
              </a:spcAft>
              <a:buClr>
                <a:schemeClr val="dk1"/>
              </a:buClr>
              <a:buSzPts val="1100"/>
              <a:buFont typeface="Inter Light"/>
              <a:buNone/>
              <a:defRPr/>
            </a:lvl2pPr>
            <a:lvl3pPr lvl="2" algn="l">
              <a:spcBef>
                <a:spcPts val="0"/>
              </a:spcBef>
              <a:spcAft>
                <a:spcPts val="0"/>
              </a:spcAft>
              <a:buClr>
                <a:schemeClr val="dk1"/>
              </a:buClr>
              <a:buSzPts val="1100"/>
              <a:buFont typeface="Inter Light"/>
              <a:buNone/>
              <a:defRPr/>
            </a:lvl3pPr>
            <a:lvl4pPr lvl="3" algn="l">
              <a:spcBef>
                <a:spcPts val="0"/>
              </a:spcBef>
              <a:spcAft>
                <a:spcPts val="0"/>
              </a:spcAft>
              <a:buClr>
                <a:schemeClr val="dk1"/>
              </a:buClr>
              <a:buSzPts val="1100"/>
              <a:buFont typeface="Inter Light"/>
              <a:buNone/>
              <a:defRPr/>
            </a:lvl4pPr>
            <a:lvl5pPr lvl="4" algn="l">
              <a:spcBef>
                <a:spcPts val="0"/>
              </a:spcBef>
              <a:spcAft>
                <a:spcPts val="0"/>
              </a:spcAft>
              <a:buClr>
                <a:schemeClr val="dk1"/>
              </a:buClr>
              <a:buSzPts val="1100"/>
              <a:buFont typeface="Inter Light"/>
              <a:buNone/>
              <a:defRPr/>
            </a:lvl5pPr>
            <a:lvl6pPr lvl="5" algn="l">
              <a:spcBef>
                <a:spcPts val="0"/>
              </a:spcBef>
              <a:spcAft>
                <a:spcPts val="0"/>
              </a:spcAft>
              <a:buClr>
                <a:schemeClr val="dk1"/>
              </a:buClr>
              <a:buSzPts val="1100"/>
              <a:buFont typeface="Inter Light"/>
              <a:buNone/>
              <a:defRPr/>
            </a:lvl6pPr>
            <a:lvl7pPr lvl="6" algn="l">
              <a:spcBef>
                <a:spcPts val="0"/>
              </a:spcBef>
              <a:spcAft>
                <a:spcPts val="0"/>
              </a:spcAft>
              <a:buClr>
                <a:schemeClr val="dk1"/>
              </a:buClr>
              <a:buSzPts val="1100"/>
              <a:buFont typeface="Inter Light"/>
              <a:buNone/>
              <a:defRPr/>
            </a:lvl7pPr>
            <a:lvl8pPr lvl="7" algn="l">
              <a:spcBef>
                <a:spcPts val="0"/>
              </a:spcBef>
              <a:spcAft>
                <a:spcPts val="0"/>
              </a:spcAft>
              <a:buClr>
                <a:schemeClr val="dk1"/>
              </a:buClr>
              <a:buSzPts val="1100"/>
              <a:buFont typeface="Inter Light"/>
              <a:buNone/>
              <a:defRPr/>
            </a:lvl8pPr>
            <a:lvl9pPr lvl="8" algn="l">
              <a:spcBef>
                <a:spcPts val="0"/>
              </a:spcBef>
              <a:spcAft>
                <a:spcPts val="0"/>
              </a:spcAft>
              <a:buClr>
                <a:schemeClr val="dk1"/>
              </a:buClr>
              <a:buSzPts val="1100"/>
              <a:buFont typeface="Inter Light"/>
              <a:buNone/>
              <a:defRPr/>
            </a:lvl9pPr>
          </a:lstStyle>
          <a:p>
            <a:endParaRPr/>
          </a:p>
        </p:txBody>
      </p:sp>
    </p:spTree>
    <p:extLst>
      <p:ext uri="{BB962C8B-B14F-4D97-AF65-F5344CB8AC3E}">
        <p14:creationId xmlns:p14="http://schemas.microsoft.com/office/powerpoint/2010/main" val="3179803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matchingName="White Title">
  <p:cSld name="White Title">
    <p:bg>
      <p:bgPr>
        <a:solidFill>
          <a:schemeClr val="lt1"/>
        </a:solidFill>
        <a:effectLst/>
      </p:bgPr>
    </p:bg>
    <p:spTree>
      <p:nvGrpSpPr>
        <p:cNvPr id="1" name="Shape 1261"/>
        <p:cNvGrpSpPr/>
        <p:nvPr/>
      </p:nvGrpSpPr>
      <p:grpSpPr>
        <a:xfrm>
          <a:off x="0" y="0"/>
          <a:ext cx="0" cy="0"/>
          <a:chOff x="0" y="0"/>
          <a:chExt cx="0" cy="0"/>
        </a:xfrm>
      </p:grpSpPr>
      <p:sp>
        <p:nvSpPr>
          <p:cNvPr id="1262" name="Google Shape;1262;p167"/>
          <p:cNvSpPr txBox="1">
            <a:spLocks noGrp="1"/>
          </p:cNvSpPr>
          <p:nvPr>
            <p:ph type="body" idx="1"/>
          </p:nvPr>
        </p:nvSpPr>
        <p:spPr>
          <a:xfrm>
            <a:off x="431638" y="4394885"/>
            <a:ext cx="7055035" cy="961930"/>
          </a:xfrm>
          <a:prstGeom prst="rect">
            <a:avLst/>
          </a:prstGeom>
          <a:noFill/>
          <a:ln>
            <a:noFill/>
          </a:ln>
        </p:spPr>
        <p:txBody>
          <a:bodyPr spcFirstLastPara="1" wrap="square" lIns="0" tIns="0" rIns="0" bIns="0" anchor="t" anchorCtr="0">
            <a:noAutofit/>
          </a:bodyPr>
          <a:lstStyle>
            <a:lvl1pPr marL="457200" lvl="0" indent="-361950" algn="l">
              <a:lnSpc>
                <a:spcPct val="107000"/>
              </a:lnSpc>
              <a:spcBef>
                <a:spcPts val="0"/>
              </a:spcBef>
              <a:spcAft>
                <a:spcPts val="0"/>
              </a:spcAft>
              <a:buSzPts val="2100"/>
              <a:buFont typeface="Helvetica Neue"/>
              <a:buChar char="​"/>
              <a:defRPr sz="2100" b="1">
                <a:solidFill>
                  <a:schemeClr val="dk1"/>
                </a:solidFill>
              </a:defRPr>
            </a:lvl1pPr>
            <a:lvl2pPr marL="914400" lvl="1" indent="-228600" algn="l">
              <a:lnSpc>
                <a:spcPct val="96000"/>
              </a:lnSpc>
              <a:spcBef>
                <a:spcPts val="600"/>
              </a:spcBef>
              <a:spcAft>
                <a:spcPts val="0"/>
              </a:spcAft>
              <a:buSzPts val="1800"/>
              <a:buFont typeface="Helvetica Neue"/>
              <a:buNone/>
              <a:defRPr sz="1800">
                <a:solidFill>
                  <a:srgbClr val="7F7F7F"/>
                </a:solidFill>
              </a:defRPr>
            </a:lvl2pPr>
            <a:lvl3pPr marL="1371600" lvl="2" indent="-342900" algn="l">
              <a:lnSpc>
                <a:spcPct val="98000"/>
              </a:lnSpc>
              <a:spcBef>
                <a:spcPts val="0"/>
              </a:spcBef>
              <a:spcAft>
                <a:spcPts val="0"/>
              </a:spcAft>
              <a:buSzPts val="1800"/>
              <a:buFont typeface="Helvetica Neue"/>
              <a:buChar char="​"/>
              <a:defRPr sz="1800">
                <a:solidFill>
                  <a:schemeClr val="lt1"/>
                </a:solidFill>
              </a:defRPr>
            </a:lvl3pPr>
            <a:lvl4pPr marL="1828800" lvl="3" indent="-342900" algn="l">
              <a:lnSpc>
                <a:spcPct val="98000"/>
              </a:lnSpc>
              <a:spcBef>
                <a:spcPts val="0"/>
              </a:spcBef>
              <a:spcAft>
                <a:spcPts val="0"/>
              </a:spcAft>
              <a:buSzPts val="1800"/>
              <a:buFont typeface="Helvetica Neue"/>
              <a:buChar char="​"/>
              <a:defRPr sz="1800">
                <a:solidFill>
                  <a:schemeClr val="lt1"/>
                </a:solidFill>
              </a:defRPr>
            </a:lvl4pPr>
            <a:lvl5pPr marL="2286000" lvl="4" indent="-342900" algn="l">
              <a:lnSpc>
                <a:spcPct val="98000"/>
              </a:lnSpc>
              <a:spcBef>
                <a:spcPts val="0"/>
              </a:spcBef>
              <a:spcAft>
                <a:spcPts val="0"/>
              </a:spcAft>
              <a:buSzPts val="1800"/>
              <a:buChar char="​"/>
              <a:defRPr sz="1800">
                <a:solidFill>
                  <a:schemeClr val="lt1"/>
                </a:solidFill>
              </a:defRPr>
            </a:lvl5pPr>
            <a:lvl6pPr marL="2743200" lvl="5" indent="-342900" algn="l">
              <a:lnSpc>
                <a:spcPct val="98000"/>
              </a:lnSpc>
              <a:spcBef>
                <a:spcPts val="0"/>
              </a:spcBef>
              <a:spcAft>
                <a:spcPts val="0"/>
              </a:spcAft>
              <a:buClr>
                <a:schemeClr val="lt1"/>
              </a:buClr>
              <a:buSzPts val="1800"/>
              <a:buChar char="​"/>
              <a:defRPr sz="1800">
                <a:solidFill>
                  <a:schemeClr val="lt1"/>
                </a:solidFill>
              </a:defRPr>
            </a:lvl6pPr>
            <a:lvl7pPr marL="3200400" lvl="6" indent="-342900" algn="l">
              <a:lnSpc>
                <a:spcPct val="98000"/>
              </a:lnSpc>
              <a:spcBef>
                <a:spcPts val="0"/>
              </a:spcBef>
              <a:spcAft>
                <a:spcPts val="0"/>
              </a:spcAft>
              <a:buClr>
                <a:schemeClr val="lt1"/>
              </a:buClr>
              <a:buSzPts val="1800"/>
              <a:buChar char="​"/>
              <a:defRPr sz="1800">
                <a:solidFill>
                  <a:schemeClr val="lt1"/>
                </a:solidFill>
              </a:defRPr>
            </a:lvl7pPr>
            <a:lvl8pPr marL="3657600" lvl="7" indent="-342900" algn="l">
              <a:lnSpc>
                <a:spcPct val="98000"/>
              </a:lnSpc>
              <a:spcBef>
                <a:spcPts val="0"/>
              </a:spcBef>
              <a:spcAft>
                <a:spcPts val="0"/>
              </a:spcAft>
              <a:buClr>
                <a:schemeClr val="lt1"/>
              </a:buClr>
              <a:buSzPts val="1800"/>
              <a:buChar char="​"/>
              <a:defRPr sz="1800">
                <a:solidFill>
                  <a:schemeClr val="lt1"/>
                </a:solidFill>
              </a:defRPr>
            </a:lvl8pPr>
            <a:lvl9pPr marL="4114800" lvl="8" indent="-228600" algn="l">
              <a:lnSpc>
                <a:spcPct val="98000"/>
              </a:lnSpc>
              <a:spcBef>
                <a:spcPts val="0"/>
              </a:spcBef>
              <a:spcAft>
                <a:spcPts val="0"/>
              </a:spcAft>
              <a:buClr>
                <a:schemeClr val="lt1"/>
              </a:buClr>
              <a:buSzPts val="1800"/>
              <a:buNone/>
              <a:defRPr sz="1800">
                <a:solidFill>
                  <a:schemeClr val="lt1"/>
                </a:solidFill>
              </a:defRPr>
            </a:lvl9pPr>
          </a:lstStyle>
          <a:p>
            <a:endParaRPr/>
          </a:p>
        </p:txBody>
      </p:sp>
      <p:sp>
        <p:nvSpPr>
          <p:cNvPr id="1263" name="Google Shape;1263;p167"/>
          <p:cNvSpPr txBox="1">
            <a:spLocks noGrp="1"/>
          </p:cNvSpPr>
          <p:nvPr>
            <p:ph type="body" idx="2"/>
          </p:nvPr>
        </p:nvSpPr>
        <p:spPr>
          <a:xfrm>
            <a:off x="3352275" y="6227544"/>
            <a:ext cx="1904056" cy="226772"/>
          </a:xfrm>
          <a:prstGeom prst="rect">
            <a:avLst/>
          </a:prstGeom>
          <a:noFill/>
          <a:ln>
            <a:noFill/>
          </a:ln>
        </p:spPr>
        <p:txBody>
          <a:bodyPr spcFirstLastPara="1" wrap="square" lIns="0" tIns="0" rIns="0" bIns="0" anchor="t" anchorCtr="0">
            <a:noAutofit/>
          </a:bodyPr>
          <a:lstStyle>
            <a:lvl1pPr marL="457200" lvl="0" indent="-228600" algn="l">
              <a:lnSpc>
                <a:spcPct val="87000"/>
              </a:lnSpc>
              <a:spcBef>
                <a:spcPts val="0"/>
              </a:spcBef>
              <a:spcAft>
                <a:spcPts val="0"/>
              </a:spcAft>
              <a:buSzPts val="1600"/>
              <a:buNone/>
              <a:defRPr sz="1600" b="0">
                <a:solidFill>
                  <a:schemeClr val="dk1"/>
                </a:solidFill>
                <a:latin typeface="Space Mono"/>
                <a:ea typeface="Space Mono"/>
                <a:cs typeface="Space Mono"/>
                <a:sym typeface="Space Mono"/>
              </a:defRPr>
            </a:lvl1pPr>
            <a:lvl2pPr marL="914400" lvl="1" indent="-228600" algn="r">
              <a:lnSpc>
                <a:spcPct val="90000"/>
              </a:lnSpc>
              <a:spcBef>
                <a:spcPts val="0"/>
              </a:spcBef>
              <a:spcAft>
                <a:spcPts val="0"/>
              </a:spcAft>
              <a:buSzPts val="1600"/>
              <a:buNone/>
              <a:defRPr sz="1600">
                <a:solidFill>
                  <a:schemeClr val="lt1"/>
                </a:solidFill>
              </a:defRPr>
            </a:lvl2pPr>
            <a:lvl3pPr marL="1371600" lvl="2" indent="-228600" algn="r">
              <a:lnSpc>
                <a:spcPct val="90000"/>
              </a:lnSpc>
              <a:spcBef>
                <a:spcPts val="0"/>
              </a:spcBef>
              <a:spcAft>
                <a:spcPts val="0"/>
              </a:spcAft>
              <a:buSzPts val="1600"/>
              <a:buNone/>
              <a:defRPr sz="1600">
                <a:solidFill>
                  <a:schemeClr val="lt1"/>
                </a:solidFill>
              </a:defRPr>
            </a:lvl3pPr>
            <a:lvl4pPr marL="1828800" lvl="3" indent="-228600" algn="r">
              <a:lnSpc>
                <a:spcPct val="90000"/>
              </a:lnSpc>
              <a:spcBef>
                <a:spcPts val="0"/>
              </a:spcBef>
              <a:spcAft>
                <a:spcPts val="0"/>
              </a:spcAft>
              <a:buSzPts val="1600"/>
              <a:buNone/>
              <a:defRPr sz="1600">
                <a:solidFill>
                  <a:schemeClr val="lt1"/>
                </a:solidFill>
              </a:defRPr>
            </a:lvl4pPr>
            <a:lvl5pPr marL="2286000" lvl="4" indent="-228600" algn="r">
              <a:lnSpc>
                <a:spcPct val="90000"/>
              </a:lnSpc>
              <a:spcBef>
                <a:spcPts val="0"/>
              </a:spcBef>
              <a:spcAft>
                <a:spcPts val="0"/>
              </a:spcAft>
              <a:buSzPts val="1600"/>
              <a:buNone/>
              <a:defRPr sz="1600">
                <a:solidFill>
                  <a:schemeClr val="lt1"/>
                </a:solidFill>
              </a:defRPr>
            </a:lvl5pPr>
            <a:lvl6pPr marL="2743200" lvl="5" indent="-342900" algn="l">
              <a:lnSpc>
                <a:spcPct val="96000"/>
              </a:lnSpc>
              <a:spcBef>
                <a:spcPts val="0"/>
              </a:spcBef>
              <a:spcAft>
                <a:spcPts val="0"/>
              </a:spcAft>
              <a:buClr>
                <a:schemeClr val="dk1"/>
              </a:buClr>
              <a:buSzPts val="1800"/>
              <a:buChar char="​"/>
              <a:defRPr/>
            </a:lvl6pPr>
            <a:lvl7pPr marL="3200400" lvl="6" indent="-342900" algn="l">
              <a:lnSpc>
                <a:spcPct val="107000"/>
              </a:lnSpc>
              <a:spcBef>
                <a:spcPts val="1200"/>
              </a:spcBef>
              <a:spcAft>
                <a:spcPts val="0"/>
              </a:spcAft>
              <a:buClr>
                <a:schemeClr val="dk1"/>
              </a:buClr>
              <a:buSzPts val="1800"/>
              <a:buChar char="​"/>
              <a:defRPr/>
            </a:lvl7pPr>
            <a:lvl8pPr marL="3657600" lvl="7" indent="-342900" algn="l">
              <a:lnSpc>
                <a:spcPct val="87000"/>
              </a:lnSpc>
              <a:spcBef>
                <a:spcPts val="1800"/>
              </a:spcBef>
              <a:spcAft>
                <a:spcPts val="0"/>
              </a:spcAft>
              <a:buClr>
                <a:schemeClr val="dk1"/>
              </a:buClr>
              <a:buSzPts val="1800"/>
              <a:buChar char="​"/>
              <a:defRPr/>
            </a:lvl8pPr>
            <a:lvl9pPr marL="4114800" lvl="8" indent="-228600" algn="l">
              <a:lnSpc>
                <a:spcPct val="87000"/>
              </a:lnSpc>
              <a:spcBef>
                <a:spcPts val="1800"/>
              </a:spcBef>
              <a:spcAft>
                <a:spcPts val="0"/>
              </a:spcAft>
              <a:buClr>
                <a:schemeClr val="dk1"/>
              </a:buClr>
              <a:buSzPts val="1800"/>
              <a:buNone/>
              <a:defRPr/>
            </a:lvl9pPr>
          </a:lstStyle>
          <a:p>
            <a:endParaRPr/>
          </a:p>
        </p:txBody>
      </p:sp>
      <p:sp>
        <p:nvSpPr>
          <p:cNvPr id="1264" name="Google Shape;1264;p167"/>
          <p:cNvSpPr txBox="1">
            <a:spLocks noGrp="1"/>
          </p:cNvSpPr>
          <p:nvPr>
            <p:ph type="body" idx="3"/>
          </p:nvPr>
        </p:nvSpPr>
        <p:spPr>
          <a:xfrm>
            <a:off x="491019" y="6227544"/>
            <a:ext cx="1882210" cy="228600"/>
          </a:xfrm>
          <a:prstGeom prst="rect">
            <a:avLst/>
          </a:prstGeom>
          <a:noFill/>
          <a:ln>
            <a:noFill/>
          </a:ln>
        </p:spPr>
        <p:txBody>
          <a:bodyPr spcFirstLastPara="1" wrap="square" lIns="0" tIns="0" rIns="0" bIns="0" anchor="t" anchorCtr="0">
            <a:noAutofit/>
          </a:bodyPr>
          <a:lstStyle>
            <a:lvl1pPr marL="457200" lvl="0" indent="-228600" algn="l">
              <a:lnSpc>
                <a:spcPct val="87000"/>
              </a:lnSpc>
              <a:spcBef>
                <a:spcPts val="0"/>
              </a:spcBef>
              <a:spcAft>
                <a:spcPts val="0"/>
              </a:spcAft>
              <a:buSzPts val="1600"/>
              <a:buNone/>
              <a:defRPr sz="1600">
                <a:solidFill>
                  <a:schemeClr val="dk1"/>
                </a:solidFill>
                <a:latin typeface="Space Mono"/>
                <a:ea typeface="Space Mono"/>
                <a:cs typeface="Space Mono"/>
                <a:sym typeface="Space Mono"/>
              </a:defRPr>
            </a:lvl1pPr>
            <a:lvl2pPr marL="914400" lvl="1" indent="-228600" algn="l">
              <a:lnSpc>
                <a:spcPct val="98000"/>
              </a:lnSpc>
              <a:spcBef>
                <a:spcPts val="0"/>
              </a:spcBef>
              <a:spcAft>
                <a:spcPts val="0"/>
              </a:spcAft>
              <a:buSzPts val="1600"/>
              <a:buNone/>
              <a:defRPr sz="1600">
                <a:solidFill>
                  <a:schemeClr val="lt1"/>
                </a:solidFill>
              </a:defRPr>
            </a:lvl2pPr>
            <a:lvl3pPr marL="1371600" lvl="2" indent="-228600" algn="l">
              <a:lnSpc>
                <a:spcPct val="98000"/>
              </a:lnSpc>
              <a:spcBef>
                <a:spcPts val="0"/>
              </a:spcBef>
              <a:spcAft>
                <a:spcPts val="0"/>
              </a:spcAft>
              <a:buSzPts val="1600"/>
              <a:buNone/>
              <a:defRPr sz="1600">
                <a:solidFill>
                  <a:schemeClr val="lt1"/>
                </a:solidFill>
              </a:defRPr>
            </a:lvl3pPr>
            <a:lvl4pPr marL="1828800" lvl="3" indent="-228600" algn="l">
              <a:lnSpc>
                <a:spcPct val="98000"/>
              </a:lnSpc>
              <a:spcBef>
                <a:spcPts val="0"/>
              </a:spcBef>
              <a:spcAft>
                <a:spcPts val="0"/>
              </a:spcAft>
              <a:buSzPts val="1600"/>
              <a:buNone/>
              <a:defRPr sz="1600">
                <a:solidFill>
                  <a:schemeClr val="lt1"/>
                </a:solidFill>
              </a:defRPr>
            </a:lvl4pPr>
            <a:lvl5pPr marL="2286000" lvl="4" indent="-228600" algn="l">
              <a:lnSpc>
                <a:spcPct val="98000"/>
              </a:lnSpc>
              <a:spcBef>
                <a:spcPts val="0"/>
              </a:spcBef>
              <a:spcAft>
                <a:spcPts val="0"/>
              </a:spcAft>
              <a:buSzPts val="1600"/>
              <a:buNone/>
              <a:defRPr sz="1600">
                <a:solidFill>
                  <a:schemeClr val="lt1"/>
                </a:solidFill>
              </a:defRPr>
            </a:lvl5pPr>
            <a:lvl6pPr marL="2743200" lvl="5" indent="-342900" algn="l">
              <a:lnSpc>
                <a:spcPct val="96000"/>
              </a:lnSpc>
              <a:spcBef>
                <a:spcPts val="0"/>
              </a:spcBef>
              <a:spcAft>
                <a:spcPts val="0"/>
              </a:spcAft>
              <a:buClr>
                <a:schemeClr val="dk1"/>
              </a:buClr>
              <a:buSzPts val="1800"/>
              <a:buChar char="​"/>
              <a:defRPr/>
            </a:lvl6pPr>
            <a:lvl7pPr marL="3200400" lvl="6" indent="-342900" algn="l">
              <a:lnSpc>
                <a:spcPct val="107000"/>
              </a:lnSpc>
              <a:spcBef>
                <a:spcPts val="1200"/>
              </a:spcBef>
              <a:spcAft>
                <a:spcPts val="0"/>
              </a:spcAft>
              <a:buClr>
                <a:schemeClr val="dk1"/>
              </a:buClr>
              <a:buSzPts val="1800"/>
              <a:buChar char="​"/>
              <a:defRPr/>
            </a:lvl7pPr>
            <a:lvl8pPr marL="3657600" lvl="7" indent="-342900" algn="l">
              <a:lnSpc>
                <a:spcPct val="87000"/>
              </a:lnSpc>
              <a:spcBef>
                <a:spcPts val="1800"/>
              </a:spcBef>
              <a:spcAft>
                <a:spcPts val="0"/>
              </a:spcAft>
              <a:buClr>
                <a:schemeClr val="dk1"/>
              </a:buClr>
              <a:buSzPts val="1800"/>
              <a:buChar char="​"/>
              <a:defRPr/>
            </a:lvl8pPr>
            <a:lvl9pPr marL="4114800" lvl="8" indent="-228600" algn="l">
              <a:lnSpc>
                <a:spcPct val="87000"/>
              </a:lnSpc>
              <a:spcBef>
                <a:spcPts val="1800"/>
              </a:spcBef>
              <a:spcAft>
                <a:spcPts val="0"/>
              </a:spcAft>
              <a:buClr>
                <a:schemeClr val="dk1"/>
              </a:buClr>
              <a:buSzPts val="1800"/>
              <a:buNone/>
              <a:defRPr/>
            </a:lvl9pPr>
          </a:lstStyle>
          <a:p>
            <a:endParaRPr/>
          </a:p>
        </p:txBody>
      </p:sp>
      <p:sp>
        <p:nvSpPr>
          <p:cNvPr id="1265" name="Google Shape;1265;p167"/>
          <p:cNvSpPr txBox="1">
            <a:spLocks noGrp="1"/>
          </p:cNvSpPr>
          <p:nvPr>
            <p:ph type="title"/>
          </p:nvPr>
        </p:nvSpPr>
        <p:spPr>
          <a:xfrm>
            <a:off x="431637" y="2456691"/>
            <a:ext cx="11266174" cy="1820755"/>
          </a:xfrm>
          <a:prstGeom prst="rect">
            <a:avLst/>
          </a:prstGeom>
          <a:noFill/>
          <a:ln>
            <a:noFill/>
          </a:ln>
        </p:spPr>
        <p:txBody>
          <a:bodyPr spcFirstLastPara="1" wrap="square" lIns="0" tIns="0" rIns="0" bIns="0" anchor="b" anchorCtr="0">
            <a:spAutoFit/>
          </a:bodyPr>
          <a:lstStyle>
            <a:lvl1pPr lvl="0" algn="l">
              <a:lnSpc>
                <a:spcPct val="87000"/>
              </a:lnSpc>
              <a:spcBef>
                <a:spcPts val="0"/>
              </a:spcBef>
              <a:spcAft>
                <a:spcPts val="0"/>
              </a:spcAft>
              <a:buClr>
                <a:schemeClr val="dk1"/>
              </a:buClr>
              <a:buSzPts val="6800"/>
              <a:buFont typeface="Inter ExtraBold"/>
              <a:buNone/>
              <a:defRPr sz="6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1266" name="Google Shape;1266;p167"/>
          <p:cNvGrpSpPr/>
          <p:nvPr/>
        </p:nvGrpSpPr>
        <p:grpSpPr>
          <a:xfrm>
            <a:off x="495296" y="452553"/>
            <a:ext cx="2262687" cy="397148"/>
            <a:chOff x="495295" y="452553"/>
            <a:chExt cx="2262687" cy="397148"/>
          </a:xfrm>
        </p:grpSpPr>
        <p:sp>
          <p:nvSpPr>
            <p:cNvPr id="1267" name="Google Shape;1267;p167"/>
            <p:cNvSpPr/>
            <p:nvPr/>
          </p:nvSpPr>
          <p:spPr>
            <a:xfrm>
              <a:off x="495295" y="452553"/>
              <a:ext cx="441055" cy="397148"/>
            </a:xfrm>
            <a:custGeom>
              <a:avLst/>
              <a:gdLst/>
              <a:ahLst/>
              <a:cxnLst/>
              <a:rect l="l" t="t" r="r" b="b"/>
              <a:pathLst>
                <a:path w="441055" h="397148" extrusionOk="0">
                  <a:moveTo>
                    <a:pt x="236007" y="397148"/>
                  </a:moveTo>
                  <a:lnTo>
                    <a:pt x="138508" y="397148"/>
                  </a:lnTo>
                  <a:cubicBezTo>
                    <a:pt x="118379" y="397148"/>
                    <a:pt x="99626" y="386322"/>
                    <a:pt x="89562" y="368912"/>
                  </a:cubicBezTo>
                  <a:lnTo>
                    <a:pt x="7531" y="226842"/>
                  </a:lnTo>
                  <a:cubicBezTo>
                    <a:pt x="-2509" y="209408"/>
                    <a:pt x="-2509" y="187756"/>
                    <a:pt x="7524" y="170346"/>
                  </a:cubicBezTo>
                  <a:lnTo>
                    <a:pt x="89569" y="28260"/>
                  </a:lnTo>
                  <a:cubicBezTo>
                    <a:pt x="99618" y="10826"/>
                    <a:pt x="118379" y="0"/>
                    <a:pt x="138508" y="0"/>
                  </a:cubicBezTo>
                  <a:lnTo>
                    <a:pt x="302544" y="0"/>
                  </a:lnTo>
                  <a:cubicBezTo>
                    <a:pt x="322673" y="0"/>
                    <a:pt x="341427" y="10826"/>
                    <a:pt x="351491" y="28260"/>
                  </a:cubicBezTo>
                  <a:lnTo>
                    <a:pt x="433513" y="170330"/>
                  </a:lnTo>
                  <a:cubicBezTo>
                    <a:pt x="443569" y="187748"/>
                    <a:pt x="443569" y="209408"/>
                    <a:pt x="433513" y="226842"/>
                  </a:cubicBezTo>
                  <a:lnTo>
                    <a:pt x="412300" y="260664"/>
                  </a:lnTo>
                  <a:cubicBezTo>
                    <a:pt x="402425" y="277776"/>
                    <a:pt x="383663" y="288594"/>
                    <a:pt x="363527" y="288594"/>
                  </a:cubicBezTo>
                  <a:lnTo>
                    <a:pt x="265902" y="288594"/>
                  </a:lnTo>
                  <a:lnTo>
                    <a:pt x="319271" y="198519"/>
                  </a:lnTo>
                  <a:lnTo>
                    <a:pt x="269901" y="113040"/>
                  </a:lnTo>
                  <a:lnTo>
                    <a:pt x="171136" y="113040"/>
                  </a:lnTo>
                  <a:lnTo>
                    <a:pt x="121742" y="198582"/>
                  </a:lnTo>
                  <a:lnTo>
                    <a:pt x="236007" y="397148"/>
                  </a:lnTo>
                  <a:lnTo>
                    <a:pt x="236007" y="39714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dk1"/>
                </a:solidFill>
                <a:latin typeface="Inter Light"/>
                <a:ea typeface="Inter Light"/>
                <a:cs typeface="Inter Light"/>
                <a:sym typeface="Inter Light"/>
              </a:endParaRPr>
            </a:p>
          </p:txBody>
        </p:sp>
        <p:grpSp>
          <p:nvGrpSpPr>
            <p:cNvPr id="1268" name="Google Shape;1268;p167"/>
            <p:cNvGrpSpPr/>
            <p:nvPr/>
          </p:nvGrpSpPr>
          <p:grpSpPr>
            <a:xfrm>
              <a:off x="1036348" y="561444"/>
              <a:ext cx="1721634" cy="184197"/>
              <a:chOff x="1036348" y="561444"/>
              <a:chExt cx="1721634" cy="184197"/>
            </a:xfrm>
          </p:grpSpPr>
          <p:grpSp>
            <p:nvGrpSpPr>
              <p:cNvPr id="1269" name="Google Shape;1269;p167"/>
              <p:cNvGrpSpPr/>
              <p:nvPr/>
            </p:nvGrpSpPr>
            <p:grpSpPr>
              <a:xfrm>
                <a:off x="1036348" y="563495"/>
                <a:ext cx="1662301" cy="182146"/>
                <a:chOff x="1036348" y="563495"/>
                <a:chExt cx="1662301" cy="182146"/>
              </a:xfrm>
            </p:grpSpPr>
            <p:sp>
              <p:nvSpPr>
                <p:cNvPr id="1270" name="Google Shape;1270;p167"/>
                <p:cNvSpPr/>
                <p:nvPr/>
              </p:nvSpPr>
              <p:spPr>
                <a:xfrm>
                  <a:off x="1036348" y="566677"/>
                  <a:ext cx="131117" cy="175805"/>
                </a:xfrm>
                <a:custGeom>
                  <a:avLst/>
                  <a:gdLst/>
                  <a:ahLst/>
                  <a:cxnLst/>
                  <a:rect l="l" t="t" r="r" b="b"/>
                  <a:pathLst>
                    <a:path w="131117" h="175805" extrusionOk="0">
                      <a:moveTo>
                        <a:pt x="45466" y="175806"/>
                      </a:moveTo>
                      <a:lnTo>
                        <a:pt x="0" y="175806"/>
                      </a:lnTo>
                      <a:lnTo>
                        <a:pt x="0" y="0"/>
                      </a:lnTo>
                      <a:lnTo>
                        <a:pt x="64502" y="0"/>
                      </a:lnTo>
                      <a:cubicBezTo>
                        <a:pt x="106008" y="0"/>
                        <a:pt x="131118" y="19304"/>
                        <a:pt x="131118" y="55781"/>
                      </a:cubicBezTo>
                      <a:cubicBezTo>
                        <a:pt x="131118" y="96761"/>
                        <a:pt x="101247" y="117377"/>
                        <a:pt x="58955" y="117377"/>
                      </a:cubicBezTo>
                      <a:lnTo>
                        <a:pt x="45474" y="117377"/>
                      </a:lnTo>
                      <a:lnTo>
                        <a:pt x="45474" y="175806"/>
                      </a:lnTo>
                      <a:close/>
                      <a:moveTo>
                        <a:pt x="55774" y="82219"/>
                      </a:moveTo>
                      <a:cubicBezTo>
                        <a:pt x="73215" y="82219"/>
                        <a:pt x="84324" y="76939"/>
                        <a:pt x="84324" y="58688"/>
                      </a:cubicBezTo>
                      <a:cubicBezTo>
                        <a:pt x="84324" y="40713"/>
                        <a:pt x="74802" y="35684"/>
                        <a:pt x="58146" y="35684"/>
                      </a:cubicBezTo>
                      <a:lnTo>
                        <a:pt x="45458" y="35684"/>
                      </a:lnTo>
                      <a:lnTo>
                        <a:pt x="45458" y="82219"/>
                      </a:lnTo>
                      <a:lnTo>
                        <a:pt x="55774" y="8221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dk1"/>
                    </a:solidFill>
                    <a:latin typeface="Inter Light"/>
                    <a:ea typeface="Inter Light"/>
                    <a:cs typeface="Inter Light"/>
                    <a:sym typeface="Inter Light"/>
                  </a:endParaRPr>
                </a:p>
              </p:txBody>
            </p:sp>
            <p:sp>
              <p:nvSpPr>
                <p:cNvPr id="1271" name="Google Shape;1271;p167"/>
                <p:cNvSpPr/>
                <p:nvPr/>
              </p:nvSpPr>
              <p:spPr>
                <a:xfrm>
                  <a:off x="1194123" y="566677"/>
                  <a:ext cx="139312" cy="178964"/>
                </a:xfrm>
                <a:custGeom>
                  <a:avLst/>
                  <a:gdLst/>
                  <a:ahLst/>
                  <a:cxnLst/>
                  <a:rect l="l" t="t" r="r" b="b"/>
                  <a:pathLst>
                    <a:path w="139312" h="178964" extrusionOk="0">
                      <a:moveTo>
                        <a:pt x="45458" y="0"/>
                      </a:moveTo>
                      <a:lnTo>
                        <a:pt x="45458" y="114996"/>
                      </a:lnTo>
                      <a:cubicBezTo>
                        <a:pt x="45458" y="135093"/>
                        <a:pt x="55766" y="141166"/>
                        <a:pt x="70308" y="141166"/>
                      </a:cubicBezTo>
                      <a:cubicBezTo>
                        <a:pt x="84049" y="141166"/>
                        <a:pt x="93838" y="132972"/>
                        <a:pt x="93838" y="116324"/>
                      </a:cubicBezTo>
                      <a:lnTo>
                        <a:pt x="93838" y="0"/>
                      </a:lnTo>
                      <a:lnTo>
                        <a:pt x="139312" y="0"/>
                      </a:lnTo>
                      <a:lnTo>
                        <a:pt x="139312" y="121604"/>
                      </a:lnTo>
                      <a:cubicBezTo>
                        <a:pt x="139312" y="157304"/>
                        <a:pt x="110761" y="178964"/>
                        <a:pt x="69255" y="178964"/>
                      </a:cubicBezTo>
                      <a:cubicBezTo>
                        <a:pt x="23515" y="178964"/>
                        <a:pt x="0" y="160462"/>
                        <a:pt x="0" y="117644"/>
                      </a:cubicBezTo>
                      <a:lnTo>
                        <a:pt x="0" y="0"/>
                      </a:lnTo>
                      <a:lnTo>
                        <a:pt x="45458"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dk1"/>
                    </a:solidFill>
                    <a:latin typeface="Inter Light"/>
                    <a:ea typeface="Inter Light"/>
                    <a:cs typeface="Inter Light"/>
                    <a:sym typeface="Inter Light"/>
                  </a:endParaRPr>
                </a:p>
              </p:txBody>
            </p:sp>
            <p:sp>
              <p:nvSpPr>
                <p:cNvPr id="1272" name="Google Shape;1272;p167"/>
                <p:cNvSpPr/>
                <p:nvPr/>
              </p:nvSpPr>
              <p:spPr>
                <a:xfrm>
                  <a:off x="1527743" y="566677"/>
                  <a:ext cx="116850" cy="175797"/>
                </a:xfrm>
                <a:custGeom>
                  <a:avLst/>
                  <a:gdLst/>
                  <a:ahLst/>
                  <a:cxnLst/>
                  <a:rect l="l" t="t" r="r" b="b"/>
                  <a:pathLst>
                    <a:path w="116850" h="175797" extrusionOk="0">
                      <a:moveTo>
                        <a:pt x="0" y="0"/>
                      </a:moveTo>
                      <a:lnTo>
                        <a:pt x="115004" y="0"/>
                      </a:lnTo>
                      <a:lnTo>
                        <a:pt x="115004" y="39652"/>
                      </a:lnTo>
                      <a:lnTo>
                        <a:pt x="45474" y="39652"/>
                      </a:lnTo>
                      <a:lnTo>
                        <a:pt x="45474" y="66356"/>
                      </a:lnTo>
                      <a:lnTo>
                        <a:pt x="105223" y="66356"/>
                      </a:lnTo>
                      <a:lnTo>
                        <a:pt x="105223" y="106008"/>
                      </a:lnTo>
                      <a:lnTo>
                        <a:pt x="45474" y="106008"/>
                      </a:lnTo>
                      <a:lnTo>
                        <a:pt x="45474" y="136146"/>
                      </a:lnTo>
                      <a:lnTo>
                        <a:pt x="116850" y="136146"/>
                      </a:lnTo>
                      <a:lnTo>
                        <a:pt x="116850" y="175798"/>
                      </a:lnTo>
                      <a:lnTo>
                        <a:pt x="0" y="175798"/>
                      </a:lnTo>
                      <a:lnTo>
                        <a:pt x="0"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dk1"/>
                    </a:solidFill>
                    <a:latin typeface="Inter Light"/>
                    <a:ea typeface="Inter Light"/>
                    <a:cs typeface="Inter Light"/>
                    <a:sym typeface="Inter Light"/>
                  </a:endParaRPr>
                </a:p>
              </p:txBody>
            </p:sp>
            <p:sp>
              <p:nvSpPr>
                <p:cNvPr id="1273" name="Google Shape;1273;p167"/>
                <p:cNvSpPr/>
                <p:nvPr/>
              </p:nvSpPr>
              <p:spPr>
                <a:xfrm>
                  <a:off x="1679783" y="563503"/>
                  <a:ext cx="116583" cy="182138"/>
                </a:xfrm>
                <a:custGeom>
                  <a:avLst/>
                  <a:gdLst/>
                  <a:ahLst/>
                  <a:cxnLst/>
                  <a:rect l="l" t="t" r="r" b="b"/>
                  <a:pathLst>
                    <a:path w="116583" h="182138" extrusionOk="0">
                      <a:moveTo>
                        <a:pt x="8721" y="148842"/>
                      </a:moveTo>
                      <a:cubicBezTo>
                        <a:pt x="16915" y="154389"/>
                        <a:pt x="35692" y="163911"/>
                        <a:pt x="56575" y="163911"/>
                      </a:cubicBezTo>
                      <a:cubicBezTo>
                        <a:pt x="74284" y="163911"/>
                        <a:pt x="93579" y="158349"/>
                        <a:pt x="93579" y="131393"/>
                      </a:cubicBezTo>
                      <a:cubicBezTo>
                        <a:pt x="93579" y="110251"/>
                        <a:pt x="75069" y="103384"/>
                        <a:pt x="53935" y="97555"/>
                      </a:cubicBezTo>
                      <a:cubicBezTo>
                        <a:pt x="28543" y="90688"/>
                        <a:pt x="3700" y="81174"/>
                        <a:pt x="3700" y="48648"/>
                      </a:cubicBezTo>
                      <a:cubicBezTo>
                        <a:pt x="3700" y="19304"/>
                        <a:pt x="26437" y="0"/>
                        <a:pt x="59474" y="0"/>
                      </a:cubicBezTo>
                      <a:cubicBezTo>
                        <a:pt x="83271" y="0"/>
                        <a:pt x="104146" y="11109"/>
                        <a:pt x="116583" y="23530"/>
                      </a:cubicBezTo>
                      <a:lnTo>
                        <a:pt x="104940" y="37539"/>
                      </a:lnTo>
                      <a:cubicBezTo>
                        <a:pt x="91207" y="25659"/>
                        <a:pt x="75863" y="17976"/>
                        <a:pt x="59207" y="17976"/>
                      </a:cubicBezTo>
                      <a:cubicBezTo>
                        <a:pt x="44413" y="17976"/>
                        <a:pt x="25377" y="24332"/>
                        <a:pt x="25377" y="46526"/>
                      </a:cubicBezTo>
                      <a:cubicBezTo>
                        <a:pt x="25377" y="67409"/>
                        <a:pt x="43352" y="73498"/>
                        <a:pt x="66089" y="80372"/>
                      </a:cubicBezTo>
                      <a:cubicBezTo>
                        <a:pt x="90421" y="88033"/>
                        <a:pt x="115255" y="97288"/>
                        <a:pt x="115255" y="130591"/>
                      </a:cubicBezTo>
                      <a:cubicBezTo>
                        <a:pt x="115255" y="163636"/>
                        <a:pt x="93053" y="182138"/>
                        <a:pt x="56049" y="182138"/>
                      </a:cubicBezTo>
                      <a:cubicBezTo>
                        <a:pt x="30656" y="182138"/>
                        <a:pt x="7142" y="171830"/>
                        <a:pt x="0" y="166024"/>
                      </a:cubicBezTo>
                      <a:lnTo>
                        <a:pt x="8721" y="14884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dk1"/>
                    </a:solidFill>
                    <a:latin typeface="Inter Light"/>
                    <a:ea typeface="Inter Light"/>
                    <a:cs typeface="Inter Light"/>
                    <a:sym typeface="Inter Light"/>
                  </a:endParaRPr>
                </a:p>
              </p:txBody>
            </p:sp>
            <p:sp>
              <p:nvSpPr>
                <p:cNvPr id="1274" name="Google Shape;1274;p167"/>
                <p:cNvSpPr/>
                <p:nvPr/>
              </p:nvSpPr>
              <p:spPr>
                <a:xfrm>
                  <a:off x="1816471" y="566677"/>
                  <a:ext cx="126631" cy="175797"/>
                </a:xfrm>
                <a:custGeom>
                  <a:avLst/>
                  <a:gdLst/>
                  <a:ahLst/>
                  <a:cxnLst/>
                  <a:rect l="l" t="t" r="r" b="b"/>
                  <a:pathLst>
                    <a:path w="126631" h="175797" extrusionOk="0">
                      <a:moveTo>
                        <a:pt x="126632" y="0"/>
                      </a:moveTo>
                      <a:lnTo>
                        <a:pt x="126632" y="17976"/>
                      </a:lnTo>
                      <a:lnTo>
                        <a:pt x="73239" y="17976"/>
                      </a:lnTo>
                      <a:lnTo>
                        <a:pt x="73239" y="175798"/>
                      </a:lnTo>
                      <a:lnTo>
                        <a:pt x="52356" y="175798"/>
                      </a:lnTo>
                      <a:lnTo>
                        <a:pt x="52356" y="17976"/>
                      </a:lnTo>
                      <a:lnTo>
                        <a:pt x="0" y="17976"/>
                      </a:lnTo>
                      <a:lnTo>
                        <a:pt x="0" y="0"/>
                      </a:lnTo>
                      <a:lnTo>
                        <a:pt x="126632"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dk1"/>
                    </a:solidFill>
                    <a:latin typeface="Inter Light"/>
                    <a:ea typeface="Inter Light"/>
                    <a:cs typeface="Inter Light"/>
                    <a:sym typeface="Inter Light"/>
                  </a:endParaRPr>
                </a:p>
              </p:txBody>
            </p:sp>
            <p:sp>
              <p:nvSpPr>
                <p:cNvPr id="1275" name="Google Shape;1275;p167"/>
                <p:cNvSpPr/>
                <p:nvPr/>
              </p:nvSpPr>
              <p:spPr>
                <a:xfrm>
                  <a:off x="1954840" y="563495"/>
                  <a:ext cx="146194" cy="182146"/>
                </a:xfrm>
                <a:custGeom>
                  <a:avLst/>
                  <a:gdLst/>
                  <a:ahLst/>
                  <a:cxnLst/>
                  <a:rect l="l" t="t" r="r" b="b"/>
                  <a:pathLst>
                    <a:path w="146194" h="182146" extrusionOk="0">
                      <a:moveTo>
                        <a:pt x="72429" y="182146"/>
                      </a:moveTo>
                      <a:cubicBezTo>
                        <a:pt x="27231" y="182146"/>
                        <a:pt x="0" y="151757"/>
                        <a:pt x="0" y="91466"/>
                      </a:cubicBezTo>
                      <a:cubicBezTo>
                        <a:pt x="0" y="23522"/>
                        <a:pt x="39118" y="0"/>
                        <a:pt x="75085" y="0"/>
                      </a:cubicBezTo>
                      <a:cubicBezTo>
                        <a:pt x="113150" y="0"/>
                        <a:pt x="146194" y="24065"/>
                        <a:pt x="146194" y="91466"/>
                      </a:cubicBezTo>
                      <a:cubicBezTo>
                        <a:pt x="146194" y="152016"/>
                        <a:pt x="117644" y="182146"/>
                        <a:pt x="72429" y="182146"/>
                      </a:cubicBezTo>
                      <a:close/>
                      <a:moveTo>
                        <a:pt x="74551" y="164437"/>
                      </a:moveTo>
                      <a:cubicBezTo>
                        <a:pt x="112883" y="164437"/>
                        <a:pt x="124793" y="128219"/>
                        <a:pt x="124793" y="92275"/>
                      </a:cubicBezTo>
                      <a:cubicBezTo>
                        <a:pt x="124793" y="61077"/>
                        <a:pt x="114478" y="17984"/>
                        <a:pt x="74284" y="17984"/>
                      </a:cubicBezTo>
                      <a:cubicBezTo>
                        <a:pt x="35700" y="17984"/>
                        <a:pt x="21409" y="54729"/>
                        <a:pt x="21409" y="90696"/>
                      </a:cubicBezTo>
                      <a:cubicBezTo>
                        <a:pt x="21409" y="125579"/>
                        <a:pt x="30923" y="164437"/>
                        <a:pt x="74551" y="16443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dk1"/>
                    </a:solidFill>
                    <a:latin typeface="Inter Light"/>
                    <a:ea typeface="Inter Light"/>
                    <a:cs typeface="Inter Light"/>
                    <a:sym typeface="Inter Light"/>
                  </a:endParaRPr>
                </a:p>
              </p:txBody>
            </p:sp>
            <p:sp>
              <p:nvSpPr>
                <p:cNvPr id="1276" name="Google Shape;1276;p167"/>
                <p:cNvSpPr/>
                <p:nvPr/>
              </p:nvSpPr>
              <p:spPr>
                <a:xfrm>
                  <a:off x="2271584" y="566677"/>
                  <a:ext cx="149894" cy="175805"/>
                </a:xfrm>
                <a:custGeom>
                  <a:avLst/>
                  <a:gdLst/>
                  <a:ahLst/>
                  <a:cxnLst/>
                  <a:rect l="l" t="t" r="r" b="b"/>
                  <a:pathLst>
                    <a:path w="149894" h="175805" extrusionOk="0">
                      <a:moveTo>
                        <a:pt x="0" y="175806"/>
                      </a:moveTo>
                      <a:lnTo>
                        <a:pt x="61862" y="0"/>
                      </a:lnTo>
                      <a:lnTo>
                        <a:pt x="86713" y="0"/>
                      </a:lnTo>
                      <a:lnTo>
                        <a:pt x="149895" y="175806"/>
                      </a:lnTo>
                      <a:lnTo>
                        <a:pt x="127952" y="175806"/>
                      </a:lnTo>
                      <a:lnTo>
                        <a:pt x="108664" y="121611"/>
                      </a:lnTo>
                      <a:lnTo>
                        <a:pt x="39401" y="121611"/>
                      </a:lnTo>
                      <a:lnTo>
                        <a:pt x="20631" y="175806"/>
                      </a:lnTo>
                      <a:lnTo>
                        <a:pt x="0" y="175806"/>
                      </a:lnTo>
                      <a:close/>
                      <a:moveTo>
                        <a:pt x="44421" y="104688"/>
                      </a:moveTo>
                      <a:lnTo>
                        <a:pt x="103636" y="104688"/>
                      </a:lnTo>
                      <a:cubicBezTo>
                        <a:pt x="73765" y="18785"/>
                        <a:pt x="73765" y="18785"/>
                        <a:pt x="73765" y="18785"/>
                      </a:cubicBezTo>
                      <a:lnTo>
                        <a:pt x="44421" y="10468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dk1"/>
                    </a:solidFill>
                    <a:latin typeface="Inter Light"/>
                    <a:ea typeface="Inter Light"/>
                    <a:cs typeface="Inter Light"/>
                    <a:sym typeface="Inter Light"/>
                  </a:endParaRPr>
                </a:p>
              </p:txBody>
            </p:sp>
            <p:sp>
              <p:nvSpPr>
                <p:cNvPr id="1277" name="Google Shape;1277;p167"/>
                <p:cNvSpPr/>
                <p:nvPr/>
              </p:nvSpPr>
              <p:spPr>
                <a:xfrm>
                  <a:off x="2429454" y="563495"/>
                  <a:ext cx="133773" cy="182146"/>
                </a:xfrm>
                <a:custGeom>
                  <a:avLst/>
                  <a:gdLst/>
                  <a:ahLst/>
                  <a:cxnLst/>
                  <a:rect l="l" t="t" r="r" b="b"/>
                  <a:pathLst>
                    <a:path w="133773" h="182146" extrusionOk="0">
                      <a:moveTo>
                        <a:pt x="133239" y="166032"/>
                      </a:moveTo>
                      <a:cubicBezTo>
                        <a:pt x="118704" y="175814"/>
                        <a:pt x="97806" y="182146"/>
                        <a:pt x="74818" y="182146"/>
                      </a:cubicBezTo>
                      <a:cubicBezTo>
                        <a:pt x="28566" y="182146"/>
                        <a:pt x="0" y="152810"/>
                        <a:pt x="0" y="91466"/>
                      </a:cubicBezTo>
                      <a:cubicBezTo>
                        <a:pt x="0" y="23012"/>
                        <a:pt x="39660" y="0"/>
                        <a:pt x="74818" y="0"/>
                      </a:cubicBezTo>
                      <a:cubicBezTo>
                        <a:pt x="92793" y="0"/>
                        <a:pt x="115797" y="5562"/>
                        <a:pt x="133773" y="28551"/>
                      </a:cubicBezTo>
                      <a:lnTo>
                        <a:pt x="118704" y="40453"/>
                      </a:lnTo>
                      <a:cubicBezTo>
                        <a:pt x="107077" y="26712"/>
                        <a:pt x="93328" y="17976"/>
                        <a:pt x="74566" y="17976"/>
                      </a:cubicBezTo>
                      <a:cubicBezTo>
                        <a:pt x="41255" y="17976"/>
                        <a:pt x="21417" y="45207"/>
                        <a:pt x="21417" y="89620"/>
                      </a:cubicBezTo>
                      <a:cubicBezTo>
                        <a:pt x="21417" y="137222"/>
                        <a:pt x="38340" y="164972"/>
                        <a:pt x="76672" y="164972"/>
                      </a:cubicBezTo>
                      <a:cubicBezTo>
                        <a:pt x="90421" y="164972"/>
                        <a:pt x="106008" y="160211"/>
                        <a:pt x="112356" y="155709"/>
                      </a:cubicBezTo>
                      <a:lnTo>
                        <a:pt x="112356" y="103384"/>
                      </a:lnTo>
                      <a:lnTo>
                        <a:pt x="72437" y="103384"/>
                      </a:lnTo>
                      <a:lnTo>
                        <a:pt x="72437" y="85393"/>
                      </a:lnTo>
                      <a:lnTo>
                        <a:pt x="133247" y="85393"/>
                      </a:lnTo>
                      <a:lnTo>
                        <a:pt x="133247" y="16603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dk1"/>
                    </a:solidFill>
                    <a:latin typeface="Inter Light"/>
                    <a:ea typeface="Inter Light"/>
                    <a:cs typeface="Inter Light"/>
                    <a:sym typeface="Inter Light"/>
                  </a:endParaRPr>
                </a:p>
              </p:txBody>
            </p:sp>
            <p:sp>
              <p:nvSpPr>
                <p:cNvPr id="1278" name="Google Shape;1278;p167"/>
                <p:cNvSpPr/>
                <p:nvPr/>
              </p:nvSpPr>
              <p:spPr>
                <a:xfrm>
                  <a:off x="2598455" y="566677"/>
                  <a:ext cx="100194" cy="175797"/>
                </a:xfrm>
                <a:custGeom>
                  <a:avLst/>
                  <a:gdLst/>
                  <a:ahLst/>
                  <a:cxnLst/>
                  <a:rect l="l" t="t" r="r" b="b"/>
                  <a:pathLst>
                    <a:path w="100194" h="175797" extrusionOk="0">
                      <a:moveTo>
                        <a:pt x="0" y="0"/>
                      </a:moveTo>
                      <a:lnTo>
                        <a:pt x="98340" y="0"/>
                      </a:lnTo>
                      <a:lnTo>
                        <a:pt x="98340" y="17976"/>
                      </a:lnTo>
                      <a:lnTo>
                        <a:pt x="20891" y="17976"/>
                      </a:lnTo>
                      <a:lnTo>
                        <a:pt x="20891" y="77198"/>
                      </a:lnTo>
                      <a:lnTo>
                        <a:pt x="87506" y="77198"/>
                      </a:lnTo>
                      <a:lnTo>
                        <a:pt x="87506" y="95166"/>
                      </a:lnTo>
                      <a:lnTo>
                        <a:pt x="20891" y="95166"/>
                      </a:lnTo>
                      <a:lnTo>
                        <a:pt x="20891" y="157822"/>
                      </a:lnTo>
                      <a:lnTo>
                        <a:pt x="100194" y="157822"/>
                      </a:lnTo>
                      <a:lnTo>
                        <a:pt x="100194" y="175798"/>
                      </a:lnTo>
                      <a:lnTo>
                        <a:pt x="8" y="175798"/>
                      </a:lnTo>
                      <a:lnTo>
                        <a:pt x="8"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dk1"/>
                    </a:solidFill>
                    <a:latin typeface="Inter Light"/>
                    <a:ea typeface="Inter Light"/>
                    <a:cs typeface="Inter Light"/>
                    <a:sym typeface="Inter Light"/>
                  </a:endParaRPr>
                </a:p>
              </p:txBody>
            </p:sp>
            <p:sp>
              <p:nvSpPr>
                <p:cNvPr id="1279" name="Google Shape;1279;p167"/>
                <p:cNvSpPr/>
                <p:nvPr/>
              </p:nvSpPr>
              <p:spPr>
                <a:xfrm>
                  <a:off x="2132924" y="566677"/>
                  <a:ext cx="121972" cy="175805"/>
                </a:xfrm>
                <a:custGeom>
                  <a:avLst/>
                  <a:gdLst/>
                  <a:ahLst/>
                  <a:cxnLst/>
                  <a:rect l="l" t="t" r="r" b="b"/>
                  <a:pathLst>
                    <a:path w="121972" h="175805" extrusionOk="0">
                      <a:moveTo>
                        <a:pt x="96934" y="120645"/>
                      </a:moveTo>
                      <a:cubicBezTo>
                        <a:pt x="92935" y="111806"/>
                        <a:pt x="90390" y="107336"/>
                        <a:pt x="84866" y="104563"/>
                      </a:cubicBezTo>
                      <a:cubicBezTo>
                        <a:pt x="104256" y="95928"/>
                        <a:pt x="116316" y="78636"/>
                        <a:pt x="116316" y="52340"/>
                      </a:cubicBezTo>
                      <a:cubicBezTo>
                        <a:pt x="116316" y="17968"/>
                        <a:pt x="94106" y="0"/>
                        <a:pt x="57094" y="0"/>
                      </a:cubicBezTo>
                      <a:lnTo>
                        <a:pt x="0" y="0"/>
                      </a:lnTo>
                      <a:lnTo>
                        <a:pt x="0" y="175806"/>
                      </a:lnTo>
                      <a:lnTo>
                        <a:pt x="20883" y="175806"/>
                      </a:lnTo>
                      <a:lnTo>
                        <a:pt x="20883" y="111029"/>
                      </a:lnTo>
                      <a:lnTo>
                        <a:pt x="51028" y="111029"/>
                      </a:lnTo>
                      <a:cubicBezTo>
                        <a:pt x="53173" y="111029"/>
                        <a:pt x="55279" y="110958"/>
                        <a:pt x="57345" y="110824"/>
                      </a:cubicBezTo>
                      <a:lnTo>
                        <a:pt x="57046" y="110934"/>
                      </a:lnTo>
                      <a:cubicBezTo>
                        <a:pt x="67881" y="110934"/>
                        <a:pt x="72893" y="118013"/>
                        <a:pt x="77387" y="127520"/>
                      </a:cubicBezTo>
                      <a:lnTo>
                        <a:pt x="99762" y="175743"/>
                      </a:lnTo>
                      <a:lnTo>
                        <a:pt x="121973" y="175743"/>
                      </a:lnTo>
                      <a:lnTo>
                        <a:pt x="96934" y="120645"/>
                      </a:lnTo>
                      <a:close/>
                      <a:moveTo>
                        <a:pt x="47304" y="94106"/>
                      </a:moveTo>
                      <a:lnTo>
                        <a:pt x="20867" y="94106"/>
                      </a:lnTo>
                      <a:lnTo>
                        <a:pt x="20867" y="17182"/>
                      </a:lnTo>
                      <a:lnTo>
                        <a:pt x="43871" y="17182"/>
                      </a:lnTo>
                      <a:cubicBezTo>
                        <a:pt x="73742" y="17182"/>
                        <a:pt x="94891" y="20616"/>
                        <a:pt x="94891" y="55506"/>
                      </a:cubicBezTo>
                      <a:cubicBezTo>
                        <a:pt x="94891" y="83798"/>
                        <a:pt x="75329" y="94106"/>
                        <a:pt x="47304" y="9410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dk1"/>
                    </a:solidFill>
                    <a:latin typeface="Inter Light"/>
                    <a:ea typeface="Inter Light"/>
                    <a:cs typeface="Inter Light"/>
                    <a:sym typeface="Inter Light"/>
                  </a:endParaRPr>
                </a:p>
              </p:txBody>
            </p:sp>
            <p:sp>
              <p:nvSpPr>
                <p:cNvPr id="1280" name="Google Shape;1280;p167"/>
                <p:cNvSpPr/>
                <p:nvPr/>
              </p:nvSpPr>
              <p:spPr>
                <a:xfrm>
                  <a:off x="1365183" y="566574"/>
                  <a:ext cx="139885" cy="175805"/>
                </a:xfrm>
                <a:custGeom>
                  <a:avLst/>
                  <a:gdLst/>
                  <a:ahLst/>
                  <a:cxnLst/>
                  <a:rect l="l" t="t" r="r" b="b"/>
                  <a:pathLst>
                    <a:path w="139885" h="175805" extrusionOk="0">
                      <a:moveTo>
                        <a:pt x="115860" y="120127"/>
                      </a:moveTo>
                      <a:cubicBezTo>
                        <a:pt x="113228" y="113818"/>
                        <a:pt x="109041" y="108837"/>
                        <a:pt x="104335" y="106440"/>
                      </a:cubicBezTo>
                      <a:cubicBezTo>
                        <a:pt x="121030" y="96423"/>
                        <a:pt x="131134" y="79555"/>
                        <a:pt x="131134" y="55789"/>
                      </a:cubicBezTo>
                      <a:cubicBezTo>
                        <a:pt x="131134" y="19304"/>
                        <a:pt x="106008" y="0"/>
                        <a:pt x="64510" y="0"/>
                      </a:cubicBezTo>
                      <a:lnTo>
                        <a:pt x="0" y="0"/>
                      </a:lnTo>
                      <a:lnTo>
                        <a:pt x="0" y="175806"/>
                      </a:lnTo>
                      <a:lnTo>
                        <a:pt x="45466" y="175806"/>
                      </a:lnTo>
                      <a:lnTo>
                        <a:pt x="45466" y="117385"/>
                      </a:lnTo>
                      <a:lnTo>
                        <a:pt x="57172" y="117385"/>
                      </a:lnTo>
                      <a:cubicBezTo>
                        <a:pt x="63277" y="117809"/>
                        <a:pt x="67181" y="121171"/>
                        <a:pt x="69907" y="127339"/>
                      </a:cubicBezTo>
                      <a:lnTo>
                        <a:pt x="91238" y="175664"/>
                      </a:lnTo>
                      <a:lnTo>
                        <a:pt x="139886" y="175664"/>
                      </a:lnTo>
                      <a:lnTo>
                        <a:pt x="115860" y="120127"/>
                      </a:lnTo>
                      <a:close/>
                      <a:moveTo>
                        <a:pt x="45474" y="82211"/>
                      </a:moveTo>
                      <a:lnTo>
                        <a:pt x="45474" y="35677"/>
                      </a:lnTo>
                      <a:lnTo>
                        <a:pt x="58162" y="35677"/>
                      </a:lnTo>
                      <a:cubicBezTo>
                        <a:pt x="74826" y="35677"/>
                        <a:pt x="84340" y="40705"/>
                        <a:pt x="84340" y="58681"/>
                      </a:cubicBezTo>
                      <a:cubicBezTo>
                        <a:pt x="84340" y="76923"/>
                        <a:pt x="73246" y="82211"/>
                        <a:pt x="55789" y="82211"/>
                      </a:cubicBezTo>
                      <a:lnTo>
                        <a:pt x="45474" y="8221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dk1"/>
                    </a:solidFill>
                    <a:latin typeface="Inter Light"/>
                    <a:ea typeface="Inter Light"/>
                    <a:cs typeface="Inter Light"/>
                    <a:sym typeface="Inter Light"/>
                  </a:endParaRPr>
                </a:p>
              </p:txBody>
            </p:sp>
          </p:grpSp>
          <p:sp>
            <p:nvSpPr>
              <p:cNvPr id="1281" name="Google Shape;1281;p167"/>
              <p:cNvSpPr/>
              <p:nvPr/>
            </p:nvSpPr>
            <p:spPr>
              <a:xfrm>
                <a:off x="2711472" y="561444"/>
                <a:ext cx="46510" cy="47398"/>
              </a:xfrm>
              <a:custGeom>
                <a:avLst/>
                <a:gdLst/>
                <a:ahLst/>
                <a:cxnLst/>
                <a:rect l="l" t="t" r="r" b="b"/>
                <a:pathLst>
                  <a:path w="46510" h="47398" extrusionOk="0">
                    <a:moveTo>
                      <a:pt x="23318" y="47399"/>
                    </a:moveTo>
                    <a:cubicBezTo>
                      <a:pt x="9695" y="47399"/>
                      <a:pt x="0" y="37193"/>
                      <a:pt x="0" y="23703"/>
                    </a:cubicBezTo>
                    <a:cubicBezTo>
                      <a:pt x="0" y="9444"/>
                      <a:pt x="10771" y="0"/>
                      <a:pt x="23318" y="0"/>
                    </a:cubicBezTo>
                    <a:cubicBezTo>
                      <a:pt x="35739" y="0"/>
                      <a:pt x="46511" y="9444"/>
                      <a:pt x="46511" y="23703"/>
                    </a:cubicBezTo>
                    <a:cubicBezTo>
                      <a:pt x="46511" y="37955"/>
                      <a:pt x="35739" y="47399"/>
                      <a:pt x="23318" y="47399"/>
                    </a:cubicBezTo>
                    <a:close/>
                    <a:moveTo>
                      <a:pt x="23318" y="4117"/>
                    </a:moveTo>
                    <a:cubicBezTo>
                      <a:pt x="13050" y="4117"/>
                      <a:pt x="5067" y="12162"/>
                      <a:pt x="5067" y="23695"/>
                    </a:cubicBezTo>
                    <a:cubicBezTo>
                      <a:pt x="5067" y="34467"/>
                      <a:pt x="12036" y="43274"/>
                      <a:pt x="23318" y="43274"/>
                    </a:cubicBezTo>
                    <a:cubicBezTo>
                      <a:pt x="33453" y="43274"/>
                      <a:pt x="41443" y="35284"/>
                      <a:pt x="41443" y="23695"/>
                    </a:cubicBezTo>
                    <a:cubicBezTo>
                      <a:pt x="41443" y="12162"/>
                      <a:pt x="33453" y="4117"/>
                      <a:pt x="23318" y="4117"/>
                    </a:cubicBezTo>
                    <a:close/>
                    <a:moveTo>
                      <a:pt x="18628" y="37256"/>
                    </a:moveTo>
                    <a:lnTo>
                      <a:pt x="14315" y="37256"/>
                    </a:lnTo>
                    <a:lnTo>
                      <a:pt x="14315" y="11023"/>
                    </a:lnTo>
                    <a:lnTo>
                      <a:pt x="24261" y="11023"/>
                    </a:lnTo>
                    <a:cubicBezTo>
                      <a:pt x="30601" y="11023"/>
                      <a:pt x="33830" y="13238"/>
                      <a:pt x="33830" y="18565"/>
                    </a:cubicBezTo>
                    <a:cubicBezTo>
                      <a:pt x="33830" y="23318"/>
                      <a:pt x="30915" y="25282"/>
                      <a:pt x="26987" y="25722"/>
                    </a:cubicBezTo>
                    <a:lnTo>
                      <a:pt x="34333" y="37256"/>
                    </a:lnTo>
                    <a:lnTo>
                      <a:pt x="29454" y="37256"/>
                    </a:lnTo>
                    <a:lnTo>
                      <a:pt x="22674" y="26037"/>
                    </a:lnTo>
                    <a:lnTo>
                      <a:pt x="18620" y="26037"/>
                    </a:lnTo>
                    <a:lnTo>
                      <a:pt x="18620" y="37256"/>
                    </a:lnTo>
                    <a:close/>
                    <a:moveTo>
                      <a:pt x="23444" y="22368"/>
                    </a:moveTo>
                    <a:cubicBezTo>
                      <a:pt x="26673" y="22368"/>
                      <a:pt x="29533" y="22045"/>
                      <a:pt x="29533" y="18251"/>
                    </a:cubicBezTo>
                    <a:cubicBezTo>
                      <a:pt x="29533" y="15085"/>
                      <a:pt x="26421" y="14700"/>
                      <a:pt x="23829" y="14700"/>
                    </a:cubicBezTo>
                    <a:lnTo>
                      <a:pt x="18636" y="14700"/>
                    </a:lnTo>
                    <a:lnTo>
                      <a:pt x="18636" y="22368"/>
                    </a:lnTo>
                    <a:lnTo>
                      <a:pt x="23444" y="2236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dk1"/>
                  </a:solidFill>
                  <a:latin typeface="Inter Light"/>
                  <a:ea typeface="Inter Light"/>
                  <a:cs typeface="Inter Light"/>
                  <a:sym typeface="Inter Light"/>
                </a:endParaRPr>
              </a:p>
            </p:txBody>
          </p:sp>
        </p:grpSp>
      </p:grpSp>
    </p:spTree>
    <p:extLst>
      <p:ext uri="{BB962C8B-B14F-4D97-AF65-F5344CB8AC3E}">
        <p14:creationId xmlns:p14="http://schemas.microsoft.com/office/powerpoint/2010/main" val="2758870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matchingName="Orange Title">
  <p:cSld name="Orange Title">
    <p:bg>
      <p:bgPr>
        <a:gradFill>
          <a:gsLst>
            <a:gs pos="0">
              <a:schemeClr val="accent5"/>
            </a:gs>
            <a:gs pos="72000">
              <a:schemeClr val="accent1"/>
            </a:gs>
            <a:gs pos="100000">
              <a:schemeClr val="accent1"/>
            </a:gs>
          </a:gsLst>
          <a:lin ang="2700000" scaled="0"/>
        </a:gradFill>
        <a:effectLst/>
      </p:bgPr>
    </p:bg>
    <p:spTree>
      <p:nvGrpSpPr>
        <p:cNvPr id="1" name="Shape 1282"/>
        <p:cNvGrpSpPr/>
        <p:nvPr/>
      </p:nvGrpSpPr>
      <p:grpSpPr>
        <a:xfrm>
          <a:off x="0" y="0"/>
          <a:ext cx="0" cy="0"/>
          <a:chOff x="0" y="0"/>
          <a:chExt cx="0" cy="0"/>
        </a:xfrm>
      </p:grpSpPr>
      <p:sp>
        <p:nvSpPr>
          <p:cNvPr id="1283" name="Google Shape;1283;p168"/>
          <p:cNvSpPr txBox="1">
            <a:spLocks noGrp="1"/>
          </p:cNvSpPr>
          <p:nvPr>
            <p:ph type="body" idx="1"/>
          </p:nvPr>
        </p:nvSpPr>
        <p:spPr>
          <a:xfrm>
            <a:off x="431638" y="4398147"/>
            <a:ext cx="7055035" cy="961930"/>
          </a:xfrm>
          <a:prstGeom prst="rect">
            <a:avLst/>
          </a:prstGeom>
          <a:noFill/>
          <a:ln>
            <a:noFill/>
          </a:ln>
        </p:spPr>
        <p:txBody>
          <a:bodyPr spcFirstLastPara="1" wrap="square" lIns="0" tIns="0" rIns="0" bIns="0" anchor="t" anchorCtr="0">
            <a:noAutofit/>
          </a:bodyPr>
          <a:lstStyle>
            <a:lvl1pPr marL="457200" lvl="0" indent="-361950" algn="l">
              <a:lnSpc>
                <a:spcPct val="107000"/>
              </a:lnSpc>
              <a:spcBef>
                <a:spcPts val="0"/>
              </a:spcBef>
              <a:spcAft>
                <a:spcPts val="0"/>
              </a:spcAft>
              <a:buSzPts val="2100"/>
              <a:buFont typeface="Helvetica Neue"/>
              <a:buChar char="​"/>
              <a:defRPr sz="2100" b="1">
                <a:solidFill>
                  <a:schemeClr val="lt1"/>
                </a:solidFill>
              </a:defRPr>
            </a:lvl1pPr>
            <a:lvl2pPr marL="914400" lvl="1" indent="-228600" algn="l">
              <a:lnSpc>
                <a:spcPct val="96000"/>
              </a:lnSpc>
              <a:spcBef>
                <a:spcPts val="600"/>
              </a:spcBef>
              <a:spcAft>
                <a:spcPts val="0"/>
              </a:spcAft>
              <a:buSzPts val="1800"/>
              <a:buFont typeface="Helvetica Neue"/>
              <a:buNone/>
              <a:defRPr sz="1800">
                <a:solidFill>
                  <a:srgbClr val="FEB898"/>
                </a:solidFill>
              </a:defRPr>
            </a:lvl2pPr>
            <a:lvl3pPr marL="1371600" lvl="2" indent="-342900" algn="l">
              <a:lnSpc>
                <a:spcPct val="98000"/>
              </a:lnSpc>
              <a:spcBef>
                <a:spcPts val="0"/>
              </a:spcBef>
              <a:spcAft>
                <a:spcPts val="0"/>
              </a:spcAft>
              <a:buSzPts val="1800"/>
              <a:buFont typeface="Helvetica Neue"/>
              <a:buChar char="​"/>
              <a:defRPr sz="1800">
                <a:solidFill>
                  <a:schemeClr val="lt1"/>
                </a:solidFill>
              </a:defRPr>
            </a:lvl3pPr>
            <a:lvl4pPr marL="1828800" lvl="3" indent="-342900" algn="l">
              <a:lnSpc>
                <a:spcPct val="98000"/>
              </a:lnSpc>
              <a:spcBef>
                <a:spcPts val="0"/>
              </a:spcBef>
              <a:spcAft>
                <a:spcPts val="0"/>
              </a:spcAft>
              <a:buSzPts val="1800"/>
              <a:buFont typeface="Helvetica Neue"/>
              <a:buChar char="​"/>
              <a:defRPr sz="1800">
                <a:solidFill>
                  <a:schemeClr val="lt1"/>
                </a:solidFill>
              </a:defRPr>
            </a:lvl4pPr>
            <a:lvl5pPr marL="2286000" lvl="4" indent="-342900" algn="l">
              <a:lnSpc>
                <a:spcPct val="98000"/>
              </a:lnSpc>
              <a:spcBef>
                <a:spcPts val="0"/>
              </a:spcBef>
              <a:spcAft>
                <a:spcPts val="0"/>
              </a:spcAft>
              <a:buSzPts val="1800"/>
              <a:buChar char="​"/>
              <a:defRPr sz="1800">
                <a:solidFill>
                  <a:schemeClr val="lt1"/>
                </a:solidFill>
              </a:defRPr>
            </a:lvl5pPr>
            <a:lvl6pPr marL="2743200" lvl="5" indent="-342900" algn="l">
              <a:lnSpc>
                <a:spcPct val="98000"/>
              </a:lnSpc>
              <a:spcBef>
                <a:spcPts val="0"/>
              </a:spcBef>
              <a:spcAft>
                <a:spcPts val="0"/>
              </a:spcAft>
              <a:buClr>
                <a:schemeClr val="lt1"/>
              </a:buClr>
              <a:buSzPts val="1800"/>
              <a:buChar char="​"/>
              <a:defRPr sz="1800">
                <a:solidFill>
                  <a:schemeClr val="lt1"/>
                </a:solidFill>
              </a:defRPr>
            </a:lvl6pPr>
            <a:lvl7pPr marL="3200400" lvl="6" indent="-342900" algn="l">
              <a:lnSpc>
                <a:spcPct val="98000"/>
              </a:lnSpc>
              <a:spcBef>
                <a:spcPts val="0"/>
              </a:spcBef>
              <a:spcAft>
                <a:spcPts val="0"/>
              </a:spcAft>
              <a:buClr>
                <a:schemeClr val="lt1"/>
              </a:buClr>
              <a:buSzPts val="1800"/>
              <a:buChar char="​"/>
              <a:defRPr sz="1800">
                <a:solidFill>
                  <a:schemeClr val="lt1"/>
                </a:solidFill>
              </a:defRPr>
            </a:lvl7pPr>
            <a:lvl8pPr marL="3657600" lvl="7" indent="-342900" algn="l">
              <a:lnSpc>
                <a:spcPct val="98000"/>
              </a:lnSpc>
              <a:spcBef>
                <a:spcPts val="0"/>
              </a:spcBef>
              <a:spcAft>
                <a:spcPts val="0"/>
              </a:spcAft>
              <a:buClr>
                <a:schemeClr val="lt1"/>
              </a:buClr>
              <a:buSzPts val="1800"/>
              <a:buChar char="​"/>
              <a:defRPr sz="1800">
                <a:solidFill>
                  <a:schemeClr val="lt1"/>
                </a:solidFill>
              </a:defRPr>
            </a:lvl8pPr>
            <a:lvl9pPr marL="4114800" lvl="8" indent="-228600" algn="l">
              <a:lnSpc>
                <a:spcPct val="98000"/>
              </a:lnSpc>
              <a:spcBef>
                <a:spcPts val="0"/>
              </a:spcBef>
              <a:spcAft>
                <a:spcPts val="0"/>
              </a:spcAft>
              <a:buClr>
                <a:schemeClr val="lt1"/>
              </a:buClr>
              <a:buSzPts val="1800"/>
              <a:buNone/>
              <a:defRPr sz="1800">
                <a:solidFill>
                  <a:schemeClr val="lt1"/>
                </a:solidFill>
              </a:defRPr>
            </a:lvl9pPr>
          </a:lstStyle>
          <a:p>
            <a:endParaRPr/>
          </a:p>
        </p:txBody>
      </p:sp>
      <p:sp>
        <p:nvSpPr>
          <p:cNvPr id="1284" name="Google Shape;1284;p168"/>
          <p:cNvSpPr txBox="1">
            <a:spLocks noGrp="1"/>
          </p:cNvSpPr>
          <p:nvPr>
            <p:ph type="body" idx="2"/>
          </p:nvPr>
        </p:nvSpPr>
        <p:spPr>
          <a:xfrm>
            <a:off x="3352275" y="6227544"/>
            <a:ext cx="1904056" cy="226772"/>
          </a:xfrm>
          <a:prstGeom prst="rect">
            <a:avLst/>
          </a:prstGeom>
          <a:noFill/>
          <a:ln>
            <a:noFill/>
          </a:ln>
        </p:spPr>
        <p:txBody>
          <a:bodyPr spcFirstLastPara="1" wrap="square" lIns="0" tIns="0" rIns="0" bIns="0" anchor="t" anchorCtr="0">
            <a:noAutofit/>
          </a:bodyPr>
          <a:lstStyle>
            <a:lvl1pPr marL="457200" lvl="0" indent="-228600" algn="l">
              <a:lnSpc>
                <a:spcPct val="87000"/>
              </a:lnSpc>
              <a:spcBef>
                <a:spcPts val="0"/>
              </a:spcBef>
              <a:spcAft>
                <a:spcPts val="0"/>
              </a:spcAft>
              <a:buSzPts val="1600"/>
              <a:buNone/>
              <a:defRPr sz="1600" b="0">
                <a:solidFill>
                  <a:schemeClr val="lt1"/>
                </a:solidFill>
                <a:latin typeface="Space Mono"/>
                <a:ea typeface="Space Mono"/>
                <a:cs typeface="Space Mono"/>
                <a:sym typeface="Space Mono"/>
              </a:defRPr>
            </a:lvl1pPr>
            <a:lvl2pPr marL="914400" lvl="1" indent="-228600" algn="r">
              <a:lnSpc>
                <a:spcPct val="90000"/>
              </a:lnSpc>
              <a:spcBef>
                <a:spcPts val="0"/>
              </a:spcBef>
              <a:spcAft>
                <a:spcPts val="0"/>
              </a:spcAft>
              <a:buSzPts val="1600"/>
              <a:buNone/>
              <a:defRPr sz="1600">
                <a:solidFill>
                  <a:schemeClr val="lt1"/>
                </a:solidFill>
              </a:defRPr>
            </a:lvl2pPr>
            <a:lvl3pPr marL="1371600" lvl="2" indent="-228600" algn="r">
              <a:lnSpc>
                <a:spcPct val="90000"/>
              </a:lnSpc>
              <a:spcBef>
                <a:spcPts val="0"/>
              </a:spcBef>
              <a:spcAft>
                <a:spcPts val="0"/>
              </a:spcAft>
              <a:buSzPts val="1600"/>
              <a:buNone/>
              <a:defRPr sz="1600">
                <a:solidFill>
                  <a:schemeClr val="lt1"/>
                </a:solidFill>
              </a:defRPr>
            </a:lvl3pPr>
            <a:lvl4pPr marL="1828800" lvl="3" indent="-228600" algn="r">
              <a:lnSpc>
                <a:spcPct val="90000"/>
              </a:lnSpc>
              <a:spcBef>
                <a:spcPts val="0"/>
              </a:spcBef>
              <a:spcAft>
                <a:spcPts val="0"/>
              </a:spcAft>
              <a:buSzPts val="1600"/>
              <a:buNone/>
              <a:defRPr sz="1600">
                <a:solidFill>
                  <a:schemeClr val="lt1"/>
                </a:solidFill>
              </a:defRPr>
            </a:lvl4pPr>
            <a:lvl5pPr marL="2286000" lvl="4" indent="-228600" algn="r">
              <a:lnSpc>
                <a:spcPct val="90000"/>
              </a:lnSpc>
              <a:spcBef>
                <a:spcPts val="0"/>
              </a:spcBef>
              <a:spcAft>
                <a:spcPts val="0"/>
              </a:spcAft>
              <a:buSzPts val="1600"/>
              <a:buNone/>
              <a:defRPr sz="1600">
                <a:solidFill>
                  <a:schemeClr val="lt1"/>
                </a:solidFill>
              </a:defRPr>
            </a:lvl5pPr>
            <a:lvl6pPr marL="2743200" lvl="5" indent="-342900" algn="l">
              <a:lnSpc>
                <a:spcPct val="96000"/>
              </a:lnSpc>
              <a:spcBef>
                <a:spcPts val="0"/>
              </a:spcBef>
              <a:spcAft>
                <a:spcPts val="0"/>
              </a:spcAft>
              <a:buClr>
                <a:schemeClr val="dk1"/>
              </a:buClr>
              <a:buSzPts val="1800"/>
              <a:buChar char="​"/>
              <a:defRPr/>
            </a:lvl6pPr>
            <a:lvl7pPr marL="3200400" lvl="6" indent="-342900" algn="l">
              <a:lnSpc>
                <a:spcPct val="107000"/>
              </a:lnSpc>
              <a:spcBef>
                <a:spcPts val="1200"/>
              </a:spcBef>
              <a:spcAft>
                <a:spcPts val="0"/>
              </a:spcAft>
              <a:buClr>
                <a:schemeClr val="dk1"/>
              </a:buClr>
              <a:buSzPts val="1800"/>
              <a:buChar char="​"/>
              <a:defRPr/>
            </a:lvl7pPr>
            <a:lvl8pPr marL="3657600" lvl="7" indent="-342900" algn="l">
              <a:lnSpc>
                <a:spcPct val="87000"/>
              </a:lnSpc>
              <a:spcBef>
                <a:spcPts val="1800"/>
              </a:spcBef>
              <a:spcAft>
                <a:spcPts val="0"/>
              </a:spcAft>
              <a:buClr>
                <a:schemeClr val="dk1"/>
              </a:buClr>
              <a:buSzPts val="1800"/>
              <a:buChar char="​"/>
              <a:defRPr/>
            </a:lvl8pPr>
            <a:lvl9pPr marL="4114800" lvl="8" indent="-228600" algn="l">
              <a:lnSpc>
                <a:spcPct val="87000"/>
              </a:lnSpc>
              <a:spcBef>
                <a:spcPts val="1800"/>
              </a:spcBef>
              <a:spcAft>
                <a:spcPts val="0"/>
              </a:spcAft>
              <a:buClr>
                <a:schemeClr val="dk1"/>
              </a:buClr>
              <a:buSzPts val="1800"/>
              <a:buNone/>
              <a:defRPr/>
            </a:lvl9pPr>
          </a:lstStyle>
          <a:p>
            <a:endParaRPr/>
          </a:p>
        </p:txBody>
      </p:sp>
      <p:sp>
        <p:nvSpPr>
          <p:cNvPr id="1285" name="Google Shape;1285;p168"/>
          <p:cNvSpPr txBox="1">
            <a:spLocks noGrp="1"/>
          </p:cNvSpPr>
          <p:nvPr>
            <p:ph type="body" idx="3"/>
          </p:nvPr>
        </p:nvSpPr>
        <p:spPr>
          <a:xfrm>
            <a:off x="491019" y="6227544"/>
            <a:ext cx="1882210" cy="228600"/>
          </a:xfrm>
          <a:prstGeom prst="rect">
            <a:avLst/>
          </a:prstGeom>
          <a:noFill/>
          <a:ln>
            <a:noFill/>
          </a:ln>
        </p:spPr>
        <p:txBody>
          <a:bodyPr spcFirstLastPara="1" wrap="square" lIns="0" tIns="0" rIns="0" bIns="0" anchor="t" anchorCtr="0">
            <a:noAutofit/>
          </a:bodyPr>
          <a:lstStyle>
            <a:lvl1pPr marL="457200" lvl="0" indent="-228600" algn="l">
              <a:lnSpc>
                <a:spcPct val="87000"/>
              </a:lnSpc>
              <a:spcBef>
                <a:spcPts val="0"/>
              </a:spcBef>
              <a:spcAft>
                <a:spcPts val="0"/>
              </a:spcAft>
              <a:buSzPts val="1600"/>
              <a:buNone/>
              <a:defRPr sz="1600">
                <a:solidFill>
                  <a:schemeClr val="lt1"/>
                </a:solidFill>
                <a:latin typeface="Space Mono"/>
                <a:ea typeface="Space Mono"/>
                <a:cs typeface="Space Mono"/>
                <a:sym typeface="Space Mono"/>
              </a:defRPr>
            </a:lvl1pPr>
            <a:lvl2pPr marL="914400" lvl="1" indent="-228600" algn="l">
              <a:lnSpc>
                <a:spcPct val="98000"/>
              </a:lnSpc>
              <a:spcBef>
                <a:spcPts val="0"/>
              </a:spcBef>
              <a:spcAft>
                <a:spcPts val="0"/>
              </a:spcAft>
              <a:buSzPts val="1600"/>
              <a:buNone/>
              <a:defRPr sz="1600">
                <a:solidFill>
                  <a:schemeClr val="lt1"/>
                </a:solidFill>
              </a:defRPr>
            </a:lvl2pPr>
            <a:lvl3pPr marL="1371600" lvl="2" indent="-228600" algn="l">
              <a:lnSpc>
                <a:spcPct val="98000"/>
              </a:lnSpc>
              <a:spcBef>
                <a:spcPts val="0"/>
              </a:spcBef>
              <a:spcAft>
                <a:spcPts val="0"/>
              </a:spcAft>
              <a:buSzPts val="1600"/>
              <a:buNone/>
              <a:defRPr sz="1600">
                <a:solidFill>
                  <a:schemeClr val="lt1"/>
                </a:solidFill>
              </a:defRPr>
            </a:lvl3pPr>
            <a:lvl4pPr marL="1828800" lvl="3" indent="-228600" algn="l">
              <a:lnSpc>
                <a:spcPct val="98000"/>
              </a:lnSpc>
              <a:spcBef>
                <a:spcPts val="0"/>
              </a:spcBef>
              <a:spcAft>
                <a:spcPts val="0"/>
              </a:spcAft>
              <a:buSzPts val="1600"/>
              <a:buNone/>
              <a:defRPr sz="1600">
                <a:solidFill>
                  <a:schemeClr val="lt1"/>
                </a:solidFill>
              </a:defRPr>
            </a:lvl4pPr>
            <a:lvl5pPr marL="2286000" lvl="4" indent="-228600" algn="l">
              <a:lnSpc>
                <a:spcPct val="98000"/>
              </a:lnSpc>
              <a:spcBef>
                <a:spcPts val="0"/>
              </a:spcBef>
              <a:spcAft>
                <a:spcPts val="0"/>
              </a:spcAft>
              <a:buSzPts val="1600"/>
              <a:buNone/>
              <a:defRPr sz="1600">
                <a:solidFill>
                  <a:schemeClr val="lt1"/>
                </a:solidFill>
              </a:defRPr>
            </a:lvl5pPr>
            <a:lvl6pPr marL="2743200" lvl="5" indent="-342900" algn="l">
              <a:lnSpc>
                <a:spcPct val="96000"/>
              </a:lnSpc>
              <a:spcBef>
                <a:spcPts val="0"/>
              </a:spcBef>
              <a:spcAft>
                <a:spcPts val="0"/>
              </a:spcAft>
              <a:buClr>
                <a:schemeClr val="dk1"/>
              </a:buClr>
              <a:buSzPts val="1800"/>
              <a:buChar char="​"/>
              <a:defRPr/>
            </a:lvl6pPr>
            <a:lvl7pPr marL="3200400" lvl="6" indent="-342900" algn="l">
              <a:lnSpc>
                <a:spcPct val="107000"/>
              </a:lnSpc>
              <a:spcBef>
                <a:spcPts val="1200"/>
              </a:spcBef>
              <a:spcAft>
                <a:spcPts val="0"/>
              </a:spcAft>
              <a:buClr>
                <a:schemeClr val="dk1"/>
              </a:buClr>
              <a:buSzPts val="1800"/>
              <a:buChar char="​"/>
              <a:defRPr/>
            </a:lvl7pPr>
            <a:lvl8pPr marL="3657600" lvl="7" indent="-342900" algn="l">
              <a:lnSpc>
                <a:spcPct val="87000"/>
              </a:lnSpc>
              <a:spcBef>
                <a:spcPts val="1800"/>
              </a:spcBef>
              <a:spcAft>
                <a:spcPts val="0"/>
              </a:spcAft>
              <a:buClr>
                <a:schemeClr val="dk1"/>
              </a:buClr>
              <a:buSzPts val="1800"/>
              <a:buChar char="​"/>
              <a:defRPr/>
            </a:lvl8pPr>
            <a:lvl9pPr marL="4114800" lvl="8" indent="-228600" algn="l">
              <a:lnSpc>
                <a:spcPct val="87000"/>
              </a:lnSpc>
              <a:spcBef>
                <a:spcPts val="1800"/>
              </a:spcBef>
              <a:spcAft>
                <a:spcPts val="0"/>
              </a:spcAft>
              <a:buClr>
                <a:schemeClr val="dk1"/>
              </a:buClr>
              <a:buSzPts val="1800"/>
              <a:buNone/>
              <a:defRPr/>
            </a:lvl9pPr>
          </a:lstStyle>
          <a:p>
            <a:endParaRPr/>
          </a:p>
        </p:txBody>
      </p:sp>
      <p:sp>
        <p:nvSpPr>
          <p:cNvPr id="1286" name="Google Shape;1286;p168"/>
          <p:cNvSpPr txBox="1">
            <a:spLocks noGrp="1"/>
          </p:cNvSpPr>
          <p:nvPr>
            <p:ph type="title"/>
          </p:nvPr>
        </p:nvSpPr>
        <p:spPr>
          <a:xfrm>
            <a:off x="431637" y="2459953"/>
            <a:ext cx="11266174" cy="1820755"/>
          </a:xfrm>
          <a:prstGeom prst="rect">
            <a:avLst/>
          </a:prstGeom>
          <a:noFill/>
          <a:ln>
            <a:noFill/>
          </a:ln>
        </p:spPr>
        <p:txBody>
          <a:bodyPr spcFirstLastPara="1" wrap="square" lIns="0" tIns="0" rIns="0" bIns="0" anchor="b" anchorCtr="0">
            <a:spAutoFit/>
          </a:bodyPr>
          <a:lstStyle>
            <a:lvl1pPr lvl="0" algn="l">
              <a:lnSpc>
                <a:spcPct val="87000"/>
              </a:lnSpc>
              <a:spcBef>
                <a:spcPts val="0"/>
              </a:spcBef>
              <a:spcAft>
                <a:spcPts val="0"/>
              </a:spcAft>
              <a:buClr>
                <a:schemeClr val="lt1"/>
              </a:buClr>
              <a:buSzPts val="6800"/>
              <a:buFont typeface="Inter ExtraBold"/>
              <a:buNone/>
              <a:defRPr sz="6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1287" name="Google Shape;1287;p168"/>
          <p:cNvGrpSpPr/>
          <p:nvPr/>
        </p:nvGrpSpPr>
        <p:grpSpPr>
          <a:xfrm>
            <a:off x="495296" y="452553"/>
            <a:ext cx="2262687" cy="397148"/>
            <a:chOff x="495295" y="452553"/>
            <a:chExt cx="2262687" cy="397148"/>
          </a:xfrm>
        </p:grpSpPr>
        <p:sp>
          <p:nvSpPr>
            <p:cNvPr id="1288" name="Google Shape;1288;p168"/>
            <p:cNvSpPr/>
            <p:nvPr/>
          </p:nvSpPr>
          <p:spPr>
            <a:xfrm>
              <a:off x="495295" y="452553"/>
              <a:ext cx="441055" cy="397148"/>
            </a:xfrm>
            <a:custGeom>
              <a:avLst/>
              <a:gdLst/>
              <a:ahLst/>
              <a:cxnLst/>
              <a:rect l="l" t="t" r="r" b="b"/>
              <a:pathLst>
                <a:path w="441055" h="397148" extrusionOk="0">
                  <a:moveTo>
                    <a:pt x="236007" y="397148"/>
                  </a:moveTo>
                  <a:lnTo>
                    <a:pt x="138508" y="397148"/>
                  </a:lnTo>
                  <a:cubicBezTo>
                    <a:pt x="118379" y="397148"/>
                    <a:pt x="99626" y="386322"/>
                    <a:pt x="89562" y="368912"/>
                  </a:cubicBezTo>
                  <a:lnTo>
                    <a:pt x="7531" y="226842"/>
                  </a:lnTo>
                  <a:cubicBezTo>
                    <a:pt x="-2509" y="209408"/>
                    <a:pt x="-2509" y="187756"/>
                    <a:pt x="7524" y="170346"/>
                  </a:cubicBezTo>
                  <a:lnTo>
                    <a:pt x="89569" y="28260"/>
                  </a:lnTo>
                  <a:cubicBezTo>
                    <a:pt x="99618" y="10826"/>
                    <a:pt x="118379" y="0"/>
                    <a:pt x="138508" y="0"/>
                  </a:cubicBezTo>
                  <a:lnTo>
                    <a:pt x="302544" y="0"/>
                  </a:lnTo>
                  <a:cubicBezTo>
                    <a:pt x="322673" y="0"/>
                    <a:pt x="341427" y="10826"/>
                    <a:pt x="351491" y="28260"/>
                  </a:cubicBezTo>
                  <a:lnTo>
                    <a:pt x="433513" y="170330"/>
                  </a:lnTo>
                  <a:cubicBezTo>
                    <a:pt x="443569" y="187748"/>
                    <a:pt x="443569" y="209408"/>
                    <a:pt x="433513" y="226842"/>
                  </a:cubicBezTo>
                  <a:lnTo>
                    <a:pt x="412300" y="260664"/>
                  </a:lnTo>
                  <a:cubicBezTo>
                    <a:pt x="402425" y="277776"/>
                    <a:pt x="383663" y="288594"/>
                    <a:pt x="363527" y="288594"/>
                  </a:cubicBezTo>
                  <a:lnTo>
                    <a:pt x="265902" y="288594"/>
                  </a:lnTo>
                  <a:lnTo>
                    <a:pt x="319271" y="198519"/>
                  </a:lnTo>
                  <a:lnTo>
                    <a:pt x="269901" y="113040"/>
                  </a:lnTo>
                  <a:lnTo>
                    <a:pt x="171136" y="113040"/>
                  </a:lnTo>
                  <a:lnTo>
                    <a:pt x="121742" y="198582"/>
                  </a:lnTo>
                  <a:lnTo>
                    <a:pt x="236007" y="397148"/>
                  </a:lnTo>
                  <a:lnTo>
                    <a:pt x="236007" y="39714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dk1"/>
                </a:solidFill>
                <a:latin typeface="Inter Light"/>
                <a:ea typeface="Inter Light"/>
                <a:cs typeface="Inter Light"/>
                <a:sym typeface="Inter Light"/>
              </a:endParaRPr>
            </a:p>
          </p:txBody>
        </p:sp>
        <p:grpSp>
          <p:nvGrpSpPr>
            <p:cNvPr id="1289" name="Google Shape;1289;p168"/>
            <p:cNvGrpSpPr/>
            <p:nvPr/>
          </p:nvGrpSpPr>
          <p:grpSpPr>
            <a:xfrm>
              <a:off x="1036348" y="561444"/>
              <a:ext cx="1721634" cy="184197"/>
              <a:chOff x="1036348" y="561444"/>
              <a:chExt cx="1721634" cy="184197"/>
            </a:xfrm>
          </p:grpSpPr>
          <p:grpSp>
            <p:nvGrpSpPr>
              <p:cNvPr id="1290" name="Google Shape;1290;p168"/>
              <p:cNvGrpSpPr/>
              <p:nvPr/>
            </p:nvGrpSpPr>
            <p:grpSpPr>
              <a:xfrm>
                <a:off x="1036348" y="563495"/>
                <a:ext cx="1662301" cy="182146"/>
                <a:chOff x="1036348" y="563495"/>
                <a:chExt cx="1662301" cy="182146"/>
              </a:xfrm>
            </p:grpSpPr>
            <p:sp>
              <p:nvSpPr>
                <p:cNvPr id="1291" name="Google Shape;1291;p168"/>
                <p:cNvSpPr/>
                <p:nvPr/>
              </p:nvSpPr>
              <p:spPr>
                <a:xfrm>
                  <a:off x="1036348" y="566677"/>
                  <a:ext cx="131117" cy="175805"/>
                </a:xfrm>
                <a:custGeom>
                  <a:avLst/>
                  <a:gdLst/>
                  <a:ahLst/>
                  <a:cxnLst/>
                  <a:rect l="l" t="t" r="r" b="b"/>
                  <a:pathLst>
                    <a:path w="131117" h="175805" extrusionOk="0">
                      <a:moveTo>
                        <a:pt x="45466" y="175806"/>
                      </a:moveTo>
                      <a:lnTo>
                        <a:pt x="0" y="175806"/>
                      </a:lnTo>
                      <a:lnTo>
                        <a:pt x="0" y="0"/>
                      </a:lnTo>
                      <a:lnTo>
                        <a:pt x="64502" y="0"/>
                      </a:lnTo>
                      <a:cubicBezTo>
                        <a:pt x="106008" y="0"/>
                        <a:pt x="131118" y="19304"/>
                        <a:pt x="131118" y="55781"/>
                      </a:cubicBezTo>
                      <a:cubicBezTo>
                        <a:pt x="131118" y="96761"/>
                        <a:pt x="101247" y="117377"/>
                        <a:pt x="58955" y="117377"/>
                      </a:cubicBezTo>
                      <a:lnTo>
                        <a:pt x="45474" y="117377"/>
                      </a:lnTo>
                      <a:lnTo>
                        <a:pt x="45474" y="175806"/>
                      </a:lnTo>
                      <a:close/>
                      <a:moveTo>
                        <a:pt x="55774" y="82219"/>
                      </a:moveTo>
                      <a:cubicBezTo>
                        <a:pt x="73215" y="82219"/>
                        <a:pt x="84324" y="76939"/>
                        <a:pt x="84324" y="58688"/>
                      </a:cubicBezTo>
                      <a:cubicBezTo>
                        <a:pt x="84324" y="40713"/>
                        <a:pt x="74802" y="35684"/>
                        <a:pt x="58146" y="35684"/>
                      </a:cubicBezTo>
                      <a:lnTo>
                        <a:pt x="45458" y="35684"/>
                      </a:lnTo>
                      <a:lnTo>
                        <a:pt x="45458" y="82219"/>
                      </a:lnTo>
                      <a:lnTo>
                        <a:pt x="55774" y="82219"/>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dk1"/>
                    </a:solidFill>
                    <a:latin typeface="Inter Light"/>
                    <a:ea typeface="Inter Light"/>
                    <a:cs typeface="Inter Light"/>
                    <a:sym typeface="Inter Light"/>
                  </a:endParaRPr>
                </a:p>
              </p:txBody>
            </p:sp>
            <p:sp>
              <p:nvSpPr>
                <p:cNvPr id="1292" name="Google Shape;1292;p168"/>
                <p:cNvSpPr/>
                <p:nvPr/>
              </p:nvSpPr>
              <p:spPr>
                <a:xfrm>
                  <a:off x="1194123" y="566677"/>
                  <a:ext cx="139312" cy="178964"/>
                </a:xfrm>
                <a:custGeom>
                  <a:avLst/>
                  <a:gdLst/>
                  <a:ahLst/>
                  <a:cxnLst/>
                  <a:rect l="l" t="t" r="r" b="b"/>
                  <a:pathLst>
                    <a:path w="139312" h="178964" extrusionOk="0">
                      <a:moveTo>
                        <a:pt x="45458" y="0"/>
                      </a:moveTo>
                      <a:lnTo>
                        <a:pt x="45458" y="114996"/>
                      </a:lnTo>
                      <a:cubicBezTo>
                        <a:pt x="45458" y="135093"/>
                        <a:pt x="55766" y="141166"/>
                        <a:pt x="70308" y="141166"/>
                      </a:cubicBezTo>
                      <a:cubicBezTo>
                        <a:pt x="84049" y="141166"/>
                        <a:pt x="93838" y="132972"/>
                        <a:pt x="93838" y="116324"/>
                      </a:cubicBezTo>
                      <a:lnTo>
                        <a:pt x="93838" y="0"/>
                      </a:lnTo>
                      <a:lnTo>
                        <a:pt x="139312" y="0"/>
                      </a:lnTo>
                      <a:lnTo>
                        <a:pt x="139312" y="121604"/>
                      </a:lnTo>
                      <a:cubicBezTo>
                        <a:pt x="139312" y="157304"/>
                        <a:pt x="110761" y="178964"/>
                        <a:pt x="69255" y="178964"/>
                      </a:cubicBezTo>
                      <a:cubicBezTo>
                        <a:pt x="23515" y="178964"/>
                        <a:pt x="0" y="160462"/>
                        <a:pt x="0" y="117644"/>
                      </a:cubicBezTo>
                      <a:lnTo>
                        <a:pt x="0" y="0"/>
                      </a:lnTo>
                      <a:lnTo>
                        <a:pt x="45458"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dk1"/>
                    </a:solidFill>
                    <a:latin typeface="Inter Light"/>
                    <a:ea typeface="Inter Light"/>
                    <a:cs typeface="Inter Light"/>
                    <a:sym typeface="Inter Light"/>
                  </a:endParaRPr>
                </a:p>
              </p:txBody>
            </p:sp>
            <p:sp>
              <p:nvSpPr>
                <p:cNvPr id="1293" name="Google Shape;1293;p168"/>
                <p:cNvSpPr/>
                <p:nvPr/>
              </p:nvSpPr>
              <p:spPr>
                <a:xfrm>
                  <a:off x="1527743" y="566677"/>
                  <a:ext cx="116850" cy="175797"/>
                </a:xfrm>
                <a:custGeom>
                  <a:avLst/>
                  <a:gdLst/>
                  <a:ahLst/>
                  <a:cxnLst/>
                  <a:rect l="l" t="t" r="r" b="b"/>
                  <a:pathLst>
                    <a:path w="116850" h="175797" extrusionOk="0">
                      <a:moveTo>
                        <a:pt x="0" y="0"/>
                      </a:moveTo>
                      <a:lnTo>
                        <a:pt x="115004" y="0"/>
                      </a:lnTo>
                      <a:lnTo>
                        <a:pt x="115004" y="39652"/>
                      </a:lnTo>
                      <a:lnTo>
                        <a:pt x="45474" y="39652"/>
                      </a:lnTo>
                      <a:lnTo>
                        <a:pt x="45474" y="66356"/>
                      </a:lnTo>
                      <a:lnTo>
                        <a:pt x="105223" y="66356"/>
                      </a:lnTo>
                      <a:lnTo>
                        <a:pt x="105223" y="106008"/>
                      </a:lnTo>
                      <a:lnTo>
                        <a:pt x="45474" y="106008"/>
                      </a:lnTo>
                      <a:lnTo>
                        <a:pt x="45474" y="136146"/>
                      </a:lnTo>
                      <a:lnTo>
                        <a:pt x="116850" y="136146"/>
                      </a:lnTo>
                      <a:lnTo>
                        <a:pt x="116850" y="175798"/>
                      </a:lnTo>
                      <a:lnTo>
                        <a:pt x="0" y="175798"/>
                      </a:lnTo>
                      <a:lnTo>
                        <a:pt x="0"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dk1"/>
                    </a:solidFill>
                    <a:latin typeface="Inter Light"/>
                    <a:ea typeface="Inter Light"/>
                    <a:cs typeface="Inter Light"/>
                    <a:sym typeface="Inter Light"/>
                  </a:endParaRPr>
                </a:p>
              </p:txBody>
            </p:sp>
            <p:sp>
              <p:nvSpPr>
                <p:cNvPr id="1294" name="Google Shape;1294;p168"/>
                <p:cNvSpPr/>
                <p:nvPr/>
              </p:nvSpPr>
              <p:spPr>
                <a:xfrm>
                  <a:off x="1679783" y="563503"/>
                  <a:ext cx="116583" cy="182138"/>
                </a:xfrm>
                <a:custGeom>
                  <a:avLst/>
                  <a:gdLst/>
                  <a:ahLst/>
                  <a:cxnLst/>
                  <a:rect l="l" t="t" r="r" b="b"/>
                  <a:pathLst>
                    <a:path w="116583" h="182138" extrusionOk="0">
                      <a:moveTo>
                        <a:pt x="8721" y="148842"/>
                      </a:moveTo>
                      <a:cubicBezTo>
                        <a:pt x="16915" y="154389"/>
                        <a:pt x="35692" y="163911"/>
                        <a:pt x="56575" y="163911"/>
                      </a:cubicBezTo>
                      <a:cubicBezTo>
                        <a:pt x="74284" y="163911"/>
                        <a:pt x="93579" y="158349"/>
                        <a:pt x="93579" y="131393"/>
                      </a:cubicBezTo>
                      <a:cubicBezTo>
                        <a:pt x="93579" y="110251"/>
                        <a:pt x="75069" y="103384"/>
                        <a:pt x="53935" y="97555"/>
                      </a:cubicBezTo>
                      <a:cubicBezTo>
                        <a:pt x="28543" y="90688"/>
                        <a:pt x="3700" y="81174"/>
                        <a:pt x="3700" y="48648"/>
                      </a:cubicBezTo>
                      <a:cubicBezTo>
                        <a:pt x="3700" y="19304"/>
                        <a:pt x="26437" y="0"/>
                        <a:pt x="59474" y="0"/>
                      </a:cubicBezTo>
                      <a:cubicBezTo>
                        <a:pt x="83271" y="0"/>
                        <a:pt x="104146" y="11109"/>
                        <a:pt x="116583" y="23530"/>
                      </a:cubicBezTo>
                      <a:lnTo>
                        <a:pt x="104940" y="37539"/>
                      </a:lnTo>
                      <a:cubicBezTo>
                        <a:pt x="91207" y="25659"/>
                        <a:pt x="75863" y="17976"/>
                        <a:pt x="59207" y="17976"/>
                      </a:cubicBezTo>
                      <a:cubicBezTo>
                        <a:pt x="44413" y="17976"/>
                        <a:pt x="25377" y="24332"/>
                        <a:pt x="25377" y="46526"/>
                      </a:cubicBezTo>
                      <a:cubicBezTo>
                        <a:pt x="25377" y="67409"/>
                        <a:pt x="43352" y="73498"/>
                        <a:pt x="66089" y="80372"/>
                      </a:cubicBezTo>
                      <a:cubicBezTo>
                        <a:pt x="90421" y="88033"/>
                        <a:pt x="115255" y="97288"/>
                        <a:pt x="115255" y="130591"/>
                      </a:cubicBezTo>
                      <a:cubicBezTo>
                        <a:pt x="115255" y="163636"/>
                        <a:pt x="93053" y="182138"/>
                        <a:pt x="56049" y="182138"/>
                      </a:cubicBezTo>
                      <a:cubicBezTo>
                        <a:pt x="30656" y="182138"/>
                        <a:pt x="7142" y="171830"/>
                        <a:pt x="0" y="166024"/>
                      </a:cubicBezTo>
                      <a:lnTo>
                        <a:pt x="8721" y="148842"/>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dk1"/>
                    </a:solidFill>
                    <a:latin typeface="Inter Light"/>
                    <a:ea typeface="Inter Light"/>
                    <a:cs typeface="Inter Light"/>
                    <a:sym typeface="Inter Light"/>
                  </a:endParaRPr>
                </a:p>
              </p:txBody>
            </p:sp>
            <p:sp>
              <p:nvSpPr>
                <p:cNvPr id="1295" name="Google Shape;1295;p168"/>
                <p:cNvSpPr/>
                <p:nvPr/>
              </p:nvSpPr>
              <p:spPr>
                <a:xfrm>
                  <a:off x="1816471" y="566677"/>
                  <a:ext cx="126631" cy="175797"/>
                </a:xfrm>
                <a:custGeom>
                  <a:avLst/>
                  <a:gdLst/>
                  <a:ahLst/>
                  <a:cxnLst/>
                  <a:rect l="l" t="t" r="r" b="b"/>
                  <a:pathLst>
                    <a:path w="126631" h="175797" extrusionOk="0">
                      <a:moveTo>
                        <a:pt x="126632" y="0"/>
                      </a:moveTo>
                      <a:lnTo>
                        <a:pt x="126632" y="17976"/>
                      </a:lnTo>
                      <a:lnTo>
                        <a:pt x="73239" y="17976"/>
                      </a:lnTo>
                      <a:lnTo>
                        <a:pt x="73239" y="175798"/>
                      </a:lnTo>
                      <a:lnTo>
                        <a:pt x="52356" y="175798"/>
                      </a:lnTo>
                      <a:lnTo>
                        <a:pt x="52356" y="17976"/>
                      </a:lnTo>
                      <a:lnTo>
                        <a:pt x="0" y="17976"/>
                      </a:lnTo>
                      <a:lnTo>
                        <a:pt x="0" y="0"/>
                      </a:lnTo>
                      <a:lnTo>
                        <a:pt x="126632"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dk1"/>
                    </a:solidFill>
                    <a:latin typeface="Inter Light"/>
                    <a:ea typeface="Inter Light"/>
                    <a:cs typeface="Inter Light"/>
                    <a:sym typeface="Inter Light"/>
                  </a:endParaRPr>
                </a:p>
              </p:txBody>
            </p:sp>
            <p:sp>
              <p:nvSpPr>
                <p:cNvPr id="1296" name="Google Shape;1296;p168"/>
                <p:cNvSpPr/>
                <p:nvPr/>
              </p:nvSpPr>
              <p:spPr>
                <a:xfrm>
                  <a:off x="1954840" y="563495"/>
                  <a:ext cx="146194" cy="182146"/>
                </a:xfrm>
                <a:custGeom>
                  <a:avLst/>
                  <a:gdLst/>
                  <a:ahLst/>
                  <a:cxnLst/>
                  <a:rect l="l" t="t" r="r" b="b"/>
                  <a:pathLst>
                    <a:path w="146194" h="182146" extrusionOk="0">
                      <a:moveTo>
                        <a:pt x="72429" y="182146"/>
                      </a:moveTo>
                      <a:cubicBezTo>
                        <a:pt x="27231" y="182146"/>
                        <a:pt x="0" y="151757"/>
                        <a:pt x="0" y="91466"/>
                      </a:cubicBezTo>
                      <a:cubicBezTo>
                        <a:pt x="0" y="23522"/>
                        <a:pt x="39118" y="0"/>
                        <a:pt x="75085" y="0"/>
                      </a:cubicBezTo>
                      <a:cubicBezTo>
                        <a:pt x="113150" y="0"/>
                        <a:pt x="146194" y="24065"/>
                        <a:pt x="146194" y="91466"/>
                      </a:cubicBezTo>
                      <a:cubicBezTo>
                        <a:pt x="146194" y="152016"/>
                        <a:pt x="117644" y="182146"/>
                        <a:pt x="72429" y="182146"/>
                      </a:cubicBezTo>
                      <a:close/>
                      <a:moveTo>
                        <a:pt x="74551" y="164437"/>
                      </a:moveTo>
                      <a:cubicBezTo>
                        <a:pt x="112883" y="164437"/>
                        <a:pt x="124793" y="128219"/>
                        <a:pt x="124793" y="92275"/>
                      </a:cubicBezTo>
                      <a:cubicBezTo>
                        <a:pt x="124793" y="61077"/>
                        <a:pt x="114478" y="17984"/>
                        <a:pt x="74284" y="17984"/>
                      </a:cubicBezTo>
                      <a:cubicBezTo>
                        <a:pt x="35700" y="17984"/>
                        <a:pt x="21409" y="54729"/>
                        <a:pt x="21409" y="90696"/>
                      </a:cubicBezTo>
                      <a:cubicBezTo>
                        <a:pt x="21409" y="125579"/>
                        <a:pt x="30923" y="164437"/>
                        <a:pt x="74551" y="16443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dk1"/>
                    </a:solidFill>
                    <a:latin typeface="Inter Light"/>
                    <a:ea typeface="Inter Light"/>
                    <a:cs typeface="Inter Light"/>
                    <a:sym typeface="Inter Light"/>
                  </a:endParaRPr>
                </a:p>
              </p:txBody>
            </p:sp>
            <p:sp>
              <p:nvSpPr>
                <p:cNvPr id="1297" name="Google Shape;1297;p168"/>
                <p:cNvSpPr/>
                <p:nvPr/>
              </p:nvSpPr>
              <p:spPr>
                <a:xfrm>
                  <a:off x="2271584" y="566677"/>
                  <a:ext cx="149894" cy="175805"/>
                </a:xfrm>
                <a:custGeom>
                  <a:avLst/>
                  <a:gdLst/>
                  <a:ahLst/>
                  <a:cxnLst/>
                  <a:rect l="l" t="t" r="r" b="b"/>
                  <a:pathLst>
                    <a:path w="149894" h="175805" extrusionOk="0">
                      <a:moveTo>
                        <a:pt x="0" y="175806"/>
                      </a:moveTo>
                      <a:lnTo>
                        <a:pt x="61862" y="0"/>
                      </a:lnTo>
                      <a:lnTo>
                        <a:pt x="86713" y="0"/>
                      </a:lnTo>
                      <a:lnTo>
                        <a:pt x="149895" y="175806"/>
                      </a:lnTo>
                      <a:lnTo>
                        <a:pt x="127952" y="175806"/>
                      </a:lnTo>
                      <a:lnTo>
                        <a:pt x="108664" y="121611"/>
                      </a:lnTo>
                      <a:lnTo>
                        <a:pt x="39401" y="121611"/>
                      </a:lnTo>
                      <a:lnTo>
                        <a:pt x="20631" y="175806"/>
                      </a:lnTo>
                      <a:lnTo>
                        <a:pt x="0" y="175806"/>
                      </a:lnTo>
                      <a:close/>
                      <a:moveTo>
                        <a:pt x="44421" y="104688"/>
                      </a:moveTo>
                      <a:lnTo>
                        <a:pt x="103636" y="104688"/>
                      </a:lnTo>
                      <a:cubicBezTo>
                        <a:pt x="73765" y="18785"/>
                        <a:pt x="73765" y="18785"/>
                        <a:pt x="73765" y="18785"/>
                      </a:cubicBezTo>
                      <a:lnTo>
                        <a:pt x="44421" y="10468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dk1"/>
                    </a:solidFill>
                    <a:latin typeface="Inter Light"/>
                    <a:ea typeface="Inter Light"/>
                    <a:cs typeface="Inter Light"/>
                    <a:sym typeface="Inter Light"/>
                  </a:endParaRPr>
                </a:p>
              </p:txBody>
            </p:sp>
            <p:sp>
              <p:nvSpPr>
                <p:cNvPr id="1298" name="Google Shape;1298;p168"/>
                <p:cNvSpPr/>
                <p:nvPr/>
              </p:nvSpPr>
              <p:spPr>
                <a:xfrm>
                  <a:off x="2429454" y="563495"/>
                  <a:ext cx="133773" cy="182146"/>
                </a:xfrm>
                <a:custGeom>
                  <a:avLst/>
                  <a:gdLst/>
                  <a:ahLst/>
                  <a:cxnLst/>
                  <a:rect l="l" t="t" r="r" b="b"/>
                  <a:pathLst>
                    <a:path w="133773" h="182146" extrusionOk="0">
                      <a:moveTo>
                        <a:pt x="133239" y="166032"/>
                      </a:moveTo>
                      <a:cubicBezTo>
                        <a:pt x="118704" y="175814"/>
                        <a:pt x="97806" y="182146"/>
                        <a:pt x="74818" y="182146"/>
                      </a:cubicBezTo>
                      <a:cubicBezTo>
                        <a:pt x="28566" y="182146"/>
                        <a:pt x="0" y="152810"/>
                        <a:pt x="0" y="91466"/>
                      </a:cubicBezTo>
                      <a:cubicBezTo>
                        <a:pt x="0" y="23012"/>
                        <a:pt x="39660" y="0"/>
                        <a:pt x="74818" y="0"/>
                      </a:cubicBezTo>
                      <a:cubicBezTo>
                        <a:pt x="92793" y="0"/>
                        <a:pt x="115797" y="5562"/>
                        <a:pt x="133773" y="28551"/>
                      </a:cubicBezTo>
                      <a:lnTo>
                        <a:pt x="118704" y="40453"/>
                      </a:lnTo>
                      <a:cubicBezTo>
                        <a:pt x="107077" y="26712"/>
                        <a:pt x="93328" y="17976"/>
                        <a:pt x="74566" y="17976"/>
                      </a:cubicBezTo>
                      <a:cubicBezTo>
                        <a:pt x="41255" y="17976"/>
                        <a:pt x="21417" y="45207"/>
                        <a:pt x="21417" y="89620"/>
                      </a:cubicBezTo>
                      <a:cubicBezTo>
                        <a:pt x="21417" y="137222"/>
                        <a:pt x="38340" y="164972"/>
                        <a:pt x="76672" y="164972"/>
                      </a:cubicBezTo>
                      <a:cubicBezTo>
                        <a:pt x="90421" y="164972"/>
                        <a:pt x="106008" y="160211"/>
                        <a:pt x="112356" y="155709"/>
                      </a:cubicBezTo>
                      <a:lnTo>
                        <a:pt x="112356" y="103384"/>
                      </a:lnTo>
                      <a:lnTo>
                        <a:pt x="72437" y="103384"/>
                      </a:lnTo>
                      <a:lnTo>
                        <a:pt x="72437" y="85393"/>
                      </a:lnTo>
                      <a:lnTo>
                        <a:pt x="133247" y="85393"/>
                      </a:lnTo>
                      <a:lnTo>
                        <a:pt x="133247" y="166032"/>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dk1"/>
                    </a:solidFill>
                    <a:latin typeface="Inter Light"/>
                    <a:ea typeface="Inter Light"/>
                    <a:cs typeface="Inter Light"/>
                    <a:sym typeface="Inter Light"/>
                  </a:endParaRPr>
                </a:p>
              </p:txBody>
            </p:sp>
            <p:sp>
              <p:nvSpPr>
                <p:cNvPr id="1299" name="Google Shape;1299;p168"/>
                <p:cNvSpPr/>
                <p:nvPr/>
              </p:nvSpPr>
              <p:spPr>
                <a:xfrm>
                  <a:off x="2598455" y="566677"/>
                  <a:ext cx="100194" cy="175797"/>
                </a:xfrm>
                <a:custGeom>
                  <a:avLst/>
                  <a:gdLst/>
                  <a:ahLst/>
                  <a:cxnLst/>
                  <a:rect l="l" t="t" r="r" b="b"/>
                  <a:pathLst>
                    <a:path w="100194" h="175797" extrusionOk="0">
                      <a:moveTo>
                        <a:pt x="0" y="0"/>
                      </a:moveTo>
                      <a:lnTo>
                        <a:pt x="98340" y="0"/>
                      </a:lnTo>
                      <a:lnTo>
                        <a:pt x="98340" y="17976"/>
                      </a:lnTo>
                      <a:lnTo>
                        <a:pt x="20891" y="17976"/>
                      </a:lnTo>
                      <a:lnTo>
                        <a:pt x="20891" y="77198"/>
                      </a:lnTo>
                      <a:lnTo>
                        <a:pt x="87506" y="77198"/>
                      </a:lnTo>
                      <a:lnTo>
                        <a:pt x="87506" y="95166"/>
                      </a:lnTo>
                      <a:lnTo>
                        <a:pt x="20891" y="95166"/>
                      </a:lnTo>
                      <a:lnTo>
                        <a:pt x="20891" y="157822"/>
                      </a:lnTo>
                      <a:lnTo>
                        <a:pt x="100194" y="157822"/>
                      </a:lnTo>
                      <a:lnTo>
                        <a:pt x="100194" y="175798"/>
                      </a:lnTo>
                      <a:lnTo>
                        <a:pt x="8" y="175798"/>
                      </a:lnTo>
                      <a:lnTo>
                        <a:pt x="8"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dk1"/>
                    </a:solidFill>
                    <a:latin typeface="Inter Light"/>
                    <a:ea typeface="Inter Light"/>
                    <a:cs typeface="Inter Light"/>
                    <a:sym typeface="Inter Light"/>
                  </a:endParaRPr>
                </a:p>
              </p:txBody>
            </p:sp>
            <p:sp>
              <p:nvSpPr>
                <p:cNvPr id="1300" name="Google Shape;1300;p168"/>
                <p:cNvSpPr/>
                <p:nvPr/>
              </p:nvSpPr>
              <p:spPr>
                <a:xfrm>
                  <a:off x="2132924" y="566677"/>
                  <a:ext cx="121972" cy="175805"/>
                </a:xfrm>
                <a:custGeom>
                  <a:avLst/>
                  <a:gdLst/>
                  <a:ahLst/>
                  <a:cxnLst/>
                  <a:rect l="l" t="t" r="r" b="b"/>
                  <a:pathLst>
                    <a:path w="121972" h="175805" extrusionOk="0">
                      <a:moveTo>
                        <a:pt x="96934" y="120645"/>
                      </a:moveTo>
                      <a:cubicBezTo>
                        <a:pt x="92935" y="111806"/>
                        <a:pt x="90390" y="107336"/>
                        <a:pt x="84866" y="104563"/>
                      </a:cubicBezTo>
                      <a:cubicBezTo>
                        <a:pt x="104256" y="95928"/>
                        <a:pt x="116316" y="78636"/>
                        <a:pt x="116316" y="52340"/>
                      </a:cubicBezTo>
                      <a:cubicBezTo>
                        <a:pt x="116316" y="17968"/>
                        <a:pt x="94106" y="0"/>
                        <a:pt x="57094" y="0"/>
                      </a:cubicBezTo>
                      <a:lnTo>
                        <a:pt x="0" y="0"/>
                      </a:lnTo>
                      <a:lnTo>
                        <a:pt x="0" y="175806"/>
                      </a:lnTo>
                      <a:lnTo>
                        <a:pt x="20883" y="175806"/>
                      </a:lnTo>
                      <a:lnTo>
                        <a:pt x="20883" y="111029"/>
                      </a:lnTo>
                      <a:lnTo>
                        <a:pt x="51028" y="111029"/>
                      </a:lnTo>
                      <a:cubicBezTo>
                        <a:pt x="53173" y="111029"/>
                        <a:pt x="55279" y="110958"/>
                        <a:pt x="57345" y="110824"/>
                      </a:cubicBezTo>
                      <a:lnTo>
                        <a:pt x="57046" y="110934"/>
                      </a:lnTo>
                      <a:cubicBezTo>
                        <a:pt x="67881" y="110934"/>
                        <a:pt x="72893" y="118013"/>
                        <a:pt x="77387" y="127520"/>
                      </a:cubicBezTo>
                      <a:lnTo>
                        <a:pt x="99762" y="175743"/>
                      </a:lnTo>
                      <a:lnTo>
                        <a:pt x="121973" y="175743"/>
                      </a:lnTo>
                      <a:lnTo>
                        <a:pt x="96934" y="120645"/>
                      </a:lnTo>
                      <a:close/>
                      <a:moveTo>
                        <a:pt x="47304" y="94106"/>
                      </a:moveTo>
                      <a:lnTo>
                        <a:pt x="20867" y="94106"/>
                      </a:lnTo>
                      <a:lnTo>
                        <a:pt x="20867" y="17182"/>
                      </a:lnTo>
                      <a:lnTo>
                        <a:pt x="43871" y="17182"/>
                      </a:lnTo>
                      <a:cubicBezTo>
                        <a:pt x="73742" y="17182"/>
                        <a:pt x="94891" y="20616"/>
                        <a:pt x="94891" y="55506"/>
                      </a:cubicBezTo>
                      <a:cubicBezTo>
                        <a:pt x="94891" y="83798"/>
                        <a:pt x="75329" y="94106"/>
                        <a:pt x="47304" y="9410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dk1"/>
                    </a:solidFill>
                    <a:latin typeface="Inter Light"/>
                    <a:ea typeface="Inter Light"/>
                    <a:cs typeface="Inter Light"/>
                    <a:sym typeface="Inter Light"/>
                  </a:endParaRPr>
                </a:p>
              </p:txBody>
            </p:sp>
            <p:sp>
              <p:nvSpPr>
                <p:cNvPr id="1301" name="Google Shape;1301;p168"/>
                <p:cNvSpPr/>
                <p:nvPr/>
              </p:nvSpPr>
              <p:spPr>
                <a:xfrm>
                  <a:off x="1365183" y="566574"/>
                  <a:ext cx="139885" cy="175805"/>
                </a:xfrm>
                <a:custGeom>
                  <a:avLst/>
                  <a:gdLst/>
                  <a:ahLst/>
                  <a:cxnLst/>
                  <a:rect l="l" t="t" r="r" b="b"/>
                  <a:pathLst>
                    <a:path w="139885" h="175805" extrusionOk="0">
                      <a:moveTo>
                        <a:pt x="115860" y="120127"/>
                      </a:moveTo>
                      <a:cubicBezTo>
                        <a:pt x="113228" y="113818"/>
                        <a:pt x="109041" y="108837"/>
                        <a:pt x="104335" y="106440"/>
                      </a:cubicBezTo>
                      <a:cubicBezTo>
                        <a:pt x="121030" y="96423"/>
                        <a:pt x="131134" y="79555"/>
                        <a:pt x="131134" y="55789"/>
                      </a:cubicBezTo>
                      <a:cubicBezTo>
                        <a:pt x="131134" y="19304"/>
                        <a:pt x="106008" y="0"/>
                        <a:pt x="64510" y="0"/>
                      </a:cubicBezTo>
                      <a:lnTo>
                        <a:pt x="0" y="0"/>
                      </a:lnTo>
                      <a:lnTo>
                        <a:pt x="0" y="175806"/>
                      </a:lnTo>
                      <a:lnTo>
                        <a:pt x="45466" y="175806"/>
                      </a:lnTo>
                      <a:lnTo>
                        <a:pt x="45466" y="117385"/>
                      </a:lnTo>
                      <a:lnTo>
                        <a:pt x="57172" y="117385"/>
                      </a:lnTo>
                      <a:cubicBezTo>
                        <a:pt x="63277" y="117809"/>
                        <a:pt x="67181" y="121171"/>
                        <a:pt x="69907" y="127339"/>
                      </a:cubicBezTo>
                      <a:lnTo>
                        <a:pt x="91238" y="175664"/>
                      </a:lnTo>
                      <a:lnTo>
                        <a:pt x="139886" y="175664"/>
                      </a:lnTo>
                      <a:lnTo>
                        <a:pt x="115860" y="120127"/>
                      </a:lnTo>
                      <a:close/>
                      <a:moveTo>
                        <a:pt x="45474" y="82211"/>
                      </a:moveTo>
                      <a:lnTo>
                        <a:pt x="45474" y="35677"/>
                      </a:lnTo>
                      <a:lnTo>
                        <a:pt x="58162" y="35677"/>
                      </a:lnTo>
                      <a:cubicBezTo>
                        <a:pt x="74826" y="35677"/>
                        <a:pt x="84340" y="40705"/>
                        <a:pt x="84340" y="58681"/>
                      </a:cubicBezTo>
                      <a:cubicBezTo>
                        <a:pt x="84340" y="76923"/>
                        <a:pt x="73246" y="82211"/>
                        <a:pt x="55789" y="82211"/>
                      </a:cubicBezTo>
                      <a:lnTo>
                        <a:pt x="45474" y="82211"/>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dk1"/>
                    </a:solidFill>
                    <a:latin typeface="Inter Light"/>
                    <a:ea typeface="Inter Light"/>
                    <a:cs typeface="Inter Light"/>
                    <a:sym typeface="Inter Light"/>
                  </a:endParaRPr>
                </a:p>
              </p:txBody>
            </p:sp>
          </p:grpSp>
          <p:sp>
            <p:nvSpPr>
              <p:cNvPr id="1302" name="Google Shape;1302;p168"/>
              <p:cNvSpPr/>
              <p:nvPr/>
            </p:nvSpPr>
            <p:spPr>
              <a:xfrm>
                <a:off x="2711472" y="561444"/>
                <a:ext cx="46510" cy="47398"/>
              </a:xfrm>
              <a:custGeom>
                <a:avLst/>
                <a:gdLst/>
                <a:ahLst/>
                <a:cxnLst/>
                <a:rect l="l" t="t" r="r" b="b"/>
                <a:pathLst>
                  <a:path w="46510" h="47398" extrusionOk="0">
                    <a:moveTo>
                      <a:pt x="23318" y="47399"/>
                    </a:moveTo>
                    <a:cubicBezTo>
                      <a:pt x="9695" y="47399"/>
                      <a:pt x="0" y="37193"/>
                      <a:pt x="0" y="23703"/>
                    </a:cubicBezTo>
                    <a:cubicBezTo>
                      <a:pt x="0" y="9444"/>
                      <a:pt x="10771" y="0"/>
                      <a:pt x="23318" y="0"/>
                    </a:cubicBezTo>
                    <a:cubicBezTo>
                      <a:pt x="35739" y="0"/>
                      <a:pt x="46511" y="9444"/>
                      <a:pt x="46511" y="23703"/>
                    </a:cubicBezTo>
                    <a:cubicBezTo>
                      <a:pt x="46511" y="37955"/>
                      <a:pt x="35739" y="47399"/>
                      <a:pt x="23318" y="47399"/>
                    </a:cubicBezTo>
                    <a:close/>
                    <a:moveTo>
                      <a:pt x="23318" y="4117"/>
                    </a:moveTo>
                    <a:cubicBezTo>
                      <a:pt x="13050" y="4117"/>
                      <a:pt x="5067" y="12162"/>
                      <a:pt x="5067" y="23695"/>
                    </a:cubicBezTo>
                    <a:cubicBezTo>
                      <a:pt x="5067" y="34467"/>
                      <a:pt x="12036" y="43274"/>
                      <a:pt x="23318" y="43274"/>
                    </a:cubicBezTo>
                    <a:cubicBezTo>
                      <a:pt x="33453" y="43274"/>
                      <a:pt x="41443" y="35284"/>
                      <a:pt x="41443" y="23695"/>
                    </a:cubicBezTo>
                    <a:cubicBezTo>
                      <a:pt x="41443" y="12162"/>
                      <a:pt x="33453" y="4117"/>
                      <a:pt x="23318" y="4117"/>
                    </a:cubicBezTo>
                    <a:close/>
                    <a:moveTo>
                      <a:pt x="18628" y="37256"/>
                    </a:moveTo>
                    <a:lnTo>
                      <a:pt x="14315" y="37256"/>
                    </a:lnTo>
                    <a:lnTo>
                      <a:pt x="14315" y="11023"/>
                    </a:lnTo>
                    <a:lnTo>
                      <a:pt x="24261" y="11023"/>
                    </a:lnTo>
                    <a:cubicBezTo>
                      <a:pt x="30601" y="11023"/>
                      <a:pt x="33830" y="13238"/>
                      <a:pt x="33830" y="18565"/>
                    </a:cubicBezTo>
                    <a:cubicBezTo>
                      <a:pt x="33830" y="23318"/>
                      <a:pt x="30915" y="25282"/>
                      <a:pt x="26987" y="25722"/>
                    </a:cubicBezTo>
                    <a:lnTo>
                      <a:pt x="34333" y="37256"/>
                    </a:lnTo>
                    <a:lnTo>
                      <a:pt x="29454" y="37256"/>
                    </a:lnTo>
                    <a:lnTo>
                      <a:pt x="22674" y="26037"/>
                    </a:lnTo>
                    <a:lnTo>
                      <a:pt x="18620" y="26037"/>
                    </a:lnTo>
                    <a:lnTo>
                      <a:pt x="18620" y="37256"/>
                    </a:lnTo>
                    <a:close/>
                    <a:moveTo>
                      <a:pt x="23444" y="22368"/>
                    </a:moveTo>
                    <a:cubicBezTo>
                      <a:pt x="26673" y="22368"/>
                      <a:pt x="29533" y="22045"/>
                      <a:pt x="29533" y="18251"/>
                    </a:cubicBezTo>
                    <a:cubicBezTo>
                      <a:pt x="29533" y="15085"/>
                      <a:pt x="26421" y="14700"/>
                      <a:pt x="23829" y="14700"/>
                    </a:cubicBezTo>
                    <a:lnTo>
                      <a:pt x="18636" y="14700"/>
                    </a:lnTo>
                    <a:lnTo>
                      <a:pt x="18636" y="22368"/>
                    </a:lnTo>
                    <a:lnTo>
                      <a:pt x="23444" y="2236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dk1"/>
                  </a:solidFill>
                  <a:latin typeface="Inter Light"/>
                  <a:ea typeface="Inter Light"/>
                  <a:cs typeface="Inter Light"/>
                  <a:sym typeface="Inter Light"/>
                </a:endParaRPr>
              </a:p>
            </p:txBody>
          </p:sp>
        </p:grpSp>
      </p:grpSp>
    </p:spTree>
    <p:extLst>
      <p:ext uri="{BB962C8B-B14F-4D97-AF65-F5344CB8AC3E}">
        <p14:creationId xmlns:p14="http://schemas.microsoft.com/office/powerpoint/2010/main" val="2003387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matchingName="Purple Title">
  <p:cSld name="Purple Title">
    <p:bg>
      <p:bgPr>
        <a:gradFill>
          <a:gsLst>
            <a:gs pos="0">
              <a:schemeClr val="accent3"/>
            </a:gs>
            <a:gs pos="71000">
              <a:srgbClr val="4C2275"/>
            </a:gs>
            <a:gs pos="100000">
              <a:srgbClr val="33164E"/>
            </a:gs>
          </a:gsLst>
          <a:lin ang="2700000" scaled="0"/>
        </a:gradFill>
        <a:effectLst/>
      </p:bgPr>
    </p:bg>
    <p:spTree>
      <p:nvGrpSpPr>
        <p:cNvPr id="1" name="Shape 1303"/>
        <p:cNvGrpSpPr/>
        <p:nvPr/>
      </p:nvGrpSpPr>
      <p:grpSpPr>
        <a:xfrm>
          <a:off x="0" y="0"/>
          <a:ext cx="0" cy="0"/>
          <a:chOff x="0" y="0"/>
          <a:chExt cx="0" cy="0"/>
        </a:xfrm>
      </p:grpSpPr>
      <p:sp>
        <p:nvSpPr>
          <p:cNvPr id="1304" name="Google Shape;1304;p169"/>
          <p:cNvSpPr txBox="1">
            <a:spLocks noGrp="1"/>
          </p:cNvSpPr>
          <p:nvPr>
            <p:ph type="body" idx="1"/>
          </p:nvPr>
        </p:nvSpPr>
        <p:spPr>
          <a:xfrm>
            <a:off x="431638" y="4394885"/>
            <a:ext cx="7055035" cy="961930"/>
          </a:xfrm>
          <a:prstGeom prst="rect">
            <a:avLst/>
          </a:prstGeom>
          <a:noFill/>
          <a:ln>
            <a:noFill/>
          </a:ln>
        </p:spPr>
        <p:txBody>
          <a:bodyPr spcFirstLastPara="1" wrap="square" lIns="0" tIns="0" rIns="0" bIns="0" anchor="t" anchorCtr="0">
            <a:noAutofit/>
          </a:bodyPr>
          <a:lstStyle>
            <a:lvl1pPr marL="457200" lvl="0" indent="-361950" algn="l">
              <a:lnSpc>
                <a:spcPct val="107000"/>
              </a:lnSpc>
              <a:spcBef>
                <a:spcPts val="0"/>
              </a:spcBef>
              <a:spcAft>
                <a:spcPts val="0"/>
              </a:spcAft>
              <a:buSzPts val="2100"/>
              <a:buFont typeface="Helvetica Neue"/>
              <a:buChar char="​"/>
              <a:defRPr sz="2100" b="1">
                <a:solidFill>
                  <a:schemeClr val="lt1"/>
                </a:solidFill>
              </a:defRPr>
            </a:lvl1pPr>
            <a:lvl2pPr marL="914400" lvl="1" indent="-228600" algn="l">
              <a:lnSpc>
                <a:spcPct val="96000"/>
              </a:lnSpc>
              <a:spcBef>
                <a:spcPts val="600"/>
              </a:spcBef>
              <a:spcAft>
                <a:spcPts val="0"/>
              </a:spcAft>
              <a:buSzPts val="1800"/>
              <a:buFont typeface="Helvetica Neue"/>
              <a:buNone/>
              <a:defRPr sz="1800">
                <a:solidFill>
                  <a:srgbClr val="C19EE3"/>
                </a:solidFill>
              </a:defRPr>
            </a:lvl2pPr>
            <a:lvl3pPr marL="1371600" lvl="2" indent="-342900" algn="l">
              <a:lnSpc>
                <a:spcPct val="98000"/>
              </a:lnSpc>
              <a:spcBef>
                <a:spcPts val="0"/>
              </a:spcBef>
              <a:spcAft>
                <a:spcPts val="0"/>
              </a:spcAft>
              <a:buSzPts val="1800"/>
              <a:buFont typeface="Helvetica Neue"/>
              <a:buChar char="​"/>
              <a:defRPr sz="1800">
                <a:solidFill>
                  <a:schemeClr val="lt1"/>
                </a:solidFill>
              </a:defRPr>
            </a:lvl3pPr>
            <a:lvl4pPr marL="1828800" lvl="3" indent="-342900" algn="l">
              <a:lnSpc>
                <a:spcPct val="98000"/>
              </a:lnSpc>
              <a:spcBef>
                <a:spcPts val="0"/>
              </a:spcBef>
              <a:spcAft>
                <a:spcPts val="0"/>
              </a:spcAft>
              <a:buSzPts val="1800"/>
              <a:buFont typeface="Helvetica Neue"/>
              <a:buChar char="​"/>
              <a:defRPr sz="1800">
                <a:solidFill>
                  <a:schemeClr val="lt1"/>
                </a:solidFill>
              </a:defRPr>
            </a:lvl4pPr>
            <a:lvl5pPr marL="2286000" lvl="4" indent="-342900" algn="l">
              <a:lnSpc>
                <a:spcPct val="98000"/>
              </a:lnSpc>
              <a:spcBef>
                <a:spcPts val="0"/>
              </a:spcBef>
              <a:spcAft>
                <a:spcPts val="0"/>
              </a:spcAft>
              <a:buSzPts val="1800"/>
              <a:buChar char="​"/>
              <a:defRPr sz="1800">
                <a:solidFill>
                  <a:schemeClr val="lt1"/>
                </a:solidFill>
              </a:defRPr>
            </a:lvl5pPr>
            <a:lvl6pPr marL="2743200" lvl="5" indent="-342900" algn="l">
              <a:lnSpc>
                <a:spcPct val="98000"/>
              </a:lnSpc>
              <a:spcBef>
                <a:spcPts val="0"/>
              </a:spcBef>
              <a:spcAft>
                <a:spcPts val="0"/>
              </a:spcAft>
              <a:buClr>
                <a:schemeClr val="lt1"/>
              </a:buClr>
              <a:buSzPts val="1800"/>
              <a:buChar char="​"/>
              <a:defRPr sz="1800">
                <a:solidFill>
                  <a:schemeClr val="lt1"/>
                </a:solidFill>
              </a:defRPr>
            </a:lvl6pPr>
            <a:lvl7pPr marL="3200400" lvl="6" indent="-342900" algn="l">
              <a:lnSpc>
                <a:spcPct val="98000"/>
              </a:lnSpc>
              <a:spcBef>
                <a:spcPts val="0"/>
              </a:spcBef>
              <a:spcAft>
                <a:spcPts val="0"/>
              </a:spcAft>
              <a:buClr>
                <a:schemeClr val="lt1"/>
              </a:buClr>
              <a:buSzPts val="1800"/>
              <a:buChar char="​"/>
              <a:defRPr sz="1800">
                <a:solidFill>
                  <a:schemeClr val="lt1"/>
                </a:solidFill>
              </a:defRPr>
            </a:lvl7pPr>
            <a:lvl8pPr marL="3657600" lvl="7" indent="-342900" algn="l">
              <a:lnSpc>
                <a:spcPct val="98000"/>
              </a:lnSpc>
              <a:spcBef>
                <a:spcPts val="0"/>
              </a:spcBef>
              <a:spcAft>
                <a:spcPts val="0"/>
              </a:spcAft>
              <a:buClr>
                <a:schemeClr val="lt1"/>
              </a:buClr>
              <a:buSzPts val="1800"/>
              <a:buChar char="​"/>
              <a:defRPr sz="1800">
                <a:solidFill>
                  <a:schemeClr val="lt1"/>
                </a:solidFill>
              </a:defRPr>
            </a:lvl8pPr>
            <a:lvl9pPr marL="4114800" lvl="8" indent="-228600" algn="l">
              <a:lnSpc>
                <a:spcPct val="98000"/>
              </a:lnSpc>
              <a:spcBef>
                <a:spcPts val="0"/>
              </a:spcBef>
              <a:spcAft>
                <a:spcPts val="0"/>
              </a:spcAft>
              <a:buClr>
                <a:schemeClr val="lt1"/>
              </a:buClr>
              <a:buSzPts val="1800"/>
              <a:buNone/>
              <a:defRPr sz="1800">
                <a:solidFill>
                  <a:schemeClr val="lt1"/>
                </a:solidFill>
              </a:defRPr>
            </a:lvl9pPr>
          </a:lstStyle>
          <a:p>
            <a:endParaRPr/>
          </a:p>
        </p:txBody>
      </p:sp>
      <p:sp>
        <p:nvSpPr>
          <p:cNvPr id="1305" name="Google Shape;1305;p169"/>
          <p:cNvSpPr txBox="1">
            <a:spLocks noGrp="1"/>
          </p:cNvSpPr>
          <p:nvPr>
            <p:ph type="body" idx="2"/>
          </p:nvPr>
        </p:nvSpPr>
        <p:spPr>
          <a:xfrm>
            <a:off x="3352275" y="6227544"/>
            <a:ext cx="1904056" cy="226772"/>
          </a:xfrm>
          <a:prstGeom prst="rect">
            <a:avLst/>
          </a:prstGeom>
          <a:noFill/>
          <a:ln>
            <a:noFill/>
          </a:ln>
        </p:spPr>
        <p:txBody>
          <a:bodyPr spcFirstLastPara="1" wrap="square" lIns="0" tIns="0" rIns="0" bIns="0" anchor="t" anchorCtr="0">
            <a:noAutofit/>
          </a:bodyPr>
          <a:lstStyle>
            <a:lvl1pPr marL="457200" lvl="0" indent="-228600" algn="l">
              <a:lnSpc>
                <a:spcPct val="87000"/>
              </a:lnSpc>
              <a:spcBef>
                <a:spcPts val="0"/>
              </a:spcBef>
              <a:spcAft>
                <a:spcPts val="0"/>
              </a:spcAft>
              <a:buSzPts val="1600"/>
              <a:buNone/>
              <a:defRPr sz="1600" b="0">
                <a:solidFill>
                  <a:schemeClr val="lt1"/>
                </a:solidFill>
                <a:latin typeface="Space Mono"/>
                <a:ea typeface="Space Mono"/>
                <a:cs typeface="Space Mono"/>
                <a:sym typeface="Space Mono"/>
              </a:defRPr>
            </a:lvl1pPr>
            <a:lvl2pPr marL="914400" lvl="1" indent="-228600" algn="r">
              <a:lnSpc>
                <a:spcPct val="90000"/>
              </a:lnSpc>
              <a:spcBef>
                <a:spcPts val="0"/>
              </a:spcBef>
              <a:spcAft>
                <a:spcPts val="0"/>
              </a:spcAft>
              <a:buSzPts val="1600"/>
              <a:buNone/>
              <a:defRPr sz="1600">
                <a:solidFill>
                  <a:schemeClr val="lt1"/>
                </a:solidFill>
              </a:defRPr>
            </a:lvl2pPr>
            <a:lvl3pPr marL="1371600" lvl="2" indent="-228600" algn="r">
              <a:lnSpc>
                <a:spcPct val="90000"/>
              </a:lnSpc>
              <a:spcBef>
                <a:spcPts val="0"/>
              </a:spcBef>
              <a:spcAft>
                <a:spcPts val="0"/>
              </a:spcAft>
              <a:buSzPts val="1600"/>
              <a:buNone/>
              <a:defRPr sz="1600">
                <a:solidFill>
                  <a:schemeClr val="lt1"/>
                </a:solidFill>
              </a:defRPr>
            </a:lvl3pPr>
            <a:lvl4pPr marL="1828800" lvl="3" indent="-228600" algn="r">
              <a:lnSpc>
                <a:spcPct val="90000"/>
              </a:lnSpc>
              <a:spcBef>
                <a:spcPts val="0"/>
              </a:spcBef>
              <a:spcAft>
                <a:spcPts val="0"/>
              </a:spcAft>
              <a:buSzPts val="1600"/>
              <a:buNone/>
              <a:defRPr sz="1600">
                <a:solidFill>
                  <a:schemeClr val="lt1"/>
                </a:solidFill>
              </a:defRPr>
            </a:lvl4pPr>
            <a:lvl5pPr marL="2286000" lvl="4" indent="-228600" algn="r">
              <a:lnSpc>
                <a:spcPct val="90000"/>
              </a:lnSpc>
              <a:spcBef>
                <a:spcPts val="0"/>
              </a:spcBef>
              <a:spcAft>
                <a:spcPts val="0"/>
              </a:spcAft>
              <a:buSzPts val="1600"/>
              <a:buNone/>
              <a:defRPr sz="1600">
                <a:solidFill>
                  <a:schemeClr val="lt1"/>
                </a:solidFill>
              </a:defRPr>
            </a:lvl5pPr>
            <a:lvl6pPr marL="2743200" lvl="5" indent="-342900" algn="l">
              <a:lnSpc>
                <a:spcPct val="96000"/>
              </a:lnSpc>
              <a:spcBef>
                <a:spcPts val="0"/>
              </a:spcBef>
              <a:spcAft>
                <a:spcPts val="0"/>
              </a:spcAft>
              <a:buClr>
                <a:schemeClr val="dk1"/>
              </a:buClr>
              <a:buSzPts val="1800"/>
              <a:buChar char="​"/>
              <a:defRPr/>
            </a:lvl6pPr>
            <a:lvl7pPr marL="3200400" lvl="6" indent="-342900" algn="l">
              <a:lnSpc>
                <a:spcPct val="107000"/>
              </a:lnSpc>
              <a:spcBef>
                <a:spcPts val="1200"/>
              </a:spcBef>
              <a:spcAft>
                <a:spcPts val="0"/>
              </a:spcAft>
              <a:buClr>
                <a:schemeClr val="dk1"/>
              </a:buClr>
              <a:buSzPts val="1800"/>
              <a:buChar char="​"/>
              <a:defRPr/>
            </a:lvl7pPr>
            <a:lvl8pPr marL="3657600" lvl="7" indent="-342900" algn="l">
              <a:lnSpc>
                <a:spcPct val="87000"/>
              </a:lnSpc>
              <a:spcBef>
                <a:spcPts val="1800"/>
              </a:spcBef>
              <a:spcAft>
                <a:spcPts val="0"/>
              </a:spcAft>
              <a:buClr>
                <a:schemeClr val="dk1"/>
              </a:buClr>
              <a:buSzPts val="1800"/>
              <a:buChar char="​"/>
              <a:defRPr/>
            </a:lvl8pPr>
            <a:lvl9pPr marL="4114800" lvl="8" indent="-228600" algn="l">
              <a:lnSpc>
                <a:spcPct val="87000"/>
              </a:lnSpc>
              <a:spcBef>
                <a:spcPts val="1800"/>
              </a:spcBef>
              <a:spcAft>
                <a:spcPts val="0"/>
              </a:spcAft>
              <a:buClr>
                <a:schemeClr val="dk1"/>
              </a:buClr>
              <a:buSzPts val="1800"/>
              <a:buNone/>
              <a:defRPr/>
            </a:lvl9pPr>
          </a:lstStyle>
          <a:p>
            <a:endParaRPr/>
          </a:p>
        </p:txBody>
      </p:sp>
      <p:sp>
        <p:nvSpPr>
          <p:cNvPr id="1306" name="Google Shape;1306;p169"/>
          <p:cNvSpPr txBox="1">
            <a:spLocks noGrp="1"/>
          </p:cNvSpPr>
          <p:nvPr>
            <p:ph type="body" idx="3"/>
          </p:nvPr>
        </p:nvSpPr>
        <p:spPr>
          <a:xfrm>
            <a:off x="491019" y="6227544"/>
            <a:ext cx="1882210" cy="228600"/>
          </a:xfrm>
          <a:prstGeom prst="rect">
            <a:avLst/>
          </a:prstGeom>
          <a:noFill/>
          <a:ln>
            <a:noFill/>
          </a:ln>
        </p:spPr>
        <p:txBody>
          <a:bodyPr spcFirstLastPara="1" wrap="square" lIns="0" tIns="0" rIns="0" bIns="0" anchor="t" anchorCtr="0">
            <a:noAutofit/>
          </a:bodyPr>
          <a:lstStyle>
            <a:lvl1pPr marL="457200" lvl="0" indent="-228600" algn="l">
              <a:lnSpc>
                <a:spcPct val="87000"/>
              </a:lnSpc>
              <a:spcBef>
                <a:spcPts val="0"/>
              </a:spcBef>
              <a:spcAft>
                <a:spcPts val="0"/>
              </a:spcAft>
              <a:buSzPts val="1600"/>
              <a:buNone/>
              <a:defRPr sz="1600">
                <a:solidFill>
                  <a:schemeClr val="lt1"/>
                </a:solidFill>
                <a:latin typeface="Space Mono"/>
                <a:ea typeface="Space Mono"/>
                <a:cs typeface="Space Mono"/>
                <a:sym typeface="Space Mono"/>
              </a:defRPr>
            </a:lvl1pPr>
            <a:lvl2pPr marL="914400" lvl="1" indent="-228600" algn="l">
              <a:lnSpc>
                <a:spcPct val="98000"/>
              </a:lnSpc>
              <a:spcBef>
                <a:spcPts val="0"/>
              </a:spcBef>
              <a:spcAft>
                <a:spcPts val="0"/>
              </a:spcAft>
              <a:buSzPts val="1600"/>
              <a:buNone/>
              <a:defRPr sz="1600">
                <a:solidFill>
                  <a:schemeClr val="lt1"/>
                </a:solidFill>
              </a:defRPr>
            </a:lvl2pPr>
            <a:lvl3pPr marL="1371600" lvl="2" indent="-228600" algn="l">
              <a:lnSpc>
                <a:spcPct val="98000"/>
              </a:lnSpc>
              <a:spcBef>
                <a:spcPts val="0"/>
              </a:spcBef>
              <a:spcAft>
                <a:spcPts val="0"/>
              </a:spcAft>
              <a:buSzPts val="1600"/>
              <a:buNone/>
              <a:defRPr sz="1600">
                <a:solidFill>
                  <a:schemeClr val="lt1"/>
                </a:solidFill>
              </a:defRPr>
            </a:lvl3pPr>
            <a:lvl4pPr marL="1828800" lvl="3" indent="-228600" algn="l">
              <a:lnSpc>
                <a:spcPct val="98000"/>
              </a:lnSpc>
              <a:spcBef>
                <a:spcPts val="0"/>
              </a:spcBef>
              <a:spcAft>
                <a:spcPts val="0"/>
              </a:spcAft>
              <a:buSzPts val="1600"/>
              <a:buNone/>
              <a:defRPr sz="1600">
                <a:solidFill>
                  <a:schemeClr val="lt1"/>
                </a:solidFill>
              </a:defRPr>
            </a:lvl4pPr>
            <a:lvl5pPr marL="2286000" lvl="4" indent="-228600" algn="l">
              <a:lnSpc>
                <a:spcPct val="98000"/>
              </a:lnSpc>
              <a:spcBef>
                <a:spcPts val="0"/>
              </a:spcBef>
              <a:spcAft>
                <a:spcPts val="0"/>
              </a:spcAft>
              <a:buSzPts val="1600"/>
              <a:buNone/>
              <a:defRPr sz="1600">
                <a:solidFill>
                  <a:schemeClr val="lt1"/>
                </a:solidFill>
              </a:defRPr>
            </a:lvl5pPr>
            <a:lvl6pPr marL="2743200" lvl="5" indent="-342900" algn="l">
              <a:lnSpc>
                <a:spcPct val="96000"/>
              </a:lnSpc>
              <a:spcBef>
                <a:spcPts val="0"/>
              </a:spcBef>
              <a:spcAft>
                <a:spcPts val="0"/>
              </a:spcAft>
              <a:buClr>
                <a:schemeClr val="dk1"/>
              </a:buClr>
              <a:buSzPts val="1800"/>
              <a:buChar char="​"/>
              <a:defRPr/>
            </a:lvl6pPr>
            <a:lvl7pPr marL="3200400" lvl="6" indent="-342900" algn="l">
              <a:lnSpc>
                <a:spcPct val="107000"/>
              </a:lnSpc>
              <a:spcBef>
                <a:spcPts val="1200"/>
              </a:spcBef>
              <a:spcAft>
                <a:spcPts val="0"/>
              </a:spcAft>
              <a:buClr>
                <a:schemeClr val="dk1"/>
              </a:buClr>
              <a:buSzPts val="1800"/>
              <a:buChar char="​"/>
              <a:defRPr/>
            </a:lvl7pPr>
            <a:lvl8pPr marL="3657600" lvl="7" indent="-342900" algn="l">
              <a:lnSpc>
                <a:spcPct val="87000"/>
              </a:lnSpc>
              <a:spcBef>
                <a:spcPts val="1800"/>
              </a:spcBef>
              <a:spcAft>
                <a:spcPts val="0"/>
              </a:spcAft>
              <a:buClr>
                <a:schemeClr val="dk1"/>
              </a:buClr>
              <a:buSzPts val="1800"/>
              <a:buChar char="​"/>
              <a:defRPr/>
            </a:lvl8pPr>
            <a:lvl9pPr marL="4114800" lvl="8" indent="-228600" algn="l">
              <a:lnSpc>
                <a:spcPct val="87000"/>
              </a:lnSpc>
              <a:spcBef>
                <a:spcPts val="1800"/>
              </a:spcBef>
              <a:spcAft>
                <a:spcPts val="0"/>
              </a:spcAft>
              <a:buClr>
                <a:schemeClr val="dk1"/>
              </a:buClr>
              <a:buSzPts val="1800"/>
              <a:buNone/>
              <a:defRPr/>
            </a:lvl9pPr>
          </a:lstStyle>
          <a:p>
            <a:endParaRPr/>
          </a:p>
        </p:txBody>
      </p:sp>
      <p:sp>
        <p:nvSpPr>
          <p:cNvPr id="1307" name="Google Shape;1307;p169"/>
          <p:cNvSpPr txBox="1">
            <a:spLocks noGrp="1"/>
          </p:cNvSpPr>
          <p:nvPr>
            <p:ph type="title"/>
          </p:nvPr>
        </p:nvSpPr>
        <p:spPr>
          <a:xfrm>
            <a:off x="431638" y="2456691"/>
            <a:ext cx="7999981" cy="1820755"/>
          </a:xfrm>
          <a:prstGeom prst="rect">
            <a:avLst/>
          </a:prstGeom>
          <a:noFill/>
          <a:ln>
            <a:noFill/>
          </a:ln>
        </p:spPr>
        <p:txBody>
          <a:bodyPr spcFirstLastPara="1" wrap="square" lIns="0" tIns="0" rIns="0" bIns="0" anchor="b" anchorCtr="0">
            <a:spAutoFit/>
          </a:bodyPr>
          <a:lstStyle>
            <a:lvl1pPr lvl="0" algn="l">
              <a:lnSpc>
                <a:spcPct val="87000"/>
              </a:lnSpc>
              <a:spcBef>
                <a:spcPts val="0"/>
              </a:spcBef>
              <a:spcAft>
                <a:spcPts val="0"/>
              </a:spcAft>
              <a:buClr>
                <a:schemeClr val="lt1"/>
              </a:buClr>
              <a:buSzPts val="6800"/>
              <a:buFont typeface="Inter ExtraBold"/>
              <a:buNone/>
              <a:defRPr sz="6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1308" name="Google Shape;1308;p169"/>
          <p:cNvGrpSpPr/>
          <p:nvPr/>
        </p:nvGrpSpPr>
        <p:grpSpPr>
          <a:xfrm>
            <a:off x="495296" y="452553"/>
            <a:ext cx="2262687" cy="397148"/>
            <a:chOff x="495295" y="452553"/>
            <a:chExt cx="2262687" cy="397148"/>
          </a:xfrm>
        </p:grpSpPr>
        <p:sp>
          <p:nvSpPr>
            <p:cNvPr id="1309" name="Google Shape;1309;p169"/>
            <p:cNvSpPr/>
            <p:nvPr/>
          </p:nvSpPr>
          <p:spPr>
            <a:xfrm>
              <a:off x="495295" y="452553"/>
              <a:ext cx="441055" cy="397148"/>
            </a:xfrm>
            <a:custGeom>
              <a:avLst/>
              <a:gdLst/>
              <a:ahLst/>
              <a:cxnLst/>
              <a:rect l="l" t="t" r="r" b="b"/>
              <a:pathLst>
                <a:path w="441055" h="397148" extrusionOk="0">
                  <a:moveTo>
                    <a:pt x="236007" y="397148"/>
                  </a:moveTo>
                  <a:lnTo>
                    <a:pt x="138508" y="397148"/>
                  </a:lnTo>
                  <a:cubicBezTo>
                    <a:pt x="118379" y="397148"/>
                    <a:pt x="99626" y="386322"/>
                    <a:pt x="89562" y="368912"/>
                  </a:cubicBezTo>
                  <a:lnTo>
                    <a:pt x="7531" y="226842"/>
                  </a:lnTo>
                  <a:cubicBezTo>
                    <a:pt x="-2509" y="209408"/>
                    <a:pt x="-2509" y="187756"/>
                    <a:pt x="7524" y="170346"/>
                  </a:cubicBezTo>
                  <a:lnTo>
                    <a:pt x="89569" y="28260"/>
                  </a:lnTo>
                  <a:cubicBezTo>
                    <a:pt x="99618" y="10826"/>
                    <a:pt x="118379" y="0"/>
                    <a:pt x="138508" y="0"/>
                  </a:cubicBezTo>
                  <a:lnTo>
                    <a:pt x="302544" y="0"/>
                  </a:lnTo>
                  <a:cubicBezTo>
                    <a:pt x="322673" y="0"/>
                    <a:pt x="341427" y="10826"/>
                    <a:pt x="351491" y="28260"/>
                  </a:cubicBezTo>
                  <a:lnTo>
                    <a:pt x="433513" y="170330"/>
                  </a:lnTo>
                  <a:cubicBezTo>
                    <a:pt x="443569" y="187748"/>
                    <a:pt x="443569" y="209408"/>
                    <a:pt x="433513" y="226842"/>
                  </a:cubicBezTo>
                  <a:lnTo>
                    <a:pt x="412300" y="260664"/>
                  </a:lnTo>
                  <a:cubicBezTo>
                    <a:pt x="402425" y="277776"/>
                    <a:pt x="383663" y="288594"/>
                    <a:pt x="363527" y="288594"/>
                  </a:cubicBezTo>
                  <a:lnTo>
                    <a:pt x="265902" y="288594"/>
                  </a:lnTo>
                  <a:lnTo>
                    <a:pt x="319271" y="198519"/>
                  </a:lnTo>
                  <a:lnTo>
                    <a:pt x="269901" y="113040"/>
                  </a:lnTo>
                  <a:lnTo>
                    <a:pt x="171136" y="113040"/>
                  </a:lnTo>
                  <a:lnTo>
                    <a:pt x="121742" y="198582"/>
                  </a:lnTo>
                  <a:lnTo>
                    <a:pt x="236007" y="397148"/>
                  </a:lnTo>
                  <a:lnTo>
                    <a:pt x="236007" y="39714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dk1"/>
                </a:solidFill>
                <a:latin typeface="Inter Light"/>
                <a:ea typeface="Inter Light"/>
                <a:cs typeface="Inter Light"/>
                <a:sym typeface="Inter Light"/>
              </a:endParaRPr>
            </a:p>
          </p:txBody>
        </p:sp>
        <p:grpSp>
          <p:nvGrpSpPr>
            <p:cNvPr id="1310" name="Google Shape;1310;p169"/>
            <p:cNvGrpSpPr/>
            <p:nvPr/>
          </p:nvGrpSpPr>
          <p:grpSpPr>
            <a:xfrm>
              <a:off x="1036348" y="561444"/>
              <a:ext cx="1721634" cy="184197"/>
              <a:chOff x="1036348" y="561444"/>
              <a:chExt cx="1721634" cy="184197"/>
            </a:xfrm>
          </p:grpSpPr>
          <p:grpSp>
            <p:nvGrpSpPr>
              <p:cNvPr id="1311" name="Google Shape;1311;p169"/>
              <p:cNvGrpSpPr/>
              <p:nvPr/>
            </p:nvGrpSpPr>
            <p:grpSpPr>
              <a:xfrm>
                <a:off x="1036348" y="563495"/>
                <a:ext cx="1662301" cy="182146"/>
                <a:chOff x="1036348" y="563495"/>
                <a:chExt cx="1662301" cy="182146"/>
              </a:xfrm>
            </p:grpSpPr>
            <p:sp>
              <p:nvSpPr>
                <p:cNvPr id="1312" name="Google Shape;1312;p169"/>
                <p:cNvSpPr/>
                <p:nvPr/>
              </p:nvSpPr>
              <p:spPr>
                <a:xfrm>
                  <a:off x="1036348" y="566677"/>
                  <a:ext cx="131117" cy="175805"/>
                </a:xfrm>
                <a:custGeom>
                  <a:avLst/>
                  <a:gdLst/>
                  <a:ahLst/>
                  <a:cxnLst/>
                  <a:rect l="l" t="t" r="r" b="b"/>
                  <a:pathLst>
                    <a:path w="131117" h="175805" extrusionOk="0">
                      <a:moveTo>
                        <a:pt x="45466" y="175806"/>
                      </a:moveTo>
                      <a:lnTo>
                        <a:pt x="0" y="175806"/>
                      </a:lnTo>
                      <a:lnTo>
                        <a:pt x="0" y="0"/>
                      </a:lnTo>
                      <a:lnTo>
                        <a:pt x="64502" y="0"/>
                      </a:lnTo>
                      <a:cubicBezTo>
                        <a:pt x="106008" y="0"/>
                        <a:pt x="131118" y="19304"/>
                        <a:pt x="131118" y="55781"/>
                      </a:cubicBezTo>
                      <a:cubicBezTo>
                        <a:pt x="131118" y="96761"/>
                        <a:pt x="101247" y="117377"/>
                        <a:pt x="58955" y="117377"/>
                      </a:cubicBezTo>
                      <a:lnTo>
                        <a:pt x="45474" y="117377"/>
                      </a:lnTo>
                      <a:lnTo>
                        <a:pt x="45474" y="175806"/>
                      </a:lnTo>
                      <a:close/>
                      <a:moveTo>
                        <a:pt x="55774" y="82219"/>
                      </a:moveTo>
                      <a:cubicBezTo>
                        <a:pt x="73215" y="82219"/>
                        <a:pt x="84324" y="76939"/>
                        <a:pt x="84324" y="58688"/>
                      </a:cubicBezTo>
                      <a:cubicBezTo>
                        <a:pt x="84324" y="40713"/>
                        <a:pt x="74802" y="35684"/>
                        <a:pt x="58146" y="35684"/>
                      </a:cubicBezTo>
                      <a:lnTo>
                        <a:pt x="45458" y="35684"/>
                      </a:lnTo>
                      <a:lnTo>
                        <a:pt x="45458" y="82219"/>
                      </a:lnTo>
                      <a:lnTo>
                        <a:pt x="55774" y="82219"/>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dk1"/>
                    </a:solidFill>
                    <a:latin typeface="Inter Light"/>
                    <a:ea typeface="Inter Light"/>
                    <a:cs typeface="Inter Light"/>
                    <a:sym typeface="Inter Light"/>
                  </a:endParaRPr>
                </a:p>
              </p:txBody>
            </p:sp>
            <p:sp>
              <p:nvSpPr>
                <p:cNvPr id="1313" name="Google Shape;1313;p169"/>
                <p:cNvSpPr/>
                <p:nvPr/>
              </p:nvSpPr>
              <p:spPr>
                <a:xfrm>
                  <a:off x="1194123" y="566677"/>
                  <a:ext cx="139312" cy="178964"/>
                </a:xfrm>
                <a:custGeom>
                  <a:avLst/>
                  <a:gdLst/>
                  <a:ahLst/>
                  <a:cxnLst/>
                  <a:rect l="l" t="t" r="r" b="b"/>
                  <a:pathLst>
                    <a:path w="139312" h="178964" extrusionOk="0">
                      <a:moveTo>
                        <a:pt x="45458" y="0"/>
                      </a:moveTo>
                      <a:lnTo>
                        <a:pt x="45458" y="114996"/>
                      </a:lnTo>
                      <a:cubicBezTo>
                        <a:pt x="45458" y="135093"/>
                        <a:pt x="55766" y="141166"/>
                        <a:pt x="70308" y="141166"/>
                      </a:cubicBezTo>
                      <a:cubicBezTo>
                        <a:pt x="84049" y="141166"/>
                        <a:pt x="93838" y="132972"/>
                        <a:pt x="93838" y="116324"/>
                      </a:cubicBezTo>
                      <a:lnTo>
                        <a:pt x="93838" y="0"/>
                      </a:lnTo>
                      <a:lnTo>
                        <a:pt x="139312" y="0"/>
                      </a:lnTo>
                      <a:lnTo>
                        <a:pt x="139312" y="121604"/>
                      </a:lnTo>
                      <a:cubicBezTo>
                        <a:pt x="139312" y="157304"/>
                        <a:pt x="110761" y="178964"/>
                        <a:pt x="69255" y="178964"/>
                      </a:cubicBezTo>
                      <a:cubicBezTo>
                        <a:pt x="23515" y="178964"/>
                        <a:pt x="0" y="160462"/>
                        <a:pt x="0" y="117644"/>
                      </a:cubicBezTo>
                      <a:lnTo>
                        <a:pt x="0" y="0"/>
                      </a:lnTo>
                      <a:lnTo>
                        <a:pt x="45458"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dk1"/>
                    </a:solidFill>
                    <a:latin typeface="Inter Light"/>
                    <a:ea typeface="Inter Light"/>
                    <a:cs typeface="Inter Light"/>
                    <a:sym typeface="Inter Light"/>
                  </a:endParaRPr>
                </a:p>
              </p:txBody>
            </p:sp>
            <p:sp>
              <p:nvSpPr>
                <p:cNvPr id="1314" name="Google Shape;1314;p169"/>
                <p:cNvSpPr/>
                <p:nvPr/>
              </p:nvSpPr>
              <p:spPr>
                <a:xfrm>
                  <a:off x="1527743" y="566677"/>
                  <a:ext cx="116850" cy="175797"/>
                </a:xfrm>
                <a:custGeom>
                  <a:avLst/>
                  <a:gdLst/>
                  <a:ahLst/>
                  <a:cxnLst/>
                  <a:rect l="l" t="t" r="r" b="b"/>
                  <a:pathLst>
                    <a:path w="116850" h="175797" extrusionOk="0">
                      <a:moveTo>
                        <a:pt x="0" y="0"/>
                      </a:moveTo>
                      <a:lnTo>
                        <a:pt x="115004" y="0"/>
                      </a:lnTo>
                      <a:lnTo>
                        <a:pt x="115004" y="39652"/>
                      </a:lnTo>
                      <a:lnTo>
                        <a:pt x="45474" y="39652"/>
                      </a:lnTo>
                      <a:lnTo>
                        <a:pt x="45474" y="66356"/>
                      </a:lnTo>
                      <a:lnTo>
                        <a:pt x="105223" y="66356"/>
                      </a:lnTo>
                      <a:lnTo>
                        <a:pt x="105223" y="106008"/>
                      </a:lnTo>
                      <a:lnTo>
                        <a:pt x="45474" y="106008"/>
                      </a:lnTo>
                      <a:lnTo>
                        <a:pt x="45474" y="136146"/>
                      </a:lnTo>
                      <a:lnTo>
                        <a:pt x="116850" y="136146"/>
                      </a:lnTo>
                      <a:lnTo>
                        <a:pt x="116850" y="175798"/>
                      </a:lnTo>
                      <a:lnTo>
                        <a:pt x="0" y="175798"/>
                      </a:lnTo>
                      <a:lnTo>
                        <a:pt x="0"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dk1"/>
                    </a:solidFill>
                    <a:latin typeface="Inter Light"/>
                    <a:ea typeface="Inter Light"/>
                    <a:cs typeface="Inter Light"/>
                    <a:sym typeface="Inter Light"/>
                  </a:endParaRPr>
                </a:p>
              </p:txBody>
            </p:sp>
            <p:sp>
              <p:nvSpPr>
                <p:cNvPr id="1315" name="Google Shape;1315;p169"/>
                <p:cNvSpPr/>
                <p:nvPr/>
              </p:nvSpPr>
              <p:spPr>
                <a:xfrm>
                  <a:off x="1679783" y="563503"/>
                  <a:ext cx="116583" cy="182138"/>
                </a:xfrm>
                <a:custGeom>
                  <a:avLst/>
                  <a:gdLst/>
                  <a:ahLst/>
                  <a:cxnLst/>
                  <a:rect l="l" t="t" r="r" b="b"/>
                  <a:pathLst>
                    <a:path w="116583" h="182138" extrusionOk="0">
                      <a:moveTo>
                        <a:pt x="8721" y="148842"/>
                      </a:moveTo>
                      <a:cubicBezTo>
                        <a:pt x="16915" y="154389"/>
                        <a:pt x="35692" y="163911"/>
                        <a:pt x="56575" y="163911"/>
                      </a:cubicBezTo>
                      <a:cubicBezTo>
                        <a:pt x="74284" y="163911"/>
                        <a:pt x="93579" y="158349"/>
                        <a:pt x="93579" y="131393"/>
                      </a:cubicBezTo>
                      <a:cubicBezTo>
                        <a:pt x="93579" y="110251"/>
                        <a:pt x="75069" y="103384"/>
                        <a:pt x="53935" y="97555"/>
                      </a:cubicBezTo>
                      <a:cubicBezTo>
                        <a:pt x="28543" y="90688"/>
                        <a:pt x="3700" y="81174"/>
                        <a:pt x="3700" y="48648"/>
                      </a:cubicBezTo>
                      <a:cubicBezTo>
                        <a:pt x="3700" y="19304"/>
                        <a:pt x="26437" y="0"/>
                        <a:pt x="59474" y="0"/>
                      </a:cubicBezTo>
                      <a:cubicBezTo>
                        <a:pt x="83271" y="0"/>
                        <a:pt x="104146" y="11109"/>
                        <a:pt x="116583" y="23530"/>
                      </a:cubicBezTo>
                      <a:lnTo>
                        <a:pt x="104940" y="37539"/>
                      </a:lnTo>
                      <a:cubicBezTo>
                        <a:pt x="91207" y="25659"/>
                        <a:pt x="75863" y="17976"/>
                        <a:pt x="59207" y="17976"/>
                      </a:cubicBezTo>
                      <a:cubicBezTo>
                        <a:pt x="44413" y="17976"/>
                        <a:pt x="25377" y="24332"/>
                        <a:pt x="25377" y="46526"/>
                      </a:cubicBezTo>
                      <a:cubicBezTo>
                        <a:pt x="25377" y="67409"/>
                        <a:pt x="43352" y="73498"/>
                        <a:pt x="66089" y="80372"/>
                      </a:cubicBezTo>
                      <a:cubicBezTo>
                        <a:pt x="90421" y="88033"/>
                        <a:pt x="115255" y="97288"/>
                        <a:pt x="115255" y="130591"/>
                      </a:cubicBezTo>
                      <a:cubicBezTo>
                        <a:pt x="115255" y="163636"/>
                        <a:pt x="93053" y="182138"/>
                        <a:pt x="56049" y="182138"/>
                      </a:cubicBezTo>
                      <a:cubicBezTo>
                        <a:pt x="30656" y="182138"/>
                        <a:pt x="7142" y="171830"/>
                        <a:pt x="0" y="166024"/>
                      </a:cubicBezTo>
                      <a:lnTo>
                        <a:pt x="8721" y="148842"/>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dk1"/>
                    </a:solidFill>
                    <a:latin typeface="Inter Light"/>
                    <a:ea typeface="Inter Light"/>
                    <a:cs typeface="Inter Light"/>
                    <a:sym typeface="Inter Light"/>
                  </a:endParaRPr>
                </a:p>
              </p:txBody>
            </p:sp>
            <p:sp>
              <p:nvSpPr>
                <p:cNvPr id="1316" name="Google Shape;1316;p169"/>
                <p:cNvSpPr/>
                <p:nvPr/>
              </p:nvSpPr>
              <p:spPr>
                <a:xfrm>
                  <a:off x="1816471" y="566677"/>
                  <a:ext cx="126631" cy="175797"/>
                </a:xfrm>
                <a:custGeom>
                  <a:avLst/>
                  <a:gdLst/>
                  <a:ahLst/>
                  <a:cxnLst/>
                  <a:rect l="l" t="t" r="r" b="b"/>
                  <a:pathLst>
                    <a:path w="126631" h="175797" extrusionOk="0">
                      <a:moveTo>
                        <a:pt x="126632" y="0"/>
                      </a:moveTo>
                      <a:lnTo>
                        <a:pt x="126632" y="17976"/>
                      </a:lnTo>
                      <a:lnTo>
                        <a:pt x="73239" y="17976"/>
                      </a:lnTo>
                      <a:lnTo>
                        <a:pt x="73239" y="175798"/>
                      </a:lnTo>
                      <a:lnTo>
                        <a:pt x="52356" y="175798"/>
                      </a:lnTo>
                      <a:lnTo>
                        <a:pt x="52356" y="17976"/>
                      </a:lnTo>
                      <a:lnTo>
                        <a:pt x="0" y="17976"/>
                      </a:lnTo>
                      <a:lnTo>
                        <a:pt x="0" y="0"/>
                      </a:lnTo>
                      <a:lnTo>
                        <a:pt x="126632"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dk1"/>
                    </a:solidFill>
                    <a:latin typeface="Inter Light"/>
                    <a:ea typeface="Inter Light"/>
                    <a:cs typeface="Inter Light"/>
                    <a:sym typeface="Inter Light"/>
                  </a:endParaRPr>
                </a:p>
              </p:txBody>
            </p:sp>
            <p:sp>
              <p:nvSpPr>
                <p:cNvPr id="1317" name="Google Shape;1317;p169"/>
                <p:cNvSpPr/>
                <p:nvPr/>
              </p:nvSpPr>
              <p:spPr>
                <a:xfrm>
                  <a:off x="1954840" y="563495"/>
                  <a:ext cx="146194" cy="182146"/>
                </a:xfrm>
                <a:custGeom>
                  <a:avLst/>
                  <a:gdLst/>
                  <a:ahLst/>
                  <a:cxnLst/>
                  <a:rect l="l" t="t" r="r" b="b"/>
                  <a:pathLst>
                    <a:path w="146194" h="182146" extrusionOk="0">
                      <a:moveTo>
                        <a:pt x="72429" y="182146"/>
                      </a:moveTo>
                      <a:cubicBezTo>
                        <a:pt x="27231" y="182146"/>
                        <a:pt x="0" y="151757"/>
                        <a:pt x="0" y="91466"/>
                      </a:cubicBezTo>
                      <a:cubicBezTo>
                        <a:pt x="0" y="23522"/>
                        <a:pt x="39118" y="0"/>
                        <a:pt x="75085" y="0"/>
                      </a:cubicBezTo>
                      <a:cubicBezTo>
                        <a:pt x="113150" y="0"/>
                        <a:pt x="146194" y="24065"/>
                        <a:pt x="146194" y="91466"/>
                      </a:cubicBezTo>
                      <a:cubicBezTo>
                        <a:pt x="146194" y="152016"/>
                        <a:pt x="117644" y="182146"/>
                        <a:pt x="72429" y="182146"/>
                      </a:cubicBezTo>
                      <a:close/>
                      <a:moveTo>
                        <a:pt x="74551" y="164437"/>
                      </a:moveTo>
                      <a:cubicBezTo>
                        <a:pt x="112883" y="164437"/>
                        <a:pt x="124793" y="128219"/>
                        <a:pt x="124793" y="92275"/>
                      </a:cubicBezTo>
                      <a:cubicBezTo>
                        <a:pt x="124793" y="61077"/>
                        <a:pt x="114478" y="17984"/>
                        <a:pt x="74284" y="17984"/>
                      </a:cubicBezTo>
                      <a:cubicBezTo>
                        <a:pt x="35700" y="17984"/>
                        <a:pt x="21409" y="54729"/>
                        <a:pt x="21409" y="90696"/>
                      </a:cubicBezTo>
                      <a:cubicBezTo>
                        <a:pt x="21409" y="125579"/>
                        <a:pt x="30923" y="164437"/>
                        <a:pt x="74551" y="16443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dk1"/>
                    </a:solidFill>
                    <a:latin typeface="Inter Light"/>
                    <a:ea typeface="Inter Light"/>
                    <a:cs typeface="Inter Light"/>
                    <a:sym typeface="Inter Light"/>
                  </a:endParaRPr>
                </a:p>
              </p:txBody>
            </p:sp>
            <p:sp>
              <p:nvSpPr>
                <p:cNvPr id="1318" name="Google Shape;1318;p169"/>
                <p:cNvSpPr/>
                <p:nvPr/>
              </p:nvSpPr>
              <p:spPr>
                <a:xfrm>
                  <a:off x="2271584" y="566677"/>
                  <a:ext cx="149894" cy="175805"/>
                </a:xfrm>
                <a:custGeom>
                  <a:avLst/>
                  <a:gdLst/>
                  <a:ahLst/>
                  <a:cxnLst/>
                  <a:rect l="l" t="t" r="r" b="b"/>
                  <a:pathLst>
                    <a:path w="149894" h="175805" extrusionOk="0">
                      <a:moveTo>
                        <a:pt x="0" y="175806"/>
                      </a:moveTo>
                      <a:lnTo>
                        <a:pt x="61862" y="0"/>
                      </a:lnTo>
                      <a:lnTo>
                        <a:pt x="86713" y="0"/>
                      </a:lnTo>
                      <a:lnTo>
                        <a:pt x="149895" y="175806"/>
                      </a:lnTo>
                      <a:lnTo>
                        <a:pt x="127952" y="175806"/>
                      </a:lnTo>
                      <a:lnTo>
                        <a:pt x="108664" y="121611"/>
                      </a:lnTo>
                      <a:lnTo>
                        <a:pt x="39401" y="121611"/>
                      </a:lnTo>
                      <a:lnTo>
                        <a:pt x="20631" y="175806"/>
                      </a:lnTo>
                      <a:lnTo>
                        <a:pt x="0" y="175806"/>
                      </a:lnTo>
                      <a:close/>
                      <a:moveTo>
                        <a:pt x="44421" y="104688"/>
                      </a:moveTo>
                      <a:lnTo>
                        <a:pt x="103636" y="104688"/>
                      </a:lnTo>
                      <a:cubicBezTo>
                        <a:pt x="73765" y="18785"/>
                        <a:pt x="73765" y="18785"/>
                        <a:pt x="73765" y="18785"/>
                      </a:cubicBezTo>
                      <a:lnTo>
                        <a:pt x="44421" y="10468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dk1"/>
                    </a:solidFill>
                    <a:latin typeface="Inter Light"/>
                    <a:ea typeface="Inter Light"/>
                    <a:cs typeface="Inter Light"/>
                    <a:sym typeface="Inter Light"/>
                  </a:endParaRPr>
                </a:p>
              </p:txBody>
            </p:sp>
            <p:sp>
              <p:nvSpPr>
                <p:cNvPr id="1319" name="Google Shape;1319;p169"/>
                <p:cNvSpPr/>
                <p:nvPr/>
              </p:nvSpPr>
              <p:spPr>
                <a:xfrm>
                  <a:off x="2429454" y="563495"/>
                  <a:ext cx="133773" cy="182146"/>
                </a:xfrm>
                <a:custGeom>
                  <a:avLst/>
                  <a:gdLst/>
                  <a:ahLst/>
                  <a:cxnLst/>
                  <a:rect l="l" t="t" r="r" b="b"/>
                  <a:pathLst>
                    <a:path w="133773" h="182146" extrusionOk="0">
                      <a:moveTo>
                        <a:pt x="133239" y="166032"/>
                      </a:moveTo>
                      <a:cubicBezTo>
                        <a:pt x="118704" y="175814"/>
                        <a:pt x="97806" y="182146"/>
                        <a:pt x="74818" y="182146"/>
                      </a:cubicBezTo>
                      <a:cubicBezTo>
                        <a:pt x="28566" y="182146"/>
                        <a:pt x="0" y="152810"/>
                        <a:pt x="0" y="91466"/>
                      </a:cubicBezTo>
                      <a:cubicBezTo>
                        <a:pt x="0" y="23012"/>
                        <a:pt x="39660" y="0"/>
                        <a:pt x="74818" y="0"/>
                      </a:cubicBezTo>
                      <a:cubicBezTo>
                        <a:pt x="92793" y="0"/>
                        <a:pt x="115797" y="5562"/>
                        <a:pt x="133773" y="28551"/>
                      </a:cubicBezTo>
                      <a:lnTo>
                        <a:pt x="118704" y="40453"/>
                      </a:lnTo>
                      <a:cubicBezTo>
                        <a:pt x="107077" y="26712"/>
                        <a:pt x="93328" y="17976"/>
                        <a:pt x="74566" y="17976"/>
                      </a:cubicBezTo>
                      <a:cubicBezTo>
                        <a:pt x="41255" y="17976"/>
                        <a:pt x="21417" y="45207"/>
                        <a:pt x="21417" y="89620"/>
                      </a:cubicBezTo>
                      <a:cubicBezTo>
                        <a:pt x="21417" y="137222"/>
                        <a:pt x="38340" y="164972"/>
                        <a:pt x="76672" y="164972"/>
                      </a:cubicBezTo>
                      <a:cubicBezTo>
                        <a:pt x="90421" y="164972"/>
                        <a:pt x="106008" y="160211"/>
                        <a:pt x="112356" y="155709"/>
                      </a:cubicBezTo>
                      <a:lnTo>
                        <a:pt x="112356" y="103384"/>
                      </a:lnTo>
                      <a:lnTo>
                        <a:pt x="72437" y="103384"/>
                      </a:lnTo>
                      <a:lnTo>
                        <a:pt x="72437" y="85393"/>
                      </a:lnTo>
                      <a:lnTo>
                        <a:pt x="133247" y="85393"/>
                      </a:lnTo>
                      <a:lnTo>
                        <a:pt x="133247" y="166032"/>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dk1"/>
                    </a:solidFill>
                    <a:latin typeface="Inter Light"/>
                    <a:ea typeface="Inter Light"/>
                    <a:cs typeface="Inter Light"/>
                    <a:sym typeface="Inter Light"/>
                  </a:endParaRPr>
                </a:p>
              </p:txBody>
            </p:sp>
            <p:sp>
              <p:nvSpPr>
                <p:cNvPr id="1320" name="Google Shape;1320;p169"/>
                <p:cNvSpPr/>
                <p:nvPr/>
              </p:nvSpPr>
              <p:spPr>
                <a:xfrm>
                  <a:off x="2598455" y="566677"/>
                  <a:ext cx="100194" cy="175797"/>
                </a:xfrm>
                <a:custGeom>
                  <a:avLst/>
                  <a:gdLst/>
                  <a:ahLst/>
                  <a:cxnLst/>
                  <a:rect l="l" t="t" r="r" b="b"/>
                  <a:pathLst>
                    <a:path w="100194" h="175797" extrusionOk="0">
                      <a:moveTo>
                        <a:pt x="0" y="0"/>
                      </a:moveTo>
                      <a:lnTo>
                        <a:pt x="98340" y="0"/>
                      </a:lnTo>
                      <a:lnTo>
                        <a:pt x="98340" y="17976"/>
                      </a:lnTo>
                      <a:lnTo>
                        <a:pt x="20891" y="17976"/>
                      </a:lnTo>
                      <a:lnTo>
                        <a:pt x="20891" y="77198"/>
                      </a:lnTo>
                      <a:lnTo>
                        <a:pt x="87506" y="77198"/>
                      </a:lnTo>
                      <a:lnTo>
                        <a:pt x="87506" y="95166"/>
                      </a:lnTo>
                      <a:lnTo>
                        <a:pt x="20891" y="95166"/>
                      </a:lnTo>
                      <a:lnTo>
                        <a:pt x="20891" y="157822"/>
                      </a:lnTo>
                      <a:lnTo>
                        <a:pt x="100194" y="157822"/>
                      </a:lnTo>
                      <a:lnTo>
                        <a:pt x="100194" y="175798"/>
                      </a:lnTo>
                      <a:lnTo>
                        <a:pt x="8" y="175798"/>
                      </a:lnTo>
                      <a:lnTo>
                        <a:pt x="8"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dk1"/>
                    </a:solidFill>
                    <a:latin typeface="Inter Light"/>
                    <a:ea typeface="Inter Light"/>
                    <a:cs typeface="Inter Light"/>
                    <a:sym typeface="Inter Light"/>
                  </a:endParaRPr>
                </a:p>
              </p:txBody>
            </p:sp>
            <p:sp>
              <p:nvSpPr>
                <p:cNvPr id="1321" name="Google Shape;1321;p169"/>
                <p:cNvSpPr/>
                <p:nvPr/>
              </p:nvSpPr>
              <p:spPr>
                <a:xfrm>
                  <a:off x="2132924" y="566677"/>
                  <a:ext cx="121972" cy="175805"/>
                </a:xfrm>
                <a:custGeom>
                  <a:avLst/>
                  <a:gdLst/>
                  <a:ahLst/>
                  <a:cxnLst/>
                  <a:rect l="l" t="t" r="r" b="b"/>
                  <a:pathLst>
                    <a:path w="121972" h="175805" extrusionOk="0">
                      <a:moveTo>
                        <a:pt x="96934" y="120645"/>
                      </a:moveTo>
                      <a:cubicBezTo>
                        <a:pt x="92935" y="111806"/>
                        <a:pt x="90390" y="107336"/>
                        <a:pt x="84866" y="104563"/>
                      </a:cubicBezTo>
                      <a:cubicBezTo>
                        <a:pt x="104256" y="95928"/>
                        <a:pt x="116316" y="78636"/>
                        <a:pt x="116316" y="52340"/>
                      </a:cubicBezTo>
                      <a:cubicBezTo>
                        <a:pt x="116316" y="17968"/>
                        <a:pt x="94106" y="0"/>
                        <a:pt x="57094" y="0"/>
                      </a:cubicBezTo>
                      <a:lnTo>
                        <a:pt x="0" y="0"/>
                      </a:lnTo>
                      <a:lnTo>
                        <a:pt x="0" y="175806"/>
                      </a:lnTo>
                      <a:lnTo>
                        <a:pt x="20883" y="175806"/>
                      </a:lnTo>
                      <a:lnTo>
                        <a:pt x="20883" y="111029"/>
                      </a:lnTo>
                      <a:lnTo>
                        <a:pt x="51028" y="111029"/>
                      </a:lnTo>
                      <a:cubicBezTo>
                        <a:pt x="53173" y="111029"/>
                        <a:pt x="55279" y="110958"/>
                        <a:pt x="57345" y="110824"/>
                      </a:cubicBezTo>
                      <a:lnTo>
                        <a:pt x="57046" y="110934"/>
                      </a:lnTo>
                      <a:cubicBezTo>
                        <a:pt x="67881" y="110934"/>
                        <a:pt x="72893" y="118013"/>
                        <a:pt x="77387" y="127520"/>
                      </a:cubicBezTo>
                      <a:lnTo>
                        <a:pt x="99762" y="175743"/>
                      </a:lnTo>
                      <a:lnTo>
                        <a:pt x="121973" y="175743"/>
                      </a:lnTo>
                      <a:lnTo>
                        <a:pt x="96934" y="120645"/>
                      </a:lnTo>
                      <a:close/>
                      <a:moveTo>
                        <a:pt x="47304" y="94106"/>
                      </a:moveTo>
                      <a:lnTo>
                        <a:pt x="20867" y="94106"/>
                      </a:lnTo>
                      <a:lnTo>
                        <a:pt x="20867" y="17182"/>
                      </a:lnTo>
                      <a:lnTo>
                        <a:pt x="43871" y="17182"/>
                      </a:lnTo>
                      <a:cubicBezTo>
                        <a:pt x="73742" y="17182"/>
                        <a:pt x="94891" y="20616"/>
                        <a:pt x="94891" y="55506"/>
                      </a:cubicBezTo>
                      <a:cubicBezTo>
                        <a:pt x="94891" y="83798"/>
                        <a:pt x="75329" y="94106"/>
                        <a:pt x="47304" y="9410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dk1"/>
                    </a:solidFill>
                    <a:latin typeface="Inter Light"/>
                    <a:ea typeface="Inter Light"/>
                    <a:cs typeface="Inter Light"/>
                    <a:sym typeface="Inter Light"/>
                  </a:endParaRPr>
                </a:p>
              </p:txBody>
            </p:sp>
            <p:sp>
              <p:nvSpPr>
                <p:cNvPr id="1322" name="Google Shape;1322;p169"/>
                <p:cNvSpPr/>
                <p:nvPr/>
              </p:nvSpPr>
              <p:spPr>
                <a:xfrm>
                  <a:off x="1365183" y="566574"/>
                  <a:ext cx="139885" cy="175805"/>
                </a:xfrm>
                <a:custGeom>
                  <a:avLst/>
                  <a:gdLst/>
                  <a:ahLst/>
                  <a:cxnLst/>
                  <a:rect l="l" t="t" r="r" b="b"/>
                  <a:pathLst>
                    <a:path w="139885" h="175805" extrusionOk="0">
                      <a:moveTo>
                        <a:pt x="115860" y="120127"/>
                      </a:moveTo>
                      <a:cubicBezTo>
                        <a:pt x="113228" y="113818"/>
                        <a:pt x="109041" y="108837"/>
                        <a:pt x="104335" y="106440"/>
                      </a:cubicBezTo>
                      <a:cubicBezTo>
                        <a:pt x="121030" y="96423"/>
                        <a:pt x="131134" y="79555"/>
                        <a:pt x="131134" y="55789"/>
                      </a:cubicBezTo>
                      <a:cubicBezTo>
                        <a:pt x="131134" y="19304"/>
                        <a:pt x="106008" y="0"/>
                        <a:pt x="64510" y="0"/>
                      </a:cubicBezTo>
                      <a:lnTo>
                        <a:pt x="0" y="0"/>
                      </a:lnTo>
                      <a:lnTo>
                        <a:pt x="0" y="175806"/>
                      </a:lnTo>
                      <a:lnTo>
                        <a:pt x="45466" y="175806"/>
                      </a:lnTo>
                      <a:lnTo>
                        <a:pt x="45466" y="117385"/>
                      </a:lnTo>
                      <a:lnTo>
                        <a:pt x="57172" y="117385"/>
                      </a:lnTo>
                      <a:cubicBezTo>
                        <a:pt x="63277" y="117809"/>
                        <a:pt x="67181" y="121171"/>
                        <a:pt x="69907" y="127339"/>
                      </a:cubicBezTo>
                      <a:lnTo>
                        <a:pt x="91238" y="175664"/>
                      </a:lnTo>
                      <a:lnTo>
                        <a:pt x="139886" y="175664"/>
                      </a:lnTo>
                      <a:lnTo>
                        <a:pt x="115860" y="120127"/>
                      </a:lnTo>
                      <a:close/>
                      <a:moveTo>
                        <a:pt x="45474" y="82211"/>
                      </a:moveTo>
                      <a:lnTo>
                        <a:pt x="45474" y="35677"/>
                      </a:lnTo>
                      <a:lnTo>
                        <a:pt x="58162" y="35677"/>
                      </a:lnTo>
                      <a:cubicBezTo>
                        <a:pt x="74826" y="35677"/>
                        <a:pt x="84340" y="40705"/>
                        <a:pt x="84340" y="58681"/>
                      </a:cubicBezTo>
                      <a:cubicBezTo>
                        <a:pt x="84340" y="76923"/>
                        <a:pt x="73246" y="82211"/>
                        <a:pt x="55789" y="82211"/>
                      </a:cubicBezTo>
                      <a:lnTo>
                        <a:pt x="45474" y="82211"/>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dk1"/>
                    </a:solidFill>
                    <a:latin typeface="Inter Light"/>
                    <a:ea typeface="Inter Light"/>
                    <a:cs typeface="Inter Light"/>
                    <a:sym typeface="Inter Light"/>
                  </a:endParaRPr>
                </a:p>
              </p:txBody>
            </p:sp>
          </p:grpSp>
          <p:sp>
            <p:nvSpPr>
              <p:cNvPr id="1323" name="Google Shape;1323;p169"/>
              <p:cNvSpPr/>
              <p:nvPr/>
            </p:nvSpPr>
            <p:spPr>
              <a:xfrm>
                <a:off x="2711472" y="561444"/>
                <a:ext cx="46510" cy="47398"/>
              </a:xfrm>
              <a:custGeom>
                <a:avLst/>
                <a:gdLst/>
                <a:ahLst/>
                <a:cxnLst/>
                <a:rect l="l" t="t" r="r" b="b"/>
                <a:pathLst>
                  <a:path w="46510" h="47398" extrusionOk="0">
                    <a:moveTo>
                      <a:pt x="23318" y="47399"/>
                    </a:moveTo>
                    <a:cubicBezTo>
                      <a:pt x="9695" y="47399"/>
                      <a:pt x="0" y="37193"/>
                      <a:pt x="0" y="23703"/>
                    </a:cubicBezTo>
                    <a:cubicBezTo>
                      <a:pt x="0" y="9444"/>
                      <a:pt x="10771" y="0"/>
                      <a:pt x="23318" y="0"/>
                    </a:cubicBezTo>
                    <a:cubicBezTo>
                      <a:pt x="35739" y="0"/>
                      <a:pt x="46511" y="9444"/>
                      <a:pt x="46511" y="23703"/>
                    </a:cubicBezTo>
                    <a:cubicBezTo>
                      <a:pt x="46511" y="37955"/>
                      <a:pt x="35739" y="47399"/>
                      <a:pt x="23318" y="47399"/>
                    </a:cubicBezTo>
                    <a:close/>
                    <a:moveTo>
                      <a:pt x="23318" y="4117"/>
                    </a:moveTo>
                    <a:cubicBezTo>
                      <a:pt x="13050" y="4117"/>
                      <a:pt x="5067" y="12162"/>
                      <a:pt x="5067" y="23695"/>
                    </a:cubicBezTo>
                    <a:cubicBezTo>
                      <a:pt x="5067" y="34467"/>
                      <a:pt x="12036" y="43274"/>
                      <a:pt x="23318" y="43274"/>
                    </a:cubicBezTo>
                    <a:cubicBezTo>
                      <a:pt x="33453" y="43274"/>
                      <a:pt x="41443" y="35284"/>
                      <a:pt x="41443" y="23695"/>
                    </a:cubicBezTo>
                    <a:cubicBezTo>
                      <a:pt x="41443" y="12162"/>
                      <a:pt x="33453" y="4117"/>
                      <a:pt x="23318" y="4117"/>
                    </a:cubicBezTo>
                    <a:close/>
                    <a:moveTo>
                      <a:pt x="18628" y="37256"/>
                    </a:moveTo>
                    <a:lnTo>
                      <a:pt x="14315" y="37256"/>
                    </a:lnTo>
                    <a:lnTo>
                      <a:pt x="14315" y="11023"/>
                    </a:lnTo>
                    <a:lnTo>
                      <a:pt x="24261" y="11023"/>
                    </a:lnTo>
                    <a:cubicBezTo>
                      <a:pt x="30601" y="11023"/>
                      <a:pt x="33830" y="13238"/>
                      <a:pt x="33830" y="18565"/>
                    </a:cubicBezTo>
                    <a:cubicBezTo>
                      <a:pt x="33830" y="23318"/>
                      <a:pt x="30915" y="25282"/>
                      <a:pt x="26987" y="25722"/>
                    </a:cubicBezTo>
                    <a:lnTo>
                      <a:pt x="34333" y="37256"/>
                    </a:lnTo>
                    <a:lnTo>
                      <a:pt x="29454" y="37256"/>
                    </a:lnTo>
                    <a:lnTo>
                      <a:pt x="22674" y="26037"/>
                    </a:lnTo>
                    <a:lnTo>
                      <a:pt x="18620" y="26037"/>
                    </a:lnTo>
                    <a:lnTo>
                      <a:pt x="18620" y="37256"/>
                    </a:lnTo>
                    <a:close/>
                    <a:moveTo>
                      <a:pt x="23444" y="22368"/>
                    </a:moveTo>
                    <a:cubicBezTo>
                      <a:pt x="26673" y="22368"/>
                      <a:pt x="29533" y="22045"/>
                      <a:pt x="29533" y="18251"/>
                    </a:cubicBezTo>
                    <a:cubicBezTo>
                      <a:pt x="29533" y="15085"/>
                      <a:pt x="26421" y="14700"/>
                      <a:pt x="23829" y="14700"/>
                    </a:cubicBezTo>
                    <a:lnTo>
                      <a:pt x="18636" y="14700"/>
                    </a:lnTo>
                    <a:lnTo>
                      <a:pt x="18636" y="22368"/>
                    </a:lnTo>
                    <a:lnTo>
                      <a:pt x="23444" y="2236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dk1"/>
                  </a:solidFill>
                  <a:latin typeface="Inter Light"/>
                  <a:ea typeface="Inter Light"/>
                  <a:cs typeface="Inter Light"/>
                  <a:sym typeface="Inter Light"/>
                </a:endParaRPr>
              </a:p>
            </p:txBody>
          </p:sp>
        </p:grpSp>
      </p:grpSp>
    </p:spTree>
    <p:extLst>
      <p:ext uri="{BB962C8B-B14F-4D97-AF65-F5344CB8AC3E}">
        <p14:creationId xmlns:p14="http://schemas.microsoft.com/office/powerpoint/2010/main" val="216654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matchingName="Teal Title">
  <p:cSld name="Teal Title">
    <p:bg>
      <p:bgPr>
        <a:gradFill>
          <a:gsLst>
            <a:gs pos="0">
              <a:schemeClr val="accent4"/>
            </a:gs>
            <a:gs pos="100000">
              <a:srgbClr val="006456"/>
            </a:gs>
          </a:gsLst>
          <a:lin ang="2700000" scaled="0"/>
        </a:gradFill>
        <a:effectLst/>
      </p:bgPr>
    </p:bg>
    <p:spTree>
      <p:nvGrpSpPr>
        <p:cNvPr id="1" name="Shape 1324"/>
        <p:cNvGrpSpPr/>
        <p:nvPr/>
      </p:nvGrpSpPr>
      <p:grpSpPr>
        <a:xfrm>
          <a:off x="0" y="0"/>
          <a:ext cx="0" cy="0"/>
          <a:chOff x="0" y="0"/>
          <a:chExt cx="0" cy="0"/>
        </a:xfrm>
      </p:grpSpPr>
      <p:sp>
        <p:nvSpPr>
          <p:cNvPr id="1325" name="Google Shape;1325;p170"/>
          <p:cNvSpPr txBox="1">
            <a:spLocks noGrp="1"/>
          </p:cNvSpPr>
          <p:nvPr>
            <p:ph type="body" idx="1"/>
          </p:nvPr>
        </p:nvSpPr>
        <p:spPr>
          <a:xfrm>
            <a:off x="431638" y="4398147"/>
            <a:ext cx="7055035" cy="961930"/>
          </a:xfrm>
          <a:prstGeom prst="rect">
            <a:avLst/>
          </a:prstGeom>
          <a:noFill/>
          <a:ln>
            <a:noFill/>
          </a:ln>
        </p:spPr>
        <p:txBody>
          <a:bodyPr spcFirstLastPara="1" wrap="square" lIns="0" tIns="0" rIns="0" bIns="0" anchor="t" anchorCtr="0">
            <a:noAutofit/>
          </a:bodyPr>
          <a:lstStyle>
            <a:lvl1pPr marL="457200" lvl="0" indent="-361950" algn="l">
              <a:lnSpc>
                <a:spcPct val="107000"/>
              </a:lnSpc>
              <a:spcBef>
                <a:spcPts val="0"/>
              </a:spcBef>
              <a:spcAft>
                <a:spcPts val="0"/>
              </a:spcAft>
              <a:buSzPts val="2100"/>
              <a:buFont typeface="Helvetica Neue"/>
              <a:buChar char="​"/>
              <a:defRPr sz="2100" b="1">
                <a:solidFill>
                  <a:schemeClr val="lt1"/>
                </a:solidFill>
              </a:defRPr>
            </a:lvl1pPr>
            <a:lvl2pPr marL="914400" lvl="1" indent="-228600" algn="l">
              <a:lnSpc>
                <a:spcPct val="96000"/>
              </a:lnSpc>
              <a:spcBef>
                <a:spcPts val="600"/>
              </a:spcBef>
              <a:spcAft>
                <a:spcPts val="0"/>
              </a:spcAft>
              <a:buSzPts val="1800"/>
              <a:buFont typeface="Helvetica Neue"/>
              <a:buNone/>
              <a:defRPr sz="1800">
                <a:solidFill>
                  <a:srgbClr val="BDFFF5"/>
                </a:solidFill>
              </a:defRPr>
            </a:lvl2pPr>
            <a:lvl3pPr marL="1371600" lvl="2" indent="-342900" algn="l">
              <a:lnSpc>
                <a:spcPct val="98000"/>
              </a:lnSpc>
              <a:spcBef>
                <a:spcPts val="0"/>
              </a:spcBef>
              <a:spcAft>
                <a:spcPts val="0"/>
              </a:spcAft>
              <a:buSzPts val="1800"/>
              <a:buFont typeface="Helvetica Neue"/>
              <a:buChar char="​"/>
              <a:defRPr sz="1800">
                <a:solidFill>
                  <a:schemeClr val="lt1"/>
                </a:solidFill>
              </a:defRPr>
            </a:lvl3pPr>
            <a:lvl4pPr marL="1828800" lvl="3" indent="-342900" algn="l">
              <a:lnSpc>
                <a:spcPct val="98000"/>
              </a:lnSpc>
              <a:spcBef>
                <a:spcPts val="0"/>
              </a:spcBef>
              <a:spcAft>
                <a:spcPts val="0"/>
              </a:spcAft>
              <a:buSzPts val="1800"/>
              <a:buFont typeface="Helvetica Neue"/>
              <a:buChar char="​"/>
              <a:defRPr sz="1800">
                <a:solidFill>
                  <a:schemeClr val="lt1"/>
                </a:solidFill>
              </a:defRPr>
            </a:lvl4pPr>
            <a:lvl5pPr marL="2286000" lvl="4" indent="-342900" algn="l">
              <a:lnSpc>
                <a:spcPct val="98000"/>
              </a:lnSpc>
              <a:spcBef>
                <a:spcPts val="0"/>
              </a:spcBef>
              <a:spcAft>
                <a:spcPts val="0"/>
              </a:spcAft>
              <a:buSzPts val="1800"/>
              <a:buChar char="​"/>
              <a:defRPr sz="1800">
                <a:solidFill>
                  <a:schemeClr val="lt1"/>
                </a:solidFill>
              </a:defRPr>
            </a:lvl5pPr>
            <a:lvl6pPr marL="2743200" lvl="5" indent="-342900" algn="l">
              <a:lnSpc>
                <a:spcPct val="98000"/>
              </a:lnSpc>
              <a:spcBef>
                <a:spcPts val="0"/>
              </a:spcBef>
              <a:spcAft>
                <a:spcPts val="0"/>
              </a:spcAft>
              <a:buClr>
                <a:schemeClr val="lt1"/>
              </a:buClr>
              <a:buSzPts val="1800"/>
              <a:buChar char="​"/>
              <a:defRPr sz="1800">
                <a:solidFill>
                  <a:schemeClr val="lt1"/>
                </a:solidFill>
              </a:defRPr>
            </a:lvl6pPr>
            <a:lvl7pPr marL="3200400" lvl="6" indent="-342900" algn="l">
              <a:lnSpc>
                <a:spcPct val="98000"/>
              </a:lnSpc>
              <a:spcBef>
                <a:spcPts val="0"/>
              </a:spcBef>
              <a:spcAft>
                <a:spcPts val="0"/>
              </a:spcAft>
              <a:buClr>
                <a:schemeClr val="lt1"/>
              </a:buClr>
              <a:buSzPts val="1800"/>
              <a:buChar char="​"/>
              <a:defRPr sz="1800">
                <a:solidFill>
                  <a:schemeClr val="lt1"/>
                </a:solidFill>
              </a:defRPr>
            </a:lvl7pPr>
            <a:lvl8pPr marL="3657600" lvl="7" indent="-342900" algn="l">
              <a:lnSpc>
                <a:spcPct val="98000"/>
              </a:lnSpc>
              <a:spcBef>
                <a:spcPts val="0"/>
              </a:spcBef>
              <a:spcAft>
                <a:spcPts val="0"/>
              </a:spcAft>
              <a:buClr>
                <a:schemeClr val="lt1"/>
              </a:buClr>
              <a:buSzPts val="1800"/>
              <a:buChar char="​"/>
              <a:defRPr sz="1800">
                <a:solidFill>
                  <a:schemeClr val="lt1"/>
                </a:solidFill>
              </a:defRPr>
            </a:lvl8pPr>
            <a:lvl9pPr marL="4114800" lvl="8" indent="-228600" algn="l">
              <a:lnSpc>
                <a:spcPct val="98000"/>
              </a:lnSpc>
              <a:spcBef>
                <a:spcPts val="0"/>
              </a:spcBef>
              <a:spcAft>
                <a:spcPts val="0"/>
              </a:spcAft>
              <a:buClr>
                <a:schemeClr val="lt1"/>
              </a:buClr>
              <a:buSzPts val="1800"/>
              <a:buNone/>
              <a:defRPr sz="1800">
                <a:solidFill>
                  <a:schemeClr val="lt1"/>
                </a:solidFill>
              </a:defRPr>
            </a:lvl9pPr>
          </a:lstStyle>
          <a:p>
            <a:endParaRPr/>
          </a:p>
        </p:txBody>
      </p:sp>
      <p:sp>
        <p:nvSpPr>
          <p:cNvPr id="1326" name="Google Shape;1326;p170"/>
          <p:cNvSpPr txBox="1">
            <a:spLocks noGrp="1"/>
          </p:cNvSpPr>
          <p:nvPr>
            <p:ph type="body" idx="2"/>
          </p:nvPr>
        </p:nvSpPr>
        <p:spPr>
          <a:xfrm>
            <a:off x="3352275" y="6227544"/>
            <a:ext cx="1904056" cy="226772"/>
          </a:xfrm>
          <a:prstGeom prst="rect">
            <a:avLst/>
          </a:prstGeom>
          <a:noFill/>
          <a:ln>
            <a:noFill/>
          </a:ln>
        </p:spPr>
        <p:txBody>
          <a:bodyPr spcFirstLastPara="1" wrap="square" lIns="0" tIns="0" rIns="0" bIns="0" anchor="t" anchorCtr="0">
            <a:noAutofit/>
          </a:bodyPr>
          <a:lstStyle>
            <a:lvl1pPr marL="457200" lvl="0" indent="-228600" algn="l">
              <a:lnSpc>
                <a:spcPct val="87000"/>
              </a:lnSpc>
              <a:spcBef>
                <a:spcPts val="0"/>
              </a:spcBef>
              <a:spcAft>
                <a:spcPts val="0"/>
              </a:spcAft>
              <a:buSzPts val="1600"/>
              <a:buNone/>
              <a:defRPr sz="1600" b="0">
                <a:solidFill>
                  <a:schemeClr val="lt1"/>
                </a:solidFill>
                <a:latin typeface="Space Mono"/>
                <a:ea typeface="Space Mono"/>
                <a:cs typeface="Space Mono"/>
                <a:sym typeface="Space Mono"/>
              </a:defRPr>
            </a:lvl1pPr>
            <a:lvl2pPr marL="914400" lvl="1" indent="-228600" algn="r">
              <a:lnSpc>
                <a:spcPct val="90000"/>
              </a:lnSpc>
              <a:spcBef>
                <a:spcPts val="0"/>
              </a:spcBef>
              <a:spcAft>
                <a:spcPts val="0"/>
              </a:spcAft>
              <a:buSzPts val="1600"/>
              <a:buNone/>
              <a:defRPr sz="1600">
                <a:solidFill>
                  <a:schemeClr val="lt1"/>
                </a:solidFill>
              </a:defRPr>
            </a:lvl2pPr>
            <a:lvl3pPr marL="1371600" lvl="2" indent="-228600" algn="r">
              <a:lnSpc>
                <a:spcPct val="90000"/>
              </a:lnSpc>
              <a:spcBef>
                <a:spcPts val="0"/>
              </a:spcBef>
              <a:spcAft>
                <a:spcPts val="0"/>
              </a:spcAft>
              <a:buSzPts val="1600"/>
              <a:buNone/>
              <a:defRPr sz="1600">
                <a:solidFill>
                  <a:schemeClr val="lt1"/>
                </a:solidFill>
              </a:defRPr>
            </a:lvl3pPr>
            <a:lvl4pPr marL="1828800" lvl="3" indent="-228600" algn="r">
              <a:lnSpc>
                <a:spcPct val="90000"/>
              </a:lnSpc>
              <a:spcBef>
                <a:spcPts val="0"/>
              </a:spcBef>
              <a:spcAft>
                <a:spcPts val="0"/>
              </a:spcAft>
              <a:buSzPts val="1600"/>
              <a:buNone/>
              <a:defRPr sz="1600">
                <a:solidFill>
                  <a:schemeClr val="lt1"/>
                </a:solidFill>
              </a:defRPr>
            </a:lvl4pPr>
            <a:lvl5pPr marL="2286000" lvl="4" indent="-228600" algn="r">
              <a:lnSpc>
                <a:spcPct val="90000"/>
              </a:lnSpc>
              <a:spcBef>
                <a:spcPts val="0"/>
              </a:spcBef>
              <a:spcAft>
                <a:spcPts val="0"/>
              </a:spcAft>
              <a:buSzPts val="1600"/>
              <a:buNone/>
              <a:defRPr sz="1600">
                <a:solidFill>
                  <a:schemeClr val="lt1"/>
                </a:solidFill>
              </a:defRPr>
            </a:lvl5pPr>
            <a:lvl6pPr marL="2743200" lvl="5" indent="-342900" algn="l">
              <a:lnSpc>
                <a:spcPct val="96000"/>
              </a:lnSpc>
              <a:spcBef>
                <a:spcPts val="0"/>
              </a:spcBef>
              <a:spcAft>
                <a:spcPts val="0"/>
              </a:spcAft>
              <a:buClr>
                <a:schemeClr val="dk1"/>
              </a:buClr>
              <a:buSzPts val="1800"/>
              <a:buChar char="​"/>
              <a:defRPr/>
            </a:lvl6pPr>
            <a:lvl7pPr marL="3200400" lvl="6" indent="-342900" algn="l">
              <a:lnSpc>
                <a:spcPct val="107000"/>
              </a:lnSpc>
              <a:spcBef>
                <a:spcPts val="1200"/>
              </a:spcBef>
              <a:spcAft>
                <a:spcPts val="0"/>
              </a:spcAft>
              <a:buClr>
                <a:schemeClr val="dk1"/>
              </a:buClr>
              <a:buSzPts val="1800"/>
              <a:buChar char="​"/>
              <a:defRPr/>
            </a:lvl7pPr>
            <a:lvl8pPr marL="3657600" lvl="7" indent="-342900" algn="l">
              <a:lnSpc>
                <a:spcPct val="87000"/>
              </a:lnSpc>
              <a:spcBef>
                <a:spcPts val="1800"/>
              </a:spcBef>
              <a:spcAft>
                <a:spcPts val="0"/>
              </a:spcAft>
              <a:buClr>
                <a:schemeClr val="dk1"/>
              </a:buClr>
              <a:buSzPts val="1800"/>
              <a:buChar char="​"/>
              <a:defRPr/>
            </a:lvl8pPr>
            <a:lvl9pPr marL="4114800" lvl="8" indent="-228600" algn="l">
              <a:lnSpc>
                <a:spcPct val="87000"/>
              </a:lnSpc>
              <a:spcBef>
                <a:spcPts val="1800"/>
              </a:spcBef>
              <a:spcAft>
                <a:spcPts val="0"/>
              </a:spcAft>
              <a:buClr>
                <a:schemeClr val="dk1"/>
              </a:buClr>
              <a:buSzPts val="1800"/>
              <a:buNone/>
              <a:defRPr/>
            </a:lvl9pPr>
          </a:lstStyle>
          <a:p>
            <a:endParaRPr/>
          </a:p>
        </p:txBody>
      </p:sp>
      <p:sp>
        <p:nvSpPr>
          <p:cNvPr id="1327" name="Google Shape;1327;p170"/>
          <p:cNvSpPr txBox="1">
            <a:spLocks noGrp="1"/>
          </p:cNvSpPr>
          <p:nvPr>
            <p:ph type="body" idx="3"/>
          </p:nvPr>
        </p:nvSpPr>
        <p:spPr>
          <a:xfrm>
            <a:off x="491019" y="6227544"/>
            <a:ext cx="1882210" cy="228600"/>
          </a:xfrm>
          <a:prstGeom prst="rect">
            <a:avLst/>
          </a:prstGeom>
          <a:noFill/>
          <a:ln>
            <a:noFill/>
          </a:ln>
        </p:spPr>
        <p:txBody>
          <a:bodyPr spcFirstLastPara="1" wrap="square" lIns="0" tIns="0" rIns="0" bIns="0" anchor="t" anchorCtr="0">
            <a:noAutofit/>
          </a:bodyPr>
          <a:lstStyle>
            <a:lvl1pPr marL="457200" lvl="0" indent="-228600" algn="l">
              <a:lnSpc>
                <a:spcPct val="87000"/>
              </a:lnSpc>
              <a:spcBef>
                <a:spcPts val="0"/>
              </a:spcBef>
              <a:spcAft>
                <a:spcPts val="0"/>
              </a:spcAft>
              <a:buSzPts val="1600"/>
              <a:buNone/>
              <a:defRPr sz="1600">
                <a:solidFill>
                  <a:schemeClr val="lt1"/>
                </a:solidFill>
                <a:latin typeface="Space Mono"/>
                <a:ea typeface="Space Mono"/>
                <a:cs typeface="Space Mono"/>
                <a:sym typeface="Space Mono"/>
              </a:defRPr>
            </a:lvl1pPr>
            <a:lvl2pPr marL="914400" lvl="1" indent="-228600" algn="l">
              <a:lnSpc>
                <a:spcPct val="98000"/>
              </a:lnSpc>
              <a:spcBef>
                <a:spcPts val="0"/>
              </a:spcBef>
              <a:spcAft>
                <a:spcPts val="0"/>
              </a:spcAft>
              <a:buSzPts val="1600"/>
              <a:buNone/>
              <a:defRPr sz="1600">
                <a:solidFill>
                  <a:schemeClr val="lt1"/>
                </a:solidFill>
              </a:defRPr>
            </a:lvl2pPr>
            <a:lvl3pPr marL="1371600" lvl="2" indent="-228600" algn="l">
              <a:lnSpc>
                <a:spcPct val="98000"/>
              </a:lnSpc>
              <a:spcBef>
                <a:spcPts val="0"/>
              </a:spcBef>
              <a:spcAft>
                <a:spcPts val="0"/>
              </a:spcAft>
              <a:buSzPts val="1600"/>
              <a:buNone/>
              <a:defRPr sz="1600">
                <a:solidFill>
                  <a:schemeClr val="lt1"/>
                </a:solidFill>
              </a:defRPr>
            </a:lvl3pPr>
            <a:lvl4pPr marL="1828800" lvl="3" indent="-228600" algn="l">
              <a:lnSpc>
                <a:spcPct val="98000"/>
              </a:lnSpc>
              <a:spcBef>
                <a:spcPts val="0"/>
              </a:spcBef>
              <a:spcAft>
                <a:spcPts val="0"/>
              </a:spcAft>
              <a:buSzPts val="1600"/>
              <a:buNone/>
              <a:defRPr sz="1600">
                <a:solidFill>
                  <a:schemeClr val="lt1"/>
                </a:solidFill>
              </a:defRPr>
            </a:lvl4pPr>
            <a:lvl5pPr marL="2286000" lvl="4" indent="-228600" algn="l">
              <a:lnSpc>
                <a:spcPct val="98000"/>
              </a:lnSpc>
              <a:spcBef>
                <a:spcPts val="0"/>
              </a:spcBef>
              <a:spcAft>
                <a:spcPts val="0"/>
              </a:spcAft>
              <a:buSzPts val="1600"/>
              <a:buNone/>
              <a:defRPr sz="1600">
                <a:solidFill>
                  <a:schemeClr val="lt1"/>
                </a:solidFill>
              </a:defRPr>
            </a:lvl5pPr>
            <a:lvl6pPr marL="2743200" lvl="5" indent="-342900" algn="l">
              <a:lnSpc>
                <a:spcPct val="96000"/>
              </a:lnSpc>
              <a:spcBef>
                <a:spcPts val="0"/>
              </a:spcBef>
              <a:spcAft>
                <a:spcPts val="0"/>
              </a:spcAft>
              <a:buClr>
                <a:schemeClr val="dk1"/>
              </a:buClr>
              <a:buSzPts val="1800"/>
              <a:buChar char="​"/>
              <a:defRPr/>
            </a:lvl6pPr>
            <a:lvl7pPr marL="3200400" lvl="6" indent="-342900" algn="l">
              <a:lnSpc>
                <a:spcPct val="107000"/>
              </a:lnSpc>
              <a:spcBef>
                <a:spcPts val="1200"/>
              </a:spcBef>
              <a:spcAft>
                <a:spcPts val="0"/>
              </a:spcAft>
              <a:buClr>
                <a:schemeClr val="dk1"/>
              </a:buClr>
              <a:buSzPts val="1800"/>
              <a:buChar char="​"/>
              <a:defRPr/>
            </a:lvl7pPr>
            <a:lvl8pPr marL="3657600" lvl="7" indent="-342900" algn="l">
              <a:lnSpc>
                <a:spcPct val="87000"/>
              </a:lnSpc>
              <a:spcBef>
                <a:spcPts val="1800"/>
              </a:spcBef>
              <a:spcAft>
                <a:spcPts val="0"/>
              </a:spcAft>
              <a:buClr>
                <a:schemeClr val="dk1"/>
              </a:buClr>
              <a:buSzPts val="1800"/>
              <a:buChar char="​"/>
              <a:defRPr/>
            </a:lvl8pPr>
            <a:lvl9pPr marL="4114800" lvl="8" indent="-228600" algn="l">
              <a:lnSpc>
                <a:spcPct val="87000"/>
              </a:lnSpc>
              <a:spcBef>
                <a:spcPts val="1800"/>
              </a:spcBef>
              <a:spcAft>
                <a:spcPts val="0"/>
              </a:spcAft>
              <a:buClr>
                <a:schemeClr val="dk1"/>
              </a:buClr>
              <a:buSzPts val="1800"/>
              <a:buNone/>
              <a:defRPr/>
            </a:lvl9pPr>
          </a:lstStyle>
          <a:p>
            <a:endParaRPr/>
          </a:p>
        </p:txBody>
      </p:sp>
      <p:sp>
        <p:nvSpPr>
          <p:cNvPr id="1328" name="Google Shape;1328;p170"/>
          <p:cNvSpPr txBox="1">
            <a:spLocks noGrp="1"/>
          </p:cNvSpPr>
          <p:nvPr>
            <p:ph type="title"/>
          </p:nvPr>
        </p:nvSpPr>
        <p:spPr>
          <a:xfrm>
            <a:off x="431637" y="2459953"/>
            <a:ext cx="11266174" cy="1820755"/>
          </a:xfrm>
          <a:prstGeom prst="rect">
            <a:avLst/>
          </a:prstGeom>
          <a:noFill/>
          <a:ln>
            <a:noFill/>
          </a:ln>
        </p:spPr>
        <p:txBody>
          <a:bodyPr spcFirstLastPara="1" wrap="square" lIns="0" tIns="0" rIns="0" bIns="0" anchor="b" anchorCtr="0">
            <a:spAutoFit/>
          </a:bodyPr>
          <a:lstStyle>
            <a:lvl1pPr lvl="0" algn="l">
              <a:lnSpc>
                <a:spcPct val="87000"/>
              </a:lnSpc>
              <a:spcBef>
                <a:spcPts val="0"/>
              </a:spcBef>
              <a:spcAft>
                <a:spcPts val="0"/>
              </a:spcAft>
              <a:buClr>
                <a:schemeClr val="lt1"/>
              </a:buClr>
              <a:buSzPts val="6800"/>
              <a:buFont typeface="Inter ExtraBold"/>
              <a:buNone/>
              <a:defRPr sz="6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1329" name="Google Shape;1329;p170"/>
          <p:cNvGrpSpPr/>
          <p:nvPr/>
        </p:nvGrpSpPr>
        <p:grpSpPr>
          <a:xfrm>
            <a:off x="495296" y="452553"/>
            <a:ext cx="2262687" cy="397148"/>
            <a:chOff x="495295" y="452553"/>
            <a:chExt cx="2262687" cy="397148"/>
          </a:xfrm>
        </p:grpSpPr>
        <p:sp>
          <p:nvSpPr>
            <p:cNvPr id="1330" name="Google Shape;1330;p170"/>
            <p:cNvSpPr/>
            <p:nvPr/>
          </p:nvSpPr>
          <p:spPr>
            <a:xfrm>
              <a:off x="495295" y="452553"/>
              <a:ext cx="441055" cy="397148"/>
            </a:xfrm>
            <a:custGeom>
              <a:avLst/>
              <a:gdLst/>
              <a:ahLst/>
              <a:cxnLst/>
              <a:rect l="l" t="t" r="r" b="b"/>
              <a:pathLst>
                <a:path w="441055" h="397148" extrusionOk="0">
                  <a:moveTo>
                    <a:pt x="236007" y="397148"/>
                  </a:moveTo>
                  <a:lnTo>
                    <a:pt x="138508" y="397148"/>
                  </a:lnTo>
                  <a:cubicBezTo>
                    <a:pt x="118379" y="397148"/>
                    <a:pt x="99626" y="386322"/>
                    <a:pt x="89562" y="368912"/>
                  </a:cubicBezTo>
                  <a:lnTo>
                    <a:pt x="7531" y="226842"/>
                  </a:lnTo>
                  <a:cubicBezTo>
                    <a:pt x="-2509" y="209408"/>
                    <a:pt x="-2509" y="187756"/>
                    <a:pt x="7524" y="170346"/>
                  </a:cubicBezTo>
                  <a:lnTo>
                    <a:pt x="89569" y="28260"/>
                  </a:lnTo>
                  <a:cubicBezTo>
                    <a:pt x="99618" y="10826"/>
                    <a:pt x="118379" y="0"/>
                    <a:pt x="138508" y="0"/>
                  </a:cubicBezTo>
                  <a:lnTo>
                    <a:pt x="302544" y="0"/>
                  </a:lnTo>
                  <a:cubicBezTo>
                    <a:pt x="322673" y="0"/>
                    <a:pt x="341427" y="10826"/>
                    <a:pt x="351491" y="28260"/>
                  </a:cubicBezTo>
                  <a:lnTo>
                    <a:pt x="433513" y="170330"/>
                  </a:lnTo>
                  <a:cubicBezTo>
                    <a:pt x="443569" y="187748"/>
                    <a:pt x="443569" y="209408"/>
                    <a:pt x="433513" y="226842"/>
                  </a:cubicBezTo>
                  <a:lnTo>
                    <a:pt x="412300" y="260664"/>
                  </a:lnTo>
                  <a:cubicBezTo>
                    <a:pt x="402425" y="277776"/>
                    <a:pt x="383663" y="288594"/>
                    <a:pt x="363527" y="288594"/>
                  </a:cubicBezTo>
                  <a:lnTo>
                    <a:pt x="265902" y="288594"/>
                  </a:lnTo>
                  <a:lnTo>
                    <a:pt x="319271" y="198519"/>
                  </a:lnTo>
                  <a:lnTo>
                    <a:pt x="269901" y="113040"/>
                  </a:lnTo>
                  <a:lnTo>
                    <a:pt x="171136" y="113040"/>
                  </a:lnTo>
                  <a:lnTo>
                    <a:pt x="121742" y="198582"/>
                  </a:lnTo>
                  <a:lnTo>
                    <a:pt x="236007" y="397148"/>
                  </a:lnTo>
                  <a:lnTo>
                    <a:pt x="236007" y="39714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dk1"/>
                </a:solidFill>
                <a:latin typeface="Inter Light"/>
                <a:ea typeface="Inter Light"/>
                <a:cs typeface="Inter Light"/>
                <a:sym typeface="Inter Light"/>
              </a:endParaRPr>
            </a:p>
          </p:txBody>
        </p:sp>
        <p:grpSp>
          <p:nvGrpSpPr>
            <p:cNvPr id="1331" name="Google Shape;1331;p170"/>
            <p:cNvGrpSpPr/>
            <p:nvPr/>
          </p:nvGrpSpPr>
          <p:grpSpPr>
            <a:xfrm>
              <a:off x="1036348" y="561444"/>
              <a:ext cx="1721634" cy="184197"/>
              <a:chOff x="1036348" y="561444"/>
              <a:chExt cx="1721634" cy="184197"/>
            </a:xfrm>
          </p:grpSpPr>
          <p:grpSp>
            <p:nvGrpSpPr>
              <p:cNvPr id="1332" name="Google Shape;1332;p170"/>
              <p:cNvGrpSpPr/>
              <p:nvPr/>
            </p:nvGrpSpPr>
            <p:grpSpPr>
              <a:xfrm>
                <a:off x="1036348" y="563495"/>
                <a:ext cx="1662301" cy="182146"/>
                <a:chOff x="1036348" y="563495"/>
                <a:chExt cx="1662301" cy="182146"/>
              </a:xfrm>
            </p:grpSpPr>
            <p:sp>
              <p:nvSpPr>
                <p:cNvPr id="1333" name="Google Shape;1333;p170"/>
                <p:cNvSpPr/>
                <p:nvPr/>
              </p:nvSpPr>
              <p:spPr>
                <a:xfrm>
                  <a:off x="1036348" y="566677"/>
                  <a:ext cx="131117" cy="175805"/>
                </a:xfrm>
                <a:custGeom>
                  <a:avLst/>
                  <a:gdLst/>
                  <a:ahLst/>
                  <a:cxnLst/>
                  <a:rect l="l" t="t" r="r" b="b"/>
                  <a:pathLst>
                    <a:path w="131117" h="175805" extrusionOk="0">
                      <a:moveTo>
                        <a:pt x="45466" y="175806"/>
                      </a:moveTo>
                      <a:lnTo>
                        <a:pt x="0" y="175806"/>
                      </a:lnTo>
                      <a:lnTo>
                        <a:pt x="0" y="0"/>
                      </a:lnTo>
                      <a:lnTo>
                        <a:pt x="64502" y="0"/>
                      </a:lnTo>
                      <a:cubicBezTo>
                        <a:pt x="106008" y="0"/>
                        <a:pt x="131118" y="19304"/>
                        <a:pt x="131118" y="55781"/>
                      </a:cubicBezTo>
                      <a:cubicBezTo>
                        <a:pt x="131118" y="96761"/>
                        <a:pt x="101247" y="117377"/>
                        <a:pt x="58955" y="117377"/>
                      </a:cubicBezTo>
                      <a:lnTo>
                        <a:pt x="45474" y="117377"/>
                      </a:lnTo>
                      <a:lnTo>
                        <a:pt x="45474" y="175806"/>
                      </a:lnTo>
                      <a:close/>
                      <a:moveTo>
                        <a:pt x="55774" y="82219"/>
                      </a:moveTo>
                      <a:cubicBezTo>
                        <a:pt x="73215" y="82219"/>
                        <a:pt x="84324" y="76939"/>
                        <a:pt x="84324" y="58688"/>
                      </a:cubicBezTo>
                      <a:cubicBezTo>
                        <a:pt x="84324" y="40713"/>
                        <a:pt x="74802" y="35684"/>
                        <a:pt x="58146" y="35684"/>
                      </a:cubicBezTo>
                      <a:lnTo>
                        <a:pt x="45458" y="35684"/>
                      </a:lnTo>
                      <a:lnTo>
                        <a:pt x="45458" y="82219"/>
                      </a:lnTo>
                      <a:lnTo>
                        <a:pt x="55774" y="82219"/>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dk1"/>
                    </a:solidFill>
                    <a:latin typeface="Inter Light"/>
                    <a:ea typeface="Inter Light"/>
                    <a:cs typeface="Inter Light"/>
                    <a:sym typeface="Inter Light"/>
                  </a:endParaRPr>
                </a:p>
              </p:txBody>
            </p:sp>
            <p:sp>
              <p:nvSpPr>
                <p:cNvPr id="1334" name="Google Shape;1334;p170"/>
                <p:cNvSpPr/>
                <p:nvPr/>
              </p:nvSpPr>
              <p:spPr>
                <a:xfrm>
                  <a:off x="1194123" y="566677"/>
                  <a:ext cx="139312" cy="178964"/>
                </a:xfrm>
                <a:custGeom>
                  <a:avLst/>
                  <a:gdLst/>
                  <a:ahLst/>
                  <a:cxnLst/>
                  <a:rect l="l" t="t" r="r" b="b"/>
                  <a:pathLst>
                    <a:path w="139312" h="178964" extrusionOk="0">
                      <a:moveTo>
                        <a:pt x="45458" y="0"/>
                      </a:moveTo>
                      <a:lnTo>
                        <a:pt x="45458" y="114996"/>
                      </a:lnTo>
                      <a:cubicBezTo>
                        <a:pt x="45458" y="135093"/>
                        <a:pt x="55766" y="141166"/>
                        <a:pt x="70308" y="141166"/>
                      </a:cubicBezTo>
                      <a:cubicBezTo>
                        <a:pt x="84049" y="141166"/>
                        <a:pt x="93838" y="132972"/>
                        <a:pt x="93838" y="116324"/>
                      </a:cubicBezTo>
                      <a:lnTo>
                        <a:pt x="93838" y="0"/>
                      </a:lnTo>
                      <a:lnTo>
                        <a:pt x="139312" y="0"/>
                      </a:lnTo>
                      <a:lnTo>
                        <a:pt x="139312" y="121604"/>
                      </a:lnTo>
                      <a:cubicBezTo>
                        <a:pt x="139312" y="157304"/>
                        <a:pt x="110761" y="178964"/>
                        <a:pt x="69255" y="178964"/>
                      </a:cubicBezTo>
                      <a:cubicBezTo>
                        <a:pt x="23515" y="178964"/>
                        <a:pt x="0" y="160462"/>
                        <a:pt x="0" y="117644"/>
                      </a:cubicBezTo>
                      <a:lnTo>
                        <a:pt x="0" y="0"/>
                      </a:lnTo>
                      <a:lnTo>
                        <a:pt x="45458"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dk1"/>
                    </a:solidFill>
                    <a:latin typeface="Inter Light"/>
                    <a:ea typeface="Inter Light"/>
                    <a:cs typeface="Inter Light"/>
                    <a:sym typeface="Inter Light"/>
                  </a:endParaRPr>
                </a:p>
              </p:txBody>
            </p:sp>
            <p:sp>
              <p:nvSpPr>
                <p:cNvPr id="1335" name="Google Shape;1335;p170"/>
                <p:cNvSpPr/>
                <p:nvPr/>
              </p:nvSpPr>
              <p:spPr>
                <a:xfrm>
                  <a:off x="1527743" y="566677"/>
                  <a:ext cx="116850" cy="175797"/>
                </a:xfrm>
                <a:custGeom>
                  <a:avLst/>
                  <a:gdLst/>
                  <a:ahLst/>
                  <a:cxnLst/>
                  <a:rect l="l" t="t" r="r" b="b"/>
                  <a:pathLst>
                    <a:path w="116850" h="175797" extrusionOk="0">
                      <a:moveTo>
                        <a:pt x="0" y="0"/>
                      </a:moveTo>
                      <a:lnTo>
                        <a:pt x="115004" y="0"/>
                      </a:lnTo>
                      <a:lnTo>
                        <a:pt x="115004" y="39652"/>
                      </a:lnTo>
                      <a:lnTo>
                        <a:pt x="45474" y="39652"/>
                      </a:lnTo>
                      <a:lnTo>
                        <a:pt x="45474" y="66356"/>
                      </a:lnTo>
                      <a:lnTo>
                        <a:pt x="105223" y="66356"/>
                      </a:lnTo>
                      <a:lnTo>
                        <a:pt x="105223" y="106008"/>
                      </a:lnTo>
                      <a:lnTo>
                        <a:pt x="45474" y="106008"/>
                      </a:lnTo>
                      <a:lnTo>
                        <a:pt x="45474" y="136146"/>
                      </a:lnTo>
                      <a:lnTo>
                        <a:pt x="116850" y="136146"/>
                      </a:lnTo>
                      <a:lnTo>
                        <a:pt x="116850" y="175798"/>
                      </a:lnTo>
                      <a:lnTo>
                        <a:pt x="0" y="175798"/>
                      </a:lnTo>
                      <a:lnTo>
                        <a:pt x="0"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dk1"/>
                    </a:solidFill>
                    <a:latin typeface="Inter Light"/>
                    <a:ea typeface="Inter Light"/>
                    <a:cs typeface="Inter Light"/>
                    <a:sym typeface="Inter Light"/>
                  </a:endParaRPr>
                </a:p>
              </p:txBody>
            </p:sp>
            <p:sp>
              <p:nvSpPr>
                <p:cNvPr id="1336" name="Google Shape;1336;p170"/>
                <p:cNvSpPr/>
                <p:nvPr/>
              </p:nvSpPr>
              <p:spPr>
                <a:xfrm>
                  <a:off x="1679783" y="563503"/>
                  <a:ext cx="116583" cy="182138"/>
                </a:xfrm>
                <a:custGeom>
                  <a:avLst/>
                  <a:gdLst/>
                  <a:ahLst/>
                  <a:cxnLst/>
                  <a:rect l="l" t="t" r="r" b="b"/>
                  <a:pathLst>
                    <a:path w="116583" h="182138" extrusionOk="0">
                      <a:moveTo>
                        <a:pt x="8721" y="148842"/>
                      </a:moveTo>
                      <a:cubicBezTo>
                        <a:pt x="16915" y="154389"/>
                        <a:pt x="35692" y="163911"/>
                        <a:pt x="56575" y="163911"/>
                      </a:cubicBezTo>
                      <a:cubicBezTo>
                        <a:pt x="74284" y="163911"/>
                        <a:pt x="93579" y="158349"/>
                        <a:pt x="93579" y="131393"/>
                      </a:cubicBezTo>
                      <a:cubicBezTo>
                        <a:pt x="93579" y="110251"/>
                        <a:pt x="75069" y="103384"/>
                        <a:pt x="53935" y="97555"/>
                      </a:cubicBezTo>
                      <a:cubicBezTo>
                        <a:pt x="28543" y="90688"/>
                        <a:pt x="3700" y="81174"/>
                        <a:pt x="3700" y="48648"/>
                      </a:cubicBezTo>
                      <a:cubicBezTo>
                        <a:pt x="3700" y="19304"/>
                        <a:pt x="26437" y="0"/>
                        <a:pt x="59474" y="0"/>
                      </a:cubicBezTo>
                      <a:cubicBezTo>
                        <a:pt x="83271" y="0"/>
                        <a:pt x="104146" y="11109"/>
                        <a:pt x="116583" y="23530"/>
                      </a:cubicBezTo>
                      <a:lnTo>
                        <a:pt x="104940" y="37539"/>
                      </a:lnTo>
                      <a:cubicBezTo>
                        <a:pt x="91207" y="25659"/>
                        <a:pt x="75863" y="17976"/>
                        <a:pt x="59207" y="17976"/>
                      </a:cubicBezTo>
                      <a:cubicBezTo>
                        <a:pt x="44413" y="17976"/>
                        <a:pt x="25377" y="24332"/>
                        <a:pt x="25377" y="46526"/>
                      </a:cubicBezTo>
                      <a:cubicBezTo>
                        <a:pt x="25377" y="67409"/>
                        <a:pt x="43352" y="73498"/>
                        <a:pt x="66089" y="80372"/>
                      </a:cubicBezTo>
                      <a:cubicBezTo>
                        <a:pt x="90421" y="88033"/>
                        <a:pt x="115255" y="97288"/>
                        <a:pt x="115255" y="130591"/>
                      </a:cubicBezTo>
                      <a:cubicBezTo>
                        <a:pt x="115255" y="163636"/>
                        <a:pt x="93053" y="182138"/>
                        <a:pt x="56049" y="182138"/>
                      </a:cubicBezTo>
                      <a:cubicBezTo>
                        <a:pt x="30656" y="182138"/>
                        <a:pt x="7142" y="171830"/>
                        <a:pt x="0" y="166024"/>
                      </a:cubicBezTo>
                      <a:lnTo>
                        <a:pt x="8721" y="148842"/>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dk1"/>
                    </a:solidFill>
                    <a:latin typeface="Inter Light"/>
                    <a:ea typeface="Inter Light"/>
                    <a:cs typeface="Inter Light"/>
                    <a:sym typeface="Inter Light"/>
                  </a:endParaRPr>
                </a:p>
              </p:txBody>
            </p:sp>
            <p:sp>
              <p:nvSpPr>
                <p:cNvPr id="1337" name="Google Shape;1337;p170"/>
                <p:cNvSpPr/>
                <p:nvPr/>
              </p:nvSpPr>
              <p:spPr>
                <a:xfrm>
                  <a:off x="1816471" y="566677"/>
                  <a:ext cx="126631" cy="175797"/>
                </a:xfrm>
                <a:custGeom>
                  <a:avLst/>
                  <a:gdLst/>
                  <a:ahLst/>
                  <a:cxnLst/>
                  <a:rect l="l" t="t" r="r" b="b"/>
                  <a:pathLst>
                    <a:path w="126631" h="175797" extrusionOk="0">
                      <a:moveTo>
                        <a:pt x="126632" y="0"/>
                      </a:moveTo>
                      <a:lnTo>
                        <a:pt x="126632" y="17976"/>
                      </a:lnTo>
                      <a:lnTo>
                        <a:pt x="73239" y="17976"/>
                      </a:lnTo>
                      <a:lnTo>
                        <a:pt x="73239" y="175798"/>
                      </a:lnTo>
                      <a:lnTo>
                        <a:pt x="52356" y="175798"/>
                      </a:lnTo>
                      <a:lnTo>
                        <a:pt x="52356" y="17976"/>
                      </a:lnTo>
                      <a:lnTo>
                        <a:pt x="0" y="17976"/>
                      </a:lnTo>
                      <a:lnTo>
                        <a:pt x="0" y="0"/>
                      </a:lnTo>
                      <a:lnTo>
                        <a:pt x="126632"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dk1"/>
                    </a:solidFill>
                    <a:latin typeface="Inter Light"/>
                    <a:ea typeface="Inter Light"/>
                    <a:cs typeface="Inter Light"/>
                    <a:sym typeface="Inter Light"/>
                  </a:endParaRPr>
                </a:p>
              </p:txBody>
            </p:sp>
            <p:sp>
              <p:nvSpPr>
                <p:cNvPr id="1338" name="Google Shape;1338;p170"/>
                <p:cNvSpPr/>
                <p:nvPr/>
              </p:nvSpPr>
              <p:spPr>
                <a:xfrm>
                  <a:off x="1954840" y="563495"/>
                  <a:ext cx="146194" cy="182146"/>
                </a:xfrm>
                <a:custGeom>
                  <a:avLst/>
                  <a:gdLst/>
                  <a:ahLst/>
                  <a:cxnLst/>
                  <a:rect l="l" t="t" r="r" b="b"/>
                  <a:pathLst>
                    <a:path w="146194" h="182146" extrusionOk="0">
                      <a:moveTo>
                        <a:pt x="72429" y="182146"/>
                      </a:moveTo>
                      <a:cubicBezTo>
                        <a:pt x="27231" y="182146"/>
                        <a:pt x="0" y="151757"/>
                        <a:pt x="0" y="91466"/>
                      </a:cubicBezTo>
                      <a:cubicBezTo>
                        <a:pt x="0" y="23522"/>
                        <a:pt x="39118" y="0"/>
                        <a:pt x="75085" y="0"/>
                      </a:cubicBezTo>
                      <a:cubicBezTo>
                        <a:pt x="113150" y="0"/>
                        <a:pt x="146194" y="24065"/>
                        <a:pt x="146194" y="91466"/>
                      </a:cubicBezTo>
                      <a:cubicBezTo>
                        <a:pt x="146194" y="152016"/>
                        <a:pt x="117644" y="182146"/>
                        <a:pt x="72429" y="182146"/>
                      </a:cubicBezTo>
                      <a:close/>
                      <a:moveTo>
                        <a:pt x="74551" y="164437"/>
                      </a:moveTo>
                      <a:cubicBezTo>
                        <a:pt x="112883" y="164437"/>
                        <a:pt x="124793" y="128219"/>
                        <a:pt x="124793" y="92275"/>
                      </a:cubicBezTo>
                      <a:cubicBezTo>
                        <a:pt x="124793" y="61077"/>
                        <a:pt x="114478" y="17984"/>
                        <a:pt x="74284" y="17984"/>
                      </a:cubicBezTo>
                      <a:cubicBezTo>
                        <a:pt x="35700" y="17984"/>
                        <a:pt x="21409" y="54729"/>
                        <a:pt x="21409" y="90696"/>
                      </a:cubicBezTo>
                      <a:cubicBezTo>
                        <a:pt x="21409" y="125579"/>
                        <a:pt x="30923" y="164437"/>
                        <a:pt x="74551" y="16443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dk1"/>
                    </a:solidFill>
                    <a:latin typeface="Inter Light"/>
                    <a:ea typeface="Inter Light"/>
                    <a:cs typeface="Inter Light"/>
                    <a:sym typeface="Inter Light"/>
                  </a:endParaRPr>
                </a:p>
              </p:txBody>
            </p:sp>
            <p:sp>
              <p:nvSpPr>
                <p:cNvPr id="1339" name="Google Shape;1339;p170"/>
                <p:cNvSpPr/>
                <p:nvPr/>
              </p:nvSpPr>
              <p:spPr>
                <a:xfrm>
                  <a:off x="2271584" y="566677"/>
                  <a:ext cx="149894" cy="175805"/>
                </a:xfrm>
                <a:custGeom>
                  <a:avLst/>
                  <a:gdLst/>
                  <a:ahLst/>
                  <a:cxnLst/>
                  <a:rect l="l" t="t" r="r" b="b"/>
                  <a:pathLst>
                    <a:path w="149894" h="175805" extrusionOk="0">
                      <a:moveTo>
                        <a:pt x="0" y="175806"/>
                      </a:moveTo>
                      <a:lnTo>
                        <a:pt x="61862" y="0"/>
                      </a:lnTo>
                      <a:lnTo>
                        <a:pt x="86713" y="0"/>
                      </a:lnTo>
                      <a:lnTo>
                        <a:pt x="149895" y="175806"/>
                      </a:lnTo>
                      <a:lnTo>
                        <a:pt x="127952" y="175806"/>
                      </a:lnTo>
                      <a:lnTo>
                        <a:pt x="108664" y="121611"/>
                      </a:lnTo>
                      <a:lnTo>
                        <a:pt x="39401" y="121611"/>
                      </a:lnTo>
                      <a:lnTo>
                        <a:pt x="20631" y="175806"/>
                      </a:lnTo>
                      <a:lnTo>
                        <a:pt x="0" y="175806"/>
                      </a:lnTo>
                      <a:close/>
                      <a:moveTo>
                        <a:pt x="44421" y="104688"/>
                      </a:moveTo>
                      <a:lnTo>
                        <a:pt x="103636" y="104688"/>
                      </a:lnTo>
                      <a:cubicBezTo>
                        <a:pt x="73765" y="18785"/>
                        <a:pt x="73765" y="18785"/>
                        <a:pt x="73765" y="18785"/>
                      </a:cubicBezTo>
                      <a:lnTo>
                        <a:pt x="44421" y="10468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dk1"/>
                    </a:solidFill>
                    <a:latin typeface="Inter Light"/>
                    <a:ea typeface="Inter Light"/>
                    <a:cs typeface="Inter Light"/>
                    <a:sym typeface="Inter Light"/>
                  </a:endParaRPr>
                </a:p>
              </p:txBody>
            </p:sp>
            <p:sp>
              <p:nvSpPr>
                <p:cNvPr id="1340" name="Google Shape;1340;p170"/>
                <p:cNvSpPr/>
                <p:nvPr/>
              </p:nvSpPr>
              <p:spPr>
                <a:xfrm>
                  <a:off x="2429454" y="563495"/>
                  <a:ext cx="133773" cy="182146"/>
                </a:xfrm>
                <a:custGeom>
                  <a:avLst/>
                  <a:gdLst/>
                  <a:ahLst/>
                  <a:cxnLst/>
                  <a:rect l="l" t="t" r="r" b="b"/>
                  <a:pathLst>
                    <a:path w="133773" h="182146" extrusionOk="0">
                      <a:moveTo>
                        <a:pt x="133239" y="166032"/>
                      </a:moveTo>
                      <a:cubicBezTo>
                        <a:pt x="118704" y="175814"/>
                        <a:pt x="97806" y="182146"/>
                        <a:pt x="74818" y="182146"/>
                      </a:cubicBezTo>
                      <a:cubicBezTo>
                        <a:pt x="28566" y="182146"/>
                        <a:pt x="0" y="152810"/>
                        <a:pt x="0" y="91466"/>
                      </a:cubicBezTo>
                      <a:cubicBezTo>
                        <a:pt x="0" y="23012"/>
                        <a:pt x="39660" y="0"/>
                        <a:pt x="74818" y="0"/>
                      </a:cubicBezTo>
                      <a:cubicBezTo>
                        <a:pt x="92793" y="0"/>
                        <a:pt x="115797" y="5562"/>
                        <a:pt x="133773" y="28551"/>
                      </a:cubicBezTo>
                      <a:lnTo>
                        <a:pt x="118704" y="40453"/>
                      </a:lnTo>
                      <a:cubicBezTo>
                        <a:pt x="107077" y="26712"/>
                        <a:pt x="93328" y="17976"/>
                        <a:pt x="74566" y="17976"/>
                      </a:cubicBezTo>
                      <a:cubicBezTo>
                        <a:pt x="41255" y="17976"/>
                        <a:pt x="21417" y="45207"/>
                        <a:pt x="21417" y="89620"/>
                      </a:cubicBezTo>
                      <a:cubicBezTo>
                        <a:pt x="21417" y="137222"/>
                        <a:pt x="38340" y="164972"/>
                        <a:pt x="76672" y="164972"/>
                      </a:cubicBezTo>
                      <a:cubicBezTo>
                        <a:pt x="90421" y="164972"/>
                        <a:pt x="106008" y="160211"/>
                        <a:pt x="112356" y="155709"/>
                      </a:cubicBezTo>
                      <a:lnTo>
                        <a:pt x="112356" y="103384"/>
                      </a:lnTo>
                      <a:lnTo>
                        <a:pt x="72437" y="103384"/>
                      </a:lnTo>
                      <a:lnTo>
                        <a:pt x="72437" y="85393"/>
                      </a:lnTo>
                      <a:lnTo>
                        <a:pt x="133247" y="85393"/>
                      </a:lnTo>
                      <a:lnTo>
                        <a:pt x="133247" y="166032"/>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dk1"/>
                    </a:solidFill>
                    <a:latin typeface="Inter Light"/>
                    <a:ea typeface="Inter Light"/>
                    <a:cs typeface="Inter Light"/>
                    <a:sym typeface="Inter Light"/>
                  </a:endParaRPr>
                </a:p>
              </p:txBody>
            </p:sp>
            <p:sp>
              <p:nvSpPr>
                <p:cNvPr id="1341" name="Google Shape;1341;p170"/>
                <p:cNvSpPr/>
                <p:nvPr/>
              </p:nvSpPr>
              <p:spPr>
                <a:xfrm>
                  <a:off x="2598455" y="566677"/>
                  <a:ext cx="100194" cy="175797"/>
                </a:xfrm>
                <a:custGeom>
                  <a:avLst/>
                  <a:gdLst/>
                  <a:ahLst/>
                  <a:cxnLst/>
                  <a:rect l="l" t="t" r="r" b="b"/>
                  <a:pathLst>
                    <a:path w="100194" h="175797" extrusionOk="0">
                      <a:moveTo>
                        <a:pt x="0" y="0"/>
                      </a:moveTo>
                      <a:lnTo>
                        <a:pt x="98340" y="0"/>
                      </a:lnTo>
                      <a:lnTo>
                        <a:pt x="98340" y="17976"/>
                      </a:lnTo>
                      <a:lnTo>
                        <a:pt x="20891" y="17976"/>
                      </a:lnTo>
                      <a:lnTo>
                        <a:pt x="20891" y="77198"/>
                      </a:lnTo>
                      <a:lnTo>
                        <a:pt x="87506" y="77198"/>
                      </a:lnTo>
                      <a:lnTo>
                        <a:pt x="87506" y="95166"/>
                      </a:lnTo>
                      <a:lnTo>
                        <a:pt x="20891" y="95166"/>
                      </a:lnTo>
                      <a:lnTo>
                        <a:pt x="20891" y="157822"/>
                      </a:lnTo>
                      <a:lnTo>
                        <a:pt x="100194" y="157822"/>
                      </a:lnTo>
                      <a:lnTo>
                        <a:pt x="100194" y="175798"/>
                      </a:lnTo>
                      <a:lnTo>
                        <a:pt x="8" y="175798"/>
                      </a:lnTo>
                      <a:lnTo>
                        <a:pt x="8"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dk1"/>
                    </a:solidFill>
                    <a:latin typeface="Inter Light"/>
                    <a:ea typeface="Inter Light"/>
                    <a:cs typeface="Inter Light"/>
                    <a:sym typeface="Inter Light"/>
                  </a:endParaRPr>
                </a:p>
              </p:txBody>
            </p:sp>
            <p:sp>
              <p:nvSpPr>
                <p:cNvPr id="1342" name="Google Shape;1342;p170"/>
                <p:cNvSpPr/>
                <p:nvPr/>
              </p:nvSpPr>
              <p:spPr>
                <a:xfrm>
                  <a:off x="2132924" y="566677"/>
                  <a:ext cx="121972" cy="175805"/>
                </a:xfrm>
                <a:custGeom>
                  <a:avLst/>
                  <a:gdLst/>
                  <a:ahLst/>
                  <a:cxnLst/>
                  <a:rect l="l" t="t" r="r" b="b"/>
                  <a:pathLst>
                    <a:path w="121972" h="175805" extrusionOk="0">
                      <a:moveTo>
                        <a:pt x="96934" y="120645"/>
                      </a:moveTo>
                      <a:cubicBezTo>
                        <a:pt x="92935" y="111806"/>
                        <a:pt x="90390" y="107336"/>
                        <a:pt x="84866" y="104563"/>
                      </a:cubicBezTo>
                      <a:cubicBezTo>
                        <a:pt x="104256" y="95928"/>
                        <a:pt x="116316" y="78636"/>
                        <a:pt x="116316" y="52340"/>
                      </a:cubicBezTo>
                      <a:cubicBezTo>
                        <a:pt x="116316" y="17968"/>
                        <a:pt x="94106" y="0"/>
                        <a:pt x="57094" y="0"/>
                      </a:cubicBezTo>
                      <a:lnTo>
                        <a:pt x="0" y="0"/>
                      </a:lnTo>
                      <a:lnTo>
                        <a:pt x="0" y="175806"/>
                      </a:lnTo>
                      <a:lnTo>
                        <a:pt x="20883" y="175806"/>
                      </a:lnTo>
                      <a:lnTo>
                        <a:pt x="20883" y="111029"/>
                      </a:lnTo>
                      <a:lnTo>
                        <a:pt x="51028" y="111029"/>
                      </a:lnTo>
                      <a:cubicBezTo>
                        <a:pt x="53173" y="111029"/>
                        <a:pt x="55279" y="110958"/>
                        <a:pt x="57345" y="110824"/>
                      </a:cubicBezTo>
                      <a:lnTo>
                        <a:pt x="57046" y="110934"/>
                      </a:lnTo>
                      <a:cubicBezTo>
                        <a:pt x="67881" y="110934"/>
                        <a:pt x="72893" y="118013"/>
                        <a:pt x="77387" y="127520"/>
                      </a:cubicBezTo>
                      <a:lnTo>
                        <a:pt x="99762" y="175743"/>
                      </a:lnTo>
                      <a:lnTo>
                        <a:pt x="121973" y="175743"/>
                      </a:lnTo>
                      <a:lnTo>
                        <a:pt x="96934" y="120645"/>
                      </a:lnTo>
                      <a:close/>
                      <a:moveTo>
                        <a:pt x="47304" y="94106"/>
                      </a:moveTo>
                      <a:lnTo>
                        <a:pt x="20867" y="94106"/>
                      </a:lnTo>
                      <a:lnTo>
                        <a:pt x="20867" y="17182"/>
                      </a:lnTo>
                      <a:lnTo>
                        <a:pt x="43871" y="17182"/>
                      </a:lnTo>
                      <a:cubicBezTo>
                        <a:pt x="73742" y="17182"/>
                        <a:pt x="94891" y="20616"/>
                        <a:pt x="94891" y="55506"/>
                      </a:cubicBezTo>
                      <a:cubicBezTo>
                        <a:pt x="94891" y="83798"/>
                        <a:pt x="75329" y="94106"/>
                        <a:pt x="47304" y="9410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dk1"/>
                    </a:solidFill>
                    <a:latin typeface="Inter Light"/>
                    <a:ea typeface="Inter Light"/>
                    <a:cs typeface="Inter Light"/>
                    <a:sym typeface="Inter Light"/>
                  </a:endParaRPr>
                </a:p>
              </p:txBody>
            </p:sp>
            <p:sp>
              <p:nvSpPr>
                <p:cNvPr id="1343" name="Google Shape;1343;p170"/>
                <p:cNvSpPr/>
                <p:nvPr/>
              </p:nvSpPr>
              <p:spPr>
                <a:xfrm>
                  <a:off x="1365183" y="566574"/>
                  <a:ext cx="139885" cy="175805"/>
                </a:xfrm>
                <a:custGeom>
                  <a:avLst/>
                  <a:gdLst/>
                  <a:ahLst/>
                  <a:cxnLst/>
                  <a:rect l="l" t="t" r="r" b="b"/>
                  <a:pathLst>
                    <a:path w="139885" h="175805" extrusionOk="0">
                      <a:moveTo>
                        <a:pt x="115860" y="120127"/>
                      </a:moveTo>
                      <a:cubicBezTo>
                        <a:pt x="113228" y="113818"/>
                        <a:pt x="109041" y="108837"/>
                        <a:pt x="104335" y="106440"/>
                      </a:cubicBezTo>
                      <a:cubicBezTo>
                        <a:pt x="121030" y="96423"/>
                        <a:pt x="131134" y="79555"/>
                        <a:pt x="131134" y="55789"/>
                      </a:cubicBezTo>
                      <a:cubicBezTo>
                        <a:pt x="131134" y="19304"/>
                        <a:pt x="106008" y="0"/>
                        <a:pt x="64510" y="0"/>
                      </a:cubicBezTo>
                      <a:lnTo>
                        <a:pt x="0" y="0"/>
                      </a:lnTo>
                      <a:lnTo>
                        <a:pt x="0" y="175806"/>
                      </a:lnTo>
                      <a:lnTo>
                        <a:pt x="45466" y="175806"/>
                      </a:lnTo>
                      <a:lnTo>
                        <a:pt x="45466" y="117385"/>
                      </a:lnTo>
                      <a:lnTo>
                        <a:pt x="57172" y="117385"/>
                      </a:lnTo>
                      <a:cubicBezTo>
                        <a:pt x="63277" y="117809"/>
                        <a:pt x="67181" y="121171"/>
                        <a:pt x="69907" y="127339"/>
                      </a:cubicBezTo>
                      <a:lnTo>
                        <a:pt x="91238" y="175664"/>
                      </a:lnTo>
                      <a:lnTo>
                        <a:pt x="139886" y="175664"/>
                      </a:lnTo>
                      <a:lnTo>
                        <a:pt x="115860" y="120127"/>
                      </a:lnTo>
                      <a:close/>
                      <a:moveTo>
                        <a:pt x="45474" y="82211"/>
                      </a:moveTo>
                      <a:lnTo>
                        <a:pt x="45474" y="35677"/>
                      </a:lnTo>
                      <a:lnTo>
                        <a:pt x="58162" y="35677"/>
                      </a:lnTo>
                      <a:cubicBezTo>
                        <a:pt x="74826" y="35677"/>
                        <a:pt x="84340" y="40705"/>
                        <a:pt x="84340" y="58681"/>
                      </a:cubicBezTo>
                      <a:cubicBezTo>
                        <a:pt x="84340" y="76923"/>
                        <a:pt x="73246" y="82211"/>
                        <a:pt x="55789" y="82211"/>
                      </a:cubicBezTo>
                      <a:lnTo>
                        <a:pt x="45474" y="82211"/>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dk1"/>
                    </a:solidFill>
                    <a:latin typeface="Inter Light"/>
                    <a:ea typeface="Inter Light"/>
                    <a:cs typeface="Inter Light"/>
                    <a:sym typeface="Inter Light"/>
                  </a:endParaRPr>
                </a:p>
              </p:txBody>
            </p:sp>
          </p:grpSp>
          <p:sp>
            <p:nvSpPr>
              <p:cNvPr id="1344" name="Google Shape;1344;p170"/>
              <p:cNvSpPr/>
              <p:nvPr/>
            </p:nvSpPr>
            <p:spPr>
              <a:xfrm>
                <a:off x="2711472" y="561444"/>
                <a:ext cx="46510" cy="47398"/>
              </a:xfrm>
              <a:custGeom>
                <a:avLst/>
                <a:gdLst/>
                <a:ahLst/>
                <a:cxnLst/>
                <a:rect l="l" t="t" r="r" b="b"/>
                <a:pathLst>
                  <a:path w="46510" h="47398" extrusionOk="0">
                    <a:moveTo>
                      <a:pt x="23318" y="47399"/>
                    </a:moveTo>
                    <a:cubicBezTo>
                      <a:pt x="9695" y="47399"/>
                      <a:pt x="0" y="37193"/>
                      <a:pt x="0" y="23703"/>
                    </a:cubicBezTo>
                    <a:cubicBezTo>
                      <a:pt x="0" y="9444"/>
                      <a:pt x="10771" y="0"/>
                      <a:pt x="23318" y="0"/>
                    </a:cubicBezTo>
                    <a:cubicBezTo>
                      <a:pt x="35739" y="0"/>
                      <a:pt x="46511" y="9444"/>
                      <a:pt x="46511" y="23703"/>
                    </a:cubicBezTo>
                    <a:cubicBezTo>
                      <a:pt x="46511" y="37955"/>
                      <a:pt x="35739" y="47399"/>
                      <a:pt x="23318" y="47399"/>
                    </a:cubicBezTo>
                    <a:close/>
                    <a:moveTo>
                      <a:pt x="23318" y="4117"/>
                    </a:moveTo>
                    <a:cubicBezTo>
                      <a:pt x="13050" y="4117"/>
                      <a:pt x="5067" y="12162"/>
                      <a:pt x="5067" y="23695"/>
                    </a:cubicBezTo>
                    <a:cubicBezTo>
                      <a:pt x="5067" y="34467"/>
                      <a:pt x="12036" y="43274"/>
                      <a:pt x="23318" y="43274"/>
                    </a:cubicBezTo>
                    <a:cubicBezTo>
                      <a:pt x="33453" y="43274"/>
                      <a:pt x="41443" y="35284"/>
                      <a:pt x="41443" y="23695"/>
                    </a:cubicBezTo>
                    <a:cubicBezTo>
                      <a:pt x="41443" y="12162"/>
                      <a:pt x="33453" y="4117"/>
                      <a:pt x="23318" y="4117"/>
                    </a:cubicBezTo>
                    <a:close/>
                    <a:moveTo>
                      <a:pt x="18628" y="37256"/>
                    </a:moveTo>
                    <a:lnTo>
                      <a:pt x="14315" y="37256"/>
                    </a:lnTo>
                    <a:lnTo>
                      <a:pt x="14315" y="11023"/>
                    </a:lnTo>
                    <a:lnTo>
                      <a:pt x="24261" y="11023"/>
                    </a:lnTo>
                    <a:cubicBezTo>
                      <a:pt x="30601" y="11023"/>
                      <a:pt x="33830" y="13238"/>
                      <a:pt x="33830" y="18565"/>
                    </a:cubicBezTo>
                    <a:cubicBezTo>
                      <a:pt x="33830" y="23318"/>
                      <a:pt x="30915" y="25282"/>
                      <a:pt x="26987" y="25722"/>
                    </a:cubicBezTo>
                    <a:lnTo>
                      <a:pt x="34333" y="37256"/>
                    </a:lnTo>
                    <a:lnTo>
                      <a:pt x="29454" y="37256"/>
                    </a:lnTo>
                    <a:lnTo>
                      <a:pt x="22674" y="26037"/>
                    </a:lnTo>
                    <a:lnTo>
                      <a:pt x="18620" y="26037"/>
                    </a:lnTo>
                    <a:lnTo>
                      <a:pt x="18620" y="37256"/>
                    </a:lnTo>
                    <a:close/>
                    <a:moveTo>
                      <a:pt x="23444" y="22368"/>
                    </a:moveTo>
                    <a:cubicBezTo>
                      <a:pt x="26673" y="22368"/>
                      <a:pt x="29533" y="22045"/>
                      <a:pt x="29533" y="18251"/>
                    </a:cubicBezTo>
                    <a:cubicBezTo>
                      <a:pt x="29533" y="15085"/>
                      <a:pt x="26421" y="14700"/>
                      <a:pt x="23829" y="14700"/>
                    </a:cubicBezTo>
                    <a:lnTo>
                      <a:pt x="18636" y="14700"/>
                    </a:lnTo>
                    <a:lnTo>
                      <a:pt x="18636" y="22368"/>
                    </a:lnTo>
                    <a:lnTo>
                      <a:pt x="23444" y="2236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dk1"/>
                  </a:solidFill>
                  <a:latin typeface="Inter Light"/>
                  <a:ea typeface="Inter Light"/>
                  <a:cs typeface="Inter Light"/>
                  <a:sym typeface="Inter Light"/>
                </a:endParaRPr>
              </a:p>
            </p:txBody>
          </p:sp>
        </p:grpSp>
      </p:grpSp>
    </p:spTree>
    <p:extLst>
      <p:ext uri="{BB962C8B-B14F-4D97-AF65-F5344CB8AC3E}">
        <p14:creationId xmlns:p14="http://schemas.microsoft.com/office/powerpoint/2010/main" val="293417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matchingName="Image Title">
  <p:cSld name="Image Title">
    <p:bg>
      <p:bgPr>
        <a:solidFill>
          <a:schemeClr val="dk1"/>
        </a:solidFill>
        <a:effectLst/>
      </p:bgPr>
    </p:bg>
    <p:spTree>
      <p:nvGrpSpPr>
        <p:cNvPr id="1" name="Shape 1345"/>
        <p:cNvGrpSpPr/>
        <p:nvPr/>
      </p:nvGrpSpPr>
      <p:grpSpPr>
        <a:xfrm>
          <a:off x="0" y="0"/>
          <a:ext cx="0" cy="0"/>
          <a:chOff x="0" y="0"/>
          <a:chExt cx="0" cy="0"/>
        </a:xfrm>
      </p:grpSpPr>
      <p:sp>
        <p:nvSpPr>
          <p:cNvPr id="1346" name="Google Shape;1346;p171"/>
          <p:cNvSpPr txBox="1">
            <a:spLocks noGrp="1"/>
          </p:cNvSpPr>
          <p:nvPr>
            <p:ph type="body" idx="1"/>
          </p:nvPr>
        </p:nvSpPr>
        <p:spPr>
          <a:xfrm>
            <a:off x="431638" y="4394885"/>
            <a:ext cx="7055035" cy="961930"/>
          </a:xfrm>
          <a:prstGeom prst="rect">
            <a:avLst/>
          </a:prstGeom>
          <a:noFill/>
          <a:ln>
            <a:noFill/>
          </a:ln>
        </p:spPr>
        <p:txBody>
          <a:bodyPr spcFirstLastPara="1" wrap="square" lIns="0" tIns="0" rIns="0" bIns="0" anchor="t" anchorCtr="0">
            <a:noAutofit/>
          </a:bodyPr>
          <a:lstStyle>
            <a:lvl1pPr marL="457200" lvl="0" indent="-361950" algn="l">
              <a:lnSpc>
                <a:spcPct val="107000"/>
              </a:lnSpc>
              <a:spcBef>
                <a:spcPts val="0"/>
              </a:spcBef>
              <a:spcAft>
                <a:spcPts val="0"/>
              </a:spcAft>
              <a:buSzPts val="2100"/>
              <a:buFont typeface="Helvetica Neue"/>
              <a:buChar char="​"/>
              <a:defRPr sz="2100" b="1">
                <a:solidFill>
                  <a:schemeClr val="lt1"/>
                </a:solidFill>
              </a:defRPr>
            </a:lvl1pPr>
            <a:lvl2pPr marL="914400" lvl="1" indent="-228600" algn="l">
              <a:lnSpc>
                <a:spcPct val="96000"/>
              </a:lnSpc>
              <a:spcBef>
                <a:spcPts val="600"/>
              </a:spcBef>
              <a:spcAft>
                <a:spcPts val="0"/>
              </a:spcAft>
              <a:buSzPts val="1800"/>
              <a:buFont typeface="Helvetica Neue"/>
              <a:buNone/>
              <a:defRPr sz="1800">
                <a:solidFill>
                  <a:schemeClr val="lt1"/>
                </a:solidFill>
              </a:defRPr>
            </a:lvl2pPr>
            <a:lvl3pPr marL="1371600" lvl="2" indent="-342900" algn="l">
              <a:lnSpc>
                <a:spcPct val="98000"/>
              </a:lnSpc>
              <a:spcBef>
                <a:spcPts val="0"/>
              </a:spcBef>
              <a:spcAft>
                <a:spcPts val="0"/>
              </a:spcAft>
              <a:buSzPts val="1800"/>
              <a:buFont typeface="Helvetica Neue"/>
              <a:buChar char="​"/>
              <a:defRPr sz="1800">
                <a:solidFill>
                  <a:schemeClr val="lt1"/>
                </a:solidFill>
              </a:defRPr>
            </a:lvl3pPr>
            <a:lvl4pPr marL="1828800" lvl="3" indent="-342900" algn="l">
              <a:lnSpc>
                <a:spcPct val="98000"/>
              </a:lnSpc>
              <a:spcBef>
                <a:spcPts val="0"/>
              </a:spcBef>
              <a:spcAft>
                <a:spcPts val="0"/>
              </a:spcAft>
              <a:buSzPts val="1800"/>
              <a:buFont typeface="Helvetica Neue"/>
              <a:buChar char="​"/>
              <a:defRPr sz="1800">
                <a:solidFill>
                  <a:schemeClr val="lt1"/>
                </a:solidFill>
              </a:defRPr>
            </a:lvl4pPr>
            <a:lvl5pPr marL="2286000" lvl="4" indent="-342900" algn="l">
              <a:lnSpc>
                <a:spcPct val="98000"/>
              </a:lnSpc>
              <a:spcBef>
                <a:spcPts val="0"/>
              </a:spcBef>
              <a:spcAft>
                <a:spcPts val="0"/>
              </a:spcAft>
              <a:buSzPts val="1800"/>
              <a:buChar char="​"/>
              <a:defRPr sz="1800">
                <a:solidFill>
                  <a:schemeClr val="lt1"/>
                </a:solidFill>
              </a:defRPr>
            </a:lvl5pPr>
            <a:lvl6pPr marL="2743200" lvl="5" indent="-342900" algn="l">
              <a:lnSpc>
                <a:spcPct val="98000"/>
              </a:lnSpc>
              <a:spcBef>
                <a:spcPts val="0"/>
              </a:spcBef>
              <a:spcAft>
                <a:spcPts val="0"/>
              </a:spcAft>
              <a:buClr>
                <a:schemeClr val="lt1"/>
              </a:buClr>
              <a:buSzPts val="1800"/>
              <a:buChar char="​"/>
              <a:defRPr sz="1800">
                <a:solidFill>
                  <a:schemeClr val="lt1"/>
                </a:solidFill>
              </a:defRPr>
            </a:lvl6pPr>
            <a:lvl7pPr marL="3200400" lvl="6" indent="-342900" algn="l">
              <a:lnSpc>
                <a:spcPct val="98000"/>
              </a:lnSpc>
              <a:spcBef>
                <a:spcPts val="0"/>
              </a:spcBef>
              <a:spcAft>
                <a:spcPts val="0"/>
              </a:spcAft>
              <a:buClr>
                <a:schemeClr val="lt1"/>
              </a:buClr>
              <a:buSzPts val="1800"/>
              <a:buChar char="​"/>
              <a:defRPr sz="1800">
                <a:solidFill>
                  <a:schemeClr val="lt1"/>
                </a:solidFill>
              </a:defRPr>
            </a:lvl7pPr>
            <a:lvl8pPr marL="3657600" lvl="7" indent="-342900" algn="l">
              <a:lnSpc>
                <a:spcPct val="98000"/>
              </a:lnSpc>
              <a:spcBef>
                <a:spcPts val="0"/>
              </a:spcBef>
              <a:spcAft>
                <a:spcPts val="0"/>
              </a:spcAft>
              <a:buClr>
                <a:schemeClr val="lt1"/>
              </a:buClr>
              <a:buSzPts val="1800"/>
              <a:buChar char="​"/>
              <a:defRPr sz="1800">
                <a:solidFill>
                  <a:schemeClr val="lt1"/>
                </a:solidFill>
              </a:defRPr>
            </a:lvl8pPr>
            <a:lvl9pPr marL="4114800" lvl="8" indent="-228600" algn="l">
              <a:lnSpc>
                <a:spcPct val="98000"/>
              </a:lnSpc>
              <a:spcBef>
                <a:spcPts val="0"/>
              </a:spcBef>
              <a:spcAft>
                <a:spcPts val="0"/>
              </a:spcAft>
              <a:buClr>
                <a:schemeClr val="lt1"/>
              </a:buClr>
              <a:buSzPts val="1800"/>
              <a:buNone/>
              <a:defRPr sz="1800">
                <a:solidFill>
                  <a:schemeClr val="lt1"/>
                </a:solidFill>
              </a:defRPr>
            </a:lvl9pPr>
          </a:lstStyle>
          <a:p>
            <a:endParaRPr/>
          </a:p>
        </p:txBody>
      </p:sp>
      <p:sp>
        <p:nvSpPr>
          <p:cNvPr id="1347" name="Google Shape;1347;p171"/>
          <p:cNvSpPr txBox="1">
            <a:spLocks noGrp="1"/>
          </p:cNvSpPr>
          <p:nvPr>
            <p:ph type="body" idx="2"/>
          </p:nvPr>
        </p:nvSpPr>
        <p:spPr>
          <a:xfrm>
            <a:off x="3352275" y="6227544"/>
            <a:ext cx="1904056" cy="226772"/>
          </a:xfrm>
          <a:prstGeom prst="rect">
            <a:avLst/>
          </a:prstGeom>
          <a:noFill/>
          <a:ln>
            <a:noFill/>
          </a:ln>
        </p:spPr>
        <p:txBody>
          <a:bodyPr spcFirstLastPara="1" wrap="square" lIns="0" tIns="0" rIns="0" bIns="0" anchor="t" anchorCtr="0">
            <a:noAutofit/>
          </a:bodyPr>
          <a:lstStyle>
            <a:lvl1pPr marL="457200" lvl="0" indent="-228600" algn="l">
              <a:lnSpc>
                <a:spcPct val="87000"/>
              </a:lnSpc>
              <a:spcBef>
                <a:spcPts val="0"/>
              </a:spcBef>
              <a:spcAft>
                <a:spcPts val="0"/>
              </a:spcAft>
              <a:buSzPts val="1600"/>
              <a:buNone/>
              <a:defRPr sz="1600" b="0">
                <a:solidFill>
                  <a:schemeClr val="lt1"/>
                </a:solidFill>
                <a:latin typeface="Space Mono"/>
                <a:ea typeface="Space Mono"/>
                <a:cs typeface="Space Mono"/>
                <a:sym typeface="Space Mono"/>
              </a:defRPr>
            </a:lvl1pPr>
            <a:lvl2pPr marL="914400" lvl="1" indent="-228600" algn="r">
              <a:lnSpc>
                <a:spcPct val="90000"/>
              </a:lnSpc>
              <a:spcBef>
                <a:spcPts val="0"/>
              </a:spcBef>
              <a:spcAft>
                <a:spcPts val="0"/>
              </a:spcAft>
              <a:buSzPts val="1600"/>
              <a:buNone/>
              <a:defRPr sz="1600">
                <a:solidFill>
                  <a:schemeClr val="lt1"/>
                </a:solidFill>
              </a:defRPr>
            </a:lvl2pPr>
            <a:lvl3pPr marL="1371600" lvl="2" indent="-228600" algn="r">
              <a:lnSpc>
                <a:spcPct val="90000"/>
              </a:lnSpc>
              <a:spcBef>
                <a:spcPts val="0"/>
              </a:spcBef>
              <a:spcAft>
                <a:spcPts val="0"/>
              </a:spcAft>
              <a:buSzPts val="1600"/>
              <a:buNone/>
              <a:defRPr sz="1600">
                <a:solidFill>
                  <a:schemeClr val="lt1"/>
                </a:solidFill>
              </a:defRPr>
            </a:lvl3pPr>
            <a:lvl4pPr marL="1828800" lvl="3" indent="-228600" algn="r">
              <a:lnSpc>
                <a:spcPct val="90000"/>
              </a:lnSpc>
              <a:spcBef>
                <a:spcPts val="0"/>
              </a:spcBef>
              <a:spcAft>
                <a:spcPts val="0"/>
              </a:spcAft>
              <a:buSzPts val="1600"/>
              <a:buNone/>
              <a:defRPr sz="1600">
                <a:solidFill>
                  <a:schemeClr val="lt1"/>
                </a:solidFill>
              </a:defRPr>
            </a:lvl4pPr>
            <a:lvl5pPr marL="2286000" lvl="4" indent="-228600" algn="r">
              <a:lnSpc>
                <a:spcPct val="90000"/>
              </a:lnSpc>
              <a:spcBef>
                <a:spcPts val="0"/>
              </a:spcBef>
              <a:spcAft>
                <a:spcPts val="0"/>
              </a:spcAft>
              <a:buSzPts val="1600"/>
              <a:buNone/>
              <a:defRPr sz="1600">
                <a:solidFill>
                  <a:schemeClr val="lt1"/>
                </a:solidFill>
              </a:defRPr>
            </a:lvl5pPr>
            <a:lvl6pPr marL="2743200" lvl="5" indent="-342900" algn="l">
              <a:lnSpc>
                <a:spcPct val="96000"/>
              </a:lnSpc>
              <a:spcBef>
                <a:spcPts val="0"/>
              </a:spcBef>
              <a:spcAft>
                <a:spcPts val="0"/>
              </a:spcAft>
              <a:buClr>
                <a:schemeClr val="dk1"/>
              </a:buClr>
              <a:buSzPts val="1800"/>
              <a:buChar char="​"/>
              <a:defRPr/>
            </a:lvl6pPr>
            <a:lvl7pPr marL="3200400" lvl="6" indent="-342900" algn="l">
              <a:lnSpc>
                <a:spcPct val="107000"/>
              </a:lnSpc>
              <a:spcBef>
                <a:spcPts val="1200"/>
              </a:spcBef>
              <a:spcAft>
                <a:spcPts val="0"/>
              </a:spcAft>
              <a:buClr>
                <a:schemeClr val="dk1"/>
              </a:buClr>
              <a:buSzPts val="1800"/>
              <a:buChar char="​"/>
              <a:defRPr/>
            </a:lvl7pPr>
            <a:lvl8pPr marL="3657600" lvl="7" indent="-342900" algn="l">
              <a:lnSpc>
                <a:spcPct val="87000"/>
              </a:lnSpc>
              <a:spcBef>
                <a:spcPts val="1800"/>
              </a:spcBef>
              <a:spcAft>
                <a:spcPts val="0"/>
              </a:spcAft>
              <a:buClr>
                <a:schemeClr val="dk1"/>
              </a:buClr>
              <a:buSzPts val="1800"/>
              <a:buChar char="​"/>
              <a:defRPr/>
            </a:lvl8pPr>
            <a:lvl9pPr marL="4114800" lvl="8" indent="-228600" algn="l">
              <a:lnSpc>
                <a:spcPct val="87000"/>
              </a:lnSpc>
              <a:spcBef>
                <a:spcPts val="1800"/>
              </a:spcBef>
              <a:spcAft>
                <a:spcPts val="0"/>
              </a:spcAft>
              <a:buClr>
                <a:schemeClr val="dk1"/>
              </a:buClr>
              <a:buSzPts val="1800"/>
              <a:buNone/>
              <a:defRPr/>
            </a:lvl9pPr>
          </a:lstStyle>
          <a:p>
            <a:endParaRPr/>
          </a:p>
        </p:txBody>
      </p:sp>
      <p:sp>
        <p:nvSpPr>
          <p:cNvPr id="1348" name="Google Shape;1348;p171"/>
          <p:cNvSpPr txBox="1">
            <a:spLocks noGrp="1"/>
          </p:cNvSpPr>
          <p:nvPr>
            <p:ph type="body" idx="3"/>
          </p:nvPr>
        </p:nvSpPr>
        <p:spPr>
          <a:xfrm>
            <a:off x="491019" y="6227544"/>
            <a:ext cx="1882210" cy="228600"/>
          </a:xfrm>
          <a:prstGeom prst="rect">
            <a:avLst/>
          </a:prstGeom>
          <a:noFill/>
          <a:ln>
            <a:noFill/>
          </a:ln>
        </p:spPr>
        <p:txBody>
          <a:bodyPr spcFirstLastPara="1" wrap="square" lIns="0" tIns="0" rIns="0" bIns="0" anchor="t" anchorCtr="0">
            <a:noAutofit/>
          </a:bodyPr>
          <a:lstStyle>
            <a:lvl1pPr marL="457200" lvl="0" indent="-228600" algn="l">
              <a:lnSpc>
                <a:spcPct val="87000"/>
              </a:lnSpc>
              <a:spcBef>
                <a:spcPts val="0"/>
              </a:spcBef>
              <a:spcAft>
                <a:spcPts val="0"/>
              </a:spcAft>
              <a:buSzPts val="1600"/>
              <a:buNone/>
              <a:defRPr sz="1600">
                <a:solidFill>
                  <a:schemeClr val="lt1"/>
                </a:solidFill>
                <a:latin typeface="Space Mono"/>
                <a:ea typeface="Space Mono"/>
                <a:cs typeface="Space Mono"/>
                <a:sym typeface="Space Mono"/>
              </a:defRPr>
            </a:lvl1pPr>
            <a:lvl2pPr marL="914400" lvl="1" indent="-228600" algn="l">
              <a:lnSpc>
                <a:spcPct val="98000"/>
              </a:lnSpc>
              <a:spcBef>
                <a:spcPts val="0"/>
              </a:spcBef>
              <a:spcAft>
                <a:spcPts val="0"/>
              </a:spcAft>
              <a:buSzPts val="1600"/>
              <a:buNone/>
              <a:defRPr sz="1600">
                <a:solidFill>
                  <a:schemeClr val="lt1"/>
                </a:solidFill>
              </a:defRPr>
            </a:lvl2pPr>
            <a:lvl3pPr marL="1371600" lvl="2" indent="-228600" algn="l">
              <a:lnSpc>
                <a:spcPct val="98000"/>
              </a:lnSpc>
              <a:spcBef>
                <a:spcPts val="0"/>
              </a:spcBef>
              <a:spcAft>
                <a:spcPts val="0"/>
              </a:spcAft>
              <a:buSzPts val="1600"/>
              <a:buNone/>
              <a:defRPr sz="1600">
                <a:solidFill>
                  <a:schemeClr val="lt1"/>
                </a:solidFill>
              </a:defRPr>
            </a:lvl3pPr>
            <a:lvl4pPr marL="1828800" lvl="3" indent="-228600" algn="l">
              <a:lnSpc>
                <a:spcPct val="98000"/>
              </a:lnSpc>
              <a:spcBef>
                <a:spcPts val="0"/>
              </a:spcBef>
              <a:spcAft>
                <a:spcPts val="0"/>
              </a:spcAft>
              <a:buSzPts val="1600"/>
              <a:buNone/>
              <a:defRPr sz="1600">
                <a:solidFill>
                  <a:schemeClr val="lt1"/>
                </a:solidFill>
              </a:defRPr>
            </a:lvl4pPr>
            <a:lvl5pPr marL="2286000" lvl="4" indent="-228600" algn="l">
              <a:lnSpc>
                <a:spcPct val="98000"/>
              </a:lnSpc>
              <a:spcBef>
                <a:spcPts val="0"/>
              </a:spcBef>
              <a:spcAft>
                <a:spcPts val="0"/>
              </a:spcAft>
              <a:buSzPts val="1600"/>
              <a:buNone/>
              <a:defRPr sz="1600">
                <a:solidFill>
                  <a:schemeClr val="lt1"/>
                </a:solidFill>
              </a:defRPr>
            </a:lvl5pPr>
            <a:lvl6pPr marL="2743200" lvl="5" indent="-342900" algn="l">
              <a:lnSpc>
                <a:spcPct val="96000"/>
              </a:lnSpc>
              <a:spcBef>
                <a:spcPts val="0"/>
              </a:spcBef>
              <a:spcAft>
                <a:spcPts val="0"/>
              </a:spcAft>
              <a:buClr>
                <a:schemeClr val="dk1"/>
              </a:buClr>
              <a:buSzPts val="1800"/>
              <a:buChar char="​"/>
              <a:defRPr/>
            </a:lvl6pPr>
            <a:lvl7pPr marL="3200400" lvl="6" indent="-342900" algn="l">
              <a:lnSpc>
                <a:spcPct val="107000"/>
              </a:lnSpc>
              <a:spcBef>
                <a:spcPts val="1200"/>
              </a:spcBef>
              <a:spcAft>
                <a:spcPts val="0"/>
              </a:spcAft>
              <a:buClr>
                <a:schemeClr val="dk1"/>
              </a:buClr>
              <a:buSzPts val="1800"/>
              <a:buChar char="​"/>
              <a:defRPr/>
            </a:lvl7pPr>
            <a:lvl8pPr marL="3657600" lvl="7" indent="-342900" algn="l">
              <a:lnSpc>
                <a:spcPct val="87000"/>
              </a:lnSpc>
              <a:spcBef>
                <a:spcPts val="1800"/>
              </a:spcBef>
              <a:spcAft>
                <a:spcPts val="0"/>
              </a:spcAft>
              <a:buClr>
                <a:schemeClr val="dk1"/>
              </a:buClr>
              <a:buSzPts val="1800"/>
              <a:buChar char="​"/>
              <a:defRPr/>
            </a:lvl8pPr>
            <a:lvl9pPr marL="4114800" lvl="8" indent="-228600" algn="l">
              <a:lnSpc>
                <a:spcPct val="87000"/>
              </a:lnSpc>
              <a:spcBef>
                <a:spcPts val="1800"/>
              </a:spcBef>
              <a:spcAft>
                <a:spcPts val="0"/>
              </a:spcAft>
              <a:buClr>
                <a:schemeClr val="dk1"/>
              </a:buClr>
              <a:buSzPts val="1800"/>
              <a:buNone/>
              <a:defRPr/>
            </a:lvl9pPr>
          </a:lstStyle>
          <a:p>
            <a:endParaRPr/>
          </a:p>
        </p:txBody>
      </p:sp>
      <p:sp>
        <p:nvSpPr>
          <p:cNvPr id="1349" name="Google Shape;1349;p171"/>
          <p:cNvSpPr txBox="1">
            <a:spLocks noGrp="1"/>
          </p:cNvSpPr>
          <p:nvPr>
            <p:ph type="title"/>
          </p:nvPr>
        </p:nvSpPr>
        <p:spPr>
          <a:xfrm>
            <a:off x="431637" y="2456691"/>
            <a:ext cx="11266174" cy="1820755"/>
          </a:xfrm>
          <a:prstGeom prst="rect">
            <a:avLst/>
          </a:prstGeom>
          <a:noFill/>
          <a:ln>
            <a:noFill/>
          </a:ln>
        </p:spPr>
        <p:txBody>
          <a:bodyPr spcFirstLastPara="1" wrap="square" lIns="0" tIns="0" rIns="0" bIns="0" anchor="b" anchorCtr="0">
            <a:spAutoFit/>
          </a:bodyPr>
          <a:lstStyle>
            <a:lvl1pPr lvl="0" algn="l">
              <a:lnSpc>
                <a:spcPct val="87000"/>
              </a:lnSpc>
              <a:spcBef>
                <a:spcPts val="0"/>
              </a:spcBef>
              <a:spcAft>
                <a:spcPts val="0"/>
              </a:spcAft>
              <a:buClr>
                <a:schemeClr val="lt1"/>
              </a:buClr>
              <a:buSzPts val="6800"/>
              <a:buFont typeface="Inter ExtraBold"/>
              <a:buNone/>
              <a:defRPr sz="6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1350" name="Google Shape;1350;p171"/>
          <p:cNvGrpSpPr/>
          <p:nvPr/>
        </p:nvGrpSpPr>
        <p:grpSpPr>
          <a:xfrm>
            <a:off x="495296" y="452553"/>
            <a:ext cx="2262687" cy="397148"/>
            <a:chOff x="495295" y="452553"/>
            <a:chExt cx="2262687" cy="397148"/>
          </a:xfrm>
        </p:grpSpPr>
        <p:sp>
          <p:nvSpPr>
            <p:cNvPr id="1351" name="Google Shape;1351;p171"/>
            <p:cNvSpPr/>
            <p:nvPr/>
          </p:nvSpPr>
          <p:spPr>
            <a:xfrm>
              <a:off x="495295" y="452553"/>
              <a:ext cx="441055" cy="397148"/>
            </a:xfrm>
            <a:custGeom>
              <a:avLst/>
              <a:gdLst/>
              <a:ahLst/>
              <a:cxnLst/>
              <a:rect l="l" t="t" r="r" b="b"/>
              <a:pathLst>
                <a:path w="441055" h="397148" extrusionOk="0">
                  <a:moveTo>
                    <a:pt x="236007" y="397148"/>
                  </a:moveTo>
                  <a:lnTo>
                    <a:pt x="138508" y="397148"/>
                  </a:lnTo>
                  <a:cubicBezTo>
                    <a:pt x="118379" y="397148"/>
                    <a:pt x="99626" y="386322"/>
                    <a:pt x="89562" y="368912"/>
                  </a:cubicBezTo>
                  <a:lnTo>
                    <a:pt x="7531" y="226842"/>
                  </a:lnTo>
                  <a:cubicBezTo>
                    <a:pt x="-2509" y="209408"/>
                    <a:pt x="-2509" y="187756"/>
                    <a:pt x="7524" y="170346"/>
                  </a:cubicBezTo>
                  <a:lnTo>
                    <a:pt x="89569" y="28260"/>
                  </a:lnTo>
                  <a:cubicBezTo>
                    <a:pt x="99618" y="10826"/>
                    <a:pt x="118379" y="0"/>
                    <a:pt x="138508" y="0"/>
                  </a:cubicBezTo>
                  <a:lnTo>
                    <a:pt x="302544" y="0"/>
                  </a:lnTo>
                  <a:cubicBezTo>
                    <a:pt x="322673" y="0"/>
                    <a:pt x="341427" y="10826"/>
                    <a:pt x="351491" y="28260"/>
                  </a:cubicBezTo>
                  <a:lnTo>
                    <a:pt x="433513" y="170330"/>
                  </a:lnTo>
                  <a:cubicBezTo>
                    <a:pt x="443569" y="187748"/>
                    <a:pt x="443569" y="209408"/>
                    <a:pt x="433513" y="226842"/>
                  </a:cubicBezTo>
                  <a:lnTo>
                    <a:pt x="412300" y="260664"/>
                  </a:lnTo>
                  <a:cubicBezTo>
                    <a:pt x="402425" y="277776"/>
                    <a:pt x="383663" y="288594"/>
                    <a:pt x="363527" y="288594"/>
                  </a:cubicBezTo>
                  <a:lnTo>
                    <a:pt x="265902" y="288594"/>
                  </a:lnTo>
                  <a:lnTo>
                    <a:pt x="319271" y="198519"/>
                  </a:lnTo>
                  <a:lnTo>
                    <a:pt x="269901" y="113040"/>
                  </a:lnTo>
                  <a:lnTo>
                    <a:pt x="171136" y="113040"/>
                  </a:lnTo>
                  <a:lnTo>
                    <a:pt x="121742" y="198582"/>
                  </a:lnTo>
                  <a:lnTo>
                    <a:pt x="236007" y="397148"/>
                  </a:lnTo>
                  <a:lnTo>
                    <a:pt x="236007" y="39714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dk1"/>
                </a:solidFill>
                <a:latin typeface="Inter Light"/>
                <a:ea typeface="Inter Light"/>
                <a:cs typeface="Inter Light"/>
                <a:sym typeface="Inter Light"/>
              </a:endParaRPr>
            </a:p>
          </p:txBody>
        </p:sp>
        <p:grpSp>
          <p:nvGrpSpPr>
            <p:cNvPr id="1352" name="Google Shape;1352;p171"/>
            <p:cNvGrpSpPr/>
            <p:nvPr/>
          </p:nvGrpSpPr>
          <p:grpSpPr>
            <a:xfrm>
              <a:off x="1036348" y="561444"/>
              <a:ext cx="1721634" cy="184197"/>
              <a:chOff x="1036348" y="561444"/>
              <a:chExt cx="1721634" cy="184197"/>
            </a:xfrm>
          </p:grpSpPr>
          <p:grpSp>
            <p:nvGrpSpPr>
              <p:cNvPr id="1353" name="Google Shape;1353;p171"/>
              <p:cNvGrpSpPr/>
              <p:nvPr/>
            </p:nvGrpSpPr>
            <p:grpSpPr>
              <a:xfrm>
                <a:off x="1036348" y="563495"/>
                <a:ext cx="1662301" cy="182146"/>
                <a:chOff x="1036348" y="563495"/>
                <a:chExt cx="1662301" cy="182146"/>
              </a:xfrm>
            </p:grpSpPr>
            <p:sp>
              <p:nvSpPr>
                <p:cNvPr id="1354" name="Google Shape;1354;p171"/>
                <p:cNvSpPr/>
                <p:nvPr/>
              </p:nvSpPr>
              <p:spPr>
                <a:xfrm>
                  <a:off x="1036348" y="566677"/>
                  <a:ext cx="131117" cy="175805"/>
                </a:xfrm>
                <a:custGeom>
                  <a:avLst/>
                  <a:gdLst/>
                  <a:ahLst/>
                  <a:cxnLst/>
                  <a:rect l="l" t="t" r="r" b="b"/>
                  <a:pathLst>
                    <a:path w="131117" h="175805" extrusionOk="0">
                      <a:moveTo>
                        <a:pt x="45466" y="175806"/>
                      </a:moveTo>
                      <a:lnTo>
                        <a:pt x="0" y="175806"/>
                      </a:lnTo>
                      <a:lnTo>
                        <a:pt x="0" y="0"/>
                      </a:lnTo>
                      <a:lnTo>
                        <a:pt x="64502" y="0"/>
                      </a:lnTo>
                      <a:cubicBezTo>
                        <a:pt x="106008" y="0"/>
                        <a:pt x="131118" y="19304"/>
                        <a:pt x="131118" y="55781"/>
                      </a:cubicBezTo>
                      <a:cubicBezTo>
                        <a:pt x="131118" y="96761"/>
                        <a:pt x="101247" y="117377"/>
                        <a:pt x="58955" y="117377"/>
                      </a:cubicBezTo>
                      <a:lnTo>
                        <a:pt x="45474" y="117377"/>
                      </a:lnTo>
                      <a:lnTo>
                        <a:pt x="45474" y="175806"/>
                      </a:lnTo>
                      <a:close/>
                      <a:moveTo>
                        <a:pt x="55774" y="82219"/>
                      </a:moveTo>
                      <a:cubicBezTo>
                        <a:pt x="73215" y="82219"/>
                        <a:pt x="84324" y="76939"/>
                        <a:pt x="84324" y="58688"/>
                      </a:cubicBezTo>
                      <a:cubicBezTo>
                        <a:pt x="84324" y="40713"/>
                        <a:pt x="74802" y="35684"/>
                        <a:pt x="58146" y="35684"/>
                      </a:cubicBezTo>
                      <a:lnTo>
                        <a:pt x="45458" y="35684"/>
                      </a:lnTo>
                      <a:lnTo>
                        <a:pt x="45458" y="82219"/>
                      </a:lnTo>
                      <a:lnTo>
                        <a:pt x="55774" y="8221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dk1"/>
                    </a:solidFill>
                    <a:latin typeface="Inter Light"/>
                    <a:ea typeface="Inter Light"/>
                    <a:cs typeface="Inter Light"/>
                    <a:sym typeface="Inter Light"/>
                  </a:endParaRPr>
                </a:p>
              </p:txBody>
            </p:sp>
            <p:sp>
              <p:nvSpPr>
                <p:cNvPr id="1355" name="Google Shape;1355;p171"/>
                <p:cNvSpPr/>
                <p:nvPr/>
              </p:nvSpPr>
              <p:spPr>
                <a:xfrm>
                  <a:off x="1194123" y="566677"/>
                  <a:ext cx="139312" cy="178964"/>
                </a:xfrm>
                <a:custGeom>
                  <a:avLst/>
                  <a:gdLst/>
                  <a:ahLst/>
                  <a:cxnLst/>
                  <a:rect l="l" t="t" r="r" b="b"/>
                  <a:pathLst>
                    <a:path w="139312" h="178964" extrusionOk="0">
                      <a:moveTo>
                        <a:pt x="45458" y="0"/>
                      </a:moveTo>
                      <a:lnTo>
                        <a:pt x="45458" y="114996"/>
                      </a:lnTo>
                      <a:cubicBezTo>
                        <a:pt x="45458" y="135093"/>
                        <a:pt x="55766" y="141166"/>
                        <a:pt x="70308" y="141166"/>
                      </a:cubicBezTo>
                      <a:cubicBezTo>
                        <a:pt x="84049" y="141166"/>
                        <a:pt x="93838" y="132972"/>
                        <a:pt x="93838" y="116324"/>
                      </a:cubicBezTo>
                      <a:lnTo>
                        <a:pt x="93838" y="0"/>
                      </a:lnTo>
                      <a:lnTo>
                        <a:pt x="139312" y="0"/>
                      </a:lnTo>
                      <a:lnTo>
                        <a:pt x="139312" y="121604"/>
                      </a:lnTo>
                      <a:cubicBezTo>
                        <a:pt x="139312" y="157304"/>
                        <a:pt x="110761" y="178964"/>
                        <a:pt x="69255" y="178964"/>
                      </a:cubicBezTo>
                      <a:cubicBezTo>
                        <a:pt x="23515" y="178964"/>
                        <a:pt x="0" y="160462"/>
                        <a:pt x="0" y="117644"/>
                      </a:cubicBezTo>
                      <a:lnTo>
                        <a:pt x="0" y="0"/>
                      </a:lnTo>
                      <a:lnTo>
                        <a:pt x="45458"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dk1"/>
                    </a:solidFill>
                    <a:latin typeface="Inter Light"/>
                    <a:ea typeface="Inter Light"/>
                    <a:cs typeface="Inter Light"/>
                    <a:sym typeface="Inter Light"/>
                  </a:endParaRPr>
                </a:p>
              </p:txBody>
            </p:sp>
            <p:sp>
              <p:nvSpPr>
                <p:cNvPr id="1356" name="Google Shape;1356;p171"/>
                <p:cNvSpPr/>
                <p:nvPr/>
              </p:nvSpPr>
              <p:spPr>
                <a:xfrm>
                  <a:off x="1527743" y="566677"/>
                  <a:ext cx="116850" cy="175797"/>
                </a:xfrm>
                <a:custGeom>
                  <a:avLst/>
                  <a:gdLst/>
                  <a:ahLst/>
                  <a:cxnLst/>
                  <a:rect l="l" t="t" r="r" b="b"/>
                  <a:pathLst>
                    <a:path w="116850" h="175797" extrusionOk="0">
                      <a:moveTo>
                        <a:pt x="0" y="0"/>
                      </a:moveTo>
                      <a:lnTo>
                        <a:pt x="115004" y="0"/>
                      </a:lnTo>
                      <a:lnTo>
                        <a:pt x="115004" y="39652"/>
                      </a:lnTo>
                      <a:lnTo>
                        <a:pt x="45474" y="39652"/>
                      </a:lnTo>
                      <a:lnTo>
                        <a:pt x="45474" y="66356"/>
                      </a:lnTo>
                      <a:lnTo>
                        <a:pt x="105223" y="66356"/>
                      </a:lnTo>
                      <a:lnTo>
                        <a:pt x="105223" y="106008"/>
                      </a:lnTo>
                      <a:lnTo>
                        <a:pt x="45474" y="106008"/>
                      </a:lnTo>
                      <a:lnTo>
                        <a:pt x="45474" y="136146"/>
                      </a:lnTo>
                      <a:lnTo>
                        <a:pt x="116850" y="136146"/>
                      </a:lnTo>
                      <a:lnTo>
                        <a:pt x="116850" y="175798"/>
                      </a:lnTo>
                      <a:lnTo>
                        <a:pt x="0" y="175798"/>
                      </a:lnTo>
                      <a:lnTo>
                        <a:pt x="0"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dk1"/>
                    </a:solidFill>
                    <a:latin typeface="Inter Light"/>
                    <a:ea typeface="Inter Light"/>
                    <a:cs typeface="Inter Light"/>
                    <a:sym typeface="Inter Light"/>
                  </a:endParaRPr>
                </a:p>
              </p:txBody>
            </p:sp>
            <p:sp>
              <p:nvSpPr>
                <p:cNvPr id="1357" name="Google Shape;1357;p171"/>
                <p:cNvSpPr/>
                <p:nvPr/>
              </p:nvSpPr>
              <p:spPr>
                <a:xfrm>
                  <a:off x="1679783" y="563503"/>
                  <a:ext cx="116583" cy="182138"/>
                </a:xfrm>
                <a:custGeom>
                  <a:avLst/>
                  <a:gdLst/>
                  <a:ahLst/>
                  <a:cxnLst/>
                  <a:rect l="l" t="t" r="r" b="b"/>
                  <a:pathLst>
                    <a:path w="116583" h="182138" extrusionOk="0">
                      <a:moveTo>
                        <a:pt x="8721" y="148842"/>
                      </a:moveTo>
                      <a:cubicBezTo>
                        <a:pt x="16915" y="154389"/>
                        <a:pt x="35692" y="163911"/>
                        <a:pt x="56575" y="163911"/>
                      </a:cubicBezTo>
                      <a:cubicBezTo>
                        <a:pt x="74284" y="163911"/>
                        <a:pt x="93579" y="158349"/>
                        <a:pt x="93579" y="131393"/>
                      </a:cubicBezTo>
                      <a:cubicBezTo>
                        <a:pt x="93579" y="110251"/>
                        <a:pt x="75069" y="103384"/>
                        <a:pt x="53935" y="97555"/>
                      </a:cubicBezTo>
                      <a:cubicBezTo>
                        <a:pt x="28543" y="90688"/>
                        <a:pt x="3700" y="81174"/>
                        <a:pt x="3700" y="48648"/>
                      </a:cubicBezTo>
                      <a:cubicBezTo>
                        <a:pt x="3700" y="19304"/>
                        <a:pt x="26437" y="0"/>
                        <a:pt x="59474" y="0"/>
                      </a:cubicBezTo>
                      <a:cubicBezTo>
                        <a:pt x="83271" y="0"/>
                        <a:pt x="104146" y="11109"/>
                        <a:pt x="116583" y="23530"/>
                      </a:cubicBezTo>
                      <a:lnTo>
                        <a:pt x="104940" y="37539"/>
                      </a:lnTo>
                      <a:cubicBezTo>
                        <a:pt x="91207" y="25659"/>
                        <a:pt x="75863" y="17976"/>
                        <a:pt x="59207" y="17976"/>
                      </a:cubicBezTo>
                      <a:cubicBezTo>
                        <a:pt x="44413" y="17976"/>
                        <a:pt x="25377" y="24332"/>
                        <a:pt x="25377" y="46526"/>
                      </a:cubicBezTo>
                      <a:cubicBezTo>
                        <a:pt x="25377" y="67409"/>
                        <a:pt x="43352" y="73498"/>
                        <a:pt x="66089" y="80372"/>
                      </a:cubicBezTo>
                      <a:cubicBezTo>
                        <a:pt x="90421" y="88033"/>
                        <a:pt x="115255" y="97288"/>
                        <a:pt x="115255" y="130591"/>
                      </a:cubicBezTo>
                      <a:cubicBezTo>
                        <a:pt x="115255" y="163636"/>
                        <a:pt x="93053" y="182138"/>
                        <a:pt x="56049" y="182138"/>
                      </a:cubicBezTo>
                      <a:cubicBezTo>
                        <a:pt x="30656" y="182138"/>
                        <a:pt x="7142" y="171830"/>
                        <a:pt x="0" y="166024"/>
                      </a:cubicBezTo>
                      <a:lnTo>
                        <a:pt x="8721" y="148842"/>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dk1"/>
                    </a:solidFill>
                    <a:latin typeface="Inter Light"/>
                    <a:ea typeface="Inter Light"/>
                    <a:cs typeface="Inter Light"/>
                    <a:sym typeface="Inter Light"/>
                  </a:endParaRPr>
                </a:p>
              </p:txBody>
            </p:sp>
            <p:sp>
              <p:nvSpPr>
                <p:cNvPr id="1358" name="Google Shape;1358;p171"/>
                <p:cNvSpPr/>
                <p:nvPr/>
              </p:nvSpPr>
              <p:spPr>
                <a:xfrm>
                  <a:off x="1816471" y="566677"/>
                  <a:ext cx="126631" cy="175797"/>
                </a:xfrm>
                <a:custGeom>
                  <a:avLst/>
                  <a:gdLst/>
                  <a:ahLst/>
                  <a:cxnLst/>
                  <a:rect l="l" t="t" r="r" b="b"/>
                  <a:pathLst>
                    <a:path w="126631" h="175797" extrusionOk="0">
                      <a:moveTo>
                        <a:pt x="126632" y="0"/>
                      </a:moveTo>
                      <a:lnTo>
                        <a:pt x="126632" y="17976"/>
                      </a:lnTo>
                      <a:lnTo>
                        <a:pt x="73239" y="17976"/>
                      </a:lnTo>
                      <a:lnTo>
                        <a:pt x="73239" y="175798"/>
                      </a:lnTo>
                      <a:lnTo>
                        <a:pt x="52356" y="175798"/>
                      </a:lnTo>
                      <a:lnTo>
                        <a:pt x="52356" y="17976"/>
                      </a:lnTo>
                      <a:lnTo>
                        <a:pt x="0" y="17976"/>
                      </a:lnTo>
                      <a:lnTo>
                        <a:pt x="0" y="0"/>
                      </a:lnTo>
                      <a:lnTo>
                        <a:pt x="126632"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dk1"/>
                    </a:solidFill>
                    <a:latin typeface="Inter Light"/>
                    <a:ea typeface="Inter Light"/>
                    <a:cs typeface="Inter Light"/>
                    <a:sym typeface="Inter Light"/>
                  </a:endParaRPr>
                </a:p>
              </p:txBody>
            </p:sp>
            <p:sp>
              <p:nvSpPr>
                <p:cNvPr id="1359" name="Google Shape;1359;p171"/>
                <p:cNvSpPr/>
                <p:nvPr/>
              </p:nvSpPr>
              <p:spPr>
                <a:xfrm>
                  <a:off x="1954840" y="563495"/>
                  <a:ext cx="146194" cy="182146"/>
                </a:xfrm>
                <a:custGeom>
                  <a:avLst/>
                  <a:gdLst/>
                  <a:ahLst/>
                  <a:cxnLst/>
                  <a:rect l="l" t="t" r="r" b="b"/>
                  <a:pathLst>
                    <a:path w="146194" h="182146" extrusionOk="0">
                      <a:moveTo>
                        <a:pt x="72429" y="182146"/>
                      </a:moveTo>
                      <a:cubicBezTo>
                        <a:pt x="27231" y="182146"/>
                        <a:pt x="0" y="151757"/>
                        <a:pt x="0" y="91466"/>
                      </a:cubicBezTo>
                      <a:cubicBezTo>
                        <a:pt x="0" y="23522"/>
                        <a:pt x="39118" y="0"/>
                        <a:pt x="75085" y="0"/>
                      </a:cubicBezTo>
                      <a:cubicBezTo>
                        <a:pt x="113150" y="0"/>
                        <a:pt x="146194" y="24065"/>
                        <a:pt x="146194" y="91466"/>
                      </a:cubicBezTo>
                      <a:cubicBezTo>
                        <a:pt x="146194" y="152016"/>
                        <a:pt x="117644" y="182146"/>
                        <a:pt x="72429" y="182146"/>
                      </a:cubicBezTo>
                      <a:close/>
                      <a:moveTo>
                        <a:pt x="74551" y="164437"/>
                      </a:moveTo>
                      <a:cubicBezTo>
                        <a:pt x="112883" y="164437"/>
                        <a:pt x="124793" y="128219"/>
                        <a:pt x="124793" y="92275"/>
                      </a:cubicBezTo>
                      <a:cubicBezTo>
                        <a:pt x="124793" y="61077"/>
                        <a:pt x="114478" y="17984"/>
                        <a:pt x="74284" y="17984"/>
                      </a:cubicBezTo>
                      <a:cubicBezTo>
                        <a:pt x="35700" y="17984"/>
                        <a:pt x="21409" y="54729"/>
                        <a:pt x="21409" y="90696"/>
                      </a:cubicBezTo>
                      <a:cubicBezTo>
                        <a:pt x="21409" y="125579"/>
                        <a:pt x="30923" y="164437"/>
                        <a:pt x="74551" y="16443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dk1"/>
                    </a:solidFill>
                    <a:latin typeface="Inter Light"/>
                    <a:ea typeface="Inter Light"/>
                    <a:cs typeface="Inter Light"/>
                    <a:sym typeface="Inter Light"/>
                  </a:endParaRPr>
                </a:p>
              </p:txBody>
            </p:sp>
            <p:sp>
              <p:nvSpPr>
                <p:cNvPr id="1360" name="Google Shape;1360;p171"/>
                <p:cNvSpPr/>
                <p:nvPr/>
              </p:nvSpPr>
              <p:spPr>
                <a:xfrm>
                  <a:off x="2271584" y="566677"/>
                  <a:ext cx="149894" cy="175805"/>
                </a:xfrm>
                <a:custGeom>
                  <a:avLst/>
                  <a:gdLst/>
                  <a:ahLst/>
                  <a:cxnLst/>
                  <a:rect l="l" t="t" r="r" b="b"/>
                  <a:pathLst>
                    <a:path w="149894" h="175805" extrusionOk="0">
                      <a:moveTo>
                        <a:pt x="0" y="175806"/>
                      </a:moveTo>
                      <a:lnTo>
                        <a:pt x="61862" y="0"/>
                      </a:lnTo>
                      <a:lnTo>
                        <a:pt x="86713" y="0"/>
                      </a:lnTo>
                      <a:lnTo>
                        <a:pt x="149895" y="175806"/>
                      </a:lnTo>
                      <a:lnTo>
                        <a:pt x="127952" y="175806"/>
                      </a:lnTo>
                      <a:lnTo>
                        <a:pt x="108664" y="121611"/>
                      </a:lnTo>
                      <a:lnTo>
                        <a:pt x="39401" y="121611"/>
                      </a:lnTo>
                      <a:lnTo>
                        <a:pt x="20631" y="175806"/>
                      </a:lnTo>
                      <a:lnTo>
                        <a:pt x="0" y="175806"/>
                      </a:lnTo>
                      <a:close/>
                      <a:moveTo>
                        <a:pt x="44421" y="104688"/>
                      </a:moveTo>
                      <a:lnTo>
                        <a:pt x="103636" y="104688"/>
                      </a:lnTo>
                      <a:cubicBezTo>
                        <a:pt x="73765" y="18785"/>
                        <a:pt x="73765" y="18785"/>
                        <a:pt x="73765" y="18785"/>
                      </a:cubicBezTo>
                      <a:lnTo>
                        <a:pt x="44421" y="10468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dk1"/>
                    </a:solidFill>
                    <a:latin typeface="Inter Light"/>
                    <a:ea typeface="Inter Light"/>
                    <a:cs typeface="Inter Light"/>
                    <a:sym typeface="Inter Light"/>
                  </a:endParaRPr>
                </a:p>
              </p:txBody>
            </p:sp>
            <p:sp>
              <p:nvSpPr>
                <p:cNvPr id="1361" name="Google Shape;1361;p171"/>
                <p:cNvSpPr/>
                <p:nvPr/>
              </p:nvSpPr>
              <p:spPr>
                <a:xfrm>
                  <a:off x="2429454" y="563495"/>
                  <a:ext cx="133773" cy="182146"/>
                </a:xfrm>
                <a:custGeom>
                  <a:avLst/>
                  <a:gdLst/>
                  <a:ahLst/>
                  <a:cxnLst/>
                  <a:rect l="l" t="t" r="r" b="b"/>
                  <a:pathLst>
                    <a:path w="133773" h="182146" extrusionOk="0">
                      <a:moveTo>
                        <a:pt x="133239" y="166032"/>
                      </a:moveTo>
                      <a:cubicBezTo>
                        <a:pt x="118704" y="175814"/>
                        <a:pt x="97806" y="182146"/>
                        <a:pt x="74818" y="182146"/>
                      </a:cubicBezTo>
                      <a:cubicBezTo>
                        <a:pt x="28566" y="182146"/>
                        <a:pt x="0" y="152810"/>
                        <a:pt x="0" y="91466"/>
                      </a:cubicBezTo>
                      <a:cubicBezTo>
                        <a:pt x="0" y="23012"/>
                        <a:pt x="39660" y="0"/>
                        <a:pt x="74818" y="0"/>
                      </a:cubicBezTo>
                      <a:cubicBezTo>
                        <a:pt x="92793" y="0"/>
                        <a:pt x="115797" y="5562"/>
                        <a:pt x="133773" y="28551"/>
                      </a:cubicBezTo>
                      <a:lnTo>
                        <a:pt x="118704" y="40453"/>
                      </a:lnTo>
                      <a:cubicBezTo>
                        <a:pt x="107077" y="26712"/>
                        <a:pt x="93328" y="17976"/>
                        <a:pt x="74566" y="17976"/>
                      </a:cubicBezTo>
                      <a:cubicBezTo>
                        <a:pt x="41255" y="17976"/>
                        <a:pt x="21417" y="45207"/>
                        <a:pt x="21417" y="89620"/>
                      </a:cubicBezTo>
                      <a:cubicBezTo>
                        <a:pt x="21417" y="137222"/>
                        <a:pt x="38340" y="164972"/>
                        <a:pt x="76672" y="164972"/>
                      </a:cubicBezTo>
                      <a:cubicBezTo>
                        <a:pt x="90421" y="164972"/>
                        <a:pt x="106008" y="160211"/>
                        <a:pt x="112356" y="155709"/>
                      </a:cubicBezTo>
                      <a:lnTo>
                        <a:pt x="112356" y="103384"/>
                      </a:lnTo>
                      <a:lnTo>
                        <a:pt x="72437" y="103384"/>
                      </a:lnTo>
                      <a:lnTo>
                        <a:pt x="72437" y="85393"/>
                      </a:lnTo>
                      <a:lnTo>
                        <a:pt x="133247" y="85393"/>
                      </a:lnTo>
                      <a:lnTo>
                        <a:pt x="133247" y="166032"/>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dk1"/>
                    </a:solidFill>
                    <a:latin typeface="Inter Light"/>
                    <a:ea typeface="Inter Light"/>
                    <a:cs typeface="Inter Light"/>
                    <a:sym typeface="Inter Light"/>
                  </a:endParaRPr>
                </a:p>
              </p:txBody>
            </p:sp>
            <p:sp>
              <p:nvSpPr>
                <p:cNvPr id="1362" name="Google Shape;1362;p171"/>
                <p:cNvSpPr/>
                <p:nvPr/>
              </p:nvSpPr>
              <p:spPr>
                <a:xfrm>
                  <a:off x="2598455" y="566677"/>
                  <a:ext cx="100194" cy="175797"/>
                </a:xfrm>
                <a:custGeom>
                  <a:avLst/>
                  <a:gdLst/>
                  <a:ahLst/>
                  <a:cxnLst/>
                  <a:rect l="l" t="t" r="r" b="b"/>
                  <a:pathLst>
                    <a:path w="100194" h="175797" extrusionOk="0">
                      <a:moveTo>
                        <a:pt x="0" y="0"/>
                      </a:moveTo>
                      <a:lnTo>
                        <a:pt x="98340" y="0"/>
                      </a:lnTo>
                      <a:lnTo>
                        <a:pt x="98340" y="17976"/>
                      </a:lnTo>
                      <a:lnTo>
                        <a:pt x="20891" y="17976"/>
                      </a:lnTo>
                      <a:lnTo>
                        <a:pt x="20891" y="77198"/>
                      </a:lnTo>
                      <a:lnTo>
                        <a:pt x="87506" y="77198"/>
                      </a:lnTo>
                      <a:lnTo>
                        <a:pt x="87506" y="95166"/>
                      </a:lnTo>
                      <a:lnTo>
                        <a:pt x="20891" y="95166"/>
                      </a:lnTo>
                      <a:lnTo>
                        <a:pt x="20891" y="157822"/>
                      </a:lnTo>
                      <a:lnTo>
                        <a:pt x="100194" y="157822"/>
                      </a:lnTo>
                      <a:lnTo>
                        <a:pt x="100194" y="175798"/>
                      </a:lnTo>
                      <a:lnTo>
                        <a:pt x="8" y="175798"/>
                      </a:lnTo>
                      <a:lnTo>
                        <a:pt x="8"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dk1"/>
                    </a:solidFill>
                    <a:latin typeface="Inter Light"/>
                    <a:ea typeface="Inter Light"/>
                    <a:cs typeface="Inter Light"/>
                    <a:sym typeface="Inter Light"/>
                  </a:endParaRPr>
                </a:p>
              </p:txBody>
            </p:sp>
            <p:sp>
              <p:nvSpPr>
                <p:cNvPr id="1363" name="Google Shape;1363;p171"/>
                <p:cNvSpPr/>
                <p:nvPr/>
              </p:nvSpPr>
              <p:spPr>
                <a:xfrm>
                  <a:off x="2132924" y="566677"/>
                  <a:ext cx="121972" cy="175805"/>
                </a:xfrm>
                <a:custGeom>
                  <a:avLst/>
                  <a:gdLst/>
                  <a:ahLst/>
                  <a:cxnLst/>
                  <a:rect l="l" t="t" r="r" b="b"/>
                  <a:pathLst>
                    <a:path w="121972" h="175805" extrusionOk="0">
                      <a:moveTo>
                        <a:pt x="96934" y="120645"/>
                      </a:moveTo>
                      <a:cubicBezTo>
                        <a:pt x="92935" y="111806"/>
                        <a:pt x="90390" y="107336"/>
                        <a:pt x="84866" y="104563"/>
                      </a:cubicBezTo>
                      <a:cubicBezTo>
                        <a:pt x="104256" y="95928"/>
                        <a:pt x="116316" y="78636"/>
                        <a:pt x="116316" y="52340"/>
                      </a:cubicBezTo>
                      <a:cubicBezTo>
                        <a:pt x="116316" y="17968"/>
                        <a:pt x="94106" y="0"/>
                        <a:pt x="57094" y="0"/>
                      </a:cubicBezTo>
                      <a:lnTo>
                        <a:pt x="0" y="0"/>
                      </a:lnTo>
                      <a:lnTo>
                        <a:pt x="0" y="175806"/>
                      </a:lnTo>
                      <a:lnTo>
                        <a:pt x="20883" y="175806"/>
                      </a:lnTo>
                      <a:lnTo>
                        <a:pt x="20883" y="111029"/>
                      </a:lnTo>
                      <a:lnTo>
                        <a:pt x="51028" y="111029"/>
                      </a:lnTo>
                      <a:cubicBezTo>
                        <a:pt x="53173" y="111029"/>
                        <a:pt x="55279" y="110958"/>
                        <a:pt x="57345" y="110824"/>
                      </a:cubicBezTo>
                      <a:lnTo>
                        <a:pt x="57046" y="110934"/>
                      </a:lnTo>
                      <a:cubicBezTo>
                        <a:pt x="67881" y="110934"/>
                        <a:pt x="72893" y="118013"/>
                        <a:pt x="77387" y="127520"/>
                      </a:cubicBezTo>
                      <a:lnTo>
                        <a:pt x="99762" y="175743"/>
                      </a:lnTo>
                      <a:lnTo>
                        <a:pt x="121973" y="175743"/>
                      </a:lnTo>
                      <a:lnTo>
                        <a:pt x="96934" y="120645"/>
                      </a:lnTo>
                      <a:close/>
                      <a:moveTo>
                        <a:pt x="47304" y="94106"/>
                      </a:moveTo>
                      <a:lnTo>
                        <a:pt x="20867" y="94106"/>
                      </a:lnTo>
                      <a:lnTo>
                        <a:pt x="20867" y="17182"/>
                      </a:lnTo>
                      <a:lnTo>
                        <a:pt x="43871" y="17182"/>
                      </a:lnTo>
                      <a:cubicBezTo>
                        <a:pt x="73742" y="17182"/>
                        <a:pt x="94891" y="20616"/>
                        <a:pt x="94891" y="55506"/>
                      </a:cubicBezTo>
                      <a:cubicBezTo>
                        <a:pt x="94891" y="83798"/>
                        <a:pt x="75329" y="94106"/>
                        <a:pt x="47304" y="9410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dk1"/>
                    </a:solidFill>
                    <a:latin typeface="Inter Light"/>
                    <a:ea typeface="Inter Light"/>
                    <a:cs typeface="Inter Light"/>
                    <a:sym typeface="Inter Light"/>
                  </a:endParaRPr>
                </a:p>
              </p:txBody>
            </p:sp>
            <p:sp>
              <p:nvSpPr>
                <p:cNvPr id="1364" name="Google Shape;1364;p171"/>
                <p:cNvSpPr/>
                <p:nvPr/>
              </p:nvSpPr>
              <p:spPr>
                <a:xfrm>
                  <a:off x="1365183" y="566574"/>
                  <a:ext cx="139885" cy="175805"/>
                </a:xfrm>
                <a:custGeom>
                  <a:avLst/>
                  <a:gdLst/>
                  <a:ahLst/>
                  <a:cxnLst/>
                  <a:rect l="l" t="t" r="r" b="b"/>
                  <a:pathLst>
                    <a:path w="139885" h="175805" extrusionOk="0">
                      <a:moveTo>
                        <a:pt x="115860" y="120127"/>
                      </a:moveTo>
                      <a:cubicBezTo>
                        <a:pt x="113228" y="113818"/>
                        <a:pt x="109041" y="108837"/>
                        <a:pt x="104335" y="106440"/>
                      </a:cubicBezTo>
                      <a:cubicBezTo>
                        <a:pt x="121030" y="96423"/>
                        <a:pt x="131134" y="79555"/>
                        <a:pt x="131134" y="55789"/>
                      </a:cubicBezTo>
                      <a:cubicBezTo>
                        <a:pt x="131134" y="19304"/>
                        <a:pt x="106008" y="0"/>
                        <a:pt x="64510" y="0"/>
                      </a:cubicBezTo>
                      <a:lnTo>
                        <a:pt x="0" y="0"/>
                      </a:lnTo>
                      <a:lnTo>
                        <a:pt x="0" y="175806"/>
                      </a:lnTo>
                      <a:lnTo>
                        <a:pt x="45466" y="175806"/>
                      </a:lnTo>
                      <a:lnTo>
                        <a:pt x="45466" y="117385"/>
                      </a:lnTo>
                      <a:lnTo>
                        <a:pt x="57172" y="117385"/>
                      </a:lnTo>
                      <a:cubicBezTo>
                        <a:pt x="63277" y="117809"/>
                        <a:pt x="67181" y="121171"/>
                        <a:pt x="69907" y="127339"/>
                      </a:cubicBezTo>
                      <a:lnTo>
                        <a:pt x="91238" y="175664"/>
                      </a:lnTo>
                      <a:lnTo>
                        <a:pt x="139886" y="175664"/>
                      </a:lnTo>
                      <a:lnTo>
                        <a:pt x="115860" y="120127"/>
                      </a:lnTo>
                      <a:close/>
                      <a:moveTo>
                        <a:pt x="45474" y="82211"/>
                      </a:moveTo>
                      <a:lnTo>
                        <a:pt x="45474" y="35677"/>
                      </a:lnTo>
                      <a:lnTo>
                        <a:pt x="58162" y="35677"/>
                      </a:lnTo>
                      <a:cubicBezTo>
                        <a:pt x="74826" y="35677"/>
                        <a:pt x="84340" y="40705"/>
                        <a:pt x="84340" y="58681"/>
                      </a:cubicBezTo>
                      <a:cubicBezTo>
                        <a:pt x="84340" y="76923"/>
                        <a:pt x="73246" y="82211"/>
                        <a:pt x="55789" y="82211"/>
                      </a:cubicBezTo>
                      <a:lnTo>
                        <a:pt x="45474" y="82211"/>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dk1"/>
                    </a:solidFill>
                    <a:latin typeface="Inter Light"/>
                    <a:ea typeface="Inter Light"/>
                    <a:cs typeface="Inter Light"/>
                    <a:sym typeface="Inter Light"/>
                  </a:endParaRPr>
                </a:p>
              </p:txBody>
            </p:sp>
          </p:grpSp>
          <p:sp>
            <p:nvSpPr>
              <p:cNvPr id="1365" name="Google Shape;1365;p171"/>
              <p:cNvSpPr/>
              <p:nvPr/>
            </p:nvSpPr>
            <p:spPr>
              <a:xfrm>
                <a:off x="2711472" y="561444"/>
                <a:ext cx="46510" cy="47398"/>
              </a:xfrm>
              <a:custGeom>
                <a:avLst/>
                <a:gdLst/>
                <a:ahLst/>
                <a:cxnLst/>
                <a:rect l="l" t="t" r="r" b="b"/>
                <a:pathLst>
                  <a:path w="46510" h="47398" extrusionOk="0">
                    <a:moveTo>
                      <a:pt x="23318" y="47399"/>
                    </a:moveTo>
                    <a:cubicBezTo>
                      <a:pt x="9695" y="47399"/>
                      <a:pt x="0" y="37193"/>
                      <a:pt x="0" y="23703"/>
                    </a:cubicBezTo>
                    <a:cubicBezTo>
                      <a:pt x="0" y="9444"/>
                      <a:pt x="10771" y="0"/>
                      <a:pt x="23318" y="0"/>
                    </a:cubicBezTo>
                    <a:cubicBezTo>
                      <a:pt x="35739" y="0"/>
                      <a:pt x="46511" y="9444"/>
                      <a:pt x="46511" y="23703"/>
                    </a:cubicBezTo>
                    <a:cubicBezTo>
                      <a:pt x="46511" y="37955"/>
                      <a:pt x="35739" y="47399"/>
                      <a:pt x="23318" y="47399"/>
                    </a:cubicBezTo>
                    <a:close/>
                    <a:moveTo>
                      <a:pt x="23318" y="4117"/>
                    </a:moveTo>
                    <a:cubicBezTo>
                      <a:pt x="13050" y="4117"/>
                      <a:pt x="5067" y="12162"/>
                      <a:pt x="5067" y="23695"/>
                    </a:cubicBezTo>
                    <a:cubicBezTo>
                      <a:pt x="5067" y="34467"/>
                      <a:pt x="12036" y="43274"/>
                      <a:pt x="23318" y="43274"/>
                    </a:cubicBezTo>
                    <a:cubicBezTo>
                      <a:pt x="33453" y="43274"/>
                      <a:pt x="41443" y="35284"/>
                      <a:pt x="41443" y="23695"/>
                    </a:cubicBezTo>
                    <a:cubicBezTo>
                      <a:pt x="41443" y="12162"/>
                      <a:pt x="33453" y="4117"/>
                      <a:pt x="23318" y="4117"/>
                    </a:cubicBezTo>
                    <a:close/>
                    <a:moveTo>
                      <a:pt x="18628" y="37256"/>
                    </a:moveTo>
                    <a:lnTo>
                      <a:pt x="14315" y="37256"/>
                    </a:lnTo>
                    <a:lnTo>
                      <a:pt x="14315" y="11023"/>
                    </a:lnTo>
                    <a:lnTo>
                      <a:pt x="24261" y="11023"/>
                    </a:lnTo>
                    <a:cubicBezTo>
                      <a:pt x="30601" y="11023"/>
                      <a:pt x="33830" y="13238"/>
                      <a:pt x="33830" y="18565"/>
                    </a:cubicBezTo>
                    <a:cubicBezTo>
                      <a:pt x="33830" y="23318"/>
                      <a:pt x="30915" y="25282"/>
                      <a:pt x="26987" y="25722"/>
                    </a:cubicBezTo>
                    <a:lnTo>
                      <a:pt x="34333" y="37256"/>
                    </a:lnTo>
                    <a:lnTo>
                      <a:pt x="29454" y="37256"/>
                    </a:lnTo>
                    <a:lnTo>
                      <a:pt x="22674" y="26037"/>
                    </a:lnTo>
                    <a:lnTo>
                      <a:pt x="18620" y="26037"/>
                    </a:lnTo>
                    <a:lnTo>
                      <a:pt x="18620" y="37256"/>
                    </a:lnTo>
                    <a:close/>
                    <a:moveTo>
                      <a:pt x="23444" y="22368"/>
                    </a:moveTo>
                    <a:cubicBezTo>
                      <a:pt x="26673" y="22368"/>
                      <a:pt x="29533" y="22045"/>
                      <a:pt x="29533" y="18251"/>
                    </a:cubicBezTo>
                    <a:cubicBezTo>
                      <a:pt x="29533" y="15085"/>
                      <a:pt x="26421" y="14700"/>
                      <a:pt x="23829" y="14700"/>
                    </a:cubicBezTo>
                    <a:lnTo>
                      <a:pt x="18636" y="14700"/>
                    </a:lnTo>
                    <a:lnTo>
                      <a:pt x="18636" y="22368"/>
                    </a:lnTo>
                    <a:lnTo>
                      <a:pt x="23444" y="2236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dk1"/>
                  </a:solidFill>
                  <a:latin typeface="Inter Light"/>
                  <a:ea typeface="Inter Light"/>
                  <a:cs typeface="Inter Light"/>
                  <a:sym typeface="Inter Light"/>
                </a:endParaRPr>
              </a:p>
            </p:txBody>
          </p:sp>
        </p:grpSp>
      </p:grpSp>
    </p:spTree>
    <p:extLst>
      <p:ext uri="{BB962C8B-B14F-4D97-AF65-F5344CB8AC3E}">
        <p14:creationId xmlns:p14="http://schemas.microsoft.com/office/powerpoint/2010/main" val="2322627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White Segue">
  <p:cSld name="White Segue">
    <p:spTree>
      <p:nvGrpSpPr>
        <p:cNvPr id="1" name="Shape 134"/>
        <p:cNvGrpSpPr/>
        <p:nvPr/>
      </p:nvGrpSpPr>
      <p:grpSpPr>
        <a:xfrm>
          <a:off x="0" y="0"/>
          <a:ext cx="0" cy="0"/>
          <a:chOff x="0" y="0"/>
          <a:chExt cx="0" cy="0"/>
        </a:xfrm>
      </p:grpSpPr>
      <p:sp>
        <p:nvSpPr>
          <p:cNvPr id="135" name="Google Shape;135;p76"/>
          <p:cNvSpPr txBox="1">
            <a:spLocks noGrp="1"/>
          </p:cNvSpPr>
          <p:nvPr>
            <p:ph type="subTitle" idx="1"/>
          </p:nvPr>
        </p:nvSpPr>
        <p:spPr>
          <a:xfrm>
            <a:off x="494189" y="4127783"/>
            <a:ext cx="8831404" cy="914400"/>
          </a:xfrm>
          <a:prstGeom prst="rect">
            <a:avLst/>
          </a:prstGeom>
          <a:noFill/>
          <a:ln>
            <a:noFill/>
          </a:ln>
        </p:spPr>
        <p:txBody>
          <a:bodyPr spcFirstLastPara="1" wrap="square" lIns="0" tIns="0" rIns="0" bIns="0" anchor="t" anchorCtr="0">
            <a:noAutofit/>
          </a:bodyPr>
          <a:lstStyle>
            <a:lvl1pPr lvl="0" algn="l">
              <a:lnSpc>
                <a:spcPct val="96000"/>
              </a:lnSpc>
              <a:spcBef>
                <a:spcPts val="1200"/>
              </a:spcBef>
              <a:spcAft>
                <a:spcPts val="0"/>
              </a:spcAft>
              <a:buSzPts val="2400"/>
              <a:buNone/>
              <a:defRPr sz="2400">
                <a:solidFill>
                  <a:srgbClr val="7F7F7F"/>
                </a:solidFill>
              </a:defRPr>
            </a:lvl1pPr>
            <a:lvl2pPr lvl="1" algn="ctr">
              <a:lnSpc>
                <a:spcPct val="107000"/>
              </a:lnSpc>
              <a:spcBef>
                <a:spcPts val="0"/>
              </a:spcBef>
              <a:spcAft>
                <a:spcPts val="0"/>
              </a:spcAft>
              <a:buSzPts val="2000"/>
              <a:buNone/>
              <a:defRPr sz="2000"/>
            </a:lvl2pPr>
            <a:lvl3pPr lvl="2" algn="ctr">
              <a:lnSpc>
                <a:spcPct val="107000"/>
              </a:lnSpc>
              <a:spcBef>
                <a:spcPts val="0"/>
              </a:spcBef>
              <a:spcAft>
                <a:spcPts val="0"/>
              </a:spcAft>
              <a:buSzPts val="1800"/>
              <a:buNone/>
              <a:defRPr sz="1800"/>
            </a:lvl3pPr>
            <a:lvl4pPr lvl="3" algn="ctr">
              <a:lnSpc>
                <a:spcPct val="107000"/>
              </a:lnSpc>
              <a:spcBef>
                <a:spcPts val="0"/>
              </a:spcBef>
              <a:spcAft>
                <a:spcPts val="0"/>
              </a:spcAft>
              <a:buSzPts val="1600"/>
              <a:buNone/>
              <a:defRPr sz="1600"/>
            </a:lvl4pPr>
            <a:lvl5pPr lvl="4" algn="ctr">
              <a:lnSpc>
                <a:spcPct val="96000"/>
              </a:lnSpc>
              <a:spcBef>
                <a:spcPts val="1800"/>
              </a:spcBef>
              <a:spcAft>
                <a:spcPts val="0"/>
              </a:spcAft>
              <a:buSzPts val="1600"/>
              <a:buNone/>
              <a:defRPr sz="1600"/>
            </a:lvl5pPr>
            <a:lvl6pPr lvl="5" algn="ctr">
              <a:lnSpc>
                <a:spcPct val="96000"/>
              </a:lnSpc>
              <a:spcBef>
                <a:spcPts val="0"/>
              </a:spcBef>
              <a:spcAft>
                <a:spcPts val="0"/>
              </a:spcAft>
              <a:buClr>
                <a:schemeClr val="dk1"/>
              </a:buClr>
              <a:buSzPts val="1600"/>
              <a:buNone/>
              <a:defRPr sz="1600"/>
            </a:lvl6pPr>
            <a:lvl7pPr lvl="6" algn="ctr">
              <a:lnSpc>
                <a:spcPct val="107000"/>
              </a:lnSpc>
              <a:spcBef>
                <a:spcPts val="1200"/>
              </a:spcBef>
              <a:spcAft>
                <a:spcPts val="0"/>
              </a:spcAft>
              <a:buClr>
                <a:schemeClr val="dk1"/>
              </a:buClr>
              <a:buSzPts val="1600"/>
              <a:buNone/>
              <a:defRPr sz="1600"/>
            </a:lvl7pPr>
            <a:lvl8pPr lvl="7" algn="ctr">
              <a:lnSpc>
                <a:spcPct val="87000"/>
              </a:lnSpc>
              <a:spcBef>
                <a:spcPts val="1800"/>
              </a:spcBef>
              <a:spcAft>
                <a:spcPts val="0"/>
              </a:spcAft>
              <a:buClr>
                <a:schemeClr val="dk1"/>
              </a:buClr>
              <a:buSzPts val="1600"/>
              <a:buNone/>
              <a:defRPr sz="1600"/>
            </a:lvl8pPr>
            <a:lvl9pPr lvl="8" algn="ctr">
              <a:lnSpc>
                <a:spcPct val="87000"/>
              </a:lnSpc>
              <a:spcBef>
                <a:spcPts val="1800"/>
              </a:spcBef>
              <a:spcAft>
                <a:spcPts val="0"/>
              </a:spcAft>
              <a:buClr>
                <a:schemeClr val="dk1"/>
              </a:buClr>
              <a:buSzPts val="1600"/>
              <a:buNone/>
              <a:defRPr sz="1600"/>
            </a:lvl9pPr>
          </a:lstStyle>
          <a:p>
            <a:endParaRPr/>
          </a:p>
        </p:txBody>
      </p:sp>
      <p:sp>
        <p:nvSpPr>
          <p:cNvPr id="136" name="Google Shape;136;p76"/>
          <p:cNvSpPr txBox="1">
            <a:spLocks noGrp="1"/>
          </p:cNvSpPr>
          <p:nvPr>
            <p:ph type="title"/>
          </p:nvPr>
        </p:nvSpPr>
        <p:spPr>
          <a:xfrm>
            <a:off x="495298" y="2324038"/>
            <a:ext cx="8829675" cy="1606594"/>
          </a:xfrm>
          <a:prstGeom prst="rect">
            <a:avLst/>
          </a:prstGeom>
          <a:noFill/>
          <a:ln>
            <a:noFill/>
          </a:ln>
        </p:spPr>
        <p:txBody>
          <a:bodyPr spcFirstLastPara="1" wrap="square" lIns="0" tIns="0" rIns="0" bIns="0" anchor="b" anchorCtr="0">
            <a:spAutoFit/>
          </a:bodyPr>
          <a:lstStyle>
            <a:lvl1pPr lvl="0" algn="l">
              <a:lnSpc>
                <a:spcPct val="87000"/>
              </a:lnSpc>
              <a:spcBef>
                <a:spcPts val="0"/>
              </a:spcBef>
              <a:spcAft>
                <a:spcPts val="0"/>
              </a:spcAft>
              <a:buClr>
                <a:schemeClr val="dk1"/>
              </a:buClr>
              <a:buSzPts val="6000"/>
              <a:buFont typeface="Inter"/>
              <a:buNone/>
              <a:defRPr sz="6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37" name="Google Shape;137;p7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403900" y="225451"/>
            <a:ext cx="1904050" cy="69209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Title and Bullet">
  <p:cSld name="Title and Bullet">
    <p:spTree>
      <p:nvGrpSpPr>
        <p:cNvPr id="1" name="Shape 1366"/>
        <p:cNvGrpSpPr/>
        <p:nvPr/>
      </p:nvGrpSpPr>
      <p:grpSpPr>
        <a:xfrm>
          <a:off x="0" y="0"/>
          <a:ext cx="0" cy="0"/>
          <a:chOff x="0" y="0"/>
          <a:chExt cx="0" cy="0"/>
        </a:xfrm>
      </p:grpSpPr>
      <p:sp>
        <p:nvSpPr>
          <p:cNvPr id="1367" name="Google Shape;1367;p172"/>
          <p:cNvSpPr txBox="1">
            <a:spLocks noGrp="1"/>
          </p:cNvSpPr>
          <p:nvPr>
            <p:ph type="title"/>
          </p:nvPr>
        </p:nvSpPr>
        <p:spPr>
          <a:xfrm>
            <a:off x="495300" y="559867"/>
            <a:ext cx="11187112" cy="444737"/>
          </a:xfrm>
          <a:prstGeom prst="rect">
            <a:avLst/>
          </a:prstGeom>
          <a:noFill/>
          <a:ln>
            <a:noFill/>
          </a:ln>
        </p:spPr>
        <p:txBody>
          <a:bodyPr spcFirstLastPara="1" wrap="square" lIns="0" tIns="0" rIns="0" bIns="0" anchor="b" anchorCtr="0">
            <a:spAutoFit/>
          </a:bodyPr>
          <a:lstStyle>
            <a:lvl1pPr lvl="0" algn="l">
              <a:lnSpc>
                <a:spcPct val="84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8" name="Google Shape;1368;p172"/>
          <p:cNvSpPr txBox="1">
            <a:spLocks noGrp="1"/>
          </p:cNvSpPr>
          <p:nvPr>
            <p:ph type="body" idx="1"/>
          </p:nvPr>
        </p:nvSpPr>
        <p:spPr>
          <a:xfrm>
            <a:off x="495300" y="1719073"/>
            <a:ext cx="11187112" cy="4672219"/>
          </a:xfrm>
          <a:prstGeom prst="rect">
            <a:avLst/>
          </a:prstGeom>
          <a:noFill/>
          <a:ln>
            <a:noFill/>
          </a:ln>
        </p:spPr>
        <p:txBody>
          <a:bodyPr spcFirstLastPara="1" wrap="square" lIns="0" tIns="0" rIns="0" bIns="0" anchor="t" anchorCtr="0">
            <a:noAutofit/>
          </a:bodyPr>
          <a:lstStyle>
            <a:lvl1pPr marL="457200" lvl="0" indent="-361950" algn="l">
              <a:lnSpc>
                <a:spcPct val="107000"/>
              </a:lnSpc>
              <a:spcBef>
                <a:spcPts val="1200"/>
              </a:spcBef>
              <a:spcAft>
                <a:spcPts val="0"/>
              </a:spcAft>
              <a:buSzPts val="2100"/>
              <a:buChar char="•"/>
              <a:defRPr/>
            </a:lvl1pPr>
            <a:lvl2pPr marL="914400" lvl="1" indent="-342900" algn="l">
              <a:lnSpc>
                <a:spcPct val="107000"/>
              </a:lnSpc>
              <a:spcBef>
                <a:spcPts val="0"/>
              </a:spcBef>
              <a:spcAft>
                <a:spcPts val="0"/>
              </a:spcAft>
              <a:buSzPts val="1800"/>
              <a:buChar char="•"/>
              <a:defRPr/>
            </a:lvl2pPr>
            <a:lvl3pPr marL="1371600" lvl="2" indent="-342900" algn="l">
              <a:lnSpc>
                <a:spcPct val="107000"/>
              </a:lnSpc>
              <a:spcBef>
                <a:spcPts val="0"/>
              </a:spcBef>
              <a:spcAft>
                <a:spcPts val="0"/>
              </a:spcAft>
              <a:buSzPts val="1800"/>
              <a:buChar char="•"/>
              <a:defRPr/>
            </a:lvl3pPr>
            <a:lvl4pPr marL="1828800" lvl="3" indent="-342900" algn="l">
              <a:lnSpc>
                <a:spcPct val="107000"/>
              </a:lnSpc>
              <a:spcBef>
                <a:spcPts val="0"/>
              </a:spcBef>
              <a:spcAft>
                <a:spcPts val="0"/>
              </a:spcAft>
              <a:buSzPts val="1800"/>
              <a:buChar char="•"/>
              <a:defRPr/>
            </a:lvl4pPr>
            <a:lvl5pPr marL="2286000" lvl="4" indent="-342900" algn="l">
              <a:lnSpc>
                <a:spcPct val="96000"/>
              </a:lnSpc>
              <a:spcBef>
                <a:spcPts val="1800"/>
              </a:spcBef>
              <a:spcAft>
                <a:spcPts val="0"/>
              </a:spcAft>
              <a:buSzPts val="1800"/>
              <a:buChar char="​"/>
              <a:defRPr/>
            </a:lvl5pPr>
            <a:lvl6pPr marL="2743200" lvl="5" indent="-342900" algn="l">
              <a:lnSpc>
                <a:spcPct val="96000"/>
              </a:lnSpc>
              <a:spcBef>
                <a:spcPts val="0"/>
              </a:spcBef>
              <a:spcAft>
                <a:spcPts val="0"/>
              </a:spcAft>
              <a:buClr>
                <a:schemeClr val="dk1"/>
              </a:buClr>
              <a:buSzPts val="1800"/>
              <a:buChar char="​"/>
              <a:defRPr/>
            </a:lvl6pPr>
            <a:lvl7pPr marL="3200400" lvl="6" indent="-342900" algn="l">
              <a:lnSpc>
                <a:spcPct val="107000"/>
              </a:lnSpc>
              <a:spcBef>
                <a:spcPts val="1200"/>
              </a:spcBef>
              <a:spcAft>
                <a:spcPts val="0"/>
              </a:spcAft>
              <a:buClr>
                <a:schemeClr val="dk1"/>
              </a:buClr>
              <a:buSzPts val="1800"/>
              <a:buChar char="​"/>
              <a:defRPr/>
            </a:lvl7pPr>
            <a:lvl8pPr marL="3657600" lvl="7" indent="-342900" algn="l">
              <a:lnSpc>
                <a:spcPct val="87000"/>
              </a:lnSpc>
              <a:spcBef>
                <a:spcPts val="1800"/>
              </a:spcBef>
              <a:spcAft>
                <a:spcPts val="0"/>
              </a:spcAft>
              <a:buClr>
                <a:schemeClr val="dk1"/>
              </a:buClr>
              <a:buSzPts val="1800"/>
              <a:buChar char="​"/>
              <a:defRPr/>
            </a:lvl8pPr>
            <a:lvl9pPr marL="4114800" lvl="8" indent="-228600" algn="l">
              <a:lnSpc>
                <a:spcPct val="87000"/>
              </a:lnSpc>
              <a:spcBef>
                <a:spcPts val="1800"/>
              </a:spcBef>
              <a:spcAft>
                <a:spcPts val="0"/>
              </a:spcAft>
              <a:buClr>
                <a:schemeClr val="dk1"/>
              </a:buClr>
              <a:buSzPts val="1800"/>
              <a:buNone/>
              <a:defRPr/>
            </a:lvl9pPr>
          </a:lstStyle>
          <a:p>
            <a:endParaRPr/>
          </a:p>
        </p:txBody>
      </p:sp>
      <p:sp>
        <p:nvSpPr>
          <p:cNvPr id="1369" name="Google Shape;1369;p172"/>
          <p:cNvSpPr txBox="1">
            <a:spLocks noGrp="1"/>
          </p:cNvSpPr>
          <p:nvPr>
            <p:ph type="subTitle" idx="2"/>
          </p:nvPr>
        </p:nvSpPr>
        <p:spPr>
          <a:xfrm>
            <a:off x="494190" y="1088135"/>
            <a:ext cx="11188223" cy="274320"/>
          </a:xfrm>
          <a:prstGeom prst="rect">
            <a:avLst/>
          </a:prstGeom>
          <a:noFill/>
          <a:ln>
            <a:noFill/>
          </a:ln>
        </p:spPr>
        <p:txBody>
          <a:bodyPr spcFirstLastPara="1" wrap="square" lIns="0" tIns="0" rIns="0" bIns="0" anchor="t" anchorCtr="0">
            <a:spAutoFit/>
          </a:bodyPr>
          <a:lstStyle>
            <a:lvl1pPr lvl="0" algn="l">
              <a:lnSpc>
                <a:spcPct val="96000"/>
              </a:lnSpc>
              <a:spcBef>
                <a:spcPts val="900"/>
              </a:spcBef>
              <a:spcAft>
                <a:spcPts val="0"/>
              </a:spcAft>
              <a:buClr>
                <a:schemeClr val="accent1"/>
              </a:buClr>
              <a:buSzPts val="1800"/>
              <a:buFont typeface="Arial"/>
              <a:buNone/>
              <a:defRPr sz="1800">
                <a:solidFill>
                  <a:schemeClr val="dk1"/>
                </a:solidFill>
                <a:latin typeface="Inter Light"/>
                <a:ea typeface="Inter Light"/>
                <a:cs typeface="Inter Light"/>
                <a:sym typeface="Inter Light"/>
              </a:defRPr>
            </a:lvl1pPr>
            <a:lvl2pPr lvl="1" algn="ctr">
              <a:lnSpc>
                <a:spcPct val="107000"/>
              </a:lnSpc>
              <a:spcBef>
                <a:spcPts val="0"/>
              </a:spcBef>
              <a:spcAft>
                <a:spcPts val="0"/>
              </a:spcAft>
              <a:buSzPts val="2000"/>
              <a:buNone/>
              <a:defRPr sz="2000"/>
            </a:lvl2pPr>
            <a:lvl3pPr lvl="2" algn="ctr">
              <a:lnSpc>
                <a:spcPct val="107000"/>
              </a:lnSpc>
              <a:spcBef>
                <a:spcPts val="0"/>
              </a:spcBef>
              <a:spcAft>
                <a:spcPts val="0"/>
              </a:spcAft>
              <a:buSzPts val="1800"/>
              <a:buNone/>
              <a:defRPr sz="1800"/>
            </a:lvl3pPr>
            <a:lvl4pPr lvl="3" algn="ctr">
              <a:lnSpc>
                <a:spcPct val="107000"/>
              </a:lnSpc>
              <a:spcBef>
                <a:spcPts val="0"/>
              </a:spcBef>
              <a:spcAft>
                <a:spcPts val="0"/>
              </a:spcAft>
              <a:buSzPts val="1600"/>
              <a:buNone/>
              <a:defRPr sz="1600"/>
            </a:lvl4pPr>
            <a:lvl5pPr lvl="4" algn="ctr">
              <a:lnSpc>
                <a:spcPct val="96000"/>
              </a:lnSpc>
              <a:spcBef>
                <a:spcPts val="1800"/>
              </a:spcBef>
              <a:spcAft>
                <a:spcPts val="0"/>
              </a:spcAft>
              <a:buSzPts val="1600"/>
              <a:buNone/>
              <a:defRPr sz="1600"/>
            </a:lvl5pPr>
            <a:lvl6pPr lvl="5" algn="ctr">
              <a:lnSpc>
                <a:spcPct val="96000"/>
              </a:lnSpc>
              <a:spcBef>
                <a:spcPts val="0"/>
              </a:spcBef>
              <a:spcAft>
                <a:spcPts val="0"/>
              </a:spcAft>
              <a:buClr>
                <a:schemeClr val="dk1"/>
              </a:buClr>
              <a:buSzPts val="1600"/>
              <a:buNone/>
              <a:defRPr sz="1600"/>
            </a:lvl6pPr>
            <a:lvl7pPr lvl="6" algn="ctr">
              <a:lnSpc>
                <a:spcPct val="107000"/>
              </a:lnSpc>
              <a:spcBef>
                <a:spcPts val="1200"/>
              </a:spcBef>
              <a:spcAft>
                <a:spcPts val="0"/>
              </a:spcAft>
              <a:buClr>
                <a:schemeClr val="dk1"/>
              </a:buClr>
              <a:buSzPts val="1600"/>
              <a:buNone/>
              <a:defRPr sz="1600"/>
            </a:lvl7pPr>
            <a:lvl8pPr lvl="7" algn="ctr">
              <a:lnSpc>
                <a:spcPct val="87000"/>
              </a:lnSpc>
              <a:spcBef>
                <a:spcPts val="1800"/>
              </a:spcBef>
              <a:spcAft>
                <a:spcPts val="0"/>
              </a:spcAft>
              <a:buClr>
                <a:schemeClr val="dk1"/>
              </a:buClr>
              <a:buSzPts val="1600"/>
              <a:buNone/>
              <a:defRPr sz="1600"/>
            </a:lvl8pPr>
            <a:lvl9pPr lvl="8" algn="ctr">
              <a:lnSpc>
                <a:spcPct val="87000"/>
              </a:lnSpc>
              <a:spcBef>
                <a:spcPts val="1800"/>
              </a:spcBef>
              <a:spcAft>
                <a:spcPts val="0"/>
              </a:spcAft>
              <a:buClr>
                <a:schemeClr val="dk1"/>
              </a:buClr>
              <a:buSzPts val="1600"/>
              <a:buNone/>
              <a:defRPr sz="1600"/>
            </a:lvl9pPr>
          </a:lstStyle>
          <a:p>
            <a:endParaRPr/>
          </a:p>
        </p:txBody>
      </p:sp>
      <p:sp>
        <p:nvSpPr>
          <p:cNvPr id="1370" name="Google Shape;1370;p172"/>
          <p:cNvSpPr txBox="1">
            <a:spLocks noGrp="1"/>
          </p:cNvSpPr>
          <p:nvPr>
            <p:ph type="ftr" idx="11"/>
          </p:nvPr>
        </p:nvSpPr>
        <p:spPr>
          <a:xfrm>
            <a:off x="495300" y="6391291"/>
            <a:ext cx="6597895" cy="118174"/>
          </a:xfrm>
          <a:prstGeom prst="rect">
            <a:avLst/>
          </a:prstGeom>
          <a:noFill/>
          <a:ln>
            <a:noFill/>
          </a:ln>
        </p:spPr>
        <p:txBody>
          <a:bodyPr spcFirstLastPara="1" wrap="square" lIns="0" tIns="0" rIns="0" bIns="0" anchor="b" anchorCtr="0">
            <a:spAutoFit/>
          </a:bodyPr>
          <a:lstStyle>
            <a:lvl1pPr lvl="0" algn="l">
              <a:lnSpc>
                <a:spcPct val="96000"/>
              </a:lnSpc>
              <a:spcBef>
                <a:spcPts val="0"/>
              </a:spcBef>
              <a:spcAft>
                <a:spcPts val="0"/>
              </a:spcAft>
              <a:buClr>
                <a:srgbClr val="3253DC"/>
              </a:buClr>
              <a:buSzPts val="800"/>
              <a:buFont typeface="Arial"/>
              <a:buNone/>
              <a:defRPr sz="800">
                <a:solidFill>
                  <a:srgbClr val="A5A5A5"/>
                </a:solidFill>
                <a:latin typeface="Space Mono"/>
                <a:ea typeface="Space Mono"/>
                <a:cs typeface="Space Mono"/>
                <a:sym typeface="Space Mono"/>
              </a:defRPr>
            </a:lvl1pPr>
            <a:lvl2pPr lvl="1" algn="l">
              <a:spcBef>
                <a:spcPts val="225"/>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1211279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matchingName="Two Column">
  <p:cSld name="Two Column">
    <p:spTree>
      <p:nvGrpSpPr>
        <p:cNvPr id="1" name="Shape 1371"/>
        <p:cNvGrpSpPr/>
        <p:nvPr/>
      </p:nvGrpSpPr>
      <p:grpSpPr>
        <a:xfrm>
          <a:off x="0" y="0"/>
          <a:ext cx="0" cy="0"/>
          <a:chOff x="0" y="0"/>
          <a:chExt cx="0" cy="0"/>
        </a:xfrm>
      </p:grpSpPr>
      <p:sp>
        <p:nvSpPr>
          <p:cNvPr id="1372" name="Google Shape;1372;p173"/>
          <p:cNvSpPr txBox="1">
            <a:spLocks noGrp="1"/>
          </p:cNvSpPr>
          <p:nvPr>
            <p:ph type="title"/>
          </p:nvPr>
        </p:nvSpPr>
        <p:spPr>
          <a:xfrm>
            <a:off x="495300" y="549416"/>
            <a:ext cx="11187112" cy="455189"/>
          </a:xfrm>
          <a:prstGeom prst="rect">
            <a:avLst/>
          </a:prstGeom>
          <a:noFill/>
          <a:ln>
            <a:noFill/>
          </a:ln>
        </p:spPr>
        <p:txBody>
          <a:bodyPr spcFirstLastPara="1" wrap="square" lIns="0" tIns="0" rIns="0" bIns="0" anchor="b" anchorCtr="0">
            <a:spAutoFit/>
          </a:bodyPr>
          <a:lstStyle>
            <a:lvl1pPr lvl="0" algn="l">
              <a:lnSpc>
                <a:spcPct val="84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73" name="Google Shape;1373;p173"/>
          <p:cNvSpPr txBox="1">
            <a:spLocks noGrp="1"/>
          </p:cNvSpPr>
          <p:nvPr>
            <p:ph type="body" idx="1"/>
          </p:nvPr>
        </p:nvSpPr>
        <p:spPr>
          <a:xfrm>
            <a:off x="495300" y="1719073"/>
            <a:ext cx="5466587" cy="4672219"/>
          </a:xfrm>
          <a:prstGeom prst="rect">
            <a:avLst/>
          </a:prstGeom>
          <a:noFill/>
          <a:ln>
            <a:noFill/>
          </a:ln>
        </p:spPr>
        <p:txBody>
          <a:bodyPr spcFirstLastPara="1" wrap="square" lIns="0" tIns="0" rIns="0" bIns="0" anchor="t" anchorCtr="0">
            <a:noAutofit/>
          </a:bodyPr>
          <a:lstStyle>
            <a:lvl1pPr marL="457200" lvl="0" indent="-342900" algn="l">
              <a:lnSpc>
                <a:spcPct val="107000"/>
              </a:lnSpc>
              <a:spcBef>
                <a:spcPts val="1200"/>
              </a:spcBef>
              <a:spcAft>
                <a:spcPts val="0"/>
              </a:spcAft>
              <a:buSzPts val="1800"/>
              <a:buChar char="•"/>
              <a:defRPr/>
            </a:lvl1pPr>
            <a:lvl2pPr marL="914400" lvl="1" indent="-342900" algn="l">
              <a:lnSpc>
                <a:spcPct val="107000"/>
              </a:lnSpc>
              <a:spcBef>
                <a:spcPts val="0"/>
              </a:spcBef>
              <a:spcAft>
                <a:spcPts val="0"/>
              </a:spcAft>
              <a:buSzPts val="1800"/>
              <a:buChar char="•"/>
              <a:defRPr/>
            </a:lvl2pPr>
            <a:lvl3pPr marL="1371600" lvl="2" indent="-342900" algn="l">
              <a:lnSpc>
                <a:spcPct val="107000"/>
              </a:lnSpc>
              <a:spcBef>
                <a:spcPts val="0"/>
              </a:spcBef>
              <a:spcAft>
                <a:spcPts val="0"/>
              </a:spcAft>
              <a:buSzPts val="1800"/>
              <a:buChar char="•"/>
              <a:defRPr/>
            </a:lvl3pPr>
            <a:lvl4pPr marL="1828800" lvl="3" indent="-342900" algn="l">
              <a:lnSpc>
                <a:spcPct val="107000"/>
              </a:lnSpc>
              <a:spcBef>
                <a:spcPts val="0"/>
              </a:spcBef>
              <a:spcAft>
                <a:spcPts val="0"/>
              </a:spcAft>
              <a:buSzPts val="1800"/>
              <a:buChar char="•"/>
              <a:defRPr/>
            </a:lvl4pPr>
            <a:lvl5pPr marL="2286000" lvl="4" indent="-342900" algn="l">
              <a:lnSpc>
                <a:spcPct val="96000"/>
              </a:lnSpc>
              <a:spcBef>
                <a:spcPts val="1800"/>
              </a:spcBef>
              <a:spcAft>
                <a:spcPts val="0"/>
              </a:spcAft>
              <a:buSzPts val="1800"/>
              <a:buChar char="​"/>
              <a:defRPr/>
            </a:lvl5pPr>
            <a:lvl6pPr marL="2743200" lvl="5" indent="-342900" algn="l">
              <a:lnSpc>
                <a:spcPct val="96000"/>
              </a:lnSpc>
              <a:spcBef>
                <a:spcPts val="0"/>
              </a:spcBef>
              <a:spcAft>
                <a:spcPts val="0"/>
              </a:spcAft>
              <a:buClr>
                <a:schemeClr val="dk1"/>
              </a:buClr>
              <a:buSzPts val="1800"/>
              <a:buChar char="​"/>
              <a:defRPr/>
            </a:lvl6pPr>
            <a:lvl7pPr marL="3200400" lvl="6" indent="-342900" algn="l">
              <a:lnSpc>
                <a:spcPct val="107000"/>
              </a:lnSpc>
              <a:spcBef>
                <a:spcPts val="1200"/>
              </a:spcBef>
              <a:spcAft>
                <a:spcPts val="0"/>
              </a:spcAft>
              <a:buClr>
                <a:schemeClr val="dk1"/>
              </a:buClr>
              <a:buSzPts val="1800"/>
              <a:buChar char="​"/>
              <a:defRPr/>
            </a:lvl7pPr>
            <a:lvl8pPr marL="3657600" lvl="7" indent="-342900" algn="l">
              <a:lnSpc>
                <a:spcPct val="87000"/>
              </a:lnSpc>
              <a:spcBef>
                <a:spcPts val="1800"/>
              </a:spcBef>
              <a:spcAft>
                <a:spcPts val="0"/>
              </a:spcAft>
              <a:buClr>
                <a:schemeClr val="dk1"/>
              </a:buClr>
              <a:buSzPts val="1800"/>
              <a:buChar char="​"/>
              <a:defRPr/>
            </a:lvl8pPr>
            <a:lvl9pPr marL="4114800" lvl="8" indent="-228600" algn="l">
              <a:lnSpc>
                <a:spcPct val="87000"/>
              </a:lnSpc>
              <a:spcBef>
                <a:spcPts val="1800"/>
              </a:spcBef>
              <a:spcAft>
                <a:spcPts val="0"/>
              </a:spcAft>
              <a:buClr>
                <a:schemeClr val="dk1"/>
              </a:buClr>
              <a:buSzPts val="1800"/>
              <a:buNone/>
              <a:defRPr/>
            </a:lvl9pPr>
          </a:lstStyle>
          <a:p>
            <a:endParaRPr/>
          </a:p>
        </p:txBody>
      </p:sp>
      <p:sp>
        <p:nvSpPr>
          <p:cNvPr id="1374" name="Google Shape;1374;p173"/>
          <p:cNvSpPr txBox="1">
            <a:spLocks noGrp="1"/>
          </p:cNvSpPr>
          <p:nvPr>
            <p:ph type="body" idx="2"/>
          </p:nvPr>
        </p:nvSpPr>
        <p:spPr>
          <a:xfrm>
            <a:off x="6215826" y="1719073"/>
            <a:ext cx="5466587" cy="4672219"/>
          </a:xfrm>
          <a:prstGeom prst="rect">
            <a:avLst/>
          </a:prstGeom>
          <a:noFill/>
          <a:ln>
            <a:noFill/>
          </a:ln>
        </p:spPr>
        <p:txBody>
          <a:bodyPr spcFirstLastPara="1" wrap="square" lIns="0" tIns="0" rIns="0" bIns="0" anchor="t" anchorCtr="0">
            <a:noAutofit/>
          </a:bodyPr>
          <a:lstStyle>
            <a:lvl1pPr marL="457200" lvl="0" indent="-342900" algn="l">
              <a:lnSpc>
                <a:spcPct val="107000"/>
              </a:lnSpc>
              <a:spcBef>
                <a:spcPts val="1200"/>
              </a:spcBef>
              <a:spcAft>
                <a:spcPts val="0"/>
              </a:spcAft>
              <a:buSzPts val="1800"/>
              <a:buChar char="•"/>
              <a:defRPr/>
            </a:lvl1pPr>
            <a:lvl2pPr marL="914400" lvl="1" indent="-342900" algn="l">
              <a:lnSpc>
                <a:spcPct val="107000"/>
              </a:lnSpc>
              <a:spcBef>
                <a:spcPts val="0"/>
              </a:spcBef>
              <a:spcAft>
                <a:spcPts val="0"/>
              </a:spcAft>
              <a:buSzPts val="1800"/>
              <a:buChar char="•"/>
              <a:defRPr/>
            </a:lvl2pPr>
            <a:lvl3pPr marL="1371600" lvl="2" indent="-342900" algn="l">
              <a:lnSpc>
                <a:spcPct val="107000"/>
              </a:lnSpc>
              <a:spcBef>
                <a:spcPts val="0"/>
              </a:spcBef>
              <a:spcAft>
                <a:spcPts val="0"/>
              </a:spcAft>
              <a:buSzPts val="1800"/>
              <a:buChar char="•"/>
              <a:defRPr/>
            </a:lvl3pPr>
            <a:lvl4pPr marL="1828800" lvl="3" indent="-342900" algn="l">
              <a:lnSpc>
                <a:spcPct val="107000"/>
              </a:lnSpc>
              <a:spcBef>
                <a:spcPts val="0"/>
              </a:spcBef>
              <a:spcAft>
                <a:spcPts val="0"/>
              </a:spcAft>
              <a:buSzPts val="1800"/>
              <a:buChar char="•"/>
              <a:defRPr/>
            </a:lvl4pPr>
            <a:lvl5pPr marL="2286000" lvl="4" indent="-342900" algn="l">
              <a:lnSpc>
                <a:spcPct val="96000"/>
              </a:lnSpc>
              <a:spcBef>
                <a:spcPts val="1800"/>
              </a:spcBef>
              <a:spcAft>
                <a:spcPts val="0"/>
              </a:spcAft>
              <a:buSzPts val="1800"/>
              <a:buChar char="​"/>
              <a:defRPr/>
            </a:lvl5pPr>
            <a:lvl6pPr marL="2743200" lvl="5" indent="-342900" algn="l">
              <a:lnSpc>
                <a:spcPct val="96000"/>
              </a:lnSpc>
              <a:spcBef>
                <a:spcPts val="0"/>
              </a:spcBef>
              <a:spcAft>
                <a:spcPts val="0"/>
              </a:spcAft>
              <a:buClr>
                <a:schemeClr val="dk1"/>
              </a:buClr>
              <a:buSzPts val="1800"/>
              <a:buChar char="​"/>
              <a:defRPr/>
            </a:lvl6pPr>
            <a:lvl7pPr marL="3200400" lvl="6" indent="-342900" algn="l">
              <a:lnSpc>
                <a:spcPct val="107000"/>
              </a:lnSpc>
              <a:spcBef>
                <a:spcPts val="1200"/>
              </a:spcBef>
              <a:spcAft>
                <a:spcPts val="0"/>
              </a:spcAft>
              <a:buClr>
                <a:schemeClr val="dk1"/>
              </a:buClr>
              <a:buSzPts val="1800"/>
              <a:buChar char="​"/>
              <a:defRPr/>
            </a:lvl7pPr>
            <a:lvl8pPr marL="3657600" lvl="7" indent="-342900" algn="l">
              <a:lnSpc>
                <a:spcPct val="87000"/>
              </a:lnSpc>
              <a:spcBef>
                <a:spcPts val="1800"/>
              </a:spcBef>
              <a:spcAft>
                <a:spcPts val="0"/>
              </a:spcAft>
              <a:buClr>
                <a:schemeClr val="dk1"/>
              </a:buClr>
              <a:buSzPts val="1800"/>
              <a:buChar char="​"/>
              <a:defRPr/>
            </a:lvl8pPr>
            <a:lvl9pPr marL="4114800" lvl="8" indent="-228600" algn="l">
              <a:lnSpc>
                <a:spcPct val="87000"/>
              </a:lnSpc>
              <a:spcBef>
                <a:spcPts val="1800"/>
              </a:spcBef>
              <a:spcAft>
                <a:spcPts val="0"/>
              </a:spcAft>
              <a:buClr>
                <a:schemeClr val="dk1"/>
              </a:buClr>
              <a:buSzPts val="1800"/>
              <a:buNone/>
              <a:defRPr/>
            </a:lvl9pPr>
          </a:lstStyle>
          <a:p>
            <a:endParaRPr/>
          </a:p>
        </p:txBody>
      </p:sp>
      <p:sp>
        <p:nvSpPr>
          <p:cNvPr id="1375" name="Google Shape;1375;p173"/>
          <p:cNvSpPr txBox="1">
            <a:spLocks noGrp="1"/>
          </p:cNvSpPr>
          <p:nvPr>
            <p:ph type="subTitle" idx="3"/>
          </p:nvPr>
        </p:nvSpPr>
        <p:spPr>
          <a:xfrm>
            <a:off x="494190" y="1088137"/>
            <a:ext cx="11188223" cy="265907"/>
          </a:xfrm>
          <a:prstGeom prst="rect">
            <a:avLst/>
          </a:prstGeom>
          <a:noFill/>
          <a:ln>
            <a:noFill/>
          </a:ln>
        </p:spPr>
        <p:txBody>
          <a:bodyPr spcFirstLastPara="1" wrap="square" lIns="0" tIns="0" rIns="0" bIns="0" anchor="t" anchorCtr="0">
            <a:spAutoFit/>
          </a:bodyPr>
          <a:lstStyle>
            <a:lvl1pPr lvl="0" algn="l">
              <a:lnSpc>
                <a:spcPct val="96000"/>
              </a:lnSpc>
              <a:spcBef>
                <a:spcPts val="900"/>
              </a:spcBef>
              <a:spcAft>
                <a:spcPts val="0"/>
              </a:spcAft>
              <a:buSzPts val="1800"/>
              <a:buNone/>
              <a:defRPr sz="1800">
                <a:solidFill>
                  <a:schemeClr val="dk1"/>
                </a:solidFill>
              </a:defRPr>
            </a:lvl1pPr>
            <a:lvl2pPr lvl="1" algn="ctr">
              <a:lnSpc>
                <a:spcPct val="107000"/>
              </a:lnSpc>
              <a:spcBef>
                <a:spcPts val="0"/>
              </a:spcBef>
              <a:spcAft>
                <a:spcPts val="0"/>
              </a:spcAft>
              <a:buSzPts val="2000"/>
              <a:buNone/>
              <a:defRPr sz="2000"/>
            </a:lvl2pPr>
            <a:lvl3pPr lvl="2" algn="ctr">
              <a:lnSpc>
                <a:spcPct val="107000"/>
              </a:lnSpc>
              <a:spcBef>
                <a:spcPts val="0"/>
              </a:spcBef>
              <a:spcAft>
                <a:spcPts val="0"/>
              </a:spcAft>
              <a:buSzPts val="1800"/>
              <a:buNone/>
              <a:defRPr sz="1800"/>
            </a:lvl3pPr>
            <a:lvl4pPr lvl="3" algn="ctr">
              <a:lnSpc>
                <a:spcPct val="107000"/>
              </a:lnSpc>
              <a:spcBef>
                <a:spcPts val="0"/>
              </a:spcBef>
              <a:spcAft>
                <a:spcPts val="0"/>
              </a:spcAft>
              <a:buSzPts val="1600"/>
              <a:buNone/>
              <a:defRPr sz="1600"/>
            </a:lvl4pPr>
            <a:lvl5pPr lvl="4" algn="ctr">
              <a:lnSpc>
                <a:spcPct val="96000"/>
              </a:lnSpc>
              <a:spcBef>
                <a:spcPts val="1800"/>
              </a:spcBef>
              <a:spcAft>
                <a:spcPts val="0"/>
              </a:spcAft>
              <a:buSzPts val="1600"/>
              <a:buNone/>
              <a:defRPr sz="1600"/>
            </a:lvl5pPr>
            <a:lvl6pPr lvl="5" algn="ctr">
              <a:lnSpc>
                <a:spcPct val="96000"/>
              </a:lnSpc>
              <a:spcBef>
                <a:spcPts val="0"/>
              </a:spcBef>
              <a:spcAft>
                <a:spcPts val="0"/>
              </a:spcAft>
              <a:buClr>
                <a:schemeClr val="dk1"/>
              </a:buClr>
              <a:buSzPts val="1600"/>
              <a:buNone/>
              <a:defRPr sz="1600"/>
            </a:lvl6pPr>
            <a:lvl7pPr lvl="6" algn="ctr">
              <a:lnSpc>
                <a:spcPct val="107000"/>
              </a:lnSpc>
              <a:spcBef>
                <a:spcPts val="1200"/>
              </a:spcBef>
              <a:spcAft>
                <a:spcPts val="0"/>
              </a:spcAft>
              <a:buClr>
                <a:schemeClr val="dk1"/>
              </a:buClr>
              <a:buSzPts val="1600"/>
              <a:buNone/>
              <a:defRPr sz="1600"/>
            </a:lvl7pPr>
            <a:lvl8pPr lvl="7" algn="ctr">
              <a:lnSpc>
                <a:spcPct val="87000"/>
              </a:lnSpc>
              <a:spcBef>
                <a:spcPts val="1800"/>
              </a:spcBef>
              <a:spcAft>
                <a:spcPts val="0"/>
              </a:spcAft>
              <a:buClr>
                <a:schemeClr val="dk1"/>
              </a:buClr>
              <a:buSzPts val="1600"/>
              <a:buNone/>
              <a:defRPr sz="1600"/>
            </a:lvl8pPr>
            <a:lvl9pPr lvl="8" algn="ctr">
              <a:lnSpc>
                <a:spcPct val="87000"/>
              </a:lnSpc>
              <a:spcBef>
                <a:spcPts val="1800"/>
              </a:spcBef>
              <a:spcAft>
                <a:spcPts val="0"/>
              </a:spcAft>
              <a:buClr>
                <a:schemeClr val="dk1"/>
              </a:buClr>
              <a:buSzPts val="1600"/>
              <a:buNone/>
              <a:defRPr sz="1600"/>
            </a:lvl9pPr>
          </a:lstStyle>
          <a:p>
            <a:endParaRPr/>
          </a:p>
        </p:txBody>
      </p:sp>
      <p:sp>
        <p:nvSpPr>
          <p:cNvPr id="1376" name="Google Shape;1376;p173"/>
          <p:cNvSpPr txBox="1">
            <a:spLocks noGrp="1"/>
          </p:cNvSpPr>
          <p:nvPr>
            <p:ph type="ftr" idx="11"/>
          </p:nvPr>
        </p:nvSpPr>
        <p:spPr>
          <a:xfrm>
            <a:off x="495300" y="6391291"/>
            <a:ext cx="6597895" cy="118174"/>
          </a:xfrm>
          <a:prstGeom prst="rect">
            <a:avLst/>
          </a:prstGeom>
          <a:noFill/>
          <a:ln>
            <a:noFill/>
          </a:ln>
        </p:spPr>
        <p:txBody>
          <a:bodyPr spcFirstLastPara="1" wrap="square" lIns="0" tIns="0" rIns="0" bIns="0" anchor="b" anchorCtr="0">
            <a:spAutoFit/>
          </a:bodyPr>
          <a:lstStyle>
            <a:lvl1pPr lvl="0" algn="l">
              <a:lnSpc>
                <a:spcPct val="96000"/>
              </a:lnSpc>
              <a:spcBef>
                <a:spcPts val="0"/>
              </a:spcBef>
              <a:spcAft>
                <a:spcPts val="0"/>
              </a:spcAft>
              <a:buClr>
                <a:srgbClr val="3253DC"/>
              </a:buClr>
              <a:buSzPts val="800"/>
              <a:buFont typeface="Arial"/>
              <a:buNone/>
              <a:defRPr sz="800">
                <a:solidFill>
                  <a:srgbClr val="A5A5A5"/>
                </a:solidFill>
                <a:latin typeface="Space Mono"/>
                <a:ea typeface="Space Mono"/>
                <a:cs typeface="Space Mono"/>
                <a:sym typeface="Space Mono"/>
              </a:defRPr>
            </a:lvl1pPr>
            <a:lvl2pPr lvl="1" algn="l">
              <a:spcBef>
                <a:spcPts val="225"/>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2918078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matchingName="Three Column ">
  <p:cSld name="Three Column ">
    <p:spTree>
      <p:nvGrpSpPr>
        <p:cNvPr id="1" name="Shape 1377"/>
        <p:cNvGrpSpPr/>
        <p:nvPr/>
      </p:nvGrpSpPr>
      <p:grpSpPr>
        <a:xfrm>
          <a:off x="0" y="0"/>
          <a:ext cx="0" cy="0"/>
          <a:chOff x="0" y="0"/>
          <a:chExt cx="0" cy="0"/>
        </a:xfrm>
      </p:grpSpPr>
      <p:sp>
        <p:nvSpPr>
          <p:cNvPr id="1378" name="Google Shape;1378;p174"/>
          <p:cNvSpPr txBox="1">
            <a:spLocks noGrp="1"/>
          </p:cNvSpPr>
          <p:nvPr>
            <p:ph type="title"/>
          </p:nvPr>
        </p:nvSpPr>
        <p:spPr>
          <a:xfrm>
            <a:off x="495300" y="549416"/>
            <a:ext cx="11187112" cy="455189"/>
          </a:xfrm>
          <a:prstGeom prst="rect">
            <a:avLst/>
          </a:prstGeom>
          <a:noFill/>
          <a:ln>
            <a:noFill/>
          </a:ln>
        </p:spPr>
        <p:txBody>
          <a:bodyPr spcFirstLastPara="1" wrap="square" lIns="0" tIns="0" rIns="0" bIns="0" anchor="b" anchorCtr="0">
            <a:spAutoFit/>
          </a:bodyPr>
          <a:lstStyle>
            <a:lvl1pPr lvl="0" algn="l">
              <a:lnSpc>
                <a:spcPct val="84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79" name="Google Shape;1379;p174"/>
          <p:cNvSpPr txBox="1">
            <a:spLocks noGrp="1"/>
          </p:cNvSpPr>
          <p:nvPr>
            <p:ph type="body" idx="1"/>
          </p:nvPr>
        </p:nvSpPr>
        <p:spPr>
          <a:xfrm>
            <a:off x="495300" y="1719073"/>
            <a:ext cx="3566160" cy="4681727"/>
          </a:xfrm>
          <a:prstGeom prst="rect">
            <a:avLst/>
          </a:prstGeom>
          <a:noFill/>
          <a:ln>
            <a:noFill/>
          </a:ln>
        </p:spPr>
        <p:txBody>
          <a:bodyPr spcFirstLastPara="1" wrap="square" lIns="0" tIns="0" rIns="0" bIns="0" anchor="t" anchorCtr="0">
            <a:noAutofit/>
          </a:bodyPr>
          <a:lstStyle>
            <a:lvl1pPr marL="457200" lvl="0" indent="-342900" algn="l">
              <a:lnSpc>
                <a:spcPct val="107000"/>
              </a:lnSpc>
              <a:spcBef>
                <a:spcPts val="1200"/>
              </a:spcBef>
              <a:spcAft>
                <a:spcPts val="0"/>
              </a:spcAft>
              <a:buSzPts val="1800"/>
              <a:buChar char="•"/>
              <a:defRPr/>
            </a:lvl1pPr>
            <a:lvl2pPr marL="914400" lvl="1" indent="-342900" algn="l">
              <a:lnSpc>
                <a:spcPct val="107000"/>
              </a:lnSpc>
              <a:spcBef>
                <a:spcPts val="0"/>
              </a:spcBef>
              <a:spcAft>
                <a:spcPts val="0"/>
              </a:spcAft>
              <a:buSzPts val="1800"/>
              <a:buChar char="•"/>
              <a:defRPr/>
            </a:lvl2pPr>
            <a:lvl3pPr marL="1371600" lvl="2" indent="-342900" algn="l">
              <a:lnSpc>
                <a:spcPct val="107000"/>
              </a:lnSpc>
              <a:spcBef>
                <a:spcPts val="0"/>
              </a:spcBef>
              <a:spcAft>
                <a:spcPts val="0"/>
              </a:spcAft>
              <a:buSzPts val="1800"/>
              <a:buChar char="•"/>
              <a:defRPr/>
            </a:lvl3pPr>
            <a:lvl4pPr marL="1828800" lvl="3" indent="-342900" algn="l">
              <a:lnSpc>
                <a:spcPct val="107000"/>
              </a:lnSpc>
              <a:spcBef>
                <a:spcPts val="0"/>
              </a:spcBef>
              <a:spcAft>
                <a:spcPts val="0"/>
              </a:spcAft>
              <a:buSzPts val="1800"/>
              <a:buChar char="•"/>
              <a:defRPr/>
            </a:lvl4pPr>
            <a:lvl5pPr marL="2286000" lvl="4" indent="-342900" algn="l">
              <a:lnSpc>
                <a:spcPct val="96000"/>
              </a:lnSpc>
              <a:spcBef>
                <a:spcPts val="1800"/>
              </a:spcBef>
              <a:spcAft>
                <a:spcPts val="0"/>
              </a:spcAft>
              <a:buSzPts val="1800"/>
              <a:buChar char="​"/>
              <a:defRPr/>
            </a:lvl5pPr>
            <a:lvl6pPr marL="2743200" lvl="5" indent="-342900" algn="l">
              <a:lnSpc>
                <a:spcPct val="96000"/>
              </a:lnSpc>
              <a:spcBef>
                <a:spcPts val="0"/>
              </a:spcBef>
              <a:spcAft>
                <a:spcPts val="0"/>
              </a:spcAft>
              <a:buClr>
                <a:schemeClr val="dk1"/>
              </a:buClr>
              <a:buSzPts val="1800"/>
              <a:buChar char="​"/>
              <a:defRPr/>
            </a:lvl6pPr>
            <a:lvl7pPr marL="3200400" lvl="6" indent="-342900" algn="l">
              <a:lnSpc>
                <a:spcPct val="107000"/>
              </a:lnSpc>
              <a:spcBef>
                <a:spcPts val="1200"/>
              </a:spcBef>
              <a:spcAft>
                <a:spcPts val="0"/>
              </a:spcAft>
              <a:buClr>
                <a:schemeClr val="dk1"/>
              </a:buClr>
              <a:buSzPts val="1800"/>
              <a:buChar char="​"/>
              <a:defRPr/>
            </a:lvl7pPr>
            <a:lvl8pPr marL="3657600" lvl="7" indent="-342900" algn="l">
              <a:lnSpc>
                <a:spcPct val="87000"/>
              </a:lnSpc>
              <a:spcBef>
                <a:spcPts val="1800"/>
              </a:spcBef>
              <a:spcAft>
                <a:spcPts val="0"/>
              </a:spcAft>
              <a:buClr>
                <a:schemeClr val="dk1"/>
              </a:buClr>
              <a:buSzPts val="1800"/>
              <a:buChar char="​"/>
              <a:defRPr/>
            </a:lvl8pPr>
            <a:lvl9pPr marL="4114800" lvl="8" indent="-228600" algn="l">
              <a:lnSpc>
                <a:spcPct val="87000"/>
              </a:lnSpc>
              <a:spcBef>
                <a:spcPts val="1800"/>
              </a:spcBef>
              <a:spcAft>
                <a:spcPts val="0"/>
              </a:spcAft>
              <a:buClr>
                <a:schemeClr val="dk1"/>
              </a:buClr>
              <a:buSzPts val="1800"/>
              <a:buNone/>
              <a:defRPr/>
            </a:lvl9pPr>
          </a:lstStyle>
          <a:p>
            <a:endParaRPr/>
          </a:p>
        </p:txBody>
      </p:sp>
      <p:sp>
        <p:nvSpPr>
          <p:cNvPr id="1380" name="Google Shape;1380;p174"/>
          <p:cNvSpPr txBox="1">
            <a:spLocks noGrp="1"/>
          </p:cNvSpPr>
          <p:nvPr>
            <p:ph type="body" idx="2"/>
          </p:nvPr>
        </p:nvSpPr>
        <p:spPr>
          <a:xfrm>
            <a:off x="4312920" y="1719073"/>
            <a:ext cx="3566160" cy="4681727"/>
          </a:xfrm>
          <a:prstGeom prst="rect">
            <a:avLst/>
          </a:prstGeom>
          <a:noFill/>
          <a:ln>
            <a:noFill/>
          </a:ln>
        </p:spPr>
        <p:txBody>
          <a:bodyPr spcFirstLastPara="1" wrap="square" lIns="0" tIns="0" rIns="0" bIns="0" anchor="t" anchorCtr="0">
            <a:noAutofit/>
          </a:bodyPr>
          <a:lstStyle>
            <a:lvl1pPr marL="457200" lvl="0" indent="-342900" algn="l">
              <a:lnSpc>
                <a:spcPct val="107000"/>
              </a:lnSpc>
              <a:spcBef>
                <a:spcPts val="1200"/>
              </a:spcBef>
              <a:spcAft>
                <a:spcPts val="0"/>
              </a:spcAft>
              <a:buSzPts val="1800"/>
              <a:buChar char="•"/>
              <a:defRPr/>
            </a:lvl1pPr>
            <a:lvl2pPr marL="914400" lvl="1" indent="-342900" algn="l">
              <a:lnSpc>
                <a:spcPct val="107000"/>
              </a:lnSpc>
              <a:spcBef>
                <a:spcPts val="0"/>
              </a:spcBef>
              <a:spcAft>
                <a:spcPts val="0"/>
              </a:spcAft>
              <a:buSzPts val="1800"/>
              <a:buChar char="•"/>
              <a:defRPr/>
            </a:lvl2pPr>
            <a:lvl3pPr marL="1371600" lvl="2" indent="-342900" algn="l">
              <a:lnSpc>
                <a:spcPct val="107000"/>
              </a:lnSpc>
              <a:spcBef>
                <a:spcPts val="0"/>
              </a:spcBef>
              <a:spcAft>
                <a:spcPts val="0"/>
              </a:spcAft>
              <a:buSzPts val="1800"/>
              <a:buChar char="•"/>
              <a:defRPr/>
            </a:lvl3pPr>
            <a:lvl4pPr marL="1828800" lvl="3" indent="-342900" algn="l">
              <a:lnSpc>
                <a:spcPct val="107000"/>
              </a:lnSpc>
              <a:spcBef>
                <a:spcPts val="0"/>
              </a:spcBef>
              <a:spcAft>
                <a:spcPts val="0"/>
              </a:spcAft>
              <a:buSzPts val="1800"/>
              <a:buChar char="•"/>
              <a:defRPr/>
            </a:lvl4pPr>
            <a:lvl5pPr marL="2286000" lvl="4" indent="-342900" algn="l">
              <a:lnSpc>
                <a:spcPct val="96000"/>
              </a:lnSpc>
              <a:spcBef>
                <a:spcPts val="1800"/>
              </a:spcBef>
              <a:spcAft>
                <a:spcPts val="0"/>
              </a:spcAft>
              <a:buSzPts val="1800"/>
              <a:buChar char="​"/>
              <a:defRPr/>
            </a:lvl5pPr>
            <a:lvl6pPr marL="2743200" lvl="5" indent="-342900" algn="l">
              <a:lnSpc>
                <a:spcPct val="96000"/>
              </a:lnSpc>
              <a:spcBef>
                <a:spcPts val="0"/>
              </a:spcBef>
              <a:spcAft>
                <a:spcPts val="0"/>
              </a:spcAft>
              <a:buClr>
                <a:schemeClr val="dk1"/>
              </a:buClr>
              <a:buSzPts val="1800"/>
              <a:buChar char="​"/>
              <a:defRPr/>
            </a:lvl6pPr>
            <a:lvl7pPr marL="3200400" lvl="6" indent="-342900" algn="l">
              <a:lnSpc>
                <a:spcPct val="107000"/>
              </a:lnSpc>
              <a:spcBef>
                <a:spcPts val="1200"/>
              </a:spcBef>
              <a:spcAft>
                <a:spcPts val="0"/>
              </a:spcAft>
              <a:buClr>
                <a:schemeClr val="dk1"/>
              </a:buClr>
              <a:buSzPts val="1800"/>
              <a:buChar char="​"/>
              <a:defRPr/>
            </a:lvl7pPr>
            <a:lvl8pPr marL="3657600" lvl="7" indent="-342900" algn="l">
              <a:lnSpc>
                <a:spcPct val="87000"/>
              </a:lnSpc>
              <a:spcBef>
                <a:spcPts val="1800"/>
              </a:spcBef>
              <a:spcAft>
                <a:spcPts val="0"/>
              </a:spcAft>
              <a:buClr>
                <a:schemeClr val="dk1"/>
              </a:buClr>
              <a:buSzPts val="1800"/>
              <a:buChar char="​"/>
              <a:defRPr/>
            </a:lvl8pPr>
            <a:lvl9pPr marL="4114800" lvl="8" indent="-228600" algn="l">
              <a:lnSpc>
                <a:spcPct val="87000"/>
              </a:lnSpc>
              <a:spcBef>
                <a:spcPts val="1800"/>
              </a:spcBef>
              <a:spcAft>
                <a:spcPts val="0"/>
              </a:spcAft>
              <a:buClr>
                <a:schemeClr val="dk1"/>
              </a:buClr>
              <a:buSzPts val="1800"/>
              <a:buNone/>
              <a:defRPr/>
            </a:lvl9pPr>
          </a:lstStyle>
          <a:p>
            <a:endParaRPr/>
          </a:p>
        </p:txBody>
      </p:sp>
      <p:sp>
        <p:nvSpPr>
          <p:cNvPr id="1381" name="Google Shape;1381;p174"/>
          <p:cNvSpPr txBox="1">
            <a:spLocks noGrp="1"/>
          </p:cNvSpPr>
          <p:nvPr>
            <p:ph type="body" idx="3"/>
          </p:nvPr>
        </p:nvSpPr>
        <p:spPr>
          <a:xfrm>
            <a:off x="8116252" y="1719073"/>
            <a:ext cx="3566160" cy="4681727"/>
          </a:xfrm>
          <a:prstGeom prst="rect">
            <a:avLst/>
          </a:prstGeom>
          <a:noFill/>
          <a:ln>
            <a:noFill/>
          </a:ln>
        </p:spPr>
        <p:txBody>
          <a:bodyPr spcFirstLastPara="1" wrap="square" lIns="0" tIns="0" rIns="0" bIns="0" anchor="t" anchorCtr="0">
            <a:noAutofit/>
          </a:bodyPr>
          <a:lstStyle>
            <a:lvl1pPr marL="457200" lvl="0" indent="-342900" algn="l">
              <a:lnSpc>
                <a:spcPct val="107000"/>
              </a:lnSpc>
              <a:spcBef>
                <a:spcPts val="1200"/>
              </a:spcBef>
              <a:spcAft>
                <a:spcPts val="0"/>
              </a:spcAft>
              <a:buSzPts val="1800"/>
              <a:buChar char="•"/>
              <a:defRPr/>
            </a:lvl1pPr>
            <a:lvl2pPr marL="914400" lvl="1" indent="-342900" algn="l">
              <a:lnSpc>
                <a:spcPct val="107000"/>
              </a:lnSpc>
              <a:spcBef>
                <a:spcPts val="0"/>
              </a:spcBef>
              <a:spcAft>
                <a:spcPts val="0"/>
              </a:spcAft>
              <a:buSzPts val="1800"/>
              <a:buChar char="•"/>
              <a:defRPr/>
            </a:lvl2pPr>
            <a:lvl3pPr marL="1371600" lvl="2" indent="-342900" algn="l">
              <a:lnSpc>
                <a:spcPct val="107000"/>
              </a:lnSpc>
              <a:spcBef>
                <a:spcPts val="0"/>
              </a:spcBef>
              <a:spcAft>
                <a:spcPts val="0"/>
              </a:spcAft>
              <a:buSzPts val="1800"/>
              <a:buChar char="•"/>
              <a:defRPr/>
            </a:lvl3pPr>
            <a:lvl4pPr marL="1828800" lvl="3" indent="-342900" algn="l">
              <a:lnSpc>
                <a:spcPct val="107000"/>
              </a:lnSpc>
              <a:spcBef>
                <a:spcPts val="0"/>
              </a:spcBef>
              <a:spcAft>
                <a:spcPts val="0"/>
              </a:spcAft>
              <a:buSzPts val="1800"/>
              <a:buChar char="•"/>
              <a:defRPr/>
            </a:lvl4pPr>
            <a:lvl5pPr marL="2286000" lvl="4" indent="-342900" algn="l">
              <a:lnSpc>
                <a:spcPct val="96000"/>
              </a:lnSpc>
              <a:spcBef>
                <a:spcPts val="1800"/>
              </a:spcBef>
              <a:spcAft>
                <a:spcPts val="0"/>
              </a:spcAft>
              <a:buSzPts val="1800"/>
              <a:buChar char="​"/>
              <a:defRPr/>
            </a:lvl5pPr>
            <a:lvl6pPr marL="2743200" lvl="5" indent="-342900" algn="l">
              <a:lnSpc>
                <a:spcPct val="96000"/>
              </a:lnSpc>
              <a:spcBef>
                <a:spcPts val="0"/>
              </a:spcBef>
              <a:spcAft>
                <a:spcPts val="0"/>
              </a:spcAft>
              <a:buClr>
                <a:schemeClr val="dk1"/>
              </a:buClr>
              <a:buSzPts val="1800"/>
              <a:buChar char="​"/>
              <a:defRPr/>
            </a:lvl6pPr>
            <a:lvl7pPr marL="3200400" lvl="6" indent="-342900" algn="l">
              <a:lnSpc>
                <a:spcPct val="107000"/>
              </a:lnSpc>
              <a:spcBef>
                <a:spcPts val="1200"/>
              </a:spcBef>
              <a:spcAft>
                <a:spcPts val="0"/>
              </a:spcAft>
              <a:buClr>
                <a:schemeClr val="dk1"/>
              </a:buClr>
              <a:buSzPts val="1800"/>
              <a:buChar char="​"/>
              <a:defRPr/>
            </a:lvl7pPr>
            <a:lvl8pPr marL="3657600" lvl="7" indent="-342900" algn="l">
              <a:lnSpc>
                <a:spcPct val="87000"/>
              </a:lnSpc>
              <a:spcBef>
                <a:spcPts val="1800"/>
              </a:spcBef>
              <a:spcAft>
                <a:spcPts val="0"/>
              </a:spcAft>
              <a:buClr>
                <a:schemeClr val="dk1"/>
              </a:buClr>
              <a:buSzPts val="1800"/>
              <a:buChar char="​"/>
              <a:defRPr/>
            </a:lvl8pPr>
            <a:lvl9pPr marL="4114800" lvl="8" indent="-228600" algn="l">
              <a:lnSpc>
                <a:spcPct val="87000"/>
              </a:lnSpc>
              <a:spcBef>
                <a:spcPts val="1800"/>
              </a:spcBef>
              <a:spcAft>
                <a:spcPts val="0"/>
              </a:spcAft>
              <a:buClr>
                <a:schemeClr val="dk1"/>
              </a:buClr>
              <a:buSzPts val="1800"/>
              <a:buNone/>
              <a:defRPr/>
            </a:lvl9pPr>
          </a:lstStyle>
          <a:p>
            <a:endParaRPr/>
          </a:p>
        </p:txBody>
      </p:sp>
      <p:sp>
        <p:nvSpPr>
          <p:cNvPr id="1382" name="Google Shape;1382;p174"/>
          <p:cNvSpPr txBox="1">
            <a:spLocks noGrp="1"/>
          </p:cNvSpPr>
          <p:nvPr>
            <p:ph type="subTitle" idx="4"/>
          </p:nvPr>
        </p:nvSpPr>
        <p:spPr>
          <a:xfrm>
            <a:off x="494190" y="1088137"/>
            <a:ext cx="11188223" cy="265907"/>
          </a:xfrm>
          <a:prstGeom prst="rect">
            <a:avLst/>
          </a:prstGeom>
          <a:noFill/>
          <a:ln>
            <a:noFill/>
          </a:ln>
        </p:spPr>
        <p:txBody>
          <a:bodyPr spcFirstLastPara="1" wrap="square" lIns="0" tIns="0" rIns="0" bIns="0" anchor="t" anchorCtr="0">
            <a:spAutoFit/>
          </a:bodyPr>
          <a:lstStyle>
            <a:lvl1pPr lvl="0" algn="l">
              <a:lnSpc>
                <a:spcPct val="96000"/>
              </a:lnSpc>
              <a:spcBef>
                <a:spcPts val="900"/>
              </a:spcBef>
              <a:spcAft>
                <a:spcPts val="0"/>
              </a:spcAft>
              <a:buSzPts val="1800"/>
              <a:buNone/>
              <a:defRPr sz="1800">
                <a:solidFill>
                  <a:schemeClr val="dk1"/>
                </a:solidFill>
              </a:defRPr>
            </a:lvl1pPr>
            <a:lvl2pPr lvl="1" algn="ctr">
              <a:lnSpc>
                <a:spcPct val="107000"/>
              </a:lnSpc>
              <a:spcBef>
                <a:spcPts val="0"/>
              </a:spcBef>
              <a:spcAft>
                <a:spcPts val="0"/>
              </a:spcAft>
              <a:buSzPts val="2000"/>
              <a:buNone/>
              <a:defRPr sz="2000"/>
            </a:lvl2pPr>
            <a:lvl3pPr lvl="2" algn="ctr">
              <a:lnSpc>
                <a:spcPct val="107000"/>
              </a:lnSpc>
              <a:spcBef>
                <a:spcPts val="0"/>
              </a:spcBef>
              <a:spcAft>
                <a:spcPts val="0"/>
              </a:spcAft>
              <a:buSzPts val="1800"/>
              <a:buNone/>
              <a:defRPr sz="1800"/>
            </a:lvl3pPr>
            <a:lvl4pPr lvl="3" algn="ctr">
              <a:lnSpc>
                <a:spcPct val="107000"/>
              </a:lnSpc>
              <a:spcBef>
                <a:spcPts val="0"/>
              </a:spcBef>
              <a:spcAft>
                <a:spcPts val="0"/>
              </a:spcAft>
              <a:buSzPts val="1600"/>
              <a:buNone/>
              <a:defRPr sz="1600"/>
            </a:lvl4pPr>
            <a:lvl5pPr lvl="4" algn="ctr">
              <a:lnSpc>
                <a:spcPct val="96000"/>
              </a:lnSpc>
              <a:spcBef>
                <a:spcPts val="1800"/>
              </a:spcBef>
              <a:spcAft>
                <a:spcPts val="0"/>
              </a:spcAft>
              <a:buSzPts val="1600"/>
              <a:buNone/>
              <a:defRPr sz="1600"/>
            </a:lvl5pPr>
            <a:lvl6pPr lvl="5" algn="ctr">
              <a:lnSpc>
                <a:spcPct val="96000"/>
              </a:lnSpc>
              <a:spcBef>
                <a:spcPts val="0"/>
              </a:spcBef>
              <a:spcAft>
                <a:spcPts val="0"/>
              </a:spcAft>
              <a:buClr>
                <a:schemeClr val="dk1"/>
              </a:buClr>
              <a:buSzPts val="1600"/>
              <a:buNone/>
              <a:defRPr sz="1600"/>
            </a:lvl6pPr>
            <a:lvl7pPr lvl="6" algn="ctr">
              <a:lnSpc>
                <a:spcPct val="107000"/>
              </a:lnSpc>
              <a:spcBef>
                <a:spcPts val="1200"/>
              </a:spcBef>
              <a:spcAft>
                <a:spcPts val="0"/>
              </a:spcAft>
              <a:buClr>
                <a:schemeClr val="dk1"/>
              </a:buClr>
              <a:buSzPts val="1600"/>
              <a:buNone/>
              <a:defRPr sz="1600"/>
            </a:lvl7pPr>
            <a:lvl8pPr lvl="7" algn="ctr">
              <a:lnSpc>
                <a:spcPct val="87000"/>
              </a:lnSpc>
              <a:spcBef>
                <a:spcPts val="1800"/>
              </a:spcBef>
              <a:spcAft>
                <a:spcPts val="0"/>
              </a:spcAft>
              <a:buClr>
                <a:schemeClr val="dk1"/>
              </a:buClr>
              <a:buSzPts val="1600"/>
              <a:buNone/>
              <a:defRPr sz="1600"/>
            </a:lvl8pPr>
            <a:lvl9pPr lvl="8" algn="ctr">
              <a:lnSpc>
                <a:spcPct val="87000"/>
              </a:lnSpc>
              <a:spcBef>
                <a:spcPts val="1800"/>
              </a:spcBef>
              <a:spcAft>
                <a:spcPts val="0"/>
              </a:spcAft>
              <a:buClr>
                <a:schemeClr val="dk1"/>
              </a:buClr>
              <a:buSzPts val="1600"/>
              <a:buNone/>
              <a:defRPr sz="1600"/>
            </a:lvl9pPr>
          </a:lstStyle>
          <a:p>
            <a:endParaRPr/>
          </a:p>
        </p:txBody>
      </p:sp>
      <p:sp>
        <p:nvSpPr>
          <p:cNvPr id="1383" name="Google Shape;1383;p174"/>
          <p:cNvSpPr txBox="1">
            <a:spLocks noGrp="1"/>
          </p:cNvSpPr>
          <p:nvPr>
            <p:ph type="ftr" idx="11"/>
          </p:nvPr>
        </p:nvSpPr>
        <p:spPr>
          <a:xfrm>
            <a:off x="495300" y="6391291"/>
            <a:ext cx="6597895" cy="118174"/>
          </a:xfrm>
          <a:prstGeom prst="rect">
            <a:avLst/>
          </a:prstGeom>
          <a:noFill/>
          <a:ln>
            <a:noFill/>
          </a:ln>
        </p:spPr>
        <p:txBody>
          <a:bodyPr spcFirstLastPara="1" wrap="square" lIns="0" tIns="0" rIns="0" bIns="0" anchor="b" anchorCtr="0">
            <a:spAutoFit/>
          </a:bodyPr>
          <a:lstStyle>
            <a:lvl1pPr lvl="0" algn="l">
              <a:lnSpc>
                <a:spcPct val="96000"/>
              </a:lnSpc>
              <a:spcBef>
                <a:spcPts val="0"/>
              </a:spcBef>
              <a:spcAft>
                <a:spcPts val="0"/>
              </a:spcAft>
              <a:buClr>
                <a:srgbClr val="3253DC"/>
              </a:buClr>
              <a:buSzPts val="800"/>
              <a:buFont typeface="Arial"/>
              <a:buNone/>
              <a:defRPr sz="800">
                <a:solidFill>
                  <a:srgbClr val="A5A5A5"/>
                </a:solidFill>
                <a:latin typeface="Space Mono"/>
                <a:ea typeface="Space Mono"/>
                <a:cs typeface="Space Mono"/>
                <a:sym typeface="Space Mono"/>
              </a:defRPr>
            </a:lvl1pPr>
            <a:lvl2pPr lvl="1" algn="l">
              <a:spcBef>
                <a:spcPts val="225"/>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2122248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matchingName="Four Column ">
  <p:cSld name="Four Column ">
    <p:spTree>
      <p:nvGrpSpPr>
        <p:cNvPr id="1" name="Shape 1384"/>
        <p:cNvGrpSpPr/>
        <p:nvPr/>
      </p:nvGrpSpPr>
      <p:grpSpPr>
        <a:xfrm>
          <a:off x="0" y="0"/>
          <a:ext cx="0" cy="0"/>
          <a:chOff x="0" y="0"/>
          <a:chExt cx="0" cy="0"/>
        </a:xfrm>
      </p:grpSpPr>
      <p:sp>
        <p:nvSpPr>
          <p:cNvPr id="1385" name="Google Shape;1385;p175"/>
          <p:cNvSpPr txBox="1">
            <a:spLocks noGrp="1"/>
          </p:cNvSpPr>
          <p:nvPr>
            <p:ph type="title"/>
          </p:nvPr>
        </p:nvSpPr>
        <p:spPr>
          <a:xfrm>
            <a:off x="495300" y="549416"/>
            <a:ext cx="11187112" cy="455189"/>
          </a:xfrm>
          <a:prstGeom prst="rect">
            <a:avLst/>
          </a:prstGeom>
          <a:noFill/>
          <a:ln>
            <a:noFill/>
          </a:ln>
        </p:spPr>
        <p:txBody>
          <a:bodyPr spcFirstLastPara="1" wrap="square" lIns="0" tIns="0" rIns="0" bIns="0" anchor="b" anchorCtr="0">
            <a:spAutoFit/>
          </a:bodyPr>
          <a:lstStyle>
            <a:lvl1pPr lvl="0" algn="l">
              <a:lnSpc>
                <a:spcPct val="84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6" name="Google Shape;1386;p175"/>
          <p:cNvSpPr txBox="1">
            <a:spLocks noGrp="1"/>
          </p:cNvSpPr>
          <p:nvPr>
            <p:ph type="body" idx="1"/>
          </p:nvPr>
        </p:nvSpPr>
        <p:spPr>
          <a:xfrm>
            <a:off x="495301" y="1719073"/>
            <a:ext cx="2615043" cy="4681727"/>
          </a:xfrm>
          <a:prstGeom prst="rect">
            <a:avLst/>
          </a:prstGeom>
          <a:noFill/>
          <a:ln>
            <a:noFill/>
          </a:ln>
        </p:spPr>
        <p:txBody>
          <a:bodyPr spcFirstLastPara="1" wrap="square" lIns="0" tIns="0" rIns="0" bIns="0" anchor="t" anchorCtr="0">
            <a:noAutofit/>
          </a:bodyPr>
          <a:lstStyle>
            <a:lvl1pPr marL="457200" lvl="0" indent="-342900" algn="l">
              <a:lnSpc>
                <a:spcPct val="107000"/>
              </a:lnSpc>
              <a:spcBef>
                <a:spcPts val="1200"/>
              </a:spcBef>
              <a:spcAft>
                <a:spcPts val="0"/>
              </a:spcAft>
              <a:buSzPts val="1800"/>
              <a:buChar char="•"/>
              <a:defRPr/>
            </a:lvl1pPr>
            <a:lvl2pPr marL="914400" lvl="1" indent="-342900" algn="l">
              <a:lnSpc>
                <a:spcPct val="107000"/>
              </a:lnSpc>
              <a:spcBef>
                <a:spcPts val="0"/>
              </a:spcBef>
              <a:spcAft>
                <a:spcPts val="0"/>
              </a:spcAft>
              <a:buSzPts val="1800"/>
              <a:buChar char="•"/>
              <a:defRPr/>
            </a:lvl2pPr>
            <a:lvl3pPr marL="1371600" lvl="2" indent="-342900" algn="l">
              <a:lnSpc>
                <a:spcPct val="107000"/>
              </a:lnSpc>
              <a:spcBef>
                <a:spcPts val="0"/>
              </a:spcBef>
              <a:spcAft>
                <a:spcPts val="0"/>
              </a:spcAft>
              <a:buSzPts val="1800"/>
              <a:buChar char="•"/>
              <a:defRPr/>
            </a:lvl3pPr>
            <a:lvl4pPr marL="1828800" lvl="3" indent="-342900" algn="l">
              <a:lnSpc>
                <a:spcPct val="107000"/>
              </a:lnSpc>
              <a:spcBef>
                <a:spcPts val="0"/>
              </a:spcBef>
              <a:spcAft>
                <a:spcPts val="0"/>
              </a:spcAft>
              <a:buSzPts val="1800"/>
              <a:buChar char="•"/>
              <a:defRPr/>
            </a:lvl4pPr>
            <a:lvl5pPr marL="2286000" lvl="4" indent="-342900" algn="l">
              <a:lnSpc>
                <a:spcPct val="96000"/>
              </a:lnSpc>
              <a:spcBef>
                <a:spcPts val="1800"/>
              </a:spcBef>
              <a:spcAft>
                <a:spcPts val="0"/>
              </a:spcAft>
              <a:buSzPts val="1800"/>
              <a:buChar char="​"/>
              <a:defRPr/>
            </a:lvl5pPr>
            <a:lvl6pPr marL="2743200" lvl="5" indent="-342900" algn="l">
              <a:lnSpc>
                <a:spcPct val="96000"/>
              </a:lnSpc>
              <a:spcBef>
                <a:spcPts val="0"/>
              </a:spcBef>
              <a:spcAft>
                <a:spcPts val="0"/>
              </a:spcAft>
              <a:buClr>
                <a:schemeClr val="dk1"/>
              </a:buClr>
              <a:buSzPts val="1800"/>
              <a:buChar char="​"/>
              <a:defRPr/>
            </a:lvl6pPr>
            <a:lvl7pPr marL="3200400" lvl="6" indent="-342900" algn="l">
              <a:lnSpc>
                <a:spcPct val="107000"/>
              </a:lnSpc>
              <a:spcBef>
                <a:spcPts val="1200"/>
              </a:spcBef>
              <a:spcAft>
                <a:spcPts val="0"/>
              </a:spcAft>
              <a:buClr>
                <a:schemeClr val="dk1"/>
              </a:buClr>
              <a:buSzPts val="1800"/>
              <a:buChar char="​"/>
              <a:defRPr/>
            </a:lvl7pPr>
            <a:lvl8pPr marL="3657600" lvl="7" indent="-342900" algn="l">
              <a:lnSpc>
                <a:spcPct val="87000"/>
              </a:lnSpc>
              <a:spcBef>
                <a:spcPts val="1800"/>
              </a:spcBef>
              <a:spcAft>
                <a:spcPts val="0"/>
              </a:spcAft>
              <a:buClr>
                <a:schemeClr val="dk1"/>
              </a:buClr>
              <a:buSzPts val="1800"/>
              <a:buChar char="​"/>
              <a:defRPr/>
            </a:lvl8pPr>
            <a:lvl9pPr marL="4114800" lvl="8" indent="-228600" algn="l">
              <a:lnSpc>
                <a:spcPct val="87000"/>
              </a:lnSpc>
              <a:spcBef>
                <a:spcPts val="1800"/>
              </a:spcBef>
              <a:spcAft>
                <a:spcPts val="0"/>
              </a:spcAft>
              <a:buClr>
                <a:schemeClr val="dk1"/>
              </a:buClr>
              <a:buSzPts val="1800"/>
              <a:buNone/>
              <a:defRPr/>
            </a:lvl9pPr>
          </a:lstStyle>
          <a:p>
            <a:endParaRPr/>
          </a:p>
        </p:txBody>
      </p:sp>
      <p:sp>
        <p:nvSpPr>
          <p:cNvPr id="1387" name="Google Shape;1387;p175"/>
          <p:cNvSpPr txBox="1">
            <a:spLocks noGrp="1"/>
          </p:cNvSpPr>
          <p:nvPr>
            <p:ph type="body" idx="2"/>
          </p:nvPr>
        </p:nvSpPr>
        <p:spPr>
          <a:xfrm>
            <a:off x="3355016" y="1719073"/>
            <a:ext cx="2615040" cy="4681727"/>
          </a:xfrm>
          <a:prstGeom prst="rect">
            <a:avLst/>
          </a:prstGeom>
          <a:noFill/>
          <a:ln>
            <a:noFill/>
          </a:ln>
        </p:spPr>
        <p:txBody>
          <a:bodyPr spcFirstLastPara="1" wrap="square" lIns="0" tIns="0" rIns="0" bIns="0" anchor="t" anchorCtr="0">
            <a:noAutofit/>
          </a:bodyPr>
          <a:lstStyle>
            <a:lvl1pPr marL="457200" lvl="0" indent="-342900" algn="l">
              <a:lnSpc>
                <a:spcPct val="107000"/>
              </a:lnSpc>
              <a:spcBef>
                <a:spcPts val="1200"/>
              </a:spcBef>
              <a:spcAft>
                <a:spcPts val="0"/>
              </a:spcAft>
              <a:buSzPts val="1800"/>
              <a:buChar char="•"/>
              <a:defRPr/>
            </a:lvl1pPr>
            <a:lvl2pPr marL="914400" lvl="1" indent="-342900" algn="l">
              <a:lnSpc>
                <a:spcPct val="107000"/>
              </a:lnSpc>
              <a:spcBef>
                <a:spcPts val="0"/>
              </a:spcBef>
              <a:spcAft>
                <a:spcPts val="0"/>
              </a:spcAft>
              <a:buSzPts val="1800"/>
              <a:buChar char="•"/>
              <a:defRPr/>
            </a:lvl2pPr>
            <a:lvl3pPr marL="1371600" lvl="2" indent="-342900" algn="l">
              <a:lnSpc>
                <a:spcPct val="107000"/>
              </a:lnSpc>
              <a:spcBef>
                <a:spcPts val="0"/>
              </a:spcBef>
              <a:spcAft>
                <a:spcPts val="0"/>
              </a:spcAft>
              <a:buSzPts val="1800"/>
              <a:buChar char="•"/>
              <a:defRPr/>
            </a:lvl3pPr>
            <a:lvl4pPr marL="1828800" lvl="3" indent="-342900" algn="l">
              <a:lnSpc>
                <a:spcPct val="107000"/>
              </a:lnSpc>
              <a:spcBef>
                <a:spcPts val="0"/>
              </a:spcBef>
              <a:spcAft>
                <a:spcPts val="0"/>
              </a:spcAft>
              <a:buSzPts val="1800"/>
              <a:buChar char="•"/>
              <a:defRPr/>
            </a:lvl4pPr>
            <a:lvl5pPr marL="2286000" lvl="4" indent="-342900" algn="l">
              <a:lnSpc>
                <a:spcPct val="96000"/>
              </a:lnSpc>
              <a:spcBef>
                <a:spcPts val="1800"/>
              </a:spcBef>
              <a:spcAft>
                <a:spcPts val="0"/>
              </a:spcAft>
              <a:buSzPts val="1800"/>
              <a:buChar char="​"/>
              <a:defRPr/>
            </a:lvl5pPr>
            <a:lvl6pPr marL="2743200" lvl="5" indent="-342900" algn="l">
              <a:lnSpc>
                <a:spcPct val="96000"/>
              </a:lnSpc>
              <a:spcBef>
                <a:spcPts val="0"/>
              </a:spcBef>
              <a:spcAft>
                <a:spcPts val="0"/>
              </a:spcAft>
              <a:buClr>
                <a:schemeClr val="dk1"/>
              </a:buClr>
              <a:buSzPts val="1800"/>
              <a:buChar char="​"/>
              <a:defRPr/>
            </a:lvl6pPr>
            <a:lvl7pPr marL="3200400" lvl="6" indent="-342900" algn="l">
              <a:lnSpc>
                <a:spcPct val="107000"/>
              </a:lnSpc>
              <a:spcBef>
                <a:spcPts val="1200"/>
              </a:spcBef>
              <a:spcAft>
                <a:spcPts val="0"/>
              </a:spcAft>
              <a:buClr>
                <a:schemeClr val="dk1"/>
              </a:buClr>
              <a:buSzPts val="1800"/>
              <a:buChar char="​"/>
              <a:defRPr/>
            </a:lvl7pPr>
            <a:lvl8pPr marL="3657600" lvl="7" indent="-342900" algn="l">
              <a:lnSpc>
                <a:spcPct val="87000"/>
              </a:lnSpc>
              <a:spcBef>
                <a:spcPts val="1800"/>
              </a:spcBef>
              <a:spcAft>
                <a:spcPts val="0"/>
              </a:spcAft>
              <a:buClr>
                <a:schemeClr val="dk1"/>
              </a:buClr>
              <a:buSzPts val="1800"/>
              <a:buChar char="​"/>
              <a:defRPr/>
            </a:lvl8pPr>
            <a:lvl9pPr marL="4114800" lvl="8" indent="-228600" algn="l">
              <a:lnSpc>
                <a:spcPct val="87000"/>
              </a:lnSpc>
              <a:spcBef>
                <a:spcPts val="1800"/>
              </a:spcBef>
              <a:spcAft>
                <a:spcPts val="0"/>
              </a:spcAft>
              <a:buClr>
                <a:schemeClr val="dk1"/>
              </a:buClr>
              <a:buSzPts val="1800"/>
              <a:buNone/>
              <a:defRPr/>
            </a:lvl9pPr>
          </a:lstStyle>
          <a:p>
            <a:endParaRPr/>
          </a:p>
        </p:txBody>
      </p:sp>
      <p:sp>
        <p:nvSpPr>
          <p:cNvPr id="1388" name="Google Shape;1388;p175"/>
          <p:cNvSpPr txBox="1">
            <a:spLocks noGrp="1"/>
          </p:cNvSpPr>
          <p:nvPr>
            <p:ph type="body" idx="3"/>
          </p:nvPr>
        </p:nvSpPr>
        <p:spPr>
          <a:xfrm>
            <a:off x="6221947" y="1719073"/>
            <a:ext cx="2615033" cy="4681727"/>
          </a:xfrm>
          <a:prstGeom prst="rect">
            <a:avLst/>
          </a:prstGeom>
          <a:noFill/>
          <a:ln>
            <a:noFill/>
          </a:ln>
        </p:spPr>
        <p:txBody>
          <a:bodyPr spcFirstLastPara="1" wrap="square" lIns="0" tIns="0" rIns="0" bIns="0" anchor="t" anchorCtr="0">
            <a:noAutofit/>
          </a:bodyPr>
          <a:lstStyle>
            <a:lvl1pPr marL="457200" lvl="0" indent="-342900" algn="l">
              <a:lnSpc>
                <a:spcPct val="107000"/>
              </a:lnSpc>
              <a:spcBef>
                <a:spcPts val="1200"/>
              </a:spcBef>
              <a:spcAft>
                <a:spcPts val="0"/>
              </a:spcAft>
              <a:buSzPts val="1800"/>
              <a:buChar char="•"/>
              <a:defRPr/>
            </a:lvl1pPr>
            <a:lvl2pPr marL="914400" lvl="1" indent="-342900" algn="l">
              <a:lnSpc>
                <a:spcPct val="107000"/>
              </a:lnSpc>
              <a:spcBef>
                <a:spcPts val="0"/>
              </a:spcBef>
              <a:spcAft>
                <a:spcPts val="0"/>
              </a:spcAft>
              <a:buSzPts val="1800"/>
              <a:buChar char="•"/>
              <a:defRPr/>
            </a:lvl2pPr>
            <a:lvl3pPr marL="1371600" lvl="2" indent="-342900" algn="l">
              <a:lnSpc>
                <a:spcPct val="107000"/>
              </a:lnSpc>
              <a:spcBef>
                <a:spcPts val="0"/>
              </a:spcBef>
              <a:spcAft>
                <a:spcPts val="0"/>
              </a:spcAft>
              <a:buSzPts val="1800"/>
              <a:buChar char="•"/>
              <a:defRPr/>
            </a:lvl3pPr>
            <a:lvl4pPr marL="1828800" lvl="3" indent="-342900" algn="l">
              <a:lnSpc>
                <a:spcPct val="107000"/>
              </a:lnSpc>
              <a:spcBef>
                <a:spcPts val="0"/>
              </a:spcBef>
              <a:spcAft>
                <a:spcPts val="0"/>
              </a:spcAft>
              <a:buSzPts val="1800"/>
              <a:buChar char="•"/>
              <a:defRPr/>
            </a:lvl4pPr>
            <a:lvl5pPr marL="2286000" lvl="4" indent="-342900" algn="l">
              <a:lnSpc>
                <a:spcPct val="96000"/>
              </a:lnSpc>
              <a:spcBef>
                <a:spcPts val="1800"/>
              </a:spcBef>
              <a:spcAft>
                <a:spcPts val="0"/>
              </a:spcAft>
              <a:buSzPts val="1800"/>
              <a:buChar char="​"/>
              <a:defRPr/>
            </a:lvl5pPr>
            <a:lvl6pPr marL="2743200" lvl="5" indent="-342900" algn="l">
              <a:lnSpc>
                <a:spcPct val="96000"/>
              </a:lnSpc>
              <a:spcBef>
                <a:spcPts val="0"/>
              </a:spcBef>
              <a:spcAft>
                <a:spcPts val="0"/>
              </a:spcAft>
              <a:buClr>
                <a:schemeClr val="dk1"/>
              </a:buClr>
              <a:buSzPts val="1800"/>
              <a:buChar char="​"/>
              <a:defRPr/>
            </a:lvl6pPr>
            <a:lvl7pPr marL="3200400" lvl="6" indent="-342900" algn="l">
              <a:lnSpc>
                <a:spcPct val="107000"/>
              </a:lnSpc>
              <a:spcBef>
                <a:spcPts val="1200"/>
              </a:spcBef>
              <a:spcAft>
                <a:spcPts val="0"/>
              </a:spcAft>
              <a:buClr>
                <a:schemeClr val="dk1"/>
              </a:buClr>
              <a:buSzPts val="1800"/>
              <a:buChar char="​"/>
              <a:defRPr/>
            </a:lvl7pPr>
            <a:lvl8pPr marL="3657600" lvl="7" indent="-342900" algn="l">
              <a:lnSpc>
                <a:spcPct val="87000"/>
              </a:lnSpc>
              <a:spcBef>
                <a:spcPts val="1800"/>
              </a:spcBef>
              <a:spcAft>
                <a:spcPts val="0"/>
              </a:spcAft>
              <a:buClr>
                <a:schemeClr val="dk1"/>
              </a:buClr>
              <a:buSzPts val="1800"/>
              <a:buChar char="​"/>
              <a:defRPr/>
            </a:lvl8pPr>
            <a:lvl9pPr marL="4114800" lvl="8" indent="-228600" algn="l">
              <a:lnSpc>
                <a:spcPct val="87000"/>
              </a:lnSpc>
              <a:spcBef>
                <a:spcPts val="1800"/>
              </a:spcBef>
              <a:spcAft>
                <a:spcPts val="0"/>
              </a:spcAft>
              <a:buClr>
                <a:schemeClr val="dk1"/>
              </a:buClr>
              <a:buSzPts val="1800"/>
              <a:buNone/>
              <a:defRPr/>
            </a:lvl9pPr>
          </a:lstStyle>
          <a:p>
            <a:endParaRPr/>
          </a:p>
        </p:txBody>
      </p:sp>
      <p:sp>
        <p:nvSpPr>
          <p:cNvPr id="1389" name="Google Shape;1389;p175"/>
          <p:cNvSpPr txBox="1">
            <a:spLocks noGrp="1"/>
          </p:cNvSpPr>
          <p:nvPr>
            <p:ph type="subTitle" idx="4"/>
          </p:nvPr>
        </p:nvSpPr>
        <p:spPr>
          <a:xfrm>
            <a:off x="494190" y="1088137"/>
            <a:ext cx="11188223" cy="265907"/>
          </a:xfrm>
          <a:prstGeom prst="rect">
            <a:avLst/>
          </a:prstGeom>
          <a:noFill/>
          <a:ln>
            <a:noFill/>
          </a:ln>
        </p:spPr>
        <p:txBody>
          <a:bodyPr spcFirstLastPara="1" wrap="square" lIns="0" tIns="0" rIns="0" bIns="0" anchor="t" anchorCtr="0">
            <a:spAutoFit/>
          </a:bodyPr>
          <a:lstStyle>
            <a:lvl1pPr lvl="0" algn="l">
              <a:lnSpc>
                <a:spcPct val="96000"/>
              </a:lnSpc>
              <a:spcBef>
                <a:spcPts val="900"/>
              </a:spcBef>
              <a:spcAft>
                <a:spcPts val="0"/>
              </a:spcAft>
              <a:buSzPts val="1800"/>
              <a:buNone/>
              <a:defRPr sz="1800">
                <a:solidFill>
                  <a:schemeClr val="dk1"/>
                </a:solidFill>
              </a:defRPr>
            </a:lvl1pPr>
            <a:lvl2pPr lvl="1" algn="ctr">
              <a:lnSpc>
                <a:spcPct val="107000"/>
              </a:lnSpc>
              <a:spcBef>
                <a:spcPts val="0"/>
              </a:spcBef>
              <a:spcAft>
                <a:spcPts val="0"/>
              </a:spcAft>
              <a:buSzPts val="2000"/>
              <a:buNone/>
              <a:defRPr sz="2000"/>
            </a:lvl2pPr>
            <a:lvl3pPr lvl="2" algn="ctr">
              <a:lnSpc>
                <a:spcPct val="107000"/>
              </a:lnSpc>
              <a:spcBef>
                <a:spcPts val="0"/>
              </a:spcBef>
              <a:spcAft>
                <a:spcPts val="0"/>
              </a:spcAft>
              <a:buSzPts val="1800"/>
              <a:buNone/>
              <a:defRPr sz="1800"/>
            </a:lvl3pPr>
            <a:lvl4pPr lvl="3" algn="ctr">
              <a:lnSpc>
                <a:spcPct val="107000"/>
              </a:lnSpc>
              <a:spcBef>
                <a:spcPts val="0"/>
              </a:spcBef>
              <a:spcAft>
                <a:spcPts val="0"/>
              </a:spcAft>
              <a:buSzPts val="1600"/>
              <a:buNone/>
              <a:defRPr sz="1600"/>
            </a:lvl4pPr>
            <a:lvl5pPr lvl="4" algn="ctr">
              <a:lnSpc>
                <a:spcPct val="96000"/>
              </a:lnSpc>
              <a:spcBef>
                <a:spcPts val="1800"/>
              </a:spcBef>
              <a:spcAft>
                <a:spcPts val="0"/>
              </a:spcAft>
              <a:buSzPts val="1600"/>
              <a:buNone/>
              <a:defRPr sz="1600"/>
            </a:lvl5pPr>
            <a:lvl6pPr lvl="5" algn="ctr">
              <a:lnSpc>
                <a:spcPct val="96000"/>
              </a:lnSpc>
              <a:spcBef>
                <a:spcPts val="0"/>
              </a:spcBef>
              <a:spcAft>
                <a:spcPts val="0"/>
              </a:spcAft>
              <a:buClr>
                <a:schemeClr val="dk1"/>
              </a:buClr>
              <a:buSzPts val="1600"/>
              <a:buNone/>
              <a:defRPr sz="1600"/>
            </a:lvl6pPr>
            <a:lvl7pPr lvl="6" algn="ctr">
              <a:lnSpc>
                <a:spcPct val="107000"/>
              </a:lnSpc>
              <a:spcBef>
                <a:spcPts val="1200"/>
              </a:spcBef>
              <a:spcAft>
                <a:spcPts val="0"/>
              </a:spcAft>
              <a:buClr>
                <a:schemeClr val="dk1"/>
              </a:buClr>
              <a:buSzPts val="1600"/>
              <a:buNone/>
              <a:defRPr sz="1600"/>
            </a:lvl7pPr>
            <a:lvl8pPr lvl="7" algn="ctr">
              <a:lnSpc>
                <a:spcPct val="87000"/>
              </a:lnSpc>
              <a:spcBef>
                <a:spcPts val="1800"/>
              </a:spcBef>
              <a:spcAft>
                <a:spcPts val="0"/>
              </a:spcAft>
              <a:buClr>
                <a:schemeClr val="dk1"/>
              </a:buClr>
              <a:buSzPts val="1600"/>
              <a:buNone/>
              <a:defRPr sz="1600"/>
            </a:lvl8pPr>
            <a:lvl9pPr lvl="8" algn="ctr">
              <a:lnSpc>
                <a:spcPct val="87000"/>
              </a:lnSpc>
              <a:spcBef>
                <a:spcPts val="1800"/>
              </a:spcBef>
              <a:spcAft>
                <a:spcPts val="0"/>
              </a:spcAft>
              <a:buClr>
                <a:schemeClr val="dk1"/>
              </a:buClr>
              <a:buSzPts val="1600"/>
              <a:buNone/>
              <a:defRPr sz="1600"/>
            </a:lvl9pPr>
          </a:lstStyle>
          <a:p>
            <a:endParaRPr/>
          </a:p>
        </p:txBody>
      </p:sp>
      <p:sp>
        <p:nvSpPr>
          <p:cNvPr id="1390" name="Google Shape;1390;p175"/>
          <p:cNvSpPr txBox="1">
            <a:spLocks noGrp="1"/>
          </p:cNvSpPr>
          <p:nvPr>
            <p:ph type="body" idx="5"/>
          </p:nvPr>
        </p:nvSpPr>
        <p:spPr>
          <a:xfrm>
            <a:off x="9067380" y="1719073"/>
            <a:ext cx="2615033" cy="4681727"/>
          </a:xfrm>
          <a:prstGeom prst="rect">
            <a:avLst/>
          </a:prstGeom>
          <a:noFill/>
          <a:ln>
            <a:noFill/>
          </a:ln>
        </p:spPr>
        <p:txBody>
          <a:bodyPr spcFirstLastPara="1" wrap="square" lIns="0" tIns="0" rIns="0" bIns="0" anchor="t" anchorCtr="0">
            <a:noAutofit/>
          </a:bodyPr>
          <a:lstStyle>
            <a:lvl1pPr marL="457200" lvl="0" indent="-342900" algn="l">
              <a:lnSpc>
                <a:spcPct val="107000"/>
              </a:lnSpc>
              <a:spcBef>
                <a:spcPts val="1200"/>
              </a:spcBef>
              <a:spcAft>
                <a:spcPts val="0"/>
              </a:spcAft>
              <a:buSzPts val="1800"/>
              <a:buChar char="•"/>
              <a:defRPr/>
            </a:lvl1pPr>
            <a:lvl2pPr marL="914400" lvl="1" indent="-342900" algn="l">
              <a:lnSpc>
                <a:spcPct val="107000"/>
              </a:lnSpc>
              <a:spcBef>
                <a:spcPts val="0"/>
              </a:spcBef>
              <a:spcAft>
                <a:spcPts val="0"/>
              </a:spcAft>
              <a:buSzPts val="1800"/>
              <a:buChar char="•"/>
              <a:defRPr/>
            </a:lvl2pPr>
            <a:lvl3pPr marL="1371600" lvl="2" indent="-342900" algn="l">
              <a:lnSpc>
                <a:spcPct val="107000"/>
              </a:lnSpc>
              <a:spcBef>
                <a:spcPts val="0"/>
              </a:spcBef>
              <a:spcAft>
                <a:spcPts val="0"/>
              </a:spcAft>
              <a:buSzPts val="1800"/>
              <a:buChar char="•"/>
              <a:defRPr/>
            </a:lvl3pPr>
            <a:lvl4pPr marL="1828800" lvl="3" indent="-342900" algn="l">
              <a:lnSpc>
                <a:spcPct val="107000"/>
              </a:lnSpc>
              <a:spcBef>
                <a:spcPts val="0"/>
              </a:spcBef>
              <a:spcAft>
                <a:spcPts val="0"/>
              </a:spcAft>
              <a:buSzPts val="1800"/>
              <a:buChar char="•"/>
              <a:defRPr/>
            </a:lvl4pPr>
            <a:lvl5pPr marL="2286000" lvl="4" indent="-342900" algn="l">
              <a:lnSpc>
                <a:spcPct val="96000"/>
              </a:lnSpc>
              <a:spcBef>
                <a:spcPts val="1800"/>
              </a:spcBef>
              <a:spcAft>
                <a:spcPts val="0"/>
              </a:spcAft>
              <a:buSzPts val="1800"/>
              <a:buChar char="​"/>
              <a:defRPr/>
            </a:lvl5pPr>
            <a:lvl6pPr marL="2743200" lvl="5" indent="-342900" algn="l">
              <a:lnSpc>
                <a:spcPct val="96000"/>
              </a:lnSpc>
              <a:spcBef>
                <a:spcPts val="0"/>
              </a:spcBef>
              <a:spcAft>
                <a:spcPts val="0"/>
              </a:spcAft>
              <a:buClr>
                <a:schemeClr val="dk1"/>
              </a:buClr>
              <a:buSzPts val="1800"/>
              <a:buChar char="​"/>
              <a:defRPr/>
            </a:lvl6pPr>
            <a:lvl7pPr marL="3200400" lvl="6" indent="-342900" algn="l">
              <a:lnSpc>
                <a:spcPct val="107000"/>
              </a:lnSpc>
              <a:spcBef>
                <a:spcPts val="1200"/>
              </a:spcBef>
              <a:spcAft>
                <a:spcPts val="0"/>
              </a:spcAft>
              <a:buClr>
                <a:schemeClr val="dk1"/>
              </a:buClr>
              <a:buSzPts val="1800"/>
              <a:buChar char="​"/>
              <a:defRPr/>
            </a:lvl7pPr>
            <a:lvl8pPr marL="3657600" lvl="7" indent="-342900" algn="l">
              <a:lnSpc>
                <a:spcPct val="87000"/>
              </a:lnSpc>
              <a:spcBef>
                <a:spcPts val="1800"/>
              </a:spcBef>
              <a:spcAft>
                <a:spcPts val="0"/>
              </a:spcAft>
              <a:buClr>
                <a:schemeClr val="dk1"/>
              </a:buClr>
              <a:buSzPts val="1800"/>
              <a:buChar char="​"/>
              <a:defRPr/>
            </a:lvl8pPr>
            <a:lvl9pPr marL="4114800" lvl="8" indent="-228600" algn="l">
              <a:lnSpc>
                <a:spcPct val="87000"/>
              </a:lnSpc>
              <a:spcBef>
                <a:spcPts val="1800"/>
              </a:spcBef>
              <a:spcAft>
                <a:spcPts val="0"/>
              </a:spcAft>
              <a:buClr>
                <a:schemeClr val="dk1"/>
              </a:buClr>
              <a:buSzPts val="1800"/>
              <a:buNone/>
              <a:defRPr/>
            </a:lvl9pPr>
          </a:lstStyle>
          <a:p>
            <a:endParaRPr/>
          </a:p>
        </p:txBody>
      </p:sp>
      <p:sp>
        <p:nvSpPr>
          <p:cNvPr id="1391" name="Google Shape;1391;p175"/>
          <p:cNvSpPr txBox="1">
            <a:spLocks noGrp="1"/>
          </p:cNvSpPr>
          <p:nvPr>
            <p:ph type="ftr" idx="11"/>
          </p:nvPr>
        </p:nvSpPr>
        <p:spPr>
          <a:xfrm>
            <a:off x="495300" y="6391291"/>
            <a:ext cx="6597895" cy="118174"/>
          </a:xfrm>
          <a:prstGeom prst="rect">
            <a:avLst/>
          </a:prstGeom>
          <a:noFill/>
          <a:ln>
            <a:noFill/>
          </a:ln>
        </p:spPr>
        <p:txBody>
          <a:bodyPr spcFirstLastPara="1" wrap="square" lIns="0" tIns="0" rIns="0" bIns="0" anchor="b" anchorCtr="0">
            <a:spAutoFit/>
          </a:bodyPr>
          <a:lstStyle>
            <a:lvl1pPr lvl="0" algn="l">
              <a:lnSpc>
                <a:spcPct val="96000"/>
              </a:lnSpc>
              <a:spcBef>
                <a:spcPts val="0"/>
              </a:spcBef>
              <a:spcAft>
                <a:spcPts val="0"/>
              </a:spcAft>
              <a:buClr>
                <a:srgbClr val="3253DC"/>
              </a:buClr>
              <a:buSzPts val="800"/>
              <a:buFont typeface="Arial"/>
              <a:buNone/>
              <a:defRPr sz="800">
                <a:solidFill>
                  <a:srgbClr val="A5A5A5"/>
                </a:solidFill>
                <a:latin typeface="Space Mono"/>
                <a:ea typeface="Space Mono"/>
                <a:cs typeface="Space Mono"/>
                <a:sym typeface="Space Mono"/>
              </a:defRPr>
            </a:lvl1pPr>
            <a:lvl2pPr lvl="1" algn="l">
              <a:spcBef>
                <a:spcPts val="225"/>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3989314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matchingName="Chart and Two Columns">
  <p:cSld name="Chart and Two Columns">
    <p:spTree>
      <p:nvGrpSpPr>
        <p:cNvPr id="1" name="Shape 1392"/>
        <p:cNvGrpSpPr/>
        <p:nvPr/>
      </p:nvGrpSpPr>
      <p:grpSpPr>
        <a:xfrm>
          <a:off x="0" y="0"/>
          <a:ext cx="0" cy="0"/>
          <a:chOff x="0" y="0"/>
          <a:chExt cx="0" cy="0"/>
        </a:xfrm>
      </p:grpSpPr>
      <p:sp>
        <p:nvSpPr>
          <p:cNvPr id="1393" name="Google Shape;1393;p176"/>
          <p:cNvSpPr txBox="1">
            <a:spLocks noGrp="1"/>
          </p:cNvSpPr>
          <p:nvPr>
            <p:ph type="title"/>
          </p:nvPr>
        </p:nvSpPr>
        <p:spPr>
          <a:xfrm>
            <a:off x="495300" y="549416"/>
            <a:ext cx="11187112" cy="455189"/>
          </a:xfrm>
          <a:prstGeom prst="rect">
            <a:avLst/>
          </a:prstGeom>
          <a:noFill/>
          <a:ln>
            <a:noFill/>
          </a:ln>
        </p:spPr>
        <p:txBody>
          <a:bodyPr spcFirstLastPara="1" wrap="square" lIns="0" tIns="0" rIns="0" bIns="0" anchor="b" anchorCtr="0">
            <a:spAutoFit/>
          </a:bodyPr>
          <a:lstStyle>
            <a:lvl1pPr lvl="0" algn="l">
              <a:lnSpc>
                <a:spcPct val="84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94" name="Google Shape;1394;p176"/>
          <p:cNvSpPr txBox="1">
            <a:spLocks noGrp="1"/>
          </p:cNvSpPr>
          <p:nvPr>
            <p:ph type="body" idx="1"/>
          </p:nvPr>
        </p:nvSpPr>
        <p:spPr>
          <a:xfrm>
            <a:off x="495300" y="1719072"/>
            <a:ext cx="11202925" cy="2391154"/>
          </a:xfrm>
          <a:prstGeom prst="rect">
            <a:avLst/>
          </a:prstGeom>
          <a:noFill/>
          <a:ln>
            <a:noFill/>
          </a:ln>
        </p:spPr>
        <p:txBody>
          <a:bodyPr spcFirstLastPara="1" wrap="square" lIns="0" tIns="0" rIns="0" bIns="0" anchor="t" anchorCtr="0">
            <a:noAutofit/>
          </a:bodyPr>
          <a:lstStyle>
            <a:lvl1pPr marL="457200" lvl="0" indent="-342900" algn="l">
              <a:lnSpc>
                <a:spcPct val="107000"/>
              </a:lnSpc>
              <a:spcBef>
                <a:spcPts val="1200"/>
              </a:spcBef>
              <a:spcAft>
                <a:spcPts val="0"/>
              </a:spcAft>
              <a:buSzPts val="1800"/>
              <a:buChar char="•"/>
              <a:defRPr/>
            </a:lvl1pPr>
            <a:lvl2pPr marL="914400" lvl="1" indent="-342900" algn="l">
              <a:lnSpc>
                <a:spcPct val="107000"/>
              </a:lnSpc>
              <a:spcBef>
                <a:spcPts val="0"/>
              </a:spcBef>
              <a:spcAft>
                <a:spcPts val="0"/>
              </a:spcAft>
              <a:buSzPts val="1800"/>
              <a:buChar char="•"/>
              <a:defRPr/>
            </a:lvl2pPr>
            <a:lvl3pPr marL="1371600" lvl="2" indent="-342900" algn="l">
              <a:lnSpc>
                <a:spcPct val="107000"/>
              </a:lnSpc>
              <a:spcBef>
                <a:spcPts val="0"/>
              </a:spcBef>
              <a:spcAft>
                <a:spcPts val="0"/>
              </a:spcAft>
              <a:buSzPts val="1800"/>
              <a:buChar char="•"/>
              <a:defRPr/>
            </a:lvl3pPr>
            <a:lvl4pPr marL="1828800" lvl="3" indent="-342900" algn="l">
              <a:lnSpc>
                <a:spcPct val="107000"/>
              </a:lnSpc>
              <a:spcBef>
                <a:spcPts val="0"/>
              </a:spcBef>
              <a:spcAft>
                <a:spcPts val="0"/>
              </a:spcAft>
              <a:buSzPts val="1800"/>
              <a:buChar char="•"/>
              <a:defRPr/>
            </a:lvl4pPr>
            <a:lvl5pPr marL="2286000" lvl="4" indent="-342900" algn="l">
              <a:lnSpc>
                <a:spcPct val="96000"/>
              </a:lnSpc>
              <a:spcBef>
                <a:spcPts val="1800"/>
              </a:spcBef>
              <a:spcAft>
                <a:spcPts val="0"/>
              </a:spcAft>
              <a:buSzPts val="1800"/>
              <a:buChar char="​"/>
              <a:defRPr/>
            </a:lvl5pPr>
            <a:lvl6pPr marL="2743200" lvl="5" indent="-342900" algn="l">
              <a:lnSpc>
                <a:spcPct val="96000"/>
              </a:lnSpc>
              <a:spcBef>
                <a:spcPts val="0"/>
              </a:spcBef>
              <a:spcAft>
                <a:spcPts val="0"/>
              </a:spcAft>
              <a:buClr>
                <a:schemeClr val="dk1"/>
              </a:buClr>
              <a:buSzPts val="1800"/>
              <a:buChar char="​"/>
              <a:defRPr/>
            </a:lvl6pPr>
            <a:lvl7pPr marL="3200400" lvl="6" indent="-342900" algn="l">
              <a:lnSpc>
                <a:spcPct val="107000"/>
              </a:lnSpc>
              <a:spcBef>
                <a:spcPts val="1200"/>
              </a:spcBef>
              <a:spcAft>
                <a:spcPts val="0"/>
              </a:spcAft>
              <a:buClr>
                <a:schemeClr val="dk1"/>
              </a:buClr>
              <a:buSzPts val="1800"/>
              <a:buChar char="​"/>
              <a:defRPr/>
            </a:lvl7pPr>
            <a:lvl8pPr marL="3657600" lvl="7" indent="-342900" algn="l">
              <a:lnSpc>
                <a:spcPct val="87000"/>
              </a:lnSpc>
              <a:spcBef>
                <a:spcPts val="1800"/>
              </a:spcBef>
              <a:spcAft>
                <a:spcPts val="0"/>
              </a:spcAft>
              <a:buClr>
                <a:schemeClr val="dk1"/>
              </a:buClr>
              <a:buSzPts val="1800"/>
              <a:buChar char="​"/>
              <a:defRPr/>
            </a:lvl8pPr>
            <a:lvl9pPr marL="4114800" lvl="8" indent="-228600" algn="l">
              <a:lnSpc>
                <a:spcPct val="87000"/>
              </a:lnSpc>
              <a:spcBef>
                <a:spcPts val="1800"/>
              </a:spcBef>
              <a:spcAft>
                <a:spcPts val="0"/>
              </a:spcAft>
              <a:buClr>
                <a:schemeClr val="dk1"/>
              </a:buClr>
              <a:buSzPts val="1800"/>
              <a:buNone/>
              <a:defRPr/>
            </a:lvl9pPr>
          </a:lstStyle>
          <a:p>
            <a:endParaRPr/>
          </a:p>
        </p:txBody>
      </p:sp>
      <p:sp>
        <p:nvSpPr>
          <p:cNvPr id="1395" name="Google Shape;1395;p176"/>
          <p:cNvSpPr txBox="1">
            <a:spLocks noGrp="1"/>
          </p:cNvSpPr>
          <p:nvPr>
            <p:ph type="subTitle" idx="2"/>
          </p:nvPr>
        </p:nvSpPr>
        <p:spPr>
          <a:xfrm>
            <a:off x="494190" y="1088137"/>
            <a:ext cx="11188223" cy="265907"/>
          </a:xfrm>
          <a:prstGeom prst="rect">
            <a:avLst/>
          </a:prstGeom>
          <a:noFill/>
          <a:ln>
            <a:noFill/>
          </a:ln>
        </p:spPr>
        <p:txBody>
          <a:bodyPr spcFirstLastPara="1" wrap="square" lIns="0" tIns="0" rIns="0" bIns="0" anchor="t" anchorCtr="0">
            <a:spAutoFit/>
          </a:bodyPr>
          <a:lstStyle>
            <a:lvl1pPr lvl="0" algn="l">
              <a:lnSpc>
                <a:spcPct val="96000"/>
              </a:lnSpc>
              <a:spcBef>
                <a:spcPts val="900"/>
              </a:spcBef>
              <a:spcAft>
                <a:spcPts val="0"/>
              </a:spcAft>
              <a:buSzPts val="1800"/>
              <a:buNone/>
              <a:defRPr sz="1800">
                <a:solidFill>
                  <a:schemeClr val="dk1"/>
                </a:solidFill>
              </a:defRPr>
            </a:lvl1pPr>
            <a:lvl2pPr lvl="1" algn="ctr">
              <a:lnSpc>
                <a:spcPct val="107000"/>
              </a:lnSpc>
              <a:spcBef>
                <a:spcPts val="0"/>
              </a:spcBef>
              <a:spcAft>
                <a:spcPts val="0"/>
              </a:spcAft>
              <a:buSzPts val="2000"/>
              <a:buNone/>
              <a:defRPr sz="2000"/>
            </a:lvl2pPr>
            <a:lvl3pPr lvl="2" algn="ctr">
              <a:lnSpc>
                <a:spcPct val="107000"/>
              </a:lnSpc>
              <a:spcBef>
                <a:spcPts val="0"/>
              </a:spcBef>
              <a:spcAft>
                <a:spcPts val="0"/>
              </a:spcAft>
              <a:buSzPts val="1800"/>
              <a:buNone/>
              <a:defRPr sz="1800"/>
            </a:lvl3pPr>
            <a:lvl4pPr lvl="3" algn="ctr">
              <a:lnSpc>
                <a:spcPct val="107000"/>
              </a:lnSpc>
              <a:spcBef>
                <a:spcPts val="0"/>
              </a:spcBef>
              <a:spcAft>
                <a:spcPts val="0"/>
              </a:spcAft>
              <a:buSzPts val="1600"/>
              <a:buNone/>
              <a:defRPr sz="1600"/>
            </a:lvl4pPr>
            <a:lvl5pPr lvl="4" algn="ctr">
              <a:lnSpc>
                <a:spcPct val="96000"/>
              </a:lnSpc>
              <a:spcBef>
                <a:spcPts val="1800"/>
              </a:spcBef>
              <a:spcAft>
                <a:spcPts val="0"/>
              </a:spcAft>
              <a:buSzPts val="1600"/>
              <a:buNone/>
              <a:defRPr sz="1600"/>
            </a:lvl5pPr>
            <a:lvl6pPr lvl="5" algn="ctr">
              <a:lnSpc>
                <a:spcPct val="96000"/>
              </a:lnSpc>
              <a:spcBef>
                <a:spcPts val="0"/>
              </a:spcBef>
              <a:spcAft>
                <a:spcPts val="0"/>
              </a:spcAft>
              <a:buClr>
                <a:schemeClr val="dk1"/>
              </a:buClr>
              <a:buSzPts val="1600"/>
              <a:buNone/>
              <a:defRPr sz="1600"/>
            </a:lvl6pPr>
            <a:lvl7pPr lvl="6" algn="ctr">
              <a:lnSpc>
                <a:spcPct val="107000"/>
              </a:lnSpc>
              <a:spcBef>
                <a:spcPts val="1200"/>
              </a:spcBef>
              <a:spcAft>
                <a:spcPts val="0"/>
              </a:spcAft>
              <a:buClr>
                <a:schemeClr val="dk1"/>
              </a:buClr>
              <a:buSzPts val="1600"/>
              <a:buNone/>
              <a:defRPr sz="1600"/>
            </a:lvl7pPr>
            <a:lvl8pPr lvl="7" algn="ctr">
              <a:lnSpc>
                <a:spcPct val="87000"/>
              </a:lnSpc>
              <a:spcBef>
                <a:spcPts val="1800"/>
              </a:spcBef>
              <a:spcAft>
                <a:spcPts val="0"/>
              </a:spcAft>
              <a:buClr>
                <a:schemeClr val="dk1"/>
              </a:buClr>
              <a:buSzPts val="1600"/>
              <a:buNone/>
              <a:defRPr sz="1600"/>
            </a:lvl8pPr>
            <a:lvl9pPr lvl="8" algn="ctr">
              <a:lnSpc>
                <a:spcPct val="87000"/>
              </a:lnSpc>
              <a:spcBef>
                <a:spcPts val="1800"/>
              </a:spcBef>
              <a:spcAft>
                <a:spcPts val="0"/>
              </a:spcAft>
              <a:buClr>
                <a:schemeClr val="dk1"/>
              </a:buClr>
              <a:buSzPts val="1600"/>
              <a:buNone/>
              <a:defRPr sz="1600"/>
            </a:lvl9pPr>
          </a:lstStyle>
          <a:p>
            <a:endParaRPr/>
          </a:p>
        </p:txBody>
      </p:sp>
      <p:sp>
        <p:nvSpPr>
          <p:cNvPr id="1396" name="Google Shape;1396;p176"/>
          <p:cNvSpPr txBox="1">
            <a:spLocks noGrp="1"/>
          </p:cNvSpPr>
          <p:nvPr>
            <p:ph type="body" idx="3"/>
          </p:nvPr>
        </p:nvSpPr>
        <p:spPr>
          <a:xfrm>
            <a:off x="495300" y="4343400"/>
            <a:ext cx="5480455" cy="2057399"/>
          </a:xfrm>
          <a:prstGeom prst="rect">
            <a:avLst/>
          </a:prstGeom>
          <a:noFill/>
          <a:ln>
            <a:noFill/>
          </a:ln>
        </p:spPr>
        <p:txBody>
          <a:bodyPr spcFirstLastPara="1" wrap="square" lIns="0" tIns="0" rIns="0" bIns="0" anchor="t" anchorCtr="0">
            <a:noAutofit/>
          </a:bodyPr>
          <a:lstStyle>
            <a:lvl1pPr marL="457200" lvl="0" indent="-330200" algn="l">
              <a:lnSpc>
                <a:spcPct val="107000"/>
              </a:lnSpc>
              <a:spcBef>
                <a:spcPts val="1200"/>
              </a:spcBef>
              <a:spcAft>
                <a:spcPts val="0"/>
              </a:spcAft>
              <a:buSzPts val="1600"/>
              <a:buChar char="•"/>
              <a:defRPr sz="1600"/>
            </a:lvl1pPr>
            <a:lvl2pPr marL="914400" lvl="1" indent="-330200" algn="l">
              <a:lnSpc>
                <a:spcPct val="107000"/>
              </a:lnSpc>
              <a:spcBef>
                <a:spcPts val="0"/>
              </a:spcBef>
              <a:spcAft>
                <a:spcPts val="0"/>
              </a:spcAft>
              <a:buSzPts val="1600"/>
              <a:buChar char="•"/>
              <a:defRPr sz="1600"/>
            </a:lvl2pPr>
            <a:lvl3pPr marL="1371600" lvl="2" indent="-304800" algn="l">
              <a:lnSpc>
                <a:spcPct val="107000"/>
              </a:lnSpc>
              <a:spcBef>
                <a:spcPts val="0"/>
              </a:spcBef>
              <a:spcAft>
                <a:spcPts val="0"/>
              </a:spcAft>
              <a:buSzPts val="1200"/>
              <a:buChar char="•"/>
              <a:defRPr sz="1200"/>
            </a:lvl3pPr>
            <a:lvl4pPr marL="1828800" lvl="3" indent="-304800" algn="l">
              <a:lnSpc>
                <a:spcPct val="107000"/>
              </a:lnSpc>
              <a:spcBef>
                <a:spcPts val="0"/>
              </a:spcBef>
              <a:spcAft>
                <a:spcPts val="0"/>
              </a:spcAft>
              <a:buSzPts val="1200"/>
              <a:buChar char="•"/>
              <a:defRPr sz="1200"/>
            </a:lvl4pPr>
            <a:lvl5pPr marL="2286000" lvl="4" indent="-361950" algn="l">
              <a:lnSpc>
                <a:spcPct val="96000"/>
              </a:lnSpc>
              <a:spcBef>
                <a:spcPts val="1800"/>
              </a:spcBef>
              <a:spcAft>
                <a:spcPts val="0"/>
              </a:spcAft>
              <a:buSzPts val="2100"/>
              <a:buChar char="​"/>
              <a:defRPr sz="2100"/>
            </a:lvl5pPr>
            <a:lvl6pPr marL="2743200" lvl="5" indent="-330200" algn="l">
              <a:lnSpc>
                <a:spcPct val="96000"/>
              </a:lnSpc>
              <a:spcBef>
                <a:spcPts val="0"/>
              </a:spcBef>
              <a:spcAft>
                <a:spcPts val="0"/>
              </a:spcAft>
              <a:buClr>
                <a:schemeClr val="dk1"/>
              </a:buClr>
              <a:buSzPts val="1600"/>
              <a:buChar char="​"/>
              <a:defRPr sz="1600"/>
            </a:lvl6pPr>
            <a:lvl7pPr marL="3200400" lvl="6" indent="-406400" algn="l">
              <a:lnSpc>
                <a:spcPct val="107000"/>
              </a:lnSpc>
              <a:spcBef>
                <a:spcPts val="1200"/>
              </a:spcBef>
              <a:spcAft>
                <a:spcPts val="0"/>
              </a:spcAft>
              <a:buClr>
                <a:schemeClr val="dk1"/>
              </a:buClr>
              <a:buSzPts val="2800"/>
              <a:buChar char="​"/>
              <a:defRPr/>
            </a:lvl7pPr>
            <a:lvl8pPr marL="3657600" lvl="7" indent="-342900" algn="l">
              <a:lnSpc>
                <a:spcPct val="87000"/>
              </a:lnSpc>
              <a:spcBef>
                <a:spcPts val="1800"/>
              </a:spcBef>
              <a:spcAft>
                <a:spcPts val="0"/>
              </a:spcAft>
              <a:buClr>
                <a:schemeClr val="dk1"/>
              </a:buClr>
              <a:buSzPts val="1800"/>
              <a:buChar char="​"/>
              <a:defRPr/>
            </a:lvl8pPr>
            <a:lvl9pPr marL="4114800" lvl="8" indent="-228600" algn="l">
              <a:lnSpc>
                <a:spcPct val="87000"/>
              </a:lnSpc>
              <a:spcBef>
                <a:spcPts val="1800"/>
              </a:spcBef>
              <a:spcAft>
                <a:spcPts val="0"/>
              </a:spcAft>
              <a:buClr>
                <a:schemeClr val="dk1"/>
              </a:buClr>
              <a:buSzPts val="1800"/>
              <a:buNone/>
              <a:defRPr/>
            </a:lvl9pPr>
          </a:lstStyle>
          <a:p>
            <a:endParaRPr/>
          </a:p>
        </p:txBody>
      </p:sp>
      <p:sp>
        <p:nvSpPr>
          <p:cNvPr id="1397" name="Google Shape;1397;p176"/>
          <p:cNvSpPr txBox="1">
            <a:spLocks noGrp="1"/>
          </p:cNvSpPr>
          <p:nvPr>
            <p:ph type="body" idx="4"/>
          </p:nvPr>
        </p:nvSpPr>
        <p:spPr>
          <a:xfrm>
            <a:off x="6217770" y="4343400"/>
            <a:ext cx="5480455" cy="2057399"/>
          </a:xfrm>
          <a:prstGeom prst="rect">
            <a:avLst/>
          </a:prstGeom>
          <a:noFill/>
          <a:ln>
            <a:noFill/>
          </a:ln>
        </p:spPr>
        <p:txBody>
          <a:bodyPr spcFirstLastPara="1" wrap="square" lIns="0" tIns="0" rIns="0" bIns="0" anchor="t" anchorCtr="0">
            <a:noAutofit/>
          </a:bodyPr>
          <a:lstStyle>
            <a:lvl1pPr marL="457200" lvl="0" indent="-330200" algn="l">
              <a:lnSpc>
                <a:spcPct val="107000"/>
              </a:lnSpc>
              <a:spcBef>
                <a:spcPts val="1200"/>
              </a:spcBef>
              <a:spcAft>
                <a:spcPts val="0"/>
              </a:spcAft>
              <a:buSzPts val="1600"/>
              <a:buChar char="•"/>
              <a:defRPr sz="1600"/>
            </a:lvl1pPr>
            <a:lvl2pPr marL="914400" lvl="1" indent="-330200" algn="l">
              <a:lnSpc>
                <a:spcPct val="107000"/>
              </a:lnSpc>
              <a:spcBef>
                <a:spcPts val="0"/>
              </a:spcBef>
              <a:spcAft>
                <a:spcPts val="0"/>
              </a:spcAft>
              <a:buSzPts val="1600"/>
              <a:buChar char="•"/>
              <a:defRPr sz="1600"/>
            </a:lvl2pPr>
            <a:lvl3pPr marL="1371600" lvl="2" indent="-304800" algn="l">
              <a:lnSpc>
                <a:spcPct val="107000"/>
              </a:lnSpc>
              <a:spcBef>
                <a:spcPts val="0"/>
              </a:spcBef>
              <a:spcAft>
                <a:spcPts val="0"/>
              </a:spcAft>
              <a:buSzPts val="1200"/>
              <a:buChar char="•"/>
              <a:defRPr sz="1200"/>
            </a:lvl3pPr>
            <a:lvl4pPr marL="1828800" lvl="3" indent="-304800" algn="l">
              <a:lnSpc>
                <a:spcPct val="107000"/>
              </a:lnSpc>
              <a:spcBef>
                <a:spcPts val="0"/>
              </a:spcBef>
              <a:spcAft>
                <a:spcPts val="0"/>
              </a:spcAft>
              <a:buSzPts val="1200"/>
              <a:buChar char="•"/>
              <a:defRPr sz="1200"/>
            </a:lvl4pPr>
            <a:lvl5pPr marL="2286000" lvl="4" indent="-361950" algn="l">
              <a:lnSpc>
                <a:spcPct val="96000"/>
              </a:lnSpc>
              <a:spcBef>
                <a:spcPts val="1800"/>
              </a:spcBef>
              <a:spcAft>
                <a:spcPts val="0"/>
              </a:spcAft>
              <a:buSzPts val="2100"/>
              <a:buChar char="​"/>
              <a:defRPr sz="2100"/>
            </a:lvl5pPr>
            <a:lvl6pPr marL="2743200" lvl="5" indent="-330200" algn="l">
              <a:lnSpc>
                <a:spcPct val="96000"/>
              </a:lnSpc>
              <a:spcBef>
                <a:spcPts val="0"/>
              </a:spcBef>
              <a:spcAft>
                <a:spcPts val="0"/>
              </a:spcAft>
              <a:buClr>
                <a:schemeClr val="dk1"/>
              </a:buClr>
              <a:buSzPts val="1600"/>
              <a:buChar char="​"/>
              <a:defRPr sz="1600"/>
            </a:lvl6pPr>
            <a:lvl7pPr marL="3200400" lvl="6" indent="-406400" algn="l">
              <a:lnSpc>
                <a:spcPct val="107000"/>
              </a:lnSpc>
              <a:spcBef>
                <a:spcPts val="1200"/>
              </a:spcBef>
              <a:spcAft>
                <a:spcPts val="0"/>
              </a:spcAft>
              <a:buClr>
                <a:schemeClr val="dk1"/>
              </a:buClr>
              <a:buSzPts val="2800"/>
              <a:buChar char="​"/>
              <a:defRPr/>
            </a:lvl7pPr>
            <a:lvl8pPr marL="3657600" lvl="7" indent="-342900" algn="l">
              <a:lnSpc>
                <a:spcPct val="87000"/>
              </a:lnSpc>
              <a:spcBef>
                <a:spcPts val="1800"/>
              </a:spcBef>
              <a:spcAft>
                <a:spcPts val="0"/>
              </a:spcAft>
              <a:buClr>
                <a:schemeClr val="dk1"/>
              </a:buClr>
              <a:buSzPts val="1800"/>
              <a:buChar char="​"/>
              <a:defRPr/>
            </a:lvl8pPr>
            <a:lvl9pPr marL="4114800" lvl="8" indent="-228600" algn="l">
              <a:lnSpc>
                <a:spcPct val="87000"/>
              </a:lnSpc>
              <a:spcBef>
                <a:spcPts val="1800"/>
              </a:spcBef>
              <a:spcAft>
                <a:spcPts val="0"/>
              </a:spcAft>
              <a:buClr>
                <a:schemeClr val="dk1"/>
              </a:buClr>
              <a:buSzPts val="1800"/>
              <a:buNone/>
              <a:defRPr/>
            </a:lvl9pPr>
          </a:lstStyle>
          <a:p>
            <a:endParaRPr/>
          </a:p>
        </p:txBody>
      </p:sp>
      <p:sp>
        <p:nvSpPr>
          <p:cNvPr id="1398" name="Google Shape;1398;p176"/>
          <p:cNvSpPr txBox="1">
            <a:spLocks noGrp="1"/>
          </p:cNvSpPr>
          <p:nvPr>
            <p:ph type="ftr" idx="11"/>
          </p:nvPr>
        </p:nvSpPr>
        <p:spPr>
          <a:xfrm>
            <a:off x="495300" y="6391291"/>
            <a:ext cx="6597895" cy="118174"/>
          </a:xfrm>
          <a:prstGeom prst="rect">
            <a:avLst/>
          </a:prstGeom>
          <a:noFill/>
          <a:ln>
            <a:noFill/>
          </a:ln>
        </p:spPr>
        <p:txBody>
          <a:bodyPr spcFirstLastPara="1" wrap="square" lIns="0" tIns="0" rIns="0" bIns="0" anchor="b" anchorCtr="0">
            <a:spAutoFit/>
          </a:bodyPr>
          <a:lstStyle>
            <a:lvl1pPr lvl="0" algn="l">
              <a:lnSpc>
                <a:spcPct val="96000"/>
              </a:lnSpc>
              <a:spcBef>
                <a:spcPts val="0"/>
              </a:spcBef>
              <a:spcAft>
                <a:spcPts val="0"/>
              </a:spcAft>
              <a:buClr>
                <a:srgbClr val="3253DC"/>
              </a:buClr>
              <a:buSzPts val="800"/>
              <a:buFont typeface="Arial"/>
              <a:buNone/>
              <a:defRPr sz="800">
                <a:solidFill>
                  <a:srgbClr val="A5A5A5"/>
                </a:solidFill>
                <a:latin typeface="Space Mono"/>
                <a:ea typeface="Space Mono"/>
                <a:cs typeface="Space Mono"/>
                <a:sym typeface="Space Mono"/>
              </a:defRPr>
            </a:lvl1pPr>
            <a:lvl2pPr lvl="1" algn="l">
              <a:spcBef>
                <a:spcPts val="225"/>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41266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matchingName="Chart and Three Columns">
  <p:cSld name="Chart and Three Columns">
    <p:spTree>
      <p:nvGrpSpPr>
        <p:cNvPr id="1" name="Shape 1399"/>
        <p:cNvGrpSpPr/>
        <p:nvPr/>
      </p:nvGrpSpPr>
      <p:grpSpPr>
        <a:xfrm>
          <a:off x="0" y="0"/>
          <a:ext cx="0" cy="0"/>
          <a:chOff x="0" y="0"/>
          <a:chExt cx="0" cy="0"/>
        </a:xfrm>
      </p:grpSpPr>
      <p:sp>
        <p:nvSpPr>
          <p:cNvPr id="1400" name="Google Shape;1400;p177"/>
          <p:cNvSpPr txBox="1">
            <a:spLocks noGrp="1"/>
          </p:cNvSpPr>
          <p:nvPr>
            <p:ph type="title"/>
          </p:nvPr>
        </p:nvSpPr>
        <p:spPr>
          <a:xfrm>
            <a:off x="495300" y="549416"/>
            <a:ext cx="11187112" cy="455189"/>
          </a:xfrm>
          <a:prstGeom prst="rect">
            <a:avLst/>
          </a:prstGeom>
          <a:noFill/>
          <a:ln>
            <a:noFill/>
          </a:ln>
        </p:spPr>
        <p:txBody>
          <a:bodyPr spcFirstLastPara="1" wrap="square" lIns="0" tIns="0" rIns="0" bIns="0" anchor="b" anchorCtr="0">
            <a:spAutoFit/>
          </a:bodyPr>
          <a:lstStyle>
            <a:lvl1pPr lvl="0" algn="l">
              <a:lnSpc>
                <a:spcPct val="84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01" name="Google Shape;1401;p177"/>
          <p:cNvSpPr txBox="1">
            <a:spLocks noGrp="1"/>
          </p:cNvSpPr>
          <p:nvPr>
            <p:ph type="body" idx="1"/>
          </p:nvPr>
        </p:nvSpPr>
        <p:spPr>
          <a:xfrm>
            <a:off x="495300" y="1719072"/>
            <a:ext cx="11202925" cy="2391154"/>
          </a:xfrm>
          <a:prstGeom prst="rect">
            <a:avLst/>
          </a:prstGeom>
          <a:noFill/>
          <a:ln>
            <a:noFill/>
          </a:ln>
        </p:spPr>
        <p:txBody>
          <a:bodyPr spcFirstLastPara="1" wrap="square" lIns="0" tIns="0" rIns="0" bIns="0" anchor="t" anchorCtr="0">
            <a:noAutofit/>
          </a:bodyPr>
          <a:lstStyle>
            <a:lvl1pPr marL="457200" lvl="0" indent="-342900" algn="l">
              <a:lnSpc>
                <a:spcPct val="107000"/>
              </a:lnSpc>
              <a:spcBef>
                <a:spcPts val="1200"/>
              </a:spcBef>
              <a:spcAft>
                <a:spcPts val="0"/>
              </a:spcAft>
              <a:buSzPts val="1800"/>
              <a:buChar char="•"/>
              <a:defRPr/>
            </a:lvl1pPr>
            <a:lvl2pPr marL="914400" lvl="1" indent="-342900" algn="l">
              <a:lnSpc>
                <a:spcPct val="107000"/>
              </a:lnSpc>
              <a:spcBef>
                <a:spcPts val="0"/>
              </a:spcBef>
              <a:spcAft>
                <a:spcPts val="0"/>
              </a:spcAft>
              <a:buSzPts val="1800"/>
              <a:buChar char="•"/>
              <a:defRPr/>
            </a:lvl2pPr>
            <a:lvl3pPr marL="1371600" lvl="2" indent="-342900" algn="l">
              <a:lnSpc>
                <a:spcPct val="107000"/>
              </a:lnSpc>
              <a:spcBef>
                <a:spcPts val="0"/>
              </a:spcBef>
              <a:spcAft>
                <a:spcPts val="0"/>
              </a:spcAft>
              <a:buSzPts val="1800"/>
              <a:buChar char="•"/>
              <a:defRPr/>
            </a:lvl3pPr>
            <a:lvl4pPr marL="1828800" lvl="3" indent="-342900" algn="l">
              <a:lnSpc>
                <a:spcPct val="107000"/>
              </a:lnSpc>
              <a:spcBef>
                <a:spcPts val="0"/>
              </a:spcBef>
              <a:spcAft>
                <a:spcPts val="0"/>
              </a:spcAft>
              <a:buSzPts val="1800"/>
              <a:buChar char="•"/>
              <a:defRPr/>
            </a:lvl4pPr>
            <a:lvl5pPr marL="2286000" lvl="4" indent="-342900" algn="l">
              <a:lnSpc>
                <a:spcPct val="96000"/>
              </a:lnSpc>
              <a:spcBef>
                <a:spcPts val="1800"/>
              </a:spcBef>
              <a:spcAft>
                <a:spcPts val="0"/>
              </a:spcAft>
              <a:buSzPts val="1800"/>
              <a:buChar char="​"/>
              <a:defRPr/>
            </a:lvl5pPr>
            <a:lvl6pPr marL="2743200" lvl="5" indent="-342900" algn="l">
              <a:lnSpc>
                <a:spcPct val="96000"/>
              </a:lnSpc>
              <a:spcBef>
                <a:spcPts val="0"/>
              </a:spcBef>
              <a:spcAft>
                <a:spcPts val="0"/>
              </a:spcAft>
              <a:buClr>
                <a:schemeClr val="dk1"/>
              </a:buClr>
              <a:buSzPts val="1800"/>
              <a:buChar char="​"/>
              <a:defRPr/>
            </a:lvl6pPr>
            <a:lvl7pPr marL="3200400" lvl="6" indent="-342900" algn="l">
              <a:lnSpc>
                <a:spcPct val="107000"/>
              </a:lnSpc>
              <a:spcBef>
                <a:spcPts val="1200"/>
              </a:spcBef>
              <a:spcAft>
                <a:spcPts val="0"/>
              </a:spcAft>
              <a:buClr>
                <a:schemeClr val="dk1"/>
              </a:buClr>
              <a:buSzPts val="1800"/>
              <a:buChar char="​"/>
              <a:defRPr/>
            </a:lvl7pPr>
            <a:lvl8pPr marL="3657600" lvl="7" indent="-342900" algn="l">
              <a:lnSpc>
                <a:spcPct val="87000"/>
              </a:lnSpc>
              <a:spcBef>
                <a:spcPts val="1800"/>
              </a:spcBef>
              <a:spcAft>
                <a:spcPts val="0"/>
              </a:spcAft>
              <a:buClr>
                <a:schemeClr val="dk1"/>
              </a:buClr>
              <a:buSzPts val="1800"/>
              <a:buChar char="​"/>
              <a:defRPr/>
            </a:lvl8pPr>
            <a:lvl9pPr marL="4114800" lvl="8" indent="-228600" algn="l">
              <a:lnSpc>
                <a:spcPct val="87000"/>
              </a:lnSpc>
              <a:spcBef>
                <a:spcPts val="1800"/>
              </a:spcBef>
              <a:spcAft>
                <a:spcPts val="0"/>
              </a:spcAft>
              <a:buClr>
                <a:schemeClr val="dk1"/>
              </a:buClr>
              <a:buSzPts val="1800"/>
              <a:buNone/>
              <a:defRPr/>
            </a:lvl9pPr>
          </a:lstStyle>
          <a:p>
            <a:endParaRPr/>
          </a:p>
        </p:txBody>
      </p:sp>
      <p:sp>
        <p:nvSpPr>
          <p:cNvPr id="1402" name="Google Shape;1402;p177"/>
          <p:cNvSpPr txBox="1">
            <a:spLocks noGrp="1"/>
          </p:cNvSpPr>
          <p:nvPr>
            <p:ph type="body" idx="2"/>
          </p:nvPr>
        </p:nvSpPr>
        <p:spPr>
          <a:xfrm>
            <a:off x="495300" y="4343400"/>
            <a:ext cx="3572950" cy="2057399"/>
          </a:xfrm>
          <a:prstGeom prst="rect">
            <a:avLst/>
          </a:prstGeom>
          <a:noFill/>
          <a:ln>
            <a:noFill/>
          </a:ln>
        </p:spPr>
        <p:txBody>
          <a:bodyPr spcFirstLastPara="1" wrap="square" lIns="0" tIns="0" rIns="0" bIns="0" anchor="t" anchorCtr="0">
            <a:noAutofit/>
          </a:bodyPr>
          <a:lstStyle>
            <a:lvl1pPr marL="457200" lvl="0" indent="-330200" algn="l">
              <a:lnSpc>
                <a:spcPct val="107000"/>
              </a:lnSpc>
              <a:spcBef>
                <a:spcPts val="1200"/>
              </a:spcBef>
              <a:spcAft>
                <a:spcPts val="0"/>
              </a:spcAft>
              <a:buSzPts val="1600"/>
              <a:buChar char="•"/>
              <a:defRPr sz="1600"/>
            </a:lvl1pPr>
            <a:lvl2pPr marL="914400" lvl="1" indent="-330200" algn="l">
              <a:lnSpc>
                <a:spcPct val="107000"/>
              </a:lnSpc>
              <a:spcBef>
                <a:spcPts val="0"/>
              </a:spcBef>
              <a:spcAft>
                <a:spcPts val="0"/>
              </a:spcAft>
              <a:buSzPts val="1600"/>
              <a:buChar char="•"/>
              <a:defRPr sz="1600"/>
            </a:lvl2pPr>
            <a:lvl3pPr marL="1371600" lvl="2" indent="-304800" algn="l">
              <a:lnSpc>
                <a:spcPct val="107000"/>
              </a:lnSpc>
              <a:spcBef>
                <a:spcPts val="0"/>
              </a:spcBef>
              <a:spcAft>
                <a:spcPts val="0"/>
              </a:spcAft>
              <a:buSzPts val="1200"/>
              <a:buChar char="•"/>
              <a:defRPr sz="1200"/>
            </a:lvl3pPr>
            <a:lvl4pPr marL="1828800" lvl="3" indent="-304800" algn="l">
              <a:lnSpc>
                <a:spcPct val="107000"/>
              </a:lnSpc>
              <a:spcBef>
                <a:spcPts val="0"/>
              </a:spcBef>
              <a:spcAft>
                <a:spcPts val="0"/>
              </a:spcAft>
              <a:buSzPts val="1200"/>
              <a:buChar char="•"/>
              <a:defRPr sz="1200"/>
            </a:lvl4pPr>
            <a:lvl5pPr marL="2286000" lvl="4" indent="-361950" algn="l">
              <a:lnSpc>
                <a:spcPct val="96000"/>
              </a:lnSpc>
              <a:spcBef>
                <a:spcPts val="1800"/>
              </a:spcBef>
              <a:spcAft>
                <a:spcPts val="0"/>
              </a:spcAft>
              <a:buSzPts val="2100"/>
              <a:buChar char="​"/>
              <a:defRPr sz="2100"/>
            </a:lvl5pPr>
            <a:lvl6pPr marL="2743200" lvl="5" indent="-330200" algn="l">
              <a:lnSpc>
                <a:spcPct val="96000"/>
              </a:lnSpc>
              <a:spcBef>
                <a:spcPts val="0"/>
              </a:spcBef>
              <a:spcAft>
                <a:spcPts val="0"/>
              </a:spcAft>
              <a:buClr>
                <a:schemeClr val="dk1"/>
              </a:buClr>
              <a:buSzPts val="1600"/>
              <a:buChar char="​"/>
              <a:defRPr sz="1600"/>
            </a:lvl6pPr>
            <a:lvl7pPr marL="3200400" lvl="6" indent="-406400" algn="l">
              <a:lnSpc>
                <a:spcPct val="107000"/>
              </a:lnSpc>
              <a:spcBef>
                <a:spcPts val="1200"/>
              </a:spcBef>
              <a:spcAft>
                <a:spcPts val="0"/>
              </a:spcAft>
              <a:buClr>
                <a:schemeClr val="dk1"/>
              </a:buClr>
              <a:buSzPts val="2800"/>
              <a:buChar char="​"/>
              <a:defRPr/>
            </a:lvl7pPr>
            <a:lvl8pPr marL="3657600" lvl="7" indent="-342900" algn="l">
              <a:lnSpc>
                <a:spcPct val="87000"/>
              </a:lnSpc>
              <a:spcBef>
                <a:spcPts val="1800"/>
              </a:spcBef>
              <a:spcAft>
                <a:spcPts val="0"/>
              </a:spcAft>
              <a:buClr>
                <a:schemeClr val="dk1"/>
              </a:buClr>
              <a:buSzPts val="1800"/>
              <a:buChar char="​"/>
              <a:defRPr/>
            </a:lvl8pPr>
            <a:lvl9pPr marL="4114800" lvl="8" indent="-228600" algn="l">
              <a:lnSpc>
                <a:spcPct val="87000"/>
              </a:lnSpc>
              <a:spcBef>
                <a:spcPts val="1800"/>
              </a:spcBef>
              <a:spcAft>
                <a:spcPts val="0"/>
              </a:spcAft>
              <a:buClr>
                <a:schemeClr val="dk1"/>
              </a:buClr>
              <a:buSzPts val="1800"/>
              <a:buNone/>
              <a:defRPr/>
            </a:lvl9pPr>
          </a:lstStyle>
          <a:p>
            <a:endParaRPr/>
          </a:p>
        </p:txBody>
      </p:sp>
      <p:sp>
        <p:nvSpPr>
          <p:cNvPr id="1403" name="Google Shape;1403;p177"/>
          <p:cNvSpPr txBox="1">
            <a:spLocks noGrp="1"/>
          </p:cNvSpPr>
          <p:nvPr>
            <p:ph type="subTitle" idx="3"/>
          </p:nvPr>
        </p:nvSpPr>
        <p:spPr>
          <a:xfrm>
            <a:off x="494190" y="1088137"/>
            <a:ext cx="11188223" cy="265907"/>
          </a:xfrm>
          <a:prstGeom prst="rect">
            <a:avLst/>
          </a:prstGeom>
          <a:noFill/>
          <a:ln>
            <a:noFill/>
          </a:ln>
        </p:spPr>
        <p:txBody>
          <a:bodyPr spcFirstLastPara="1" wrap="square" lIns="0" tIns="0" rIns="0" bIns="0" anchor="t" anchorCtr="0">
            <a:spAutoFit/>
          </a:bodyPr>
          <a:lstStyle>
            <a:lvl1pPr lvl="0" algn="l">
              <a:lnSpc>
                <a:spcPct val="96000"/>
              </a:lnSpc>
              <a:spcBef>
                <a:spcPts val="900"/>
              </a:spcBef>
              <a:spcAft>
                <a:spcPts val="0"/>
              </a:spcAft>
              <a:buSzPts val="1800"/>
              <a:buNone/>
              <a:defRPr sz="1800">
                <a:solidFill>
                  <a:schemeClr val="dk1"/>
                </a:solidFill>
              </a:defRPr>
            </a:lvl1pPr>
            <a:lvl2pPr lvl="1" algn="ctr">
              <a:lnSpc>
                <a:spcPct val="107000"/>
              </a:lnSpc>
              <a:spcBef>
                <a:spcPts val="0"/>
              </a:spcBef>
              <a:spcAft>
                <a:spcPts val="0"/>
              </a:spcAft>
              <a:buSzPts val="2000"/>
              <a:buNone/>
              <a:defRPr sz="2000"/>
            </a:lvl2pPr>
            <a:lvl3pPr lvl="2" algn="ctr">
              <a:lnSpc>
                <a:spcPct val="107000"/>
              </a:lnSpc>
              <a:spcBef>
                <a:spcPts val="0"/>
              </a:spcBef>
              <a:spcAft>
                <a:spcPts val="0"/>
              </a:spcAft>
              <a:buSzPts val="1800"/>
              <a:buNone/>
              <a:defRPr sz="1800"/>
            </a:lvl3pPr>
            <a:lvl4pPr lvl="3" algn="ctr">
              <a:lnSpc>
                <a:spcPct val="107000"/>
              </a:lnSpc>
              <a:spcBef>
                <a:spcPts val="0"/>
              </a:spcBef>
              <a:spcAft>
                <a:spcPts val="0"/>
              </a:spcAft>
              <a:buSzPts val="1600"/>
              <a:buNone/>
              <a:defRPr sz="1600"/>
            </a:lvl4pPr>
            <a:lvl5pPr lvl="4" algn="ctr">
              <a:lnSpc>
                <a:spcPct val="96000"/>
              </a:lnSpc>
              <a:spcBef>
                <a:spcPts val="1800"/>
              </a:spcBef>
              <a:spcAft>
                <a:spcPts val="0"/>
              </a:spcAft>
              <a:buSzPts val="1600"/>
              <a:buNone/>
              <a:defRPr sz="1600"/>
            </a:lvl5pPr>
            <a:lvl6pPr lvl="5" algn="ctr">
              <a:lnSpc>
                <a:spcPct val="96000"/>
              </a:lnSpc>
              <a:spcBef>
                <a:spcPts val="0"/>
              </a:spcBef>
              <a:spcAft>
                <a:spcPts val="0"/>
              </a:spcAft>
              <a:buClr>
                <a:schemeClr val="dk1"/>
              </a:buClr>
              <a:buSzPts val="1600"/>
              <a:buNone/>
              <a:defRPr sz="1600"/>
            </a:lvl6pPr>
            <a:lvl7pPr lvl="6" algn="ctr">
              <a:lnSpc>
                <a:spcPct val="107000"/>
              </a:lnSpc>
              <a:spcBef>
                <a:spcPts val="1200"/>
              </a:spcBef>
              <a:spcAft>
                <a:spcPts val="0"/>
              </a:spcAft>
              <a:buClr>
                <a:schemeClr val="dk1"/>
              </a:buClr>
              <a:buSzPts val="1600"/>
              <a:buNone/>
              <a:defRPr sz="1600"/>
            </a:lvl7pPr>
            <a:lvl8pPr lvl="7" algn="ctr">
              <a:lnSpc>
                <a:spcPct val="87000"/>
              </a:lnSpc>
              <a:spcBef>
                <a:spcPts val="1800"/>
              </a:spcBef>
              <a:spcAft>
                <a:spcPts val="0"/>
              </a:spcAft>
              <a:buClr>
                <a:schemeClr val="dk1"/>
              </a:buClr>
              <a:buSzPts val="1600"/>
              <a:buNone/>
              <a:defRPr sz="1600"/>
            </a:lvl8pPr>
            <a:lvl9pPr lvl="8" algn="ctr">
              <a:lnSpc>
                <a:spcPct val="87000"/>
              </a:lnSpc>
              <a:spcBef>
                <a:spcPts val="1800"/>
              </a:spcBef>
              <a:spcAft>
                <a:spcPts val="0"/>
              </a:spcAft>
              <a:buClr>
                <a:schemeClr val="dk1"/>
              </a:buClr>
              <a:buSzPts val="1600"/>
              <a:buNone/>
              <a:defRPr sz="1600"/>
            </a:lvl9pPr>
          </a:lstStyle>
          <a:p>
            <a:endParaRPr/>
          </a:p>
        </p:txBody>
      </p:sp>
      <p:sp>
        <p:nvSpPr>
          <p:cNvPr id="1404" name="Google Shape;1404;p177"/>
          <p:cNvSpPr txBox="1">
            <a:spLocks noGrp="1"/>
          </p:cNvSpPr>
          <p:nvPr>
            <p:ph type="body" idx="4"/>
          </p:nvPr>
        </p:nvSpPr>
        <p:spPr>
          <a:xfrm>
            <a:off x="4308763" y="4343400"/>
            <a:ext cx="3572950" cy="2057399"/>
          </a:xfrm>
          <a:prstGeom prst="rect">
            <a:avLst/>
          </a:prstGeom>
          <a:noFill/>
          <a:ln>
            <a:noFill/>
          </a:ln>
        </p:spPr>
        <p:txBody>
          <a:bodyPr spcFirstLastPara="1" wrap="square" lIns="0" tIns="0" rIns="0" bIns="0" anchor="t" anchorCtr="0">
            <a:noAutofit/>
          </a:bodyPr>
          <a:lstStyle>
            <a:lvl1pPr marL="457200" lvl="0" indent="-330200" algn="l">
              <a:lnSpc>
                <a:spcPct val="107000"/>
              </a:lnSpc>
              <a:spcBef>
                <a:spcPts val="1200"/>
              </a:spcBef>
              <a:spcAft>
                <a:spcPts val="0"/>
              </a:spcAft>
              <a:buSzPts val="1600"/>
              <a:buChar char="•"/>
              <a:defRPr sz="1600"/>
            </a:lvl1pPr>
            <a:lvl2pPr marL="914400" lvl="1" indent="-330200" algn="l">
              <a:lnSpc>
                <a:spcPct val="107000"/>
              </a:lnSpc>
              <a:spcBef>
                <a:spcPts val="0"/>
              </a:spcBef>
              <a:spcAft>
                <a:spcPts val="0"/>
              </a:spcAft>
              <a:buSzPts val="1600"/>
              <a:buChar char="•"/>
              <a:defRPr sz="1600"/>
            </a:lvl2pPr>
            <a:lvl3pPr marL="1371600" lvl="2" indent="-304800" algn="l">
              <a:lnSpc>
                <a:spcPct val="107000"/>
              </a:lnSpc>
              <a:spcBef>
                <a:spcPts val="0"/>
              </a:spcBef>
              <a:spcAft>
                <a:spcPts val="0"/>
              </a:spcAft>
              <a:buSzPts val="1200"/>
              <a:buChar char="•"/>
              <a:defRPr sz="1200"/>
            </a:lvl3pPr>
            <a:lvl4pPr marL="1828800" lvl="3" indent="-304800" algn="l">
              <a:lnSpc>
                <a:spcPct val="107000"/>
              </a:lnSpc>
              <a:spcBef>
                <a:spcPts val="0"/>
              </a:spcBef>
              <a:spcAft>
                <a:spcPts val="0"/>
              </a:spcAft>
              <a:buSzPts val="1200"/>
              <a:buChar char="•"/>
              <a:defRPr sz="1200"/>
            </a:lvl4pPr>
            <a:lvl5pPr marL="2286000" lvl="4" indent="-361950" algn="l">
              <a:lnSpc>
                <a:spcPct val="96000"/>
              </a:lnSpc>
              <a:spcBef>
                <a:spcPts val="1800"/>
              </a:spcBef>
              <a:spcAft>
                <a:spcPts val="0"/>
              </a:spcAft>
              <a:buSzPts val="2100"/>
              <a:buChar char="​"/>
              <a:defRPr sz="2100"/>
            </a:lvl5pPr>
            <a:lvl6pPr marL="2743200" lvl="5" indent="-330200" algn="l">
              <a:lnSpc>
                <a:spcPct val="96000"/>
              </a:lnSpc>
              <a:spcBef>
                <a:spcPts val="0"/>
              </a:spcBef>
              <a:spcAft>
                <a:spcPts val="0"/>
              </a:spcAft>
              <a:buClr>
                <a:schemeClr val="dk1"/>
              </a:buClr>
              <a:buSzPts val="1600"/>
              <a:buChar char="​"/>
              <a:defRPr sz="1600"/>
            </a:lvl6pPr>
            <a:lvl7pPr marL="3200400" lvl="6" indent="-342900" algn="l">
              <a:lnSpc>
                <a:spcPct val="107000"/>
              </a:lnSpc>
              <a:spcBef>
                <a:spcPts val="1200"/>
              </a:spcBef>
              <a:spcAft>
                <a:spcPts val="0"/>
              </a:spcAft>
              <a:buClr>
                <a:schemeClr val="dk1"/>
              </a:buClr>
              <a:buSzPts val="1800"/>
              <a:buChar char="​"/>
              <a:defRPr/>
            </a:lvl7pPr>
            <a:lvl8pPr marL="3657600" lvl="7" indent="-342900" algn="l">
              <a:lnSpc>
                <a:spcPct val="87000"/>
              </a:lnSpc>
              <a:spcBef>
                <a:spcPts val="1800"/>
              </a:spcBef>
              <a:spcAft>
                <a:spcPts val="0"/>
              </a:spcAft>
              <a:buClr>
                <a:schemeClr val="dk1"/>
              </a:buClr>
              <a:buSzPts val="1800"/>
              <a:buChar char="​"/>
              <a:defRPr/>
            </a:lvl8pPr>
            <a:lvl9pPr marL="4114800" lvl="8" indent="-228600" algn="l">
              <a:lnSpc>
                <a:spcPct val="87000"/>
              </a:lnSpc>
              <a:spcBef>
                <a:spcPts val="1800"/>
              </a:spcBef>
              <a:spcAft>
                <a:spcPts val="0"/>
              </a:spcAft>
              <a:buClr>
                <a:schemeClr val="dk1"/>
              </a:buClr>
              <a:buSzPts val="1800"/>
              <a:buNone/>
              <a:defRPr/>
            </a:lvl9pPr>
          </a:lstStyle>
          <a:p>
            <a:endParaRPr/>
          </a:p>
        </p:txBody>
      </p:sp>
      <p:sp>
        <p:nvSpPr>
          <p:cNvPr id="1405" name="Google Shape;1405;p177"/>
          <p:cNvSpPr txBox="1">
            <a:spLocks noGrp="1"/>
          </p:cNvSpPr>
          <p:nvPr>
            <p:ph type="body" idx="5"/>
          </p:nvPr>
        </p:nvSpPr>
        <p:spPr>
          <a:xfrm>
            <a:off x="8125274" y="4343400"/>
            <a:ext cx="3572950" cy="2057399"/>
          </a:xfrm>
          <a:prstGeom prst="rect">
            <a:avLst/>
          </a:prstGeom>
          <a:noFill/>
          <a:ln>
            <a:noFill/>
          </a:ln>
        </p:spPr>
        <p:txBody>
          <a:bodyPr spcFirstLastPara="1" wrap="square" lIns="0" tIns="0" rIns="0" bIns="0" anchor="t" anchorCtr="0">
            <a:noAutofit/>
          </a:bodyPr>
          <a:lstStyle>
            <a:lvl1pPr marL="457200" lvl="0" indent="-330200" algn="l">
              <a:lnSpc>
                <a:spcPct val="107000"/>
              </a:lnSpc>
              <a:spcBef>
                <a:spcPts val="1200"/>
              </a:spcBef>
              <a:spcAft>
                <a:spcPts val="0"/>
              </a:spcAft>
              <a:buSzPts val="1600"/>
              <a:buChar char="•"/>
              <a:defRPr sz="1600"/>
            </a:lvl1pPr>
            <a:lvl2pPr marL="914400" lvl="1" indent="-330200" algn="l">
              <a:lnSpc>
                <a:spcPct val="107000"/>
              </a:lnSpc>
              <a:spcBef>
                <a:spcPts val="0"/>
              </a:spcBef>
              <a:spcAft>
                <a:spcPts val="0"/>
              </a:spcAft>
              <a:buSzPts val="1600"/>
              <a:buChar char="•"/>
              <a:defRPr sz="1600"/>
            </a:lvl2pPr>
            <a:lvl3pPr marL="1371600" lvl="2" indent="-304800" algn="l">
              <a:lnSpc>
                <a:spcPct val="107000"/>
              </a:lnSpc>
              <a:spcBef>
                <a:spcPts val="0"/>
              </a:spcBef>
              <a:spcAft>
                <a:spcPts val="0"/>
              </a:spcAft>
              <a:buSzPts val="1200"/>
              <a:buChar char="•"/>
              <a:defRPr sz="1200"/>
            </a:lvl3pPr>
            <a:lvl4pPr marL="1828800" lvl="3" indent="-304800" algn="l">
              <a:lnSpc>
                <a:spcPct val="107000"/>
              </a:lnSpc>
              <a:spcBef>
                <a:spcPts val="0"/>
              </a:spcBef>
              <a:spcAft>
                <a:spcPts val="0"/>
              </a:spcAft>
              <a:buSzPts val="1200"/>
              <a:buChar char="•"/>
              <a:defRPr sz="1200"/>
            </a:lvl4pPr>
            <a:lvl5pPr marL="2286000" lvl="4" indent="-361950" algn="l">
              <a:lnSpc>
                <a:spcPct val="96000"/>
              </a:lnSpc>
              <a:spcBef>
                <a:spcPts val="1800"/>
              </a:spcBef>
              <a:spcAft>
                <a:spcPts val="0"/>
              </a:spcAft>
              <a:buSzPts val="2100"/>
              <a:buChar char="​"/>
              <a:defRPr sz="2100"/>
            </a:lvl5pPr>
            <a:lvl6pPr marL="2743200" lvl="5" indent="-330200" algn="l">
              <a:lnSpc>
                <a:spcPct val="96000"/>
              </a:lnSpc>
              <a:spcBef>
                <a:spcPts val="0"/>
              </a:spcBef>
              <a:spcAft>
                <a:spcPts val="0"/>
              </a:spcAft>
              <a:buClr>
                <a:schemeClr val="dk1"/>
              </a:buClr>
              <a:buSzPts val="1600"/>
              <a:buChar char="​"/>
              <a:defRPr sz="1600"/>
            </a:lvl6pPr>
            <a:lvl7pPr marL="3200400" lvl="6" indent="-342900" algn="l">
              <a:lnSpc>
                <a:spcPct val="107000"/>
              </a:lnSpc>
              <a:spcBef>
                <a:spcPts val="1200"/>
              </a:spcBef>
              <a:spcAft>
                <a:spcPts val="0"/>
              </a:spcAft>
              <a:buClr>
                <a:schemeClr val="dk1"/>
              </a:buClr>
              <a:buSzPts val="1800"/>
              <a:buChar char="​"/>
              <a:defRPr/>
            </a:lvl7pPr>
            <a:lvl8pPr marL="3657600" lvl="7" indent="-342900" algn="l">
              <a:lnSpc>
                <a:spcPct val="87000"/>
              </a:lnSpc>
              <a:spcBef>
                <a:spcPts val="1800"/>
              </a:spcBef>
              <a:spcAft>
                <a:spcPts val="0"/>
              </a:spcAft>
              <a:buClr>
                <a:schemeClr val="dk1"/>
              </a:buClr>
              <a:buSzPts val="1800"/>
              <a:buChar char="​"/>
              <a:defRPr/>
            </a:lvl8pPr>
            <a:lvl9pPr marL="4114800" lvl="8" indent="-228600" algn="l">
              <a:lnSpc>
                <a:spcPct val="87000"/>
              </a:lnSpc>
              <a:spcBef>
                <a:spcPts val="1800"/>
              </a:spcBef>
              <a:spcAft>
                <a:spcPts val="0"/>
              </a:spcAft>
              <a:buClr>
                <a:schemeClr val="dk1"/>
              </a:buClr>
              <a:buSzPts val="1800"/>
              <a:buNone/>
              <a:defRPr/>
            </a:lvl9pPr>
          </a:lstStyle>
          <a:p>
            <a:endParaRPr/>
          </a:p>
        </p:txBody>
      </p:sp>
      <p:sp>
        <p:nvSpPr>
          <p:cNvPr id="1406" name="Google Shape;1406;p177"/>
          <p:cNvSpPr txBox="1">
            <a:spLocks noGrp="1"/>
          </p:cNvSpPr>
          <p:nvPr>
            <p:ph type="ftr" idx="11"/>
          </p:nvPr>
        </p:nvSpPr>
        <p:spPr>
          <a:xfrm>
            <a:off x="495300" y="6391291"/>
            <a:ext cx="6597895" cy="118174"/>
          </a:xfrm>
          <a:prstGeom prst="rect">
            <a:avLst/>
          </a:prstGeom>
          <a:noFill/>
          <a:ln>
            <a:noFill/>
          </a:ln>
        </p:spPr>
        <p:txBody>
          <a:bodyPr spcFirstLastPara="1" wrap="square" lIns="0" tIns="0" rIns="0" bIns="0" anchor="b" anchorCtr="0">
            <a:spAutoFit/>
          </a:bodyPr>
          <a:lstStyle>
            <a:lvl1pPr lvl="0" algn="l">
              <a:lnSpc>
                <a:spcPct val="96000"/>
              </a:lnSpc>
              <a:spcBef>
                <a:spcPts val="0"/>
              </a:spcBef>
              <a:spcAft>
                <a:spcPts val="0"/>
              </a:spcAft>
              <a:buClr>
                <a:srgbClr val="3253DC"/>
              </a:buClr>
              <a:buSzPts val="800"/>
              <a:buFont typeface="Arial"/>
              <a:buNone/>
              <a:defRPr sz="800">
                <a:solidFill>
                  <a:srgbClr val="A5A5A5"/>
                </a:solidFill>
                <a:latin typeface="Space Mono"/>
                <a:ea typeface="Space Mono"/>
                <a:cs typeface="Space Mono"/>
                <a:sym typeface="Space Mono"/>
              </a:defRPr>
            </a:lvl1pPr>
            <a:lvl2pPr lvl="1" algn="l">
              <a:spcBef>
                <a:spcPts val="225"/>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2384837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matchingName="Chart and One Column">
  <p:cSld name="Chart and One Column">
    <p:spTree>
      <p:nvGrpSpPr>
        <p:cNvPr id="1" name="Shape 1407"/>
        <p:cNvGrpSpPr/>
        <p:nvPr/>
      </p:nvGrpSpPr>
      <p:grpSpPr>
        <a:xfrm>
          <a:off x="0" y="0"/>
          <a:ext cx="0" cy="0"/>
          <a:chOff x="0" y="0"/>
          <a:chExt cx="0" cy="0"/>
        </a:xfrm>
      </p:grpSpPr>
      <p:sp>
        <p:nvSpPr>
          <p:cNvPr id="1408" name="Google Shape;1408;p178"/>
          <p:cNvSpPr txBox="1">
            <a:spLocks noGrp="1"/>
          </p:cNvSpPr>
          <p:nvPr>
            <p:ph type="title"/>
          </p:nvPr>
        </p:nvSpPr>
        <p:spPr>
          <a:xfrm>
            <a:off x="495300" y="549416"/>
            <a:ext cx="11187112" cy="455189"/>
          </a:xfrm>
          <a:prstGeom prst="rect">
            <a:avLst/>
          </a:prstGeom>
          <a:noFill/>
          <a:ln>
            <a:noFill/>
          </a:ln>
        </p:spPr>
        <p:txBody>
          <a:bodyPr spcFirstLastPara="1" wrap="square" lIns="0" tIns="0" rIns="0" bIns="0" anchor="b" anchorCtr="0">
            <a:spAutoFit/>
          </a:bodyPr>
          <a:lstStyle>
            <a:lvl1pPr lvl="0" algn="l">
              <a:lnSpc>
                <a:spcPct val="84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09" name="Google Shape;1409;p178"/>
          <p:cNvSpPr txBox="1">
            <a:spLocks noGrp="1"/>
          </p:cNvSpPr>
          <p:nvPr>
            <p:ph type="body" idx="1"/>
          </p:nvPr>
        </p:nvSpPr>
        <p:spPr>
          <a:xfrm>
            <a:off x="495300" y="1719072"/>
            <a:ext cx="11202925" cy="2391154"/>
          </a:xfrm>
          <a:prstGeom prst="rect">
            <a:avLst/>
          </a:prstGeom>
          <a:noFill/>
          <a:ln>
            <a:noFill/>
          </a:ln>
        </p:spPr>
        <p:txBody>
          <a:bodyPr spcFirstLastPara="1" wrap="square" lIns="0" tIns="0" rIns="0" bIns="0" anchor="t" anchorCtr="0">
            <a:noAutofit/>
          </a:bodyPr>
          <a:lstStyle>
            <a:lvl1pPr marL="457200" lvl="0" indent="-342900" algn="l">
              <a:lnSpc>
                <a:spcPct val="107000"/>
              </a:lnSpc>
              <a:spcBef>
                <a:spcPts val="1200"/>
              </a:spcBef>
              <a:spcAft>
                <a:spcPts val="0"/>
              </a:spcAft>
              <a:buSzPts val="1800"/>
              <a:buChar char="•"/>
              <a:defRPr/>
            </a:lvl1pPr>
            <a:lvl2pPr marL="914400" lvl="1" indent="-342900" algn="l">
              <a:lnSpc>
                <a:spcPct val="107000"/>
              </a:lnSpc>
              <a:spcBef>
                <a:spcPts val="0"/>
              </a:spcBef>
              <a:spcAft>
                <a:spcPts val="0"/>
              </a:spcAft>
              <a:buSzPts val="1800"/>
              <a:buChar char="•"/>
              <a:defRPr/>
            </a:lvl2pPr>
            <a:lvl3pPr marL="1371600" lvl="2" indent="-342900" algn="l">
              <a:lnSpc>
                <a:spcPct val="107000"/>
              </a:lnSpc>
              <a:spcBef>
                <a:spcPts val="0"/>
              </a:spcBef>
              <a:spcAft>
                <a:spcPts val="0"/>
              </a:spcAft>
              <a:buSzPts val="1800"/>
              <a:buChar char="•"/>
              <a:defRPr/>
            </a:lvl3pPr>
            <a:lvl4pPr marL="1828800" lvl="3" indent="-342900" algn="l">
              <a:lnSpc>
                <a:spcPct val="107000"/>
              </a:lnSpc>
              <a:spcBef>
                <a:spcPts val="0"/>
              </a:spcBef>
              <a:spcAft>
                <a:spcPts val="0"/>
              </a:spcAft>
              <a:buSzPts val="1800"/>
              <a:buChar char="•"/>
              <a:defRPr/>
            </a:lvl4pPr>
            <a:lvl5pPr marL="2286000" lvl="4" indent="-342900" algn="l">
              <a:lnSpc>
                <a:spcPct val="96000"/>
              </a:lnSpc>
              <a:spcBef>
                <a:spcPts val="1800"/>
              </a:spcBef>
              <a:spcAft>
                <a:spcPts val="0"/>
              </a:spcAft>
              <a:buSzPts val="1800"/>
              <a:buChar char="​"/>
              <a:defRPr/>
            </a:lvl5pPr>
            <a:lvl6pPr marL="2743200" lvl="5" indent="-342900" algn="l">
              <a:lnSpc>
                <a:spcPct val="96000"/>
              </a:lnSpc>
              <a:spcBef>
                <a:spcPts val="0"/>
              </a:spcBef>
              <a:spcAft>
                <a:spcPts val="0"/>
              </a:spcAft>
              <a:buClr>
                <a:schemeClr val="dk1"/>
              </a:buClr>
              <a:buSzPts val="1800"/>
              <a:buChar char="​"/>
              <a:defRPr/>
            </a:lvl6pPr>
            <a:lvl7pPr marL="3200400" lvl="6" indent="-342900" algn="l">
              <a:lnSpc>
                <a:spcPct val="107000"/>
              </a:lnSpc>
              <a:spcBef>
                <a:spcPts val="1200"/>
              </a:spcBef>
              <a:spcAft>
                <a:spcPts val="0"/>
              </a:spcAft>
              <a:buClr>
                <a:schemeClr val="dk1"/>
              </a:buClr>
              <a:buSzPts val="1800"/>
              <a:buChar char="​"/>
              <a:defRPr/>
            </a:lvl7pPr>
            <a:lvl8pPr marL="3657600" lvl="7" indent="-342900" algn="l">
              <a:lnSpc>
                <a:spcPct val="87000"/>
              </a:lnSpc>
              <a:spcBef>
                <a:spcPts val="1800"/>
              </a:spcBef>
              <a:spcAft>
                <a:spcPts val="0"/>
              </a:spcAft>
              <a:buClr>
                <a:schemeClr val="dk1"/>
              </a:buClr>
              <a:buSzPts val="1800"/>
              <a:buChar char="​"/>
              <a:defRPr/>
            </a:lvl8pPr>
            <a:lvl9pPr marL="4114800" lvl="8" indent="-228600" algn="l">
              <a:lnSpc>
                <a:spcPct val="87000"/>
              </a:lnSpc>
              <a:spcBef>
                <a:spcPts val="1800"/>
              </a:spcBef>
              <a:spcAft>
                <a:spcPts val="0"/>
              </a:spcAft>
              <a:buClr>
                <a:schemeClr val="dk1"/>
              </a:buClr>
              <a:buSzPts val="1800"/>
              <a:buNone/>
              <a:defRPr/>
            </a:lvl9pPr>
          </a:lstStyle>
          <a:p>
            <a:endParaRPr/>
          </a:p>
        </p:txBody>
      </p:sp>
      <p:sp>
        <p:nvSpPr>
          <p:cNvPr id="1410" name="Google Shape;1410;p178"/>
          <p:cNvSpPr txBox="1">
            <a:spLocks noGrp="1"/>
          </p:cNvSpPr>
          <p:nvPr>
            <p:ph type="subTitle" idx="2"/>
          </p:nvPr>
        </p:nvSpPr>
        <p:spPr>
          <a:xfrm>
            <a:off x="494190" y="1088137"/>
            <a:ext cx="11188223" cy="265907"/>
          </a:xfrm>
          <a:prstGeom prst="rect">
            <a:avLst/>
          </a:prstGeom>
          <a:noFill/>
          <a:ln>
            <a:noFill/>
          </a:ln>
        </p:spPr>
        <p:txBody>
          <a:bodyPr spcFirstLastPara="1" wrap="square" lIns="0" tIns="0" rIns="0" bIns="0" anchor="t" anchorCtr="0">
            <a:spAutoFit/>
          </a:bodyPr>
          <a:lstStyle>
            <a:lvl1pPr lvl="0" algn="l">
              <a:lnSpc>
                <a:spcPct val="96000"/>
              </a:lnSpc>
              <a:spcBef>
                <a:spcPts val="900"/>
              </a:spcBef>
              <a:spcAft>
                <a:spcPts val="0"/>
              </a:spcAft>
              <a:buSzPts val="1800"/>
              <a:buNone/>
              <a:defRPr sz="1800">
                <a:solidFill>
                  <a:schemeClr val="dk1"/>
                </a:solidFill>
              </a:defRPr>
            </a:lvl1pPr>
            <a:lvl2pPr lvl="1" algn="ctr">
              <a:lnSpc>
                <a:spcPct val="107000"/>
              </a:lnSpc>
              <a:spcBef>
                <a:spcPts val="0"/>
              </a:spcBef>
              <a:spcAft>
                <a:spcPts val="0"/>
              </a:spcAft>
              <a:buSzPts val="2000"/>
              <a:buNone/>
              <a:defRPr sz="2000"/>
            </a:lvl2pPr>
            <a:lvl3pPr lvl="2" algn="ctr">
              <a:lnSpc>
                <a:spcPct val="107000"/>
              </a:lnSpc>
              <a:spcBef>
                <a:spcPts val="0"/>
              </a:spcBef>
              <a:spcAft>
                <a:spcPts val="0"/>
              </a:spcAft>
              <a:buSzPts val="1800"/>
              <a:buNone/>
              <a:defRPr sz="1800"/>
            </a:lvl3pPr>
            <a:lvl4pPr lvl="3" algn="ctr">
              <a:lnSpc>
                <a:spcPct val="107000"/>
              </a:lnSpc>
              <a:spcBef>
                <a:spcPts val="0"/>
              </a:spcBef>
              <a:spcAft>
                <a:spcPts val="0"/>
              </a:spcAft>
              <a:buSzPts val="1600"/>
              <a:buNone/>
              <a:defRPr sz="1600"/>
            </a:lvl4pPr>
            <a:lvl5pPr lvl="4" algn="ctr">
              <a:lnSpc>
                <a:spcPct val="96000"/>
              </a:lnSpc>
              <a:spcBef>
                <a:spcPts val="1800"/>
              </a:spcBef>
              <a:spcAft>
                <a:spcPts val="0"/>
              </a:spcAft>
              <a:buSzPts val="1600"/>
              <a:buNone/>
              <a:defRPr sz="1600"/>
            </a:lvl5pPr>
            <a:lvl6pPr lvl="5" algn="ctr">
              <a:lnSpc>
                <a:spcPct val="96000"/>
              </a:lnSpc>
              <a:spcBef>
                <a:spcPts val="0"/>
              </a:spcBef>
              <a:spcAft>
                <a:spcPts val="0"/>
              </a:spcAft>
              <a:buClr>
                <a:schemeClr val="dk1"/>
              </a:buClr>
              <a:buSzPts val="1600"/>
              <a:buNone/>
              <a:defRPr sz="1600"/>
            </a:lvl6pPr>
            <a:lvl7pPr lvl="6" algn="ctr">
              <a:lnSpc>
                <a:spcPct val="107000"/>
              </a:lnSpc>
              <a:spcBef>
                <a:spcPts val="1200"/>
              </a:spcBef>
              <a:spcAft>
                <a:spcPts val="0"/>
              </a:spcAft>
              <a:buClr>
                <a:schemeClr val="dk1"/>
              </a:buClr>
              <a:buSzPts val="1600"/>
              <a:buNone/>
              <a:defRPr sz="1600"/>
            </a:lvl7pPr>
            <a:lvl8pPr lvl="7" algn="ctr">
              <a:lnSpc>
                <a:spcPct val="87000"/>
              </a:lnSpc>
              <a:spcBef>
                <a:spcPts val="1800"/>
              </a:spcBef>
              <a:spcAft>
                <a:spcPts val="0"/>
              </a:spcAft>
              <a:buClr>
                <a:schemeClr val="dk1"/>
              </a:buClr>
              <a:buSzPts val="1600"/>
              <a:buNone/>
              <a:defRPr sz="1600"/>
            </a:lvl8pPr>
            <a:lvl9pPr lvl="8" algn="ctr">
              <a:lnSpc>
                <a:spcPct val="87000"/>
              </a:lnSpc>
              <a:spcBef>
                <a:spcPts val="1800"/>
              </a:spcBef>
              <a:spcAft>
                <a:spcPts val="0"/>
              </a:spcAft>
              <a:buClr>
                <a:schemeClr val="dk1"/>
              </a:buClr>
              <a:buSzPts val="1600"/>
              <a:buNone/>
              <a:defRPr sz="1600"/>
            </a:lvl9pPr>
          </a:lstStyle>
          <a:p>
            <a:endParaRPr/>
          </a:p>
        </p:txBody>
      </p:sp>
      <p:sp>
        <p:nvSpPr>
          <p:cNvPr id="1411" name="Google Shape;1411;p178"/>
          <p:cNvSpPr txBox="1">
            <a:spLocks noGrp="1"/>
          </p:cNvSpPr>
          <p:nvPr>
            <p:ph type="body" idx="3"/>
          </p:nvPr>
        </p:nvSpPr>
        <p:spPr>
          <a:xfrm>
            <a:off x="495299" y="4343400"/>
            <a:ext cx="11202924" cy="2057399"/>
          </a:xfrm>
          <a:prstGeom prst="rect">
            <a:avLst/>
          </a:prstGeom>
          <a:noFill/>
          <a:ln>
            <a:noFill/>
          </a:ln>
        </p:spPr>
        <p:txBody>
          <a:bodyPr spcFirstLastPara="1" wrap="square" lIns="0" tIns="0" rIns="0" bIns="0" anchor="t" anchorCtr="0">
            <a:noAutofit/>
          </a:bodyPr>
          <a:lstStyle>
            <a:lvl1pPr marL="457200" lvl="0" indent="-330200" algn="l">
              <a:lnSpc>
                <a:spcPct val="107000"/>
              </a:lnSpc>
              <a:spcBef>
                <a:spcPts val="1200"/>
              </a:spcBef>
              <a:spcAft>
                <a:spcPts val="0"/>
              </a:spcAft>
              <a:buSzPts val="1600"/>
              <a:buChar char="•"/>
              <a:defRPr sz="1600"/>
            </a:lvl1pPr>
            <a:lvl2pPr marL="914400" lvl="1" indent="-330200" algn="l">
              <a:lnSpc>
                <a:spcPct val="107000"/>
              </a:lnSpc>
              <a:spcBef>
                <a:spcPts val="0"/>
              </a:spcBef>
              <a:spcAft>
                <a:spcPts val="0"/>
              </a:spcAft>
              <a:buSzPts val="1600"/>
              <a:buChar char="•"/>
              <a:defRPr sz="1600"/>
            </a:lvl2pPr>
            <a:lvl3pPr marL="1371600" lvl="2" indent="-304800" algn="l">
              <a:lnSpc>
                <a:spcPct val="107000"/>
              </a:lnSpc>
              <a:spcBef>
                <a:spcPts val="0"/>
              </a:spcBef>
              <a:spcAft>
                <a:spcPts val="0"/>
              </a:spcAft>
              <a:buSzPts val="1200"/>
              <a:buChar char="•"/>
              <a:defRPr sz="1200"/>
            </a:lvl3pPr>
            <a:lvl4pPr marL="1828800" lvl="3" indent="-304800" algn="l">
              <a:lnSpc>
                <a:spcPct val="107000"/>
              </a:lnSpc>
              <a:spcBef>
                <a:spcPts val="0"/>
              </a:spcBef>
              <a:spcAft>
                <a:spcPts val="0"/>
              </a:spcAft>
              <a:buSzPts val="1200"/>
              <a:buChar char="•"/>
              <a:defRPr sz="1200"/>
            </a:lvl4pPr>
            <a:lvl5pPr marL="2286000" lvl="4" indent="-361950" algn="l">
              <a:lnSpc>
                <a:spcPct val="96000"/>
              </a:lnSpc>
              <a:spcBef>
                <a:spcPts val="1800"/>
              </a:spcBef>
              <a:spcAft>
                <a:spcPts val="0"/>
              </a:spcAft>
              <a:buSzPts val="2100"/>
              <a:buChar char="​"/>
              <a:defRPr sz="2100"/>
            </a:lvl5pPr>
            <a:lvl6pPr marL="2743200" lvl="5" indent="-330200" algn="l">
              <a:lnSpc>
                <a:spcPct val="96000"/>
              </a:lnSpc>
              <a:spcBef>
                <a:spcPts val="0"/>
              </a:spcBef>
              <a:spcAft>
                <a:spcPts val="0"/>
              </a:spcAft>
              <a:buClr>
                <a:schemeClr val="dk1"/>
              </a:buClr>
              <a:buSzPts val="1600"/>
              <a:buChar char="​"/>
              <a:defRPr sz="1600"/>
            </a:lvl6pPr>
            <a:lvl7pPr marL="3200400" lvl="6" indent="-406400" algn="l">
              <a:lnSpc>
                <a:spcPct val="107000"/>
              </a:lnSpc>
              <a:spcBef>
                <a:spcPts val="1200"/>
              </a:spcBef>
              <a:spcAft>
                <a:spcPts val="0"/>
              </a:spcAft>
              <a:buClr>
                <a:schemeClr val="dk1"/>
              </a:buClr>
              <a:buSzPts val="2800"/>
              <a:buChar char="​"/>
              <a:defRPr/>
            </a:lvl7pPr>
            <a:lvl8pPr marL="3657600" lvl="7" indent="-342900" algn="l">
              <a:lnSpc>
                <a:spcPct val="87000"/>
              </a:lnSpc>
              <a:spcBef>
                <a:spcPts val="1800"/>
              </a:spcBef>
              <a:spcAft>
                <a:spcPts val="0"/>
              </a:spcAft>
              <a:buClr>
                <a:schemeClr val="dk1"/>
              </a:buClr>
              <a:buSzPts val="1800"/>
              <a:buChar char="​"/>
              <a:defRPr/>
            </a:lvl8pPr>
            <a:lvl9pPr marL="4114800" lvl="8" indent="-228600" algn="l">
              <a:lnSpc>
                <a:spcPct val="87000"/>
              </a:lnSpc>
              <a:spcBef>
                <a:spcPts val="1800"/>
              </a:spcBef>
              <a:spcAft>
                <a:spcPts val="0"/>
              </a:spcAft>
              <a:buClr>
                <a:schemeClr val="dk1"/>
              </a:buClr>
              <a:buSzPts val="1800"/>
              <a:buNone/>
              <a:defRPr/>
            </a:lvl9pPr>
          </a:lstStyle>
          <a:p>
            <a:endParaRPr/>
          </a:p>
        </p:txBody>
      </p:sp>
      <p:sp>
        <p:nvSpPr>
          <p:cNvPr id="1412" name="Google Shape;1412;p178"/>
          <p:cNvSpPr txBox="1">
            <a:spLocks noGrp="1"/>
          </p:cNvSpPr>
          <p:nvPr>
            <p:ph type="ftr" idx="11"/>
          </p:nvPr>
        </p:nvSpPr>
        <p:spPr>
          <a:xfrm>
            <a:off x="495300" y="6391291"/>
            <a:ext cx="6597895" cy="118174"/>
          </a:xfrm>
          <a:prstGeom prst="rect">
            <a:avLst/>
          </a:prstGeom>
          <a:noFill/>
          <a:ln>
            <a:noFill/>
          </a:ln>
        </p:spPr>
        <p:txBody>
          <a:bodyPr spcFirstLastPara="1" wrap="square" lIns="0" tIns="0" rIns="0" bIns="0" anchor="b" anchorCtr="0">
            <a:spAutoFit/>
          </a:bodyPr>
          <a:lstStyle>
            <a:lvl1pPr lvl="0" algn="l">
              <a:lnSpc>
                <a:spcPct val="96000"/>
              </a:lnSpc>
              <a:spcBef>
                <a:spcPts val="0"/>
              </a:spcBef>
              <a:spcAft>
                <a:spcPts val="0"/>
              </a:spcAft>
              <a:buClr>
                <a:srgbClr val="3253DC"/>
              </a:buClr>
              <a:buSzPts val="800"/>
              <a:buFont typeface="Arial"/>
              <a:buNone/>
              <a:defRPr sz="800">
                <a:solidFill>
                  <a:srgbClr val="A5A5A5"/>
                </a:solidFill>
                <a:latin typeface="Space Mono"/>
                <a:ea typeface="Space Mono"/>
                <a:cs typeface="Space Mono"/>
                <a:sym typeface="Space Mono"/>
              </a:defRPr>
            </a:lvl1pPr>
            <a:lvl2pPr lvl="1" algn="l">
              <a:spcBef>
                <a:spcPts val="225"/>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2145544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matchingName="White Blank">
  <p:cSld name="White Blank">
    <p:spTree>
      <p:nvGrpSpPr>
        <p:cNvPr id="1" name="Shape 1413"/>
        <p:cNvGrpSpPr/>
        <p:nvPr/>
      </p:nvGrpSpPr>
      <p:grpSpPr>
        <a:xfrm>
          <a:off x="0" y="0"/>
          <a:ext cx="0" cy="0"/>
          <a:chOff x="0" y="0"/>
          <a:chExt cx="0" cy="0"/>
        </a:xfrm>
      </p:grpSpPr>
      <p:sp>
        <p:nvSpPr>
          <p:cNvPr id="1414" name="Google Shape;1414;p179"/>
          <p:cNvSpPr txBox="1">
            <a:spLocks noGrp="1"/>
          </p:cNvSpPr>
          <p:nvPr>
            <p:ph type="ftr" idx="11"/>
          </p:nvPr>
        </p:nvSpPr>
        <p:spPr>
          <a:xfrm>
            <a:off x="495300" y="6391291"/>
            <a:ext cx="6597895" cy="118174"/>
          </a:xfrm>
          <a:prstGeom prst="rect">
            <a:avLst/>
          </a:prstGeom>
          <a:noFill/>
          <a:ln>
            <a:noFill/>
          </a:ln>
        </p:spPr>
        <p:txBody>
          <a:bodyPr spcFirstLastPara="1" wrap="square" lIns="0" tIns="0" rIns="0" bIns="0" anchor="b" anchorCtr="0">
            <a:spAutoFit/>
          </a:bodyPr>
          <a:lstStyle>
            <a:lvl1pPr lvl="0" algn="l">
              <a:lnSpc>
                <a:spcPct val="96000"/>
              </a:lnSpc>
              <a:spcBef>
                <a:spcPts val="0"/>
              </a:spcBef>
              <a:spcAft>
                <a:spcPts val="0"/>
              </a:spcAft>
              <a:buClr>
                <a:srgbClr val="3253DC"/>
              </a:buClr>
              <a:buSzPts val="800"/>
              <a:buFont typeface="Arial"/>
              <a:buNone/>
              <a:defRPr sz="800">
                <a:solidFill>
                  <a:srgbClr val="A5A5A5"/>
                </a:solidFill>
                <a:latin typeface="Space Mono"/>
                <a:ea typeface="Space Mono"/>
                <a:cs typeface="Space Mono"/>
                <a:sym typeface="Space Mono"/>
              </a:defRPr>
            </a:lvl1pPr>
            <a:lvl2pPr lvl="1" algn="l">
              <a:spcBef>
                <a:spcPts val="225"/>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3269160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matchingName="Purple Product Slide">
  <p:cSld name="Purple Product Slide">
    <p:bg>
      <p:bgPr>
        <a:gradFill>
          <a:gsLst>
            <a:gs pos="0">
              <a:schemeClr val="accent3"/>
            </a:gs>
            <a:gs pos="71000">
              <a:srgbClr val="4C2275"/>
            </a:gs>
            <a:gs pos="100000">
              <a:srgbClr val="33164E"/>
            </a:gs>
          </a:gsLst>
          <a:lin ang="2700000" scaled="0"/>
        </a:gradFill>
        <a:effectLst/>
      </p:bgPr>
    </p:bg>
    <p:spTree>
      <p:nvGrpSpPr>
        <p:cNvPr id="1" name="Shape 1415"/>
        <p:cNvGrpSpPr/>
        <p:nvPr/>
      </p:nvGrpSpPr>
      <p:grpSpPr>
        <a:xfrm>
          <a:off x="0" y="0"/>
          <a:ext cx="0" cy="0"/>
          <a:chOff x="0" y="0"/>
          <a:chExt cx="0" cy="0"/>
        </a:xfrm>
      </p:grpSpPr>
      <p:sp>
        <p:nvSpPr>
          <p:cNvPr id="1416" name="Google Shape;1416;p180"/>
          <p:cNvSpPr txBox="1">
            <a:spLocks noGrp="1"/>
          </p:cNvSpPr>
          <p:nvPr>
            <p:ph type="body" idx="1"/>
          </p:nvPr>
        </p:nvSpPr>
        <p:spPr>
          <a:xfrm>
            <a:off x="495299" y="2048255"/>
            <a:ext cx="5435549" cy="4320113"/>
          </a:xfrm>
          <a:prstGeom prst="rect">
            <a:avLst/>
          </a:prstGeom>
          <a:noFill/>
          <a:ln>
            <a:noFill/>
          </a:ln>
        </p:spPr>
        <p:txBody>
          <a:bodyPr spcFirstLastPara="1" wrap="square" lIns="0" tIns="0" rIns="0" bIns="0" anchor="t" anchorCtr="0">
            <a:noAutofit/>
          </a:bodyPr>
          <a:lstStyle>
            <a:lvl1pPr marL="457200" lvl="0" indent="-355600" algn="l">
              <a:lnSpc>
                <a:spcPct val="107000"/>
              </a:lnSpc>
              <a:spcBef>
                <a:spcPts val="0"/>
              </a:spcBef>
              <a:spcAft>
                <a:spcPts val="0"/>
              </a:spcAft>
              <a:buClr>
                <a:schemeClr val="lt1"/>
              </a:buClr>
              <a:buSzPts val="2000"/>
              <a:buFont typeface="Inter Light"/>
              <a:buChar char="​"/>
              <a:defRPr sz="2000">
                <a:solidFill>
                  <a:schemeClr val="lt1"/>
                </a:solidFill>
              </a:defRPr>
            </a:lvl1pPr>
            <a:lvl2pPr marL="914400" lvl="1" indent="-342900" algn="l">
              <a:lnSpc>
                <a:spcPct val="107000"/>
              </a:lnSpc>
              <a:spcBef>
                <a:spcPts val="600"/>
              </a:spcBef>
              <a:spcAft>
                <a:spcPts val="0"/>
              </a:spcAft>
              <a:buClr>
                <a:schemeClr val="lt1"/>
              </a:buClr>
              <a:buSzPts val="1800"/>
              <a:buFont typeface="Arial"/>
              <a:buChar char="•"/>
              <a:defRPr sz="1800">
                <a:solidFill>
                  <a:schemeClr val="lt1"/>
                </a:solidFill>
              </a:defRPr>
            </a:lvl2pPr>
            <a:lvl3pPr marL="1371600" lvl="2" indent="-342900" algn="l">
              <a:lnSpc>
                <a:spcPct val="107000"/>
              </a:lnSpc>
              <a:spcBef>
                <a:spcPts val="1800"/>
              </a:spcBef>
              <a:spcAft>
                <a:spcPts val="0"/>
              </a:spcAft>
              <a:buClr>
                <a:schemeClr val="lt1"/>
              </a:buClr>
              <a:buSzPts val="1800"/>
              <a:buFont typeface="Arial"/>
              <a:buChar char="•"/>
              <a:defRPr sz="1800">
                <a:solidFill>
                  <a:schemeClr val="lt1"/>
                </a:solidFill>
              </a:defRPr>
            </a:lvl3pPr>
            <a:lvl4pPr marL="1828800" lvl="3" indent="-342900" algn="l">
              <a:lnSpc>
                <a:spcPct val="107000"/>
              </a:lnSpc>
              <a:spcBef>
                <a:spcPts val="1800"/>
              </a:spcBef>
              <a:spcAft>
                <a:spcPts val="0"/>
              </a:spcAft>
              <a:buClr>
                <a:schemeClr val="lt1"/>
              </a:buClr>
              <a:buSzPts val="1800"/>
              <a:buFont typeface="Arial"/>
              <a:buChar char="•"/>
              <a:defRPr sz="1800">
                <a:solidFill>
                  <a:schemeClr val="lt1"/>
                </a:solidFill>
              </a:defRPr>
            </a:lvl4pPr>
            <a:lvl5pPr marL="2286000" lvl="4" indent="-342900" algn="l">
              <a:lnSpc>
                <a:spcPct val="107000"/>
              </a:lnSpc>
              <a:spcBef>
                <a:spcPts val="1800"/>
              </a:spcBef>
              <a:spcAft>
                <a:spcPts val="0"/>
              </a:spcAft>
              <a:buClr>
                <a:schemeClr val="lt1"/>
              </a:buClr>
              <a:buSzPts val="1800"/>
              <a:buFont typeface="Arial"/>
              <a:buChar char="•"/>
              <a:defRPr sz="1800">
                <a:solidFill>
                  <a:schemeClr val="lt1"/>
                </a:solidFill>
              </a:defRPr>
            </a:lvl5pPr>
            <a:lvl6pPr marL="2743200" lvl="5" indent="-342900" algn="l">
              <a:lnSpc>
                <a:spcPct val="96000"/>
              </a:lnSpc>
              <a:spcBef>
                <a:spcPts val="1800"/>
              </a:spcBef>
              <a:spcAft>
                <a:spcPts val="0"/>
              </a:spcAft>
              <a:buClr>
                <a:schemeClr val="dk1"/>
              </a:buClr>
              <a:buSzPts val="1800"/>
              <a:buChar char="​"/>
              <a:defRPr/>
            </a:lvl6pPr>
            <a:lvl7pPr marL="3200400" lvl="6" indent="-342900" algn="l">
              <a:lnSpc>
                <a:spcPct val="107000"/>
              </a:lnSpc>
              <a:spcBef>
                <a:spcPts val="1200"/>
              </a:spcBef>
              <a:spcAft>
                <a:spcPts val="0"/>
              </a:spcAft>
              <a:buClr>
                <a:schemeClr val="dk1"/>
              </a:buClr>
              <a:buSzPts val="1800"/>
              <a:buChar char="​"/>
              <a:defRPr/>
            </a:lvl7pPr>
            <a:lvl8pPr marL="3657600" lvl="7" indent="-342900" algn="l">
              <a:lnSpc>
                <a:spcPct val="87000"/>
              </a:lnSpc>
              <a:spcBef>
                <a:spcPts val="1800"/>
              </a:spcBef>
              <a:spcAft>
                <a:spcPts val="0"/>
              </a:spcAft>
              <a:buClr>
                <a:schemeClr val="dk1"/>
              </a:buClr>
              <a:buSzPts val="1800"/>
              <a:buChar char="​"/>
              <a:defRPr/>
            </a:lvl8pPr>
            <a:lvl9pPr marL="4114800" lvl="8" indent="-228600" algn="l">
              <a:lnSpc>
                <a:spcPct val="87000"/>
              </a:lnSpc>
              <a:spcBef>
                <a:spcPts val="1800"/>
              </a:spcBef>
              <a:spcAft>
                <a:spcPts val="0"/>
              </a:spcAft>
              <a:buClr>
                <a:schemeClr val="dk1"/>
              </a:buClr>
              <a:buSzPts val="1800"/>
              <a:buNone/>
              <a:defRPr/>
            </a:lvl9pPr>
          </a:lstStyle>
          <a:p>
            <a:endParaRPr/>
          </a:p>
        </p:txBody>
      </p:sp>
      <p:cxnSp>
        <p:nvCxnSpPr>
          <p:cNvPr id="1417" name="Google Shape;1417;p180"/>
          <p:cNvCxnSpPr/>
          <p:nvPr/>
        </p:nvCxnSpPr>
        <p:spPr>
          <a:xfrm>
            <a:off x="501650" y="1707921"/>
            <a:ext cx="5459960" cy="0"/>
          </a:xfrm>
          <a:prstGeom prst="straightConnector1">
            <a:avLst/>
          </a:prstGeom>
          <a:noFill/>
          <a:ln w="38100" cap="rnd" cmpd="sng">
            <a:solidFill>
              <a:schemeClr val="lt1"/>
            </a:solidFill>
            <a:prstDash val="solid"/>
            <a:round/>
            <a:headEnd type="none" w="lg" len="lg"/>
            <a:tailEnd type="none" w="sm" len="sm"/>
          </a:ln>
        </p:spPr>
      </p:cxnSp>
      <p:sp>
        <p:nvSpPr>
          <p:cNvPr id="1418" name="Google Shape;1418;p180"/>
          <p:cNvSpPr txBox="1">
            <a:spLocks noGrp="1"/>
          </p:cNvSpPr>
          <p:nvPr>
            <p:ph type="title"/>
          </p:nvPr>
        </p:nvSpPr>
        <p:spPr>
          <a:xfrm>
            <a:off x="495299" y="417874"/>
            <a:ext cx="5482210" cy="1137491"/>
          </a:xfrm>
          <a:prstGeom prst="rect">
            <a:avLst/>
          </a:prstGeom>
          <a:noFill/>
          <a:ln>
            <a:noFill/>
          </a:ln>
        </p:spPr>
        <p:txBody>
          <a:bodyPr spcFirstLastPara="1" wrap="square" lIns="0" tIns="0" rIns="0" bIns="0" anchor="b" anchorCtr="0">
            <a:spAutoFit/>
          </a:bodyPr>
          <a:lstStyle>
            <a:lvl1pPr lvl="0" algn="l">
              <a:lnSpc>
                <a:spcPct val="84000"/>
              </a:lnSpc>
              <a:spcBef>
                <a:spcPts val="0"/>
              </a:spcBef>
              <a:spcAft>
                <a:spcPts val="0"/>
              </a:spcAft>
              <a:buClr>
                <a:schemeClr val="lt1"/>
              </a:buClr>
              <a:buSzPts val="4400"/>
              <a:buFont typeface="Inter ExtraBold"/>
              <a:buNone/>
              <a:defRPr sz="4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19" name="Google Shape;1419;p180"/>
          <p:cNvSpPr txBox="1">
            <a:spLocks noGrp="1"/>
          </p:cNvSpPr>
          <p:nvPr>
            <p:ph type="ftr" idx="11"/>
          </p:nvPr>
        </p:nvSpPr>
        <p:spPr>
          <a:xfrm>
            <a:off x="495300" y="6391291"/>
            <a:ext cx="6597895" cy="118174"/>
          </a:xfrm>
          <a:prstGeom prst="rect">
            <a:avLst/>
          </a:prstGeom>
          <a:noFill/>
          <a:ln>
            <a:noFill/>
          </a:ln>
        </p:spPr>
        <p:txBody>
          <a:bodyPr spcFirstLastPara="1" wrap="square" lIns="0" tIns="0" rIns="0" bIns="0" anchor="b" anchorCtr="0">
            <a:spAutoFit/>
          </a:bodyPr>
          <a:lstStyle>
            <a:lvl1pPr lvl="0" algn="l">
              <a:lnSpc>
                <a:spcPct val="96000"/>
              </a:lnSpc>
              <a:spcBef>
                <a:spcPts val="0"/>
              </a:spcBef>
              <a:spcAft>
                <a:spcPts val="0"/>
              </a:spcAft>
              <a:buClr>
                <a:srgbClr val="3253DC"/>
              </a:buClr>
              <a:buSzPts val="800"/>
              <a:buFont typeface="Arial"/>
              <a:buNone/>
              <a:defRPr sz="800">
                <a:solidFill>
                  <a:srgbClr val="C19EE3"/>
                </a:solidFill>
                <a:latin typeface="Space Mono"/>
                <a:ea typeface="Space Mono"/>
                <a:cs typeface="Space Mono"/>
                <a:sym typeface="Space Mono"/>
              </a:defRPr>
            </a:lvl1pPr>
            <a:lvl2pPr lvl="1" algn="l">
              <a:spcBef>
                <a:spcPts val="225"/>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0" name="Google Shape;1420;p180"/>
          <p:cNvSpPr/>
          <p:nvPr/>
        </p:nvSpPr>
        <p:spPr>
          <a:xfrm>
            <a:off x="11361220" y="6446711"/>
            <a:ext cx="322664" cy="290543"/>
          </a:xfrm>
          <a:custGeom>
            <a:avLst/>
            <a:gdLst/>
            <a:ahLst/>
            <a:cxnLst/>
            <a:rect l="l" t="t" r="r" b="b"/>
            <a:pathLst>
              <a:path w="441055" h="397148" extrusionOk="0">
                <a:moveTo>
                  <a:pt x="236007" y="397148"/>
                </a:moveTo>
                <a:lnTo>
                  <a:pt x="138508" y="397148"/>
                </a:lnTo>
                <a:cubicBezTo>
                  <a:pt x="118379" y="397148"/>
                  <a:pt x="99626" y="386322"/>
                  <a:pt x="89562" y="368912"/>
                </a:cubicBezTo>
                <a:lnTo>
                  <a:pt x="7531" y="226842"/>
                </a:lnTo>
                <a:cubicBezTo>
                  <a:pt x="-2509" y="209408"/>
                  <a:pt x="-2509" y="187756"/>
                  <a:pt x="7524" y="170346"/>
                </a:cubicBezTo>
                <a:lnTo>
                  <a:pt x="89569" y="28260"/>
                </a:lnTo>
                <a:cubicBezTo>
                  <a:pt x="99618" y="10826"/>
                  <a:pt x="118379" y="0"/>
                  <a:pt x="138508" y="0"/>
                </a:cubicBezTo>
                <a:lnTo>
                  <a:pt x="302544" y="0"/>
                </a:lnTo>
                <a:cubicBezTo>
                  <a:pt x="322673" y="0"/>
                  <a:pt x="341427" y="10826"/>
                  <a:pt x="351491" y="28260"/>
                </a:cubicBezTo>
                <a:lnTo>
                  <a:pt x="433513" y="170330"/>
                </a:lnTo>
                <a:cubicBezTo>
                  <a:pt x="443569" y="187748"/>
                  <a:pt x="443569" y="209408"/>
                  <a:pt x="433513" y="226842"/>
                </a:cubicBezTo>
                <a:lnTo>
                  <a:pt x="412300" y="260664"/>
                </a:lnTo>
                <a:cubicBezTo>
                  <a:pt x="402425" y="277776"/>
                  <a:pt x="383663" y="288594"/>
                  <a:pt x="363527" y="288594"/>
                </a:cubicBezTo>
                <a:lnTo>
                  <a:pt x="265902" y="288594"/>
                </a:lnTo>
                <a:lnTo>
                  <a:pt x="319271" y="198519"/>
                </a:lnTo>
                <a:lnTo>
                  <a:pt x="269901" y="113040"/>
                </a:lnTo>
                <a:lnTo>
                  <a:pt x="171136" y="113040"/>
                </a:lnTo>
                <a:lnTo>
                  <a:pt x="121742" y="198582"/>
                </a:lnTo>
                <a:lnTo>
                  <a:pt x="236007" y="397148"/>
                </a:lnTo>
                <a:lnTo>
                  <a:pt x="236007" y="39714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dk1"/>
              </a:solidFill>
              <a:latin typeface="Inter Light"/>
              <a:ea typeface="Inter Light"/>
              <a:cs typeface="Inter Light"/>
              <a:sym typeface="Inter Light"/>
            </a:endParaRPr>
          </a:p>
        </p:txBody>
      </p:sp>
      <p:sp>
        <p:nvSpPr>
          <p:cNvPr id="1421" name="Google Shape;1421;p180"/>
          <p:cNvSpPr txBox="1"/>
          <p:nvPr/>
        </p:nvSpPr>
        <p:spPr>
          <a:xfrm>
            <a:off x="11085818" y="6512110"/>
            <a:ext cx="121828" cy="142540"/>
          </a:xfrm>
          <a:prstGeom prst="rect">
            <a:avLst/>
          </a:prstGeom>
          <a:noFill/>
          <a:ln>
            <a:noFill/>
          </a:ln>
        </p:spPr>
        <p:txBody>
          <a:bodyPr spcFirstLastPara="1" wrap="square" lIns="0" tIns="0" rIns="0" bIns="0" anchor="b" anchorCtr="0">
            <a:spAutoFit/>
          </a:bodyPr>
          <a:lstStyle/>
          <a:p>
            <a:pPr marL="0" marR="0" lvl="0" indent="0" algn="r" rtl="0">
              <a:lnSpc>
                <a:spcPct val="125000"/>
              </a:lnSpc>
              <a:spcBef>
                <a:spcPts val="0"/>
              </a:spcBef>
              <a:spcAft>
                <a:spcPts val="0"/>
              </a:spcAft>
              <a:buNone/>
            </a:pPr>
            <a:fld id="{00000000-1234-1234-1234-123412341234}" type="slidenum">
              <a:rPr lang="en-US" sz="800">
                <a:solidFill>
                  <a:srgbClr val="C19EE3"/>
                </a:solidFill>
                <a:latin typeface="Space Mono"/>
                <a:ea typeface="Space Mono"/>
                <a:cs typeface="Space Mono"/>
                <a:sym typeface="Space Mono"/>
              </a:rPr>
              <a:t>‹#›</a:t>
            </a:fld>
            <a:endParaRPr sz="800">
              <a:solidFill>
                <a:srgbClr val="C19EE3"/>
              </a:solidFill>
              <a:latin typeface="Space Mono"/>
              <a:ea typeface="Space Mono"/>
              <a:cs typeface="Space Mono"/>
              <a:sym typeface="Space Mono"/>
            </a:endParaRPr>
          </a:p>
        </p:txBody>
      </p:sp>
      <p:sp>
        <p:nvSpPr>
          <p:cNvPr id="1422" name="Google Shape;1422;p180"/>
          <p:cNvSpPr txBox="1"/>
          <p:nvPr/>
        </p:nvSpPr>
        <p:spPr>
          <a:xfrm>
            <a:off x="495299" y="6505759"/>
            <a:ext cx="3773458" cy="157607"/>
          </a:xfrm>
          <a:prstGeom prst="rect">
            <a:avLst/>
          </a:prstGeom>
          <a:noFill/>
          <a:ln>
            <a:noFill/>
          </a:ln>
        </p:spPr>
        <p:txBody>
          <a:bodyPr spcFirstLastPara="1" wrap="square" lIns="0" tIns="0" rIns="0" bIns="0" anchor="b" anchorCtr="0">
            <a:spAutoFit/>
          </a:bodyPr>
          <a:lstStyle/>
          <a:p>
            <a:pPr marL="0" marR="0" lvl="0" indent="0" algn="l" rtl="0">
              <a:lnSpc>
                <a:spcPct val="96000"/>
              </a:lnSpc>
              <a:spcBef>
                <a:spcPts val="0"/>
              </a:spcBef>
              <a:spcAft>
                <a:spcPts val="0"/>
              </a:spcAft>
              <a:buClr>
                <a:srgbClr val="3253DC"/>
              </a:buClr>
              <a:buSzPts val="1600"/>
              <a:buFont typeface="Arial"/>
              <a:buNone/>
            </a:pPr>
            <a:r>
              <a:rPr lang="en-US" sz="1600" baseline="-25000">
                <a:solidFill>
                  <a:srgbClr val="C19EE3"/>
                </a:solidFill>
                <a:latin typeface="Space Mono"/>
                <a:ea typeface="Space Mono"/>
                <a:cs typeface="Space Mono"/>
                <a:sym typeface="Space Mono"/>
              </a:rPr>
              <a:t>©</a:t>
            </a:r>
            <a:r>
              <a:rPr lang="en-US" sz="600" baseline="-25000">
                <a:solidFill>
                  <a:srgbClr val="C19EE3"/>
                </a:solidFill>
                <a:latin typeface="Space Mono"/>
                <a:ea typeface="Space Mono"/>
                <a:cs typeface="Space Mono"/>
                <a:sym typeface="Space Mono"/>
              </a:rPr>
              <a:t> </a:t>
            </a:r>
            <a:r>
              <a:rPr lang="en-US" sz="800">
                <a:solidFill>
                  <a:srgbClr val="C19EE3"/>
                </a:solidFill>
                <a:latin typeface="Space Mono"/>
                <a:ea typeface="Space Mono"/>
                <a:cs typeface="Space Mono"/>
                <a:sym typeface="Space Mono"/>
              </a:rPr>
              <a:t>2022  Pure Storage, Inc.</a:t>
            </a:r>
            <a:endParaRPr/>
          </a:p>
        </p:txBody>
      </p:sp>
    </p:spTree>
    <p:extLst>
      <p:ext uri="{BB962C8B-B14F-4D97-AF65-F5344CB8AC3E}">
        <p14:creationId xmlns:p14="http://schemas.microsoft.com/office/powerpoint/2010/main" val="1608227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matchingName="Code Slide">
  <p:cSld name="Code Slide">
    <p:bg>
      <p:bgPr>
        <a:solidFill>
          <a:schemeClr val="dk1"/>
        </a:solidFill>
        <a:effectLst/>
      </p:bgPr>
    </p:bg>
    <p:spTree>
      <p:nvGrpSpPr>
        <p:cNvPr id="1" name="Shape 1423"/>
        <p:cNvGrpSpPr/>
        <p:nvPr/>
      </p:nvGrpSpPr>
      <p:grpSpPr>
        <a:xfrm>
          <a:off x="0" y="0"/>
          <a:ext cx="0" cy="0"/>
          <a:chOff x="0" y="0"/>
          <a:chExt cx="0" cy="0"/>
        </a:xfrm>
      </p:grpSpPr>
      <p:sp>
        <p:nvSpPr>
          <p:cNvPr id="1424" name="Google Shape;1424;p181"/>
          <p:cNvSpPr txBox="1">
            <a:spLocks noGrp="1"/>
          </p:cNvSpPr>
          <p:nvPr>
            <p:ph type="body" idx="1"/>
          </p:nvPr>
        </p:nvSpPr>
        <p:spPr>
          <a:xfrm>
            <a:off x="495299" y="959848"/>
            <a:ext cx="11187112" cy="5440950"/>
          </a:xfrm>
          <a:prstGeom prst="rect">
            <a:avLst/>
          </a:prstGeom>
          <a:noFill/>
          <a:ln>
            <a:noFill/>
          </a:ln>
        </p:spPr>
        <p:txBody>
          <a:bodyPr spcFirstLastPara="1" wrap="square" lIns="0" tIns="0" rIns="0" bIns="0" anchor="t" anchorCtr="0">
            <a:noAutofit/>
          </a:bodyPr>
          <a:lstStyle>
            <a:lvl1pPr marL="457200" lvl="0" indent="-342900" algn="l">
              <a:lnSpc>
                <a:spcPct val="107000"/>
              </a:lnSpc>
              <a:spcBef>
                <a:spcPts val="0"/>
              </a:spcBef>
              <a:spcAft>
                <a:spcPts val="0"/>
              </a:spcAft>
              <a:buSzPts val="1800"/>
              <a:buFont typeface="Inter Light"/>
              <a:buChar char="​"/>
              <a:defRPr sz="1800">
                <a:solidFill>
                  <a:schemeClr val="lt1"/>
                </a:solidFill>
                <a:latin typeface="Space Mono"/>
                <a:ea typeface="Space Mono"/>
                <a:cs typeface="Space Mono"/>
                <a:sym typeface="Space Mono"/>
              </a:defRPr>
            </a:lvl1pPr>
            <a:lvl2pPr marL="914400" lvl="1" indent="-342900" algn="l">
              <a:lnSpc>
                <a:spcPct val="107000"/>
              </a:lnSpc>
              <a:spcBef>
                <a:spcPts val="600"/>
              </a:spcBef>
              <a:spcAft>
                <a:spcPts val="0"/>
              </a:spcAft>
              <a:buSzPts val="1800"/>
              <a:buFont typeface="Inter Light"/>
              <a:buChar char="​"/>
              <a:defRPr sz="1800">
                <a:solidFill>
                  <a:schemeClr val="lt1"/>
                </a:solidFill>
                <a:latin typeface="Space Mono"/>
                <a:ea typeface="Space Mono"/>
                <a:cs typeface="Space Mono"/>
                <a:sym typeface="Space Mono"/>
              </a:defRPr>
            </a:lvl2pPr>
            <a:lvl3pPr marL="1371600" lvl="2" indent="-342900" algn="l">
              <a:lnSpc>
                <a:spcPct val="107000"/>
              </a:lnSpc>
              <a:spcBef>
                <a:spcPts val="600"/>
              </a:spcBef>
              <a:spcAft>
                <a:spcPts val="0"/>
              </a:spcAft>
              <a:buSzPts val="1800"/>
              <a:buFont typeface="Inter Light"/>
              <a:buChar char="​"/>
              <a:defRPr sz="1800">
                <a:solidFill>
                  <a:schemeClr val="lt1"/>
                </a:solidFill>
                <a:latin typeface="Space Mono"/>
                <a:ea typeface="Space Mono"/>
                <a:cs typeface="Space Mono"/>
                <a:sym typeface="Space Mono"/>
              </a:defRPr>
            </a:lvl3pPr>
            <a:lvl4pPr marL="1828800" lvl="3" indent="-342900" algn="l">
              <a:lnSpc>
                <a:spcPct val="107000"/>
              </a:lnSpc>
              <a:spcBef>
                <a:spcPts val="600"/>
              </a:spcBef>
              <a:spcAft>
                <a:spcPts val="0"/>
              </a:spcAft>
              <a:buSzPts val="1800"/>
              <a:buFont typeface="Inter Light"/>
              <a:buChar char="​"/>
              <a:defRPr sz="1800">
                <a:solidFill>
                  <a:schemeClr val="lt1"/>
                </a:solidFill>
                <a:latin typeface="Space Mono"/>
                <a:ea typeface="Space Mono"/>
                <a:cs typeface="Space Mono"/>
                <a:sym typeface="Space Mono"/>
              </a:defRPr>
            </a:lvl4pPr>
            <a:lvl5pPr marL="2286000" lvl="4" indent="-342900" algn="l">
              <a:lnSpc>
                <a:spcPct val="107000"/>
              </a:lnSpc>
              <a:spcBef>
                <a:spcPts val="600"/>
              </a:spcBef>
              <a:spcAft>
                <a:spcPts val="0"/>
              </a:spcAft>
              <a:buSzPts val="1800"/>
              <a:buChar char="​"/>
              <a:defRPr sz="1800">
                <a:solidFill>
                  <a:schemeClr val="lt1"/>
                </a:solidFill>
                <a:latin typeface="Space Mono"/>
                <a:ea typeface="Space Mono"/>
                <a:cs typeface="Space Mono"/>
                <a:sym typeface="Space Mono"/>
              </a:defRPr>
            </a:lvl5pPr>
            <a:lvl6pPr marL="2743200" lvl="5" indent="-342900" algn="l">
              <a:lnSpc>
                <a:spcPct val="96000"/>
              </a:lnSpc>
              <a:spcBef>
                <a:spcPts val="600"/>
              </a:spcBef>
              <a:spcAft>
                <a:spcPts val="0"/>
              </a:spcAft>
              <a:buClr>
                <a:schemeClr val="dk1"/>
              </a:buClr>
              <a:buSzPts val="1800"/>
              <a:buChar char="​"/>
              <a:defRPr/>
            </a:lvl6pPr>
            <a:lvl7pPr marL="3200400" lvl="6" indent="-342900" algn="l">
              <a:lnSpc>
                <a:spcPct val="107000"/>
              </a:lnSpc>
              <a:spcBef>
                <a:spcPts val="1200"/>
              </a:spcBef>
              <a:spcAft>
                <a:spcPts val="0"/>
              </a:spcAft>
              <a:buClr>
                <a:schemeClr val="dk1"/>
              </a:buClr>
              <a:buSzPts val="1800"/>
              <a:buChar char="​"/>
              <a:defRPr/>
            </a:lvl7pPr>
            <a:lvl8pPr marL="3657600" lvl="7" indent="-342900" algn="l">
              <a:lnSpc>
                <a:spcPct val="87000"/>
              </a:lnSpc>
              <a:spcBef>
                <a:spcPts val="1800"/>
              </a:spcBef>
              <a:spcAft>
                <a:spcPts val="0"/>
              </a:spcAft>
              <a:buClr>
                <a:schemeClr val="dk1"/>
              </a:buClr>
              <a:buSzPts val="1800"/>
              <a:buChar char="​"/>
              <a:defRPr/>
            </a:lvl8pPr>
            <a:lvl9pPr marL="4114800" lvl="8" indent="-228600" algn="l">
              <a:lnSpc>
                <a:spcPct val="87000"/>
              </a:lnSpc>
              <a:spcBef>
                <a:spcPts val="1800"/>
              </a:spcBef>
              <a:spcAft>
                <a:spcPts val="0"/>
              </a:spcAft>
              <a:buClr>
                <a:schemeClr val="dk1"/>
              </a:buClr>
              <a:buSzPts val="1800"/>
              <a:buNone/>
              <a:defRPr/>
            </a:lvl9pPr>
          </a:lstStyle>
          <a:p>
            <a:endParaRPr/>
          </a:p>
        </p:txBody>
      </p:sp>
      <p:sp>
        <p:nvSpPr>
          <p:cNvPr id="1425" name="Google Shape;1425;p181"/>
          <p:cNvSpPr txBox="1">
            <a:spLocks noGrp="1"/>
          </p:cNvSpPr>
          <p:nvPr>
            <p:ph type="title"/>
          </p:nvPr>
        </p:nvSpPr>
        <p:spPr>
          <a:xfrm>
            <a:off x="495300" y="430472"/>
            <a:ext cx="11187112" cy="322717"/>
          </a:xfrm>
          <a:prstGeom prst="rect">
            <a:avLst/>
          </a:prstGeom>
          <a:noFill/>
          <a:ln>
            <a:noFill/>
          </a:ln>
        </p:spPr>
        <p:txBody>
          <a:bodyPr spcFirstLastPara="1" wrap="square" lIns="0" tIns="0" rIns="0" bIns="0" anchor="b" anchorCtr="0">
            <a:spAutoFit/>
          </a:bodyPr>
          <a:lstStyle>
            <a:lvl1pPr lvl="0" algn="l">
              <a:lnSpc>
                <a:spcPct val="84000"/>
              </a:lnSpc>
              <a:spcBef>
                <a:spcPts val="0"/>
              </a:spcBef>
              <a:spcAft>
                <a:spcPts val="0"/>
              </a:spcAft>
              <a:buClr>
                <a:schemeClr val="lt1"/>
              </a:buClr>
              <a:buSzPts val="2400"/>
              <a:buFont typeface="Space Mono"/>
              <a:buNone/>
              <a:defRPr sz="2400">
                <a:solidFill>
                  <a:schemeClr val="lt1"/>
                </a:solidFill>
                <a:latin typeface="Space Mono"/>
                <a:ea typeface="Space Mono"/>
                <a:cs typeface="Space Mono"/>
                <a:sym typeface="Space Mon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6" name="Google Shape;1426;p181"/>
          <p:cNvSpPr txBox="1">
            <a:spLocks noGrp="1"/>
          </p:cNvSpPr>
          <p:nvPr>
            <p:ph type="ftr" idx="11"/>
          </p:nvPr>
        </p:nvSpPr>
        <p:spPr>
          <a:xfrm>
            <a:off x="495300" y="6391291"/>
            <a:ext cx="6597895" cy="118174"/>
          </a:xfrm>
          <a:prstGeom prst="rect">
            <a:avLst/>
          </a:prstGeom>
          <a:noFill/>
          <a:ln>
            <a:noFill/>
          </a:ln>
        </p:spPr>
        <p:txBody>
          <a:bodyPr spcFirstLastPara="1" wrap="square" lIns="0" tIns="0" rIns="0" bIns="0" anchor="b" anchorCtr="0">
            <a:spAutoFit/>
          </a:bodyPr>
          <a:lstStyle>
            <a:lvl1pPr lvl="0" algn="l">
              <a:lnSpc>
                <a:spcPct val="96000"/>
              </a:lnSpc>
              <a:spcBef>
                <a:spcPts val="0"/>
              </a:spcBef>
              <a:spcAft>
                <a:spcPts val="0"/>
              </a:spcAft>
              <a:buClr>
                <a:srgbClr val="3253DC"/>
              </a:buClr>
              <a:buSzPts val="800"/>
              <a:buFont typeface="Arial"/>
              <a:buNone/>
              <a:defRPr sz="800">
                <a:solidFill>
                  <a:schemeClr val="lt1"/>
                </a:solidFill>
                <a:latin typeface="Space Mono"/>
                <a:ea typeface="Space Mono"/>
                <a:cs typeface="Space Mono"/>
                <a:sym typeface="Space Mono"/>
              </a:defRPr>
            </a:lvl1pPr>
            <a:lvl2pPr lvl="1" algn="l">
              <a:spcBef>
                <a:spcPts val="225"/>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7" name="Google Shape;1427;p181"/>
          <p:cNvSpPr/>
          <p:nvPr/>
        </p:nvSpPr>
        <p:spPr>
          <a:xfrm>
            <a:off x="11361220" y="6446711"/>
            <a:ext cx="322664" cy="290543"/>
          </a:xfrm>
          <a:custGeom>
            <a:avLst/>
            <a:gdLst/>
            <a:ahLst/>
            <a:cxnLst/>
            <a:rect l="l" t="t" r="r" b="b"/>
            <a:pathLst>
              <a:path w="441055" h="397148" extrusionOk="0">
                <a:moveTo>
                  <a:pt x="236007" y="397148"/>
                </a:moveTo>
                <a:lnTo>
                  <a:pt x="138508" y="397148"/>
                </a:lnTo>
                <a:cubicBezTo>
                  <a:pt x="118379" y="397148"/>
                  <a:pt x="99626" y="386322"/>
                  <a:pt x="89562" y="368912"/>
                </a:cubicBezTo>
                <a:lnTo>
                  <a:pt x="7531" y="226842"/>
                </a:lnTo>
                <a:cubicBezTo>
                  <a:pt x="-2509" y="209408"/>
                  <a:pt x="-2509" y="187756"/>
                  <a:pt x="7524" y="170346"/>
                </a:cubicBezTo>
                <a:lnTo>
                  <a:pt x="89569" y="28260"/>
                </a:lnTo>
                <a:cubicBezTo>
                  <a:pt x="99618" y="10826"/>
                  <a:pt x="118379" y="0"/>
                  <a:pt x="138508" y="0"/>
                </a:cubicBezTo>
                <a:lnTo>
                  <a:pt x="302544" y="0"/>
                </a:lnTo>
                <a:cubicBezTo>
                  <a:pt x="322673" y="0"/>
                  <a:pt x="341427" y="10826"/>
                  <a:pt x="351491" y="28260"/>
                </a:cubicBezTo>
                <a:lnTo>
                  <a:pt x="433513" y="170330"/>
                </a:lnTo>
                <a:cubicBezTo>
                  <a:pt x="443569" y="187748"/>
                  <a:pt x="443569" y="209408"/>
                  <a:pt x="433513" y="226842"/>
                </a:cubicBezTo>
                <a:lnTo>
                  <a:pt x="412300" y="260664"/>
                </a:lnTo>
                <a:cubicBezTo>
                  <a:pt x="402425" y="277776"/>
                  <a:pt x="383663" y="288594"/>
                  <a:pt x="363527" y="288594"/>
                </a:cubicBezTo>
                <a:lnTo>
                  <a:pt x="265902" y="288594"/>
                </a:lnTo>
                <a:lnTo>
                  <a:pt x="319271" y="198519"/>
                </a:lnTo>
                <a:lnTo>
                  <a:pt x="269901" y="113040"/>
                </a:lnTo>
                <a:lnTo>
                  <a:pt x="171136" y="113040"/>
                </a:lnTo>
                <a:lnTo>
                  <a:pt x="121742" y="198582"/>
                </a:lnTo>
                <a:lnTo>
                  <a:pt x="236007" y="397148"/>
                </a:lnTo>
                <a:lnTo>
                  <a:pt x="236007" y="39714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lt1"/>
              </a:solidFill>
              <a:latin typeface="Inter Light"/>
              <a:ea typeface="Inter Light"/>
              <a:cs typeface="Inter Light"/>
              <a:sym typeface="Inter Light"/>
            </a:endParaRPr>
          </a:p>
        </p:txBody>
      </p:sp>
      <p:sp>
        <p:nvSpPr>
          <p:cNvPr id="1428" name="Google Shape;1428;p181"/>
          <p:cNvSpPr txBox="1"/>
          <p:nvPr/>
        </p:nvSpPr>
        <p:spPr>
          <a:xfrm>
            <a:off x="11085818" y="6512110"/>
            <a:ext cx="121828" cy="142540"/>
          </a:xfrm>
          <a:prstGeom prst="rect">
            <a:avLst/>
          </a:prstGeom>
          <a:noFill/>
          <a:ln>
            <a:noFill/>
          </a:ln>
        </p:spPr>
        <p:txBody>
          <a:bodyPr spcFirstLastPara="1" wrap="square" lIns="0" tIns="0" rIns="0" bIns="0" anchor="b" anchorCtr="0">
            <a:spAutoFit/>
          </a:bodyPr>
          <a:lstStyle/>
          <a:p>
            <a:pPr marL="0" marR="0" lvl="0" indent="0" algn="r" rtl="0">
              <a:lnSpc>
                <a:spcPct val="125000"/>
              </a:lnSpc>
              <a:spcBef>
                <a:spcPts val="0"/>
              </a:spcBef>
              <a:spcAft>
                <a:spcPts val="0"/>
              </a:spcAft>
              <a:buNone/>
            </a:pPr>
            <a:fld id="{00000000-1234-1234-1234-123412341234}" type="slidenum">
              <a:rPr lang="en-US" sz="800">
                <a:solidFill>
                  <a:schemeClr val="lt1"/>
                </a:solidFill>
                <a:latin typeface="Space Mono"/>
                <a:ea typeface="Space Mono"/>
                <a:cs typeface="Space Mono"/>
                <a:sym typeface="Space Mono"/>
              </a:rPr>
              <a:t>‹#›</a:t>
            </a:fld>
            <a:endParaRPr sz="800">
              <a:solidFill>
                <a:schemeClr val="lt1"/>
              </a:solidFill>
              <a:latin typeface="Space Mono"/>
              <a:ea typeface="Space Mono"/>
              <a:cs typeface="Space Mono"/>
              <a:sym typeface="Space Mono"/>
            </a:endParaRPr>
          </a:p>
        </p:txBody>
      </p:sp>
      <p:sp>
        <p:nvSpPr>
          <p:cNvPr id="1429" name="Google Shape;1429;p181"/>
          <p:cNvSpPr txBox="1"/>
          <p:nvPr/>
        </p:nvSpPr>
        <p:spPr>
          <a:xfrm>
            <a:off x="495299" y="6505759"/>
            <a:ext cx="3773458" cy="157607"/>
          </a:xfrm>
          <a:prstGeom prst="rect">
            <a:avLst/>
          </a:prstGeom>
          <a:noFill/>
          <a:ln>
            <a:noFill/>
          </a:ln>
        </p:spPr>
        <p:txBody>
          <a:bodyPr spcFirstLastPara="1" wrap="square" lIns="0" tIns="0" rIns="0" bIns="0" anchor="b" anchorCtr="0">
            <a:spAutoFit/>
          </a:bodyPr>
          <a:lstStyle/>
          <a:p>
            <a:pPr marL="0" marR="0" lvl="0" indent="0" algn="l" rtl="0">
              <a:lnSpc>
                <a:spcPct val="96000"/>
              </a:lnSpc>
              <a:spcBef>
                <a:spcPts val="0"/>
              </a:spcBef>
              <a:spcAft>
                <a:spcPts val="0"/>
              </a:spcAft>
              <a:buClr>
                <a:srgbClr val="3253DC"/>
              </a:buClr>
              <a:buSzPts val="1600"/>
              <a:buFont typeface="Arial"/>
              <a:buNone/>
            </a:pPr>
            <a:r>
              <a:rPr lang="en-US" sz="1600" baseline="-25000">
                <a:solidFill>
                  <a:srgbClr val="A5A5A5"/>
                </a:solidFill>
                <a:latin typeface="Space Mono"/>
                <a:ea typeface="Space Mono"/>
                <a:cs typeface="Space Mono"/>
                <a:sym typeface="Space Mono"/>
              </a:rPr>
              <a:t>©</a:t>
            </a:r>
            <a:r>
              <a:rPr lang="en-US" sz="600" baseline="-25000">
                <a:solidFill>
                  <a:srgbClr val="A5A5A5"/>
                </a:solidFill>
                <a:latin typeface="Space Mono"/>
                <a:ea typeface="Space Mono"/>
                <a:cs typeface="Space Mono"/>
                <a:sym typeface="Space Mono"/>
              </a:rPr>
              <a:t> </a:t>
            </a:r>
            <a:r>
              <a:rPr lang="en-US" sz="800">
                <a:solidFill>
                  <a:srgbClr val="A5A5A5"/>
                </a:solidFill>
                <a:latin typeface="Space Mono"/>
                <a:ea typeface="Space Mono"/>
                <a:cs typeface="Space Mono"/>
                <a:sym typeface="Space Mono"/>
              </a:rPr>
              <a:t>2022  Pure Storage, Inc.</a:t>
            </a:r>
            <a:endParaRPr sz="800">
              <a:solidFill>
                <a:schemeClr val="lt1"/>
              </a:solidFill>
              <a:latin typeface="Space Mono"/>
              <a:ea typeface="Space Mono"/>
              <a:cs typeface="Space Mono"/>
              <a:sym typeface="Space Mono"/>
            </a:endParaRPr>
          </a:p>
        </p:txBody>
      </p:sp>
    </p:spTree>
    <p:extLst>
      <p:ext uri="{BB962C8B-B14F-4D97-AF65-F5344CB8AC3E}">
        <p14:creationId xmlns:p14="http://schemas.microsoft.com/office/powerpoint/2010/main" val="422191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eal Segue">
  <p:cSld name="Teal Segue">
    <p:bg>
      <p:bgPr>
        <a:gradFill>
          <a:gsLst>
            <a:gs pos="0">
              <a:schemeClr val="accent4"/>
            </a:gs>
            <a:gs pos="100000">
              <a:srgbClr val="006456"/>
            </a:gs>
          </a:gsLst>
          <a:lin ang="2700000" scaled="0"/>
        </a:gradFill>
        <a:effectLst/>
      </p:bgPr>
    </p:bg>
    <p:spTree>
      <p:nvGrpSpPr>
        <p:cNvPr id="1" name="Shape 138"/>
        <p:cNvGrpSpPr/>
        <p:nvPr/>
      </p:nvGrpSpPr>
      <p:grpSpPr>
        <a:xfrm>
          <a:off x="0" y="0"/>
          <a:ext cx="0" cy="0"/>
          <a:chOff x="0" y="0"/>
          <a:chExt cx="0" cy="0"/>
        </a:xfrm>
      </p:grpSpPr>
      <p:sp>
        <p:nvSpPr>
          <p:cNvPr id="139" name="Google Shape;139;p78"/>
          <p:cNvSpPr txBox="1">
            <a:spLocks noGrp="1"/>
          </p:cNvSpPr>
          <p:nvPr>
            <p:ph type="subTitle" idx="1"/>
          </p:nvPr>
        </p:nvSpPr>
        <p:spPr>
          <a:xfrm>
            <a:off x="494189" y="4377055"/>
            <a:ext cx="8831404" cy="914400"/>
          </a:xfrm>
          <a:prstGeom prst="rect">
            <a:avLst/>
          </a:prstGeom>
          <a:noFill/>
          <a:ln>
            <a:noFill/>
          </a:ln>
        </p:spPr>
        <p:txBody>
          <a:bodyPr spcFirstLastPara="1" wrap="square" lIns="0" tIns="0" rIns="0" bIns="0" anchor="t" anchorCtr="0">
            <a:noAutofit/>
          </a:bodyPr>
          <a:lstStyle>
            <a:lvl1pPr lvl="0" algn="l">
              <a:lnSpc>
                <a:spcPct val="96000"/>
              </a:lnSpc>
              <a:spcBef>
                <a:spcPts val="1200"/>
              </a:spcBef>
              <a:spcAft>
                <a:spcPts val="0"/>
              </a:spcAft>
              <a:buSzPts val="2400"/>
              <a:buNone/>
              <a:defRPr sz="2400">
                <a:solidFill>
                  <a:srgbClr val="BDFFF5"/>
                </a:solidFill>
              </a:defRPr>
            </a:lvl1pPr>
            <a:lvl2pPr lvl="1" algn="ctr">
              <a:lnSpc>
                <a:spcPct val="107000"/>
              </a:lnSpc>
              <a:spcBef>
                <a:spcPts val="0"/>
              </a:spcBef>
              <a:spcAft>
                <a:spcPts val="0"/>
              </a:spcAft>
              <a:buSzPts val="2000"/>
              <a:buNone/>
              <a:defRPr sz="2000"/>
            </a:lvl2pPr>
            <a:lvl3pPr lvl="2" algn="ctr">
              <a:lnSpc>
                <a:spcPct val="107000"/>
              </a:lnSpc>
              <a:spcBef>
                <a:spcPts val="0"/>
              </a:spcBef>
              <a:spcAft>
                <a:spcPts val="0"/>
              </a:spcAft>
              <a:buSzPts val="1800"/>
              <a:buNone/>
              <a:defRPr sz="1800"/>
            </a:lvl3pPr>
            <a:lvl4pPr lvl="3" algn="ctr">
              <a:lnSpc>
                <a:spcPct val="107000"/>
              </a:lnSpc>
              <a:spcBef>
                <a:spcPts val="0"/>
              </a:spcBef>
              <a:spcAft>
                <a:spcPts val="0"/>
              </a:spcAft>
              <a:buSzPts val="1600"/>
              <a:buNone/>
              <a:defRPr sz="1600"/>
            </a:lvl4pPr>
            <a:lvl5pPr lvl="4" algn="ctr">
              <a:lnSpc>
                <a:spcPct val="96000"/>
              </a:lnSpc>
              <a:spcBef>
                <a:spcPts val="1800"/>
              </a:spcBef>
              <a:spcAft>
                <a:spcPts val="0"/>
              </a:spcAft>
              <a:buSzPts val="1600"/>
              <a:buNone/>
              <a:defRPr sz="1600"/>
            </a:lvl5pPr>
            <a:lvl6pPr lvl="5" algn="ctr">
              <a:lnSpc>
                <a:spcPct val="96000"/>
              </a:lnSpc>
              <a:spcBef>
                <a:spcPts val="0"/>
              </a:spcBef>
              <a:spcAft>
                <a:spcPts val="0"/>
              </a:spcAft>
              <a:buClr>
                <a:schemeClr val="dk1"/>
              </a:buClr>
              <a:buSzPts val="1600"/>
              <a:buNone/>
              <a:defRPr sz="1600"/>
            </a:lvl6pPr>
            <a:lvl7pPr lvl="6" algn="ctr">
              <a:lnSpc>
                <a:spcPct val="107000"/>
              </a:lnSpc>
              <a:spcBef>
                <a:spcPts val="1200"/>
              </a:spcBef>
              <a:spcAft>
                <a:spcPts val="0"/>
              </a:spcAft>
              <a:buClr>
                <a:schemeClr val="dk1"/>
              </a:buClr>
              <a:buSzPts val="1600"/>
              <a:buNone/>
              <a:defRPr sz="1600"/>
            </a:lvl7pPr>
            <a:lvl8pPr lvl="7" algn="ctr">
              <a:lnSpc>
                <a:spcPct val="87000"/>
              </a:lnSpc>
              <a:spcBef>
                <a:spcPts val="1800"/>
              </a:spcBef>
              <a:spcAft>
                <a:spcPts val="0"/>
              </a:spcAft>
              <a:buClr>
                <a:schemeClr val="dk1"/>
              </a:buClr>
              <a:buSzPts val="1600"/>
              <a:buNone/>
              <a:defRPr sz="1600"/>
            </a:lvl8pPr>
            <a:lvl9pPr lvl="8" algn="ctr">
              <a:lnSpc>
                <a:spcPct val="87000"/>
              </a:lnSpc>
              <a:spcBef>
                <a:spcPts val="1800"/>
              </a:spcBef>
              <a:spcAft>
                <a:spcPts val="0"/>
              </a:spcAft>
              <a:buClr>
                <a:schemeClr val="dk1"/>
              </a:buClr>
              <a:buSzPts val="1600"/>
              <a:buNone/>
              <a:defRPr sz="1600"/>
            </a:lvl9pPr>
          </a:lstStyle>
          <a:p>
            <a:endParaRPr/>
          </a:p>
        </p:txBody>
      </p:sp>
      <p:sp>
        <p:nvSpPr>
          <p:cNvPr id="140" name="Google Shape;140;p78"/>
          <p:cNvSpPr txBox="1">
            <a:spLocks noGrp="1"/>
          </p:cNvSpPr>
          <p:nvPr>
            <p:ph type="title"/>
          </p:nvPr>
        </p:nvSpPr>
        <p:spPr>
          <a:xfrm>
            <a:off x="495298" y="2573310"/>
            <a:ext cx="8829675" cy="1606594"/>
          </a:xfrm>
          <a:prstGeom prst="rect">
            <a:avLst/>
          </a:prstGeom>
          <a:noFill/>
          <a:ln>
            <a:noFill/>
          </a:ln>
        </p:spPr>
        <p:txBody>
          <a:bodyPr spcFirstLastPara="1" wrap="square" lIns="0" tIns="0" rIns="0" bIns="0" anchor="b" anchorCtr="0">
            <a:spAutoFit/>
          </a:bodyPr>
          <a:lstStyle>
            <a:lvl1pPr lvl="0" algn="l">
              <a:lnSpc>
                <a:spcPct val="87000"/>
              </a:lnSpc>
              <a:spcBef>
                <a:spcPts val="0"/>
              </a:spcBef>
              <a:spcAft>
                <a:spcPts val="0"/>
              </a:spcAft>
              <a:buClr>
                <a:schemeClr val="lt1"/>
              </a:buClr>
              <a:buSzPts val="6000"/>
              <a:buFont typeface="Inter"/>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41" name="Google Shape;141;p78"/>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495300" y="261600"/>
            <a:ext cx="1992497" cy="73377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matchingName="Full Bleed Image">
  <p:cSld name="Full Bleed Image">
    <p:bg>
      <p:bgPr>
        <a:solidFill>
          <a:schemeClr val="dk2"/>
        </a:solidFill>
        <a:effectLst/>
      </p:bgPr>
    </p:bg>
    <p:spTree>
      <p:nvGrpSpPr>
        <p:cNvPr id="1" name="Shape 1430"/>
        <p:cNvGrpSpPr/>
        <p:nvPr/>
      </p:nvGrpSpPr>
      <p:grpSpPr>
        <a:xfrm>
          <a:off x="0" y="0"/>
          <a:ext cx="0" cy="0"/>
          <a:chOff x="0" y="0"/>
          <a:chExt cx="0" cy="0"/>
        </a:xfrm>
      </p:grpSpPr>
      <p:sp>
        <p:nvSpPr>
          <p:cNvPr id="1431" name="Google Shape;1431;p182"/>
          <p:cNvSpPr>
            <a:spLocks noGrp="1"/>
          </p:cNvSpPr>
          <p:nvPr>
            <p:ph type="pic" idx="2"/>
          </p:nvPr>
        </p:nvSpPr>
        <p:spPr>
          <a:xfrm>
            <a:off x="0" y="0"/>
            <a:ext cx="12192000" cy="6858000"/>
          </a:xfrm>
          <a:prstGeom prst="rect">
            <a:avLst/>
          </a:prstGeom>
          <a:noFill/>
          <a:ln>
            <a:noFill/>
          </a:ln>
        </p:spPr>
      </p:sp>
    </p:spTree>
    <p:extLst>
      <p:ext uri="{BB962C8B-B14F-4D97-AF65-F5344CB8AC3E}">
        <p14:creationId xmlns:p14="http://schemas.microsoft.com/office/powerpoint/2010/main" val="1431424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matchingName="Orange Image Left">
  <p:cSld name="Orange Image Left">
    <p:bg>
      <p:bgPr>
        <a:solidFill>
          <a:srgbClr val="FFFFFF"/>
        </a:solidFill>
        <a:effectLst/>
      </p:bgPr>
    </p:bg>
    <p:spTree>
      <p:nvGrpSpPr>
        <p:cNvPr id="1" name="Shape 1432"/>
        <p:cNvGrpSpPr/>
        <p:nvPr/>
      </p:nvGrpSpPr>
      <p:grpSpPr>
        <a:xfrm>
          <a:off x="0" y="0"/>
          <a:ext cx="0" cy="0"/>
          <a:chOff x="0" y="0"/>
          <a:chExt cx="0" cy="0"/>
        </a:xfrm>
      </p:grpSpPr>
      <p:sp>
        <p:nvSpPr>
          <p:cNvPr id="1433" name="Google Shape;1433;p183"/>
          <p:cNvSpPr>
            <a:spLocks noGrp="1"/>
          </p:cNvSpPr>
          <p:nvPr>
            <p:ph type="pic" idx="2"/>
          </p:nvPr>
        </p:nvSpPr>
        <p:spPr>
          <a:xfrm>
            <a:off x="0" y="0"/>
            <a:ext cx="7531546" cy="6858000"/>
          </a:xfrm>
          <a:prstGeom prst="rect">
            <a:avLst/>
          </a:prstGeom>
          <a:noFill/>
          <a:ln>
            <a:noFill/>
          </a:ln>
        </p:spPr>
      </p:sp>
      <p:sp>
        <p:nvSpPr>
          <p:cNvPr id="1434" name="Google Shape;1434;p183"/>
          <p:cNvSpPr/>
          <p:nvPr/>
        </p:nvSpPr>
        <p:spPr>
          <a:xfrm>
            <a:off x="7533628" y="0"/>
            <a:ext cx="4658373" cy="6858000"/>
          </a:xfrm>
          <a:prstGeom prst="rect">
            <a:avLst/>
          </a:prstGeom>
          <a:gradFill>
            <a:gsLst>
              <a:gs pos="0">
                <a:schemeClr val="accent5"/>
              </a:gs>
              <a:gs pos="72000">
                <a:schemeClr val="accent1"/>
              </a:gs>
              <a:gs pos="100000">
                <a:srgbClr val="DA4400"/>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700" b="1">
              <a:solidFill>
                <a:srgbClr val="FFFFFF"/>
              </a:solidFill>
              <a:latin typeface="Inter Light"/>
              <a:ea typeface="Inter Light"/>
              <a:cs typeface="Inter Light"/>
              <a:sym typeface="Inter Light"/>
            </a:endParaRPr>
          </a:p>
        </p:txBody>
      </p:sp>
      <p:sp>
        <p:nvSpPr>
          <p:cNvPr id="1435" name="Google Shape;1435;p183"/>
          <p:cNvSpPr txBox="1">
            <a:spLocks noGrp="1"/>
          </p:cNvSpPr>
          <p:nvPr>
            <p:ph type="body" idx="1"/>
          </p:nvPr>
        </p:nvSpPr>
        <p:spPr>
          <a:xfrm>
            <a:off x="8103394" y="2442803"/>
            <a:ext cx="3574222" cy="1657338"/>
          </a:xfrm>
          <a:prstGeom prst="rect">
            <a:avLst/>
          </a:prstGeom>
          <a:noFill/>
          <a:ln>
            <a:noFill/>
          </a:ln>
        </p:spPr>
        <p:txBody>
          <a:bodyPr spcFirstLastPara="1" wrap="square" lIns="0" tIns="0" rIns="0" bIns="0" anchor="t" anchorCtr="0">
            <a:noAutofit/>
          </a:bodyPr>
          <a:lstStyle>
            <a:lvl1pPr marL="457200" lvl="0" indent="-228600" algn="l">
              <a:lnSpc>
                <a:spcPct val="96000"/>
              </a:lnSpc>
              <a:spcBef>
                <a:spcPts val="1200"/>
              </a:spcBef>
              <a:spcAft>
                <a:spcPts val="0"/>
              </a:spcAft>
              <a:buClr>
                <a:schemeClr val="lt1"/>
              </a:buClr>
              <a:buSzPts val="1800"/>
              <a:buNone/>
              <a:defRPr sz="1800">
                <a:solidFill>
                  <a:schemeClr val="lt1"/>
                </a:solidFill>
              </a:defRPr>
            </a:lvl1pPr>
            <a:lvl2pPr marL="914400" lvl="1" indent="-228600" algn="l">
              <a:lnSpc>
                <a:spcPct val="107000"/>
              </a:lnSpc>
              <a:spcBef>
                <a:spcPts val="0"/>
              </a:spcBef>
              <a:spcAft>
                <a:spcPts val="0"/>
              </a:spcAft>
              <a:buClr>
                <a:schemeClr val="lt1"/>
              </a:buClr>
              <a:buSzPts val="2100"/>
              <a:buNone/>
              <a:defRPr>
                <a:solidFill>
                  <a:schemeClr val="lt1"/>
                </a:solidFill>
              </a:defRPr>
            </a:lvl2pPr>
            <a:lvl3pPr marL="1371600" lvl="2" indent="-228600" algn="l">
              <a:lnSpc>
                <a:spcPct val="98000"/>
              </a:lnSpc>
              <a:spcBef>
                <a:spcPts val="1200"/>
              </a:spcBef>
              <a:spcAft>
                <a:spcPts val="0"/>
              </a:spcAft>
              <a:buClr>
                <a:schemeClr val="lt1"/>
              </a:buClr>
              <a:buSzPts val="1800"/>
              <a:buNone/>
              <a:defRPr>
                <a:solidFill>
                  <a:schemeClr val="lt1"/>
                </a:solidFill>
              </a:defRPr>
            </a:lvl3pPr>
            <a:lvl4pPr marL="1828800" lvl="3" indent="-228600" algn="l">
              <a:lnSpc>
                <a:spcPct val="94000"/>
              </a:lnSpc>
              <a:spcBef>
                <a:spcPts val="1200"/>
              </a:spcBef>
              <a:spcAft>
                <a:spcPts val="0"/>
              </a:spcAft>
              <a:buClr>
                <a:schemeClr val="lt1"/>
              </a:buClr>
              <a:buSzPts val="1800"/>
              <a:buNone/>
              <a:defRPr sz="1800">
                <a:solidFill>
                  <a:schemeClr val="lt1"/>
                </a:solidFill>
              </a:defRPr>
            </a:lvl4pPr>
            <a:lvl5pPr marL="2286000" lvl="4" indent="-228600" algn="l">
              <a:lnSpc>
                <a:spcPct val="107000"/>
              </a:lnSpc>
              <a:spcBef>
                <a:spcPts val="1200"/>
              </a:spcBef>
              <a:spcAft>
                <a:spcPts val="0"/>
              </a:spcAft>
              <a:buSzPts val="2800"/>
              <a:buFont typeface="Arial"/>
              <a:buNone/>
              <a:defRPr sz="2800">
                <a:solidFill>
                  <a:schemeClr val="lt1"/>
                </a:solidFill>
              </a:defRPr>
            </a:lvl5pPr>
            <a:lvl6pPr marL="2743200" lvl="5" indent="-228600" algn="l">
              <a:lnSpc>
                <a:spcPct val="96000"/>
              </a:lnSpc>
              <a:spcBef>
                <a:spcPts val="0"/>
              </a:spcBef>
              <a:spcAft>
                <a:spcPts val="0"/>
              </a:spcAft>
              <a:buClr>
                <a:schemeClr val="lt1"/>
              </a:buClr>
              <a:buSzPts val="1800"/>
              <a:buNone/>
              <a:defRPr>
                <a:solidFill>
                  <a:schemeClr val="lt1"/>
                </a:solidFill>
              </a:defRPr>
            </a:lvl6pPr>
            <a:lvl7pPr marL="3200400" lvl="6" indent="-406400" algn="l">
              <a:lnSpc>
                <a:spcPct val="107000"/>
              </a:lnSpc>
              <a:spcBef>
                <a:spcPts val="1200"/>
              </a:spcBef>
              <a:spcAft>
                <a:spcPts val="0"/>
              </a:spcAft>
              <a:buClr>
                <a:schemeClr val="lt1"/>
              </a:buClr>
              <a:buSzPts val="2800"/>
              <a:buChar char="​"/>
              <a:defRPr>
                <a:solidFill>
                  <a:schemeClr val="lt1"/>
                </a:solidFill>
              </a:defRPr>
            </a:lvl7pPr>
            <a:lvl8pPr marL="3657600" lvl="7" indent="-577850" algn="l">
              <a:lnSpc>
                <a:spcPct val="87000"/>
              </a:lnSpc>
              <a:spcBef>
                <a:spcPts val="1800"/>
              </a:spcBef>
              <a:spcAft>
                <a:spcPts val="0"/>
              </a:spcAft>
              <a:buClr>
                <a:schemeClr val="lt1"/>
              </a:buClr>
              <a:buSzPts val="5500"/>
              <a:buChar char="​"/>
              <a:defRPr>
                <a:solidFill>
                  <a:schemeClr val="lt1"/>
                </a:solidFill>
              </a:defRPr>
            </a:lvl8pPr>
            <a:lvl9pPr marL="4114800" lvl="8" indent="-228600" algn="l">
              <a:lnSpc>
                <a:spcPct val="87000"/>
              </a:lnSpc>
              <a:spcBef>
                <a:spcPts val="1800"/>
              </a:spcBef>
              <a:spcAft>
                <a:spcPts val="0"/>
              </a:spcAft>
              <a:buClr>
                <a:schemeClr val="lt1"/>
              </a:buClr>
              <a:buSzPts val="6800"/>
              <a:buNone/>
              <a:defRPr>
                <a:solidFill>
                  <a:schemeClr val="lt1"/>
                </a:solidFill>
              </a:defRPr>
            </a:lvl9pPr>
          </a:lstStyle>
          <a:p>
            <a:endParaRPr/>
          </a:p>
        </p:txBody>
      </p:sp>
      <p:sp>
        <p:nvSpPr>
          <p:cNvPr id="1436" name="Google Shape;1436;p183"/>
          <p:cNvSpPr txBox="1">
            <a:spLocks noGrp="1"/>
          </p:cNvSpPr>
          <p:nvPr>
            <p:ph type="title"/>
          </p:nvPr>
        </p:nvSpPr>
        <p:spPr>
          <a:xfrm>
            <a:off x="8108300" y="496448"/>
            <a:ext cx="3574220" cy="1787605"/>
          </a:xfrm>
          <a:prstGeom prst="rect">
            <a:avLst/>
          </a:prstGeom>
          <a:noFill/>
          <a:ln>
            <a:noFill/>
          </a:ln>
        </p:spPr>
        <p:txBody>
          <a:bodyPr spcFirstLastPara="1" wrap="square" lIns="0" tIns="0" rIns="0" bIns="0" anchor="b" anchorCtr="0">
            <a:spAutoFit/>
          </a:bodyPr>
          <a:lstStyle>
            <a:lvl1pPr lvl="0" algn="l">
              <a:lnSpc>
                <a:spcPct val="87000"/>
              </a:lnSpc>
              <a:spcBef>
                <a:spcPts val="0"/>
              </a:spcBef>
              <a:spcAft>
                <a:spcPts val="0"/>
              </a:spcAft>
              <a:buClr>
                <a:schemeClr val="lt1"/>
              </a:buClr>
              <a:buSzPts val="4400"/>
              <a:buFont typeface="Inter ExtraBold"/>
              <a:buNone/>
              <a:defRPr sz="4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37" name="Google Shape;1437;p183"/>
          <p:cNvSpPr/>
          <p:nvPr/>
        </p:nvSpPr>
        <p:spPr>
          <a:xfrm>
            <a:off x="7533625" y="0"/>
            <a:ext cx="47538"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96000"/>
              </a:lnSpc>
              <a:spcBef>
                <a:spcPts val="0"/>
              </a:spcBef>
              <a:spcAft>
                <a:spcPts val="0"/>
              </a:spcAft>
              <a:buNone/>
            </a:pPr>
            <a:endParaRPr sz="3700">
              <a:solidFill>
                <a:schemeClr val="lt1"/>
              </a:solidFill>
              <a:latin typeface="Helvetica Neue"/>
              <a:ea typeface="Helvetica Neue"/>
              <a:cs typeface="Helvetica Neue"/>
              <a:sym typeface="Helvetica Neue"/>
            </a:endParaRPr>
          </a:p>
        </p:txBody>
      </p:sp>
      <p:sp>
        <p:nvSpPr>
          <p:cNvPr id="1438" name="Google Shape;1438;p183"/>
          <p:cNvSpPr/>
          <p:nvPr/>
        </p:nvSpPr>
        <p:spPr>
          <a:xfrm>
            <a:off x="11361220" y="6446711"/>
            <a:ext cx="322664" cy="290543"/>
          </a:xfrm>
          <a:custGeom>
            <a:avLst/>
            <a:gdLst/>
            <a:ahLst/>
            <a:cxnLst/>
            <a:rect l="l" t="t" r="r" b="b"/>
            <a:pathLst>
              <a:path w="441055" h="397148" extrusionOk="0">
                <a:moveTo>
                  <a:pt x="236007" y="397148"/>
                </a:moveTo>
                <a:lnTo>
                  <a:pt x="138508" y="397148"/>
                </a:lnTo>
                <a:cubicBezTo>
                  <a:pt x="118379" y="397148"/>
                  <a:pt x="99626" y="386322"/>
                  <a:pt x="89562" y="368912"/>
                </a:cubicBezTo>
                <a:lnTo>
                  <a:pt x="7531" y="226842"/>
                </a:lnTo>
                <a:cubicBezTo>
                  <a:pt x="-2509" y="209408"/>
                  <a:pt x="-2509" y="187756"/>
                  <a:pt x="7524" y="170346"/>
                </a:cubicBezTo>
                <a:lnTo>
                  <a:pt x="89569" y="28260"/>
                </a:lnTo>
                <a:cubicBezTo>
                  <a:pt x="99618" y="10826"/>
                  <a:pt x="118379" y="0"/>
                  <a:pt x="138508" y="0"/>
                </a:cubicBezTo>
                <a:lnTo>
                  <a:pt x="302544" y="0"/>
                </a:lnTo>
                <a:cubicBezTo>
                  <a:pt x="322673" y="0"/>
                  <a:pt x="341427" y="10826"/>
                  <a:pt x="351491" y="28260"/>
                </a:cubicBezTo>
                <a:lnTo>
                  <a:pt x="433513" y="170330"/>
                </a:lnTo>
                <a:cubicBezTo>
                  <a:pt x="443569" y="187748"/>
                  <a:pt x="443569" y="209408"/>
                  <a:pt x="433513" y="226842"/>
                </a:cubicBezTo>
                <a:lnTo>
                  <a:pt x="412300" y="260664"/>
                </a:lnTo>
                <a:cubicBezTo>
                  <a:pt x="402425" y="277776"/>
                  <a:pt x="383663" y="288594"/>
                  <a:pt x="363527" y="288594"/>
                </a:cubicBezTo>
                <a:lnTo>
                  <a:pt x="265902" y="288594"/>
                </a:lnTo>
                <a:lnTo>
                  <a:pt x="319271" y="198519"/>
                </a:lnTo>
                <a:lnTo>
                  <a:pt x="269901" y="113040"/>
                </a:lnTo>
                <a:lnTo>
                  <a:pt x="171136" y="113040"/>
                </a:lnTo>
                <a:lnTo>
                  <a:pt x="121742" y="198582"/>
                </a:lnTo>
                <a:lnTo>
                  <a:pt x="236007" y="397148"/>
                </a:lnTo>
                <a:lnTo>
                  <a:pt x="236007" y="39714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dk1"/>
              </a:solidFill>
              <a:latin typeface="Inter Light"/>
              <a:ea typeface="Inter Light"/>
              <a:cs typeface="Inter Light"/>
              <a:sym typeface="Inter Light"/>
            </a:endParaRPr>
          </a:p>
        </p:txBody>
      </p:sp>
      <p:sp>
        <p:nvSpPr>
          <p:cNvPr id="1439" name="Google Shape;1439;p183"/>
          <p:cNvSpPr txBox="1"/>
          <p:nvPr/>
        </p:nvSpPr>
        <p:spPr>
          <a:xfrm>
            <a:off x="8082742" y="6505759"/>
            <a:ext cx="2820136" cy="157607"/>
          </a:xfrm>
          <a:prstGeom prst="rect">
            <a:avLst/>
          </a:prstGeom>
          <a:noFill/>
          <a:ln>
            <a:noFill/>
          </a:ln>
        </p:spPr>
        <p:txBody>
          <a:bodyPr spcFirstLastPara="1" wrap="square" lIns="0" tIns="0" rIns="0" bIns="0" anchor="b" anchorCtr="0">
            <a:spAutoFit/>
          </a:bodyPr>
          <a:lstStyle/>
          <a:p>
            <a:pPr marL="0" marR="0" lvl="0" indent="0" algn="r" rtl="0">
              <a:lnSpc>
                <a:spcPct val="96000"/>
              </a:lnSpc>
              <a:spcBef>
                <a:spcPts val="0"/>
              </a:spcBef>
              <a:spcAft>
                <a:spcPts val="0"/>
              </a:spcAft>
              <a:buClr>
                <a:srgbClr val="3253DC"/>
              </a:buClr>
              <a:buSzPts val="1600"/>
              <a:buFont typeface="Arial"/>
              <a:buNone/>
            </a:pPr>
            <a:r>
              <a:rPr lang="en-US" sz="1600" baseline="-25000">
                <a:solidFill>
                  <a:srgbClr val="FEB898"/>
                </a:solidFill>
                <a:latin typeface="Space Mono"/>
                <a:ea typeface="Space Mono"/>
                <a:cs typeface="Space Mono"/>
                <a:sym typeface="Space Mono"/>
              </a:rPr>
              <a:t>©</a:t>
            </a:r>
            <a:r>
              <a:rPr lang="en-US" sz="400" baseline="-25000">
                <a:solidFill>
                  <a:srgbClr val="FEB898"/>
                </a:solidFill>
                <a:latin typeface="Space Mono"/>
                <a:ea typeface="Space Mono"/>
                <a:cs typeface="Space Mono"/>
                <a:sym typeface="Space Mono"/>
              </a:rPr>
              <a:t> </a:t>
            </a:r>
            <a:r>
              <a:rPr lang="en-US" sz="800">
                <a:solidFill>
                  <a:srgbClr val="FEB898"/>
                </a:solidFill>
                <a:latin typeface="Space Mono"/>
                <a:ea typeface="Space Mono"/>
                <a:cs typeface="Space Mono"/>
                <a:sym typeface="Space Mono"/>
              </a:rPr>
              <a:t>2022  Pure Storage</a:t>
            </a:r>
            <a:endParaRPr/>
          </a:p>
        </p:txBody>
      </p:sp>
      <p:sp>
        <p:nvSpPr>
          <p:cNvPr id="1440" name="Google Shape;1440;p183"/>
          <p:cNvSpPr txBox="1"/>
          <p:nvPr/>
        </p:nvSpPr>
        <p:spPr>
          <a:xfrm>
            <a:off x="11085818" y="6512110"/>
            <a:ext cx="121828" cy="142540"/>
          </a:xfrm>
          <a:prstGeom prst="rect">
            <a:avLst/>
          </a:prstGeom>
          <a:noFill/>
          <a:ln>
            <a:noFill/>
          </a:ln>
        </p:spPr>
        <p:txBody>
          <a:bodyPr spcFirstLastPara="1" wrap="square" lIns="0" tIns="0" rIns="0" bIns="0" anchor="b" anchorCtr="0">
            <a:spAutoFit/>
          </a:bodyPr>
          <a:lstStyle/>
          <a:p>
            <a:pPr marL="0" marR="0" lvl="0" indent="0" algn="r" rtl="0">
              <a:lnSpc>
                <a:spcPct val="125000"/>
              </a:lnSpc>
              <a:spcBef>
                <a:spcPts val="0"/>
              </a:spcBef>
              <a:spcAft>
                <a:spcPts val="0"/>
              </a:spcAft>
              <a:buNone/>
            </a:pPr>
            <a:fld id="{00000000-1234-1234-1234-123412341234}" type="slidenum">
              <a:rPr lang="en-US" sz="800">
                <a:solidFill>
                  <a:srgbClr val="FEB898"/>
                </a:solidFill>
                <a:latin typeface="Space Mono"/>
                <a:ea typeface="Space Mono"/>
                <a:cs typeface="Space Mono"/>
                <a:sym typeface="Space Mono"/>
              </a:rPr>
              <a:t>‹#›</a:t>
            </a:fld>
            <a:endParaRPr sz="800">
              <a:solidFill>
                <a:srgbClr val="FEB898"/>
              </a:solidFill>
              <a:latin typeface="Space Mono"/>
              <a:ea typeface="Space Mono"/>
              <a:cs typeface="Space Mono"/>
              <a:sym typeface="Space Mono"/>
            </a:endParaRPr>
          </a:p>
        </p:txBody>
      </p:sp>
    </p:spTree>
    <p:extLst>
      <p:ext uri="{BB962C8B-B14F-4D97-AF65-F5344CB8AC3E}">
        <p14:creationId xmlns:p14="http://schemas.microsoft.com/office/powerpoint/2010/main" val="2791569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matchingName="Orange Image Right">
  <p:cSld name="Orange Image Right">
    <p:spTree>
      <p:nvGrpSpPr>
        <p:cNvPr id="1" name="Shape 1441"/>
        <p:cNvGrpSpPr/>
        <p:nvPr/>
      </p:nvGrpSpPr>
      <p:grpSpPr>
        <a:xfrm>
          <a:off x="0" y="0"/>
          <a:ext cx="0" cy="0"/>
          <a:chOff x="0" y="0"/>
          <a:chExt cx="0" cy="0"/>
        </a:xfrm>
      </p:grpSpPr>
      <p:sp>
        <p:nvSpPr>
          <p:cNvPr id="1442" name="Google Shape;1442;p184"/>
          <p:cNvSpPr/>
          <p:nvPr/>
        </p:nvSpPr>
        <p:spPr>
          <a:xfrm>
            <a:off x="0" y="0"/>
            <a:ext cx="4658374" cy="6858000"/>
          </a:xfrm>
          <a:prstGeom prst="rect">
            <a:avLst/>
          </a:prstGeom>
          <a:gradFill>
            <a:gsLst>
              <a:gs pos="0">
                <a:schemeClr val="accent5"/>
              </a:gs>
              <a:gs pos="72000">
                <a:schemeClr val="accent1"/>
              </a:gs>
              <a:gs pos="100000">
                <a:srgbClr val="DA4400"/>
              </a:gs>
            </a:gsLst>
            <a:lin ang="81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700" b="1">
              <a:solidFill>
                <a:srgbClr val="FFFFFF"/>
              </a:solidFill>
              <a:latin typeface="Inter Light"/>
              <a:ea typeface="Inter Light"/>
              <a:cs typeface="Inter Light"/>
              <a:sym typeface="Inter Light"/>
            </a:endParaRPr>
          </a:p>
        </p:txBody>
      </p:sp>
      <p:sp>
        <p:nvSpPr>
          <p:cNvPr id="1443" name="Google Shape;1443;p184"/>
          <p:cNvSpPr>
            <a:spLocks noGrp="1"/>
          </p:cNvSpPr>
          <p:nvPr>
            <p:ph type="pic" idx="2"/>
          </p:nvPr>
        </p:nvSpPr>
        <p:spPr>
          <a:xfrm>
            <a:off x="4658374" y="0"/>
            <a:ext cx="7533626" cy="6858000"/>
          </a:xfrm>
          <a:prstGeom prst="rect">
            <a:avLst/>
          </a:prstGeom>
          <a:noFill/>
          <a:ln>
            <a:noFill/>
          </a:ln>
        </p:spPr>
      </p:sp>
      <p:sp>
        <p:nvSpPr>
          <p:cNvPr id="1444" name="Google Shape;1444;p184"/>
          <p:cNvSpPr txBox="1">
            <a:spLocks noGrp="1"/>
          </p:cNvSpPr>
          <p:nvPr>
            <p:ph type="body" idx="1"/>
          </p:nvPr>
        </p:nvSpPr>
        <p:spPr>
          <a:xfrm>
            <a:off x="495300" y="2442804"/>
            <a:ext cx="3556000" cy="1657341"/>
          </a:xfrm>
          <a:prstGeom prst="rect">
            <a:avLst/>
          </a:prstGeom>
          <a:noFill/>
          <a:ln>
            <a:noFill/>
          </a:ln>
        </p:spPr>
        <p:txBody>
          <a:bodyPr spcFirstLastPara="1" wrap="square" lIns="0" tIns="0" rIns="0" bIns="0" anchor="t" anchorCtr="0">
            <a:noAutofit/>
          </a:bodyPr>
          <a:lstStyle>
            <a:lvl1pPr marL="457200" lvl="0" indent="-228600" algn="l">
              <a:lnSpc>
                <a:spcPct val="96000"/>
              </a:lnSpc>
              <a:spcBef>
                <a:spcPts val="1200"/>
              </a:spcBef>
              <a:spcAft>
                <a:spcPts val="0"/>
              </a:spcAft>
              <a:buClr>
                <a:schemeClr val="lt1"/>
              </a:buClr>
              <a:buSzPts val="1800"/>
              <a:buNone/>
              <a:defRPr sz="1800">
                <a:solidFill>
                  <a:schemeClr val="lt1"/>
                </a:solidFill>
              </a:defRPr>
            </a:lvl1pPr>
            <a:lvl2pPr marL="914400" lvl="1" indent="-228600" algn="l">
              <a:lnSpc>
                <a:spcPct val="107000"/>
              </a:lnSpc>
              <a:spcBef>
                <a:spcPts val="0"/>
              </a:spcBef>
              <a:spcAft>
                <a:spcPts val="0"/>
              </a:spcAft>
              <a:buClr>
                <a:schemeClr val="lt1"/>
              </a:buClr>
              <a:buSzPts val="2100"/>
              <a:buNone/>
              <a:defRPr>
                <a:solidFill>
                  <a:schemeClr val="lt1"/>
                </a:solidFill>
              </a:defRPr>
            </a:lvl2pPr>
            <a:lvl3pPr marL="1371600" lvl="2" indent="-228600" algn="l">
              <a:lnSpc>
                <a:spcPct val="107000"/>
              </a:lnSpc>
              <a:spcBef>
                <a:spcPts val="0"/>
              </a:spcBef>
              <a:spcAft>
                <a:spcPts val="0"/>
              </a:spcAft>
              <a:buClr>
                <a:schemeClr val="lt1"/>
              </a:buClr>
              <a:buSzPts val="1800"/>
              <a:buNone/>
              <a:defRPr>
                <a:solidFill>
                  <a:schemeClr val="lt1"/>
                </a:solidFill>
              </a:defRPr>
            </a:lvl3pPr>
            <a:lvl4pPr marL="1828800" lvl="3" indent="-228600" algn="l">
              <a:lnSpc>
                <a:spcPct val="107000"/>
              </a:lnSpc>
              <a:spcBef>
                <a:spcPts val="0"/>
              </a:spcBef>
              <a:spcAft>
                <a:spcPts val="0"/>
              </a:spcAft>
              <a:buClr>
                <a:schemeClr val="lt1"/>
              </a:buClr>
              <a:buSzPts val="1800"/>
              <a:buNone/>
              <a:defRPr>
                <a:solidFill>
                  <a:schemeClr val="lt1"/>
                </a:solidFill>
              </a:defRPr>
            </a:lvl4pPr>
            <a:lvl5pPr marL="2286000" lvl="4" indent="-228600" algn="l">
              <a:lnSpc>
                <a:spcPct val="96000"/>
              </a:lnSpc>
              <a:spcBef>
                <a:spcPts val="1800"/>
              </a:spcBef>
              <a:spcAft>
                <a:spcPts val="0"/>
              </a:spcAft>
              <a:buSzPts val="2100"/>
              <a:buFont typeface="Arial"/>
              <a:buNone/>
              <a:defRPr>
                <a:solidFill>
                  <a:schemeClr val="lt1"/>
                </a:solidFill>
              </a:defRPr>
            </a:lvl5pPr>
            <a:lvl6pPr marL="2743200" lvl="5" indent="-228600" algn="l">
              <a:lnSpc>
                <a:spcPct val="96000"/>
              </a:lnSpc>
              <a:spcBef>
                <a:spcPts val="0"/>
              </a:spcBef>
              <a:spcAft>
                <a:spcPts val="0"/>
              </a:spcAft>
              <a:buClr>
                <a:schemeClr val="lt1"/>
              </a:buClr>
              <a:buSzPts val="1800"/>
              <a:buNone/>
              <a:defRPr>
                <a:solidFill>
                  <a:schemeClr val="lt1"/>
                </a:solidFill>
              </a:defRPr>
            </a:lvl6pPr>
            <a:lvl7pPr marL="3200400" lvl="6" indent="-406400" algn="l">
              <a:lnSpc>
                <a:spcPct val="107000"/>
              </a:lnSpc>
              <a:spcBef>
                <a:spcPts val="1200"/>
              </a:spcBef>
              <a:spcAft>
                <a:spcPts val="0"/>
              </a:spcAft>
              <a:buClr>
                <a:schemeClr val="lt1"/>
              </a:buClr>
              <a:buSzPts val="2800"/>
              <a:buChar char="​"/>
              <a:defRPr>
                <a:solidFill>
                  <a:schemeClr val="lt1"/>
                </a:solidFill>
              </a:defRPr>
            </a:lvl7pPr>
            <a:lvl8pPr marL="3657600" lvl="7" indent="-577850" algn="l">
              <a:lnSpc>
                <a:spcPct val="87000"/>
              </a:lnSpc>
              <a:spcBef>
                <a:spcPts val="1800"/>
              </a:spcBef>
              <a:spcAft>
                <a:spcPts val="0"/>
              </a:spcAft>
              <a:buClr>
                <a:schemeClr val="lt1"/>
              </a:buClr>
              <a:buSzPts val="5500"/>
              <a:buChar char="​"/>
              <a:defRPr>
                <a:solidFill>
                  <a:schemeClr val="lt1"/>
                </a:solidFill>
              </a:defRPr>
            </a:lvl8pPr>
            <a:lvl9pPr marL="4114800" lvl="8" indent="-228600" algn="l">
              <a:lnSpc>
                <a:spcPct val="87000"/>
              </a:lnSpc>
              <a:spcBef>
                <a:spcPts val="1800"/>
              </a:spcBef>
              <a:spcAft>
                <a:spcPts val="0"/>
              </a:spcAft>
              <a:buClr>
                <a:schemeClr val="lt1"/>
              </a:buClr>
              <a:buSzPts val="6800"/>
              <a:buNone/>
              <a:defRPr>
                <a:solidFill>
                  <a:schemeClr val="lt1"/>
                </a:solidFill>
              </a:defRPr>
            </a:lvl9pPr>
          </a:lstStyle>
          <a:p>
            <a:endParaRPr/>
          </a:p>
        </p:txBody>
      </p:sp>
      <p:sp>
        <p:nvSpPr>
          <p:cNvPr id="1445" name="Google Shape;1445;p184"/>
          <p:cNvSpPr txBox="1">
            <a:spLocks noGrp="1"/>
          </p:cNvSpPr>
          <p:nvPr>
            <p:ph type="title"/>
          </p:nvPr>
        </p:nvSpPr>
        <p:spPr>
          <a:xfrm>
            <a:off x="495300" y="496448"/>
            <a:ext cx="3574220" cy="1787605"/>
          </a:xfrm>
          <a:prstGeom prst="rect">
            <a:avLst/>
          </a:prstGeom>
          <a:noFill/>
          <a:ln>
            <a:noFill/>
          </a:ln>
        </p:spPr>
        <p:txBody>
          <a:bodyPr spcFirstLastPara="1" wrap="square" lIns="0" tIns="0" rIns="0" bIns="0" anchor="b" anchorCtr="0">
            <a:spAutoFit/>
          </a:bodyPr>
          <a:lstStyle>
            <a:lvl1pPr lvl="0" algn="l">
              <a:lnSpc>
                <a:spcPct val="87000"/>
              </a:lnSpc>
              <a:spcBef>
                <a:spcPts val="0"/>
              </a:spcBef>
              <a:spcAft>
                <a:spcPts val="0"/>
              </a:spcAft>
              <a:buClr>
                <a:schemeClr val="lt1"/>
              </a:buClr>
              <a:buSzPts val="4400"/>
              <a:buFont typeface="Inter ExtraBold"/>
              <a:buNone/>
              <a:defRPr sz="4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46" name="Google Shape;1446;p184"/>
          <p:cNvSpPr/>
          <p:nvPr/>
        </p:nvSpPr>
        <p:spPr>
          <a:xfrm>
            <a:off x="4610836" y="0"/>
            <a:ext cx="47538"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96000"/>
              </a:lnSpc>
              <a:spcBef>
                <a:spcPts val="0"/>
              </a:spcBef>
              <a:spcAft>
                <a:spcPts val="0"/>
              </a:spcAft>
              <a:buNone/>
            </a:pPr>
            <a:endParaRPr sz="3700">
              <a:solidFill>
                <a:schemeClr val="lt1"/>
              </a:solidFill>
              <a:latin typeface="Helvetica Neue"/>
              <a:ea typeface="Helvetica Neue"/>
              <a:cs typeface="Helvetica Neue"/>
              <a:sym typeface="Helvetica Neue"/>
            </a:endParaRPr>
          </a:p>
        </p:txBody>
      </p:sp>
      <p:sp>
        <p:nvSpPr>
          <p:cNvPr id="1447" name="Google Shape;1447;p184"/>
          <p:cNvSpPr txBox="1"/>
          <p:nvPr/>
        </p:nvSpPr>
        <p:spPr>
          <a:xfrm>
            <a:off x="495299" y="6505759"/>
            <a:ext cx="3773458" cy="157607"/>
          </a:xfrm>
          <a:prstGeom prst="rect">
            <a:avLst/>
          </a:prstGeom>
          <a:noFill/>
          <a:ln>
            <a:noFill/>
          </a:ln>
        </p:spPr>
        <p:txBody>
          <a:bodyPr spcFirstLastPara="1" wrap="square" lIns="0" tIns="0" rIns="0" bIns="0" anchor="b" anchorCtr="0">
            <a:spAutoFit/>
          </a:bodyPr>
          <a:lstStyle/>
          <a:p>
            <a:pPr marL="0" marR="0" lvl="0" indent="0" algn="l" rtl="0">
              <a:lnSpc>
                <a:spcPct val="96000"/>
              </a:lnSpc>
              <a:spcBef>
                <a:spcPts val="0"/>
              </a:spcBef>
              <a:spcAft>
                <a:spcPts val="0"/>
              </a:spcAft>
              <a:buClr>
                <a:srgbClr val="3253DC"/>
              </a:buClr>
              <a:buSzPts val="1600"/>
              <a:buFont typeface="Arial"/>
              <a:buNone/>
            </a:pPr>
            <a:r>
              <a:rPr lang="en-US" sz="1600" baseline="-25000">
                <a:solidFill>
                  <a:srgbClr val="FEB898"/>
                </a:solidFill>
                <a:latin typeface="Space Mono"/>
                <a:ea typeface="Space Mono"/>
                <a:cs typeface="Space Mono"/>
                <a:sym typeface="Space Mono"/>
              </a:rPr>
              <a:t>©</a:t>
            </a:r>
            <a:r>
              <a:rPr lang="en-US" sz="500" baseline="-25000">
                <a:solidFill>
                  <a:srgbClr val="FEB898"/>
                </a:solidFill>
                <a:latin typeface="Space Mono"/>
                <a:ea typeface="Space Mono"/>
                <a:cs typeface="Space Mono"/>
                <a:sym typeface="Space Mono"/>
              </a:rPr>
              <a:t> </a:t>
            </a:r>
            <a:r>
              <a:rPr lang="en-US" sz="800">
                <a:solidFill>
                  <a:srgbClr val="FEB898"/>
                </a:solidFill>
                <a:latin typeface="Space Mono"/>
                <a:ea typeface="Space Mono"/>
                <a:cs typeface="Space Mono"/>
                <a:sym typeface="Space Mono"/>
              </a:rPr>
              <a:t>2022  Pure Storage, Inc.</a:t>
            </a:r>
            <a:endParaRPr/>
          </a:p>
        </p:txBody>
      </p:sp>
    </p:spTree>
    <p:extLst>
      <p:ext uri="{BB962C8B-B14F-4D97-AF65-F5344CB8AC3E}">
        <p14:creationId xmlns:p14="http://schemas.microsoft.com/office/powerpoint/2010/main" val="2195359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matchingName="Teal Image Left">
  <p:cSld name="Teal Image Left">
    <p:bg>
      <p:bgPr>
        <a:solidFill>
          <a:srgbClr val="FFFFFF"/>
        </a:solidFill>
        <a:effectLst/>
      </p:bgPr>
    </p:bg>
    <p:spTree>
      <p:nvGrpSpPr>
        <p:cNvPr id="1" name="Shape 1448"/>
        <p:cNvGrpSpPr/>
        <p:nvPr/>
      </p:nvGrpSpPr>
      <p:grpSpPr>
        <a:xfrm>
          <a:off x="0" y="0"/>
          <a:ext cx="0" cy="0"/>
          <a:chOff x="0" y="0"/>
          <a:chExt cx="0" cy="0"/>
        </a:xfrm>
      </p:grpSpPr>
      <p:sp>
        <p:nvSpPr>
          <p:cNvPr id="1449" name="Google Shape;1449;p185"/>
          <p:cNvSpPr>
            <a:spLocks noGrp="1"/>
          </p:cNvSpPr>
          <p:nvPr>
            <p:ph type="pic" idx="2"/>
          </p:nvPr>
        </p:nvSpPr>
        <p:spPr>
          <a:xfrm>
            <a:off x="0" y="0"/>
            <a:ext cx="7531546" cy="6858000"/>
          </a:xfrm>
          <a:prstGeom prst="rect">
            <a:avLst/>
          </a:prstGeom>
          <a:noFill/>
          <a:ln>
            <a:noFill/>
          </a:ln>
        </p:spPr>
      </p:sp>
      <p:sp>
        <p:nvSpPr>
          <p:cNvPr id="1450" name="Google Shape;1450;p185"/>
          <p:cNvSpPr/>
          <p:nvPr/>
        </p:nvSpPr>
        <p:spPr>
          <a:xfrm>
            <a:off x="7533628" y="0"/>
            <a:ext cx="4658373" cy="6858000"/>
          </a:xfrm>
          <a:prstGeom prst="rect">
            <a:avLst/>
          </a:prstGeom>
          <a:gradFill>
            <a:gsLst>
              <a:gs pos="0">
                <a:schemeClr val="accent4"/>
              </a:gs>
              <a:gs pos="100000">
                <a:srgbClr val="006456"/>
              </a:gs>
            </a:gsLst>
            <a:lin ang="2700000" scaled="0"/>
          </a:gradFill>
          <a:ln>
            <a:noFill/>
          </a:ln>
        </p:spPr>
        <p:txBody>
          <a:bodyPr spcFirstLastPara="1" wrap="square" lIns="91425" tIns="45700" rIns="91425" bIns="45700" anchor="ctr" anchorCtr="0">
            <a:noAutofit/>
          </a:bodyPr>
          <a:lstStyle/>
          <a:p>
            <a:pPr marL="0" marR="0" lvl="0" indent="0" algn="ctr" rtl="0">
              <a:lnSpc>
                <a:spcPct val="96000"/>
              </a:lnSpc>
              <a:spcBef>
                <a:spcPts val="0"/>
              </a:spcBef>
              <a:spcAft>
                <a:spcPts val="0"/>
              </a:spcAft>
              <a:buNone/>
            </a:pPr>
            <a:endParaRPr sz="3700">
              <a:solidFill>
                <a:schemeClr val="lt1"/>
              </a:solidFill>
              <a:latin typeface="Inter Light"/>
              <a:ea typeface="Inter Light"/>
              <a:cs typeface="Inter Light"/>
              <a:sym typeface="Inter Light"/>
            </a:endParaRPr>
          </a:p>
        </p:txBody>
      </p:sp>
      <p:sp>
        <p:nvSpPr>
          <p:cNvPr id="1451" name="Google Shape;1451;p185"/>
          <p:cNvSpPr/>
          <p:nvPr/>
        </p:nvSpPr>
        <p:spPr>
          <a:xfrm>
            <a:off x="7533625" y="0"/>
            <a:ext cx="47538"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96000"/>
              </a:lnSpc>
              <a:spcBef>
                <a:spcPts val="0"/>
              </a:spcBef>
              <a:spcAft>
                <a:spcPts val="0"/>
              </a:spcAft>
              <a:buNone/>
            </a:pPr>
            <a:endParaRPr sz="3700">
              <a:solidFill>
                <a:schemeClr val="lt1"/>
              </a:solidFill>
              <a:latin typeface="Helvetica Neue"/>
              <a:ea typeface="Helvetica Neue"/>
              <a:cs typeface="Helvetica Neue"/>
              <a:sym typeface="Helvetica Neue"/>
            </a:endParaRPr>
          </a:p>
        </p:txBody>
      </p:sp>
      <p:sp>
        <p:nvSpPr>
          <p:cNvPr id="1452" name="Google Shape;1452;p185"/>
          <p:cNvSpPr/>
          <p:nvPr/>
        </p:nvSpPr>
        <p:spPr>
          <a:xfrm>
            <a:off x="11361220" y="6446711"/>
            <a:ext cx="322664" cy="290543"/>
          </a:xfrm>
          <a:custGeom>
            <a:avLst/>
            <a:gdLst/>
            <a:ahLst/>
            <a:cxnLst/>
            <a:rect l="l" t="t" r="r" b="b"/>
            <a:pathLst>
              <a:path w="441055" h="397148" extrusionOk="0">
                <a:moveTo>
                  <a:pt x="236007" y="397148"/>
                </a:moveTo>
                <a:lnTo>
                  <a:pt x="138508" y="397148"/>
                </a:lnTo>
                <a:cubicBezTo>
                  <a:pt x="118379" y="397148"/>
                  <a:pt x="99626" y="386322"/>
                  <a:pt x="89562" y="368912"/>
                </a:cubicBezTo>
                <a:lnTo>
                  <a:pt x="7531" y="226842"/>
                </a:lnTo>
                <a:cubicBezTo>
                  <a:pt x="-2509" y="209408"/>
                  <a:pt x="-2509" y="187756"/>
                  <a:pt x="7524" y="170346"/>
                </a:cubicBezTo>
                <a:lnTo>
                  <a:pt x="89569" y="28260"/>
                </a:lnTo>
                <a:cubicBezTo>
                  <a:pt x="99618" y="10826"/>
                  <a:pt x="118379" y="0"/>
                  <a:pt x="138508" y="0"/>
                </a:cubicBezTo>
                <a:lnTo>
                  <a:pt x="302544" y="0"/>
                </a:lnTo>
                <a:cubicBezTo>
                  <a:pt x="322673" y="0"/>
                  <a:pt x="341427" y="10826"/>
                  <a:pt x="351491" y="28260"/>
                </a:cubicBezTo>
                <a:lnTo>
                  <a:pt x="433513" y="170330"/>
                </a:lnTo>
                <a:cubicBezTo>
                  <a:pt x="443569" y="187748"/>
                  <a:pt x="443569" y="209408"/>
                  <a:pt x="433513" y="226842"/>
                </a:cubicBezTo>
                <a:lnTo>
                  <a:pt x="412300" y="260664"/>
                </a:lnTo>
                <a:cubicBezTo>
                  <a:pt x="402425" y="277776"/>
                  <a:pt x="383663" y="288594"/>
                  <a:pt x="363527" y="288594"/>
                </a:cubicBezTo>
                <a:lnTo>
                  <a:pt x="265902" y="288594"/>
                </a:lnTo>
                <a:lnTo>
                  <a:pt x="319271" y="198519"/>
                </a:lnTo>
                <a:lnTo>
                  <a:pt x="269901" y="113040"/>
                </a:lnTo>
                <a:lnTo>
                  <a:pt x="171136" y="113040"/>
                </a:lnTo>
                <a:lnTo>
                  <a:pt x="121742" y="198582"/>
                </a:lnTo>
                <a:lnTo>
                  <a:pt x="236007" y="397148"/>
                </a:lnTo>
                <a:lnTo>
                  <a:pt x="236007" y="39714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dk1"/>
              </a:solidFill>
              <a:latin typeface="Inter Light"/>
              <a:ea typeface="Inter Light"/>
              <a:cs typeface="Inter Light"/>
              <a:sym typeface="Inter Light"/>
            </a:endParaRPr>
          </a:p>
        </p:txBody>
      </p:sp>
      <p:sp>
        <p:nvSpPr>
          <p:cNvPr id="1453" name="Google Shape;1453;p185"/>
          <p:cNvSpPr txBox="1"/>
          <p:nvPr/>
        </p:nvSpPr>
        <p:spPr>
          <a:xfrm>
            <a:off x="8082742" y="6505759"/>
            <a:ext cx="2820136" cy="157607"/>
          </a:xfrm>
          <a:prstGeom prst="rect">
            <a:avLst/>
          </a:prstGeom>
          <a:noFill/>
          <a:ln>
            <a:noFill/>
          </a:ln>
        </p:spPr>
        <p:txBody>
          <a:bodyPr spcFirstLastPara="1" wrap="square" lIns="0" tIns="0" rIns="0" bIns="0" anchor="b" anchorCtr="0">
            <a:spAutoFit/>
          </a:bodyPr>
          <a:lstStyle/>
          <a:p>
            <a:pPr marL="0" marR="0" lvl="0" indent="0" algn="r" rtl="0">
              <a:lnSpc>
                <a:spcPct val="96000"/>
              </a:lnSpc>
              <a:spcBef>
                <a:spcPts val="0"/>
              </a:spcBef>
              <a:spcAft>
                <a:spcPts val="0"/>
              </a:spcAft>
              <a:buClr>
                <a:srgbClr val="3253DC"/>
              </a:buClr>
              <a:buSzPts val="1600"/>
              <a:buFont typeface="Arial"/>
              <a:buNone/>
            </a:pPr>
            <a:r>
              <a:rPr lang="en-US" sz="1600" baseline="-25000">
                <a:solidFill>
                  <a:srgbClr val="BDFFF5"/>
                </a:solidFill>
                <a:latin typeface="Space Mono"/>
                <a:ea typeface="Space Mono"/>
                <a:cs typeface="Space Mono"/>
                <a:sym typeface="Space Mono"/>
              </a:rPr>
              <a:t>©</a:t>
            </a:r>
            <a:r>
              <a:rPr lang="en-US" sz="600" baseline="-25000">
                <a:solidFill>
                  <a:srgbClr val="FEB898"/>
                </a:solidFill>
                <a:latin typeface="Space Mono"/>
                <a:ea typeface="Space Mono"/>
                <a:cs typeface="Space Mono"/>
                <a:sym typeface="Space Mono"/>
              </a:rPr>
              <a:t> </a:t>
            </a:r>
            <a:r>
              <a:rPr lang="en-US" sz="800">
                <a:solidFill>
                  <a:srgbClr val="BDFFF5"/>
                </a:solidFill>
                <a:latin typeface="Space Mono"/>
                <a:ea typeface="Space Mono"/>
                <a:cs typeface="Space Mono"/>
                <a:sym typeface="Space Mono"/>
              </a:rPr>
              <a:t>2022 Pure Storage</a:t>
            </a:r>
            <a:endParaRPr/>
          </a:p>
        </p:txBody>
      </p:sp>
      <p:sp>
        <p:nvSpPr>
          <p:cNvPr id="1454" name="Google Shape;1454;p185"/>
          <p:cNvSpPr txBox="1"/>
          <p:nvPr/>
        </p:nvSpPr>
        <p:spPr>
          <a:xfrm>
            <a:off x="11085818" y="6512110"/>
            <a:ext cx="121828" cy="142540"/>
          </a:xfrm>
          <a:prstGeom prst="rect">
            <a:avLst/>
          </a:prstGeom>
          <a:noFill/>
          <a:ln>
            <a:noFill/>
          </a:ln>
        </p:spPr>
        <p:txBody>
          <a:bodyPr spcFirstLastPara="1" wrap="square" lIns="0" tIns="0" rIns="0" bIns="0" anchor="b" anchorCtr="0">
            <a:spAutoFit/>
          </a:bodyPr>
          <a:lstStyle/>
          <a:p>
            <a:pPr marL="0" marR="0" lvl="0" indent="0" algn="r" rtl="0">
              <a:lnSpc>
                <a:spcPct val="125000"/>
              </a:lnSpc>
              <a:spcBef>
                <a:spcPts val="0"/>
              </a:spcBef>
              <a:spcAft>
                <a:spcPts val="0"/>
              </a:spcAft>
              <a:buNone/>
            </a:pPr>
            <a:fld id="{00000000-1234-1234-1234-123412341234}" type="slidenum">
              <a:rPr lang="en-US" sz="800">
                <a:solidFill>
                  <a:srgbClr val="BDFFF5"/>
                </a:solidFill>
                <a:latin typeface="Space Mono"/>
                <a:ea typeface="Space Mono"/>
                <a:cs typeface="Space Mono"/>
                <a:sym typeface="Space Mono"/>
              </a:rPr>
              <a:t>‹#›</a:t>
            </a:fld>
            <a:endParaRPr sz="800">
              <a:solidFill>
                <a:srgbClr val="BDFFF5"/>
              </a:solidFill>
              <a:latin typeface="Space Mono"/>
              <a:ea typeface="Space Mono"/>
              <a:cs typeface="Space Mono"/>
              <a:sym typeface="Space Mono"/>
            </a:endParaRPr>
          </a:p>
        </p:txBody>
      </p:sp>
      <p:sp>
        <p:nvSpPr>
          <p:cNvPr id="1455" name="Google Shape;1455;p185"/>
          <p:cNvSpPr txBox="1">
            <a:spLocks noGrp="1"/>
          </p:cNvSpPr>
          <p:nvPr>
            <p:ph type="body" idx="1"/>
          </p:nvPr>
        </p:nvSpPr>
        <p:spPr>
          <a:xfrm>
            <a:off x="8103394" y="2442803"/>
            <a:ext cx="3574222" cy="1657338"/>
          </a:xfrm>
          <a:prstGeom prst="rect">
            <a:avLst/>
          </a:prstGeom>
          <a:noFill/>
          <a:ln>
            <a:noFill/>
          </a:ln>
        </p:spPr>
        <p:txBody>
          <a:bodyPr spcFirstLastPara="1" wrap="square" lIns="0" tIns="0" rIns="0" bIns="0" anchor="t" anchorCtr="0">
            <a:noAutofit/>
          </a:bodyPr>
          <a:lstStyle>
            <a:lvl1pPr marL="457200" lvl="0" indent="-228600" algn="l">
              <a:lnSpc>
                <a:spcPct val="96000"/>
              </a:lnSpc>
              <a:spcBef>
                <a:spcPts val="1200"/>
              </a:spcBef>
              <a:spcAft>
                <a:spcPts val="0"/>
              </a:spcAft>
              <a:buClr>
                <a:schemeClr val="lt1"/>
              </a:buClr>
              <a:buSzPts val="1800"/>
              <a:buNone/>
              <a:defRPr sz="1800">
                <a:solidFill>
                  <a:schemeClr val="lt1"/>
                </a:solidFill>
              </a:defRPr>
            </a:lvl1pPr>
            <a:lvl2pPr marL="914400" lvl="1" indent="-228600" algn="l">
              <a:lnSpc>
                <a:spcPct val="107000"/>
              </a:lnSpc>
              <a:spcBef>
                <a:spcPts val="0"/>
              </a:spcBef>
              <a:spcAft>
                <a:spcPts val="0"/>
              </a:spcAft>
              <a:buClr>
                <a:schemeClr val="lt1"/>
              </a:buClr>
              <a:buSzPts val="2100"/>
              <a:buNone/>
              <a:defRPr>
                <a:solidFill>
                  <a:schemeClr val="lt1"/>
                </a:solidFill>
              </a:defRPr>
            </a:lvl2pPr>
            <a:lvl3pPr marL="1371600" lvl="2" indent="-228600" algn="l">
              <a:lnSpc>
                <a:spcPct val="98000"/>
              </a:lnSpc>
              <a:spcBef>
                <a:spcPts val="1200"/>
              </a:spcBef>
              <a:spcAft>
                <a:spcPts val="0"/>
              </a:spcAft>
              <a:buClr>
                <a:schemeClr val="lt1"/>
              </a:buClr>
              <a:buSzPts val="1800"/>
              <a:buNone/>
              <a:defRPr>
                <a:solidFill>
                  <a:schemeClr val="lt1"/>
                </a:solidFill>
              </a:defRPr>
            </a:lvl3pPr>
            <a:lvl4pPr marL="1828800" lvl="3" indent="-228600" algn="l">
              <a:lnSpc>
                <a:spcPct val="94000"/>
              </a:lnSpc>
              <a:spcBef>
                <a:spcPts val="1200"/>
              </a:spcBef>
              <a:spcAft>
                <a:spcPts val="0"/>
              </a:spcAft>
              <a:buClr>
                <a:schemeClr val="lt1"/>
              </a:buClr>
              <a:buSzPts val="1800"/>
              <a:buNone/>
              <a:defRPr sz="1800">
                <a:solidFill>
                  <a:schemeClr val="lt1"/>
                </a:solidFill>
              </a:defRPr>
            </a:lvl4pPr>
            <a:lvl5pPr marL="2286000" lvl="4" indent="-228600" algn="l">
              <a:lnSpc>
                <a:spcPct val="107000"/>
              </a:lnSpc>
              <a:spcBef>
                <a:spcPts val="1200"/>
              </a:spcBef>
              <a:spcAft>
                <a:spcPts val="0"/>
              </a:spcAft>
              <a:buSzPts val="2800"/>
              <a:buFont typeface="Arial"/>
              <a:buNone/>
              <a:defRPr sz="2800">
                <a:solidFill>
                  <a:schemeClr val="lt1"/>
                </a:solidFill>
              </a:defRPr>
            </a:lvl5pPr>
            <a:lvl6pPr marL="2743200" lvl="5" indent="-228600" algn="l">
              <a:lnSpc>
                <a:spcPct val="96000"/>
              </a:lnSpc>
              <a:spcBef>
                <a:spcPts val="0"/>
              </a:spcBef>
              <a:spcAft>
                <a:spcPts val="0"/>
              </a:spcAft>
              <a:buClr>
                <a:schemeClr val="lt1"/>
              </a:buClr>
              <a:buSzPts val="1800"/>
              <a:buNone/>
              <a:defRPr>
                <a:solidFill>
                  <a:schemeClr val="lt1"/>
                </a:solidFill>
              </a:defRPr>
            </a:lvl6pPr>
            <a:lvl7pPr marL="3200400" lvl="6" indent="-406400" algn="l">
              <a:lnSpc>
                <a:spcPct val="107000"/>
              </a:lnSpc>
              <a:spcBef>
                <a:spcPts val="1200"/>
              </a:spcBef>
              <a:spcAft>
                <a:spcPts val="0"/>
              </a:spcAft>
              <a:buClr>
                <a:schemeClr val="lt1"/>
              </a:buClr>
              <a:buSzPts val="2800"/>
              <a:buChar char="​"/>
              <a:defRPr>
                <a:solidFill>
                  <a:schemeClr val="lt1"/>
                </a:solidFill>
              </a:defRPr>
            </a:lvl7pPr>
            <a:lvl8pPr marL="3657600" lvl="7" indent="-577850" algn="l">
              <a:lnSpc>
                <a:spcPct val="87000"/>
              </a:lnSpc>
              <a:spcBef>
                <a:spcPts val="1800"/>
              </a:spcBef>
              <a:spcAft>
                <a:spcPts val="0"/>
              </a:spcAft>
              <a:buClr>
                <a:schemeClr val="lt1"/>
              </a:buClr>
              <a:buSzPts val="5500"/>
              <a:buChar char="​"/>
              <a:defRPr>
                <a:solidFill>
                  <a:schemeClr val="lt1"/>
                </a:solidFill>
              </a:defRPr>
            </a:lvl8pPr>
            <a:lvl9pPr marL="4114800" lvl="8" indent="-228600" algn="l">
              <a:lnSpc>
                <a:spcPct val="87000"/>
              </a:lnSpc>
              <a:spcBef>
                <a:spcPts val="1800"/>
              </a:spcBef>
              <a:spcAft>
                <a:spcPts val="0"/>
              </a:spcAft>
              <a:buClr>
                <a:schemeClr val="lt1"/>
              </a:buClr>
              <a:buSzPts val="6800"/>
              <a:buNone/>
              <a:defRPr>
                <a:solidFill>
                  <a:schemeClr val="lt1"/>
                </a:solidFill>
              </a:defRPr>
            </a:lvl9pPr>
          </a:lstStyle>
          <a:p>
            <a:endParaRPr/>
          </a:p>
        </p:txBody>
      </p:sp>
      <p:sp>
        <p:nvSpPr>
          <p:cNvPr id="1456" name="Google Shape;1456;p185"/>
          <p:cNvSpPr txBox="1">
            <a:spLocks noGrp="1"/>
          </p:cNvSpPr>
          <p:nvPr>
            <p:ph type="title"/>
          </p:nvPr>
        </p:nvSpPr>
        <p:spPr>
          <a:xfrm>
            <a:off x="8108300" y="496448"/>
            <a:ext cx="3574220" cy="1787605"/>
          </a:xfrm>
          <a:prstGeom prst="rect">
            <a:avLst/>
          </a:prstGeom>
          <a:noFill/>
          <a:ln>
            <a:noFill/>
          </a:ln>
        </p:spPr>
        <p:txBody>
          <a:bodyPr spcFirstLastPara="1" wrap="square" lIns="0" tIns="0" rIns="0" bIns="0" anchor="b" anchorCtr="0">
            <a:spAutoFit/>
          </a:bodyPr>
          <a:lstStyle>
            <a:lvl1pPr lvl="0" algn="l">
              <a:lnSpc>
                <a:spcPct val="87000"/>
              </a:lnSpc>
              <a:spcBef>
                <a:spcPts val="0"/>
              </a:spcBef>
              <a:spcAft>
                <a:spcPts val="0"/>
              </a:spcAft>
              <a:buClr>
                <a:schemeClr val="lt1"/>
              </a:buClr>
              <a:buSzPts val="4400"/>
              <a:buFont typeface="Inter ExtraBold"/>
              <a:buNone/>
              <a:defRPr sz="4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724771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matchingName="Teal Image Right">
  <p:cSld name="Teal Image Right">
    <p:spTree>
      <p:nvGrpSpPr>
        <p:cNvPr id="1" name="Shape 1457"/>
        <p:cNvGrpSpPr/>
        <p:nvPr/>
      </p:nvGrpSpPr>
      <p:grpSpPr>
        <a:xfrm>
          <a:off x="0" y="0"/>
          <a:ext cx="0" cy="0"/>
          <a:chOff x="0" y="0"/>
          <a:chExt cx="0" cy="0"/>
        </a:xfrm>
      </p:grpSpPr>
      <p:sp>
        <p:nvSpPr>
          <p:cNvPr id="1458" name="Google Shape;1458;p186"/>
          <p:cNvSpPr/>
          <p:nvPr/>
        </p:nvSpPr>
        <p:spPr>
          <a:xfrm>
            <a:off x="0" y="0"/>
            <a:ext cx="4658374" cy="6858000"/>
          </a:xfrm>
          <a:prstGeom prst="rect">
            <a:avLst/>
          </a:prstGeom>
          <a:gradFill>
            <a:gsLst>
              <a:gs pos="0">
                <a:schemeClr val="accent4"/>
              </a:gs>
              <a:gs pos="100000">
                <a:srgbClr val="006456"/>
              </a:gs>
            </a:gsLst>
            <a:lin ang="8100000" scaled="0"/>
          </a:gradFill>
          <a:ln>
            <a:noFill/>
          </a:ln>
        </p:spPr>
        <p:txBody>
          <a:bodyPr spcFirstLastPara="1" wrap="square" lIns="91425" tIns="45700" rIns="91425" bIns="45700" anchor="ctr" anchorCtr="0">
            <a:noAutofit/>
          </a:bodyPr>
          <a:lstStyle/>
          <a:p>
            <a:pPr marL="0" marR="0" lvl="0" indent="0" algn="ctr" rtl="0">
              <a:lnSpc>
                <a:spcPct val="96000"/>
              </a:lnSpc>
              <a:spcBef>
                <a:spcPts val="0"/>
              </a:spcBef>
              <a:spcAft>
                <a:spcPts val="0"/>
              </a:spcAft>
              <a:buNone/>
            </a:pPr>
            <a:endParaRPr sz="3700">
              <a:solidFill>
                <a:schemeClr val="lt1"/>
              </a:solidFill>
              <a:latin typeface="Inter Light"/>
              <a:ea typeface="Inter Light"/>
              <a:cs typeface="Inter Light"/>
              <a:sym typeface="Inter Light"/>
            </a:endParaRPr>
          </a:p>
        </p:txBody>
      </p:sp>
      <p:sp>
        <p:nvSpPr>
          <p:cNvPr id="1459" name="Google Shape;1459;p186"/>
          <p:cNvSpPr>
            <a:spLocks noGrp="1"/>
          </p:cNvSpPr>
          <p:nvPr>
            <p:ph type="pic" idx="2"/>
          </p:nvPr>
        </p:nvSpPr>
        <p:spPr>
          <a:xfrm>
            <a:off x="4658374" y="0"/>
            <a:ext cx="7533626" cy="6858000"/>
          </a:xfrm>
          <a:prstGeom prst="rect">
            <a:avLst/>
          </a:prstGeom>
          <a:noFill/>
          <a:ln>
            <a:noFill/>
          </a:ln>
        </p:spPr>
      </p:sp>
      <p:sp>
        <p:nvSpPr>
          <p:cNvPr id="1460" name="Google Shape;1460;p186"/>
          <p:cNvSpPr/>
          <p:nvPr/>
        </p:nvSpPr>
        <p:spPr>
          <a:xfrm>
            <a:off x="4610836" y="0"/>
            <a:ext cx="47538"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96000"/>
              </a:lnSpc>
              <a:spcBef>
                <a:spcPts val="0"/>
              </a:spcBef>
              <a:spcAft>
                <a:spcPts val="0"/>
              </a:spcAft>
              <a:buNone/>
            </a:pPr>
            <a:endParaRPr sz="3700">
              <a:solidFill>
                <a:schemeClr val="lt1"/>
              </a:solidFill>
              <a:latin typeface="Helvetica Neue"/>
              <a:ea typeface="Helvetica Neue"/>
              <a:cs typeface="Helvetica Neue"/>
              <a:sym typeface="Helvetica Neue"/>
            </a:endParaRPr>
          </a:p>
        </p:txBody>
      </p:sp>
      <p:sp>
        <p:nvSpPr>
          <p:cNvPr id="1461" name="Google Shape;1461;p186"/>
          <p:cNvSpPr txBox="1"/>
          <p:nvPr/>
        </p:nvSpPr>
        <p:spPr>
          <a:xfrm>
            <a:off x="495299" y="6505759"/>
            <a:ext cx="3773458" cy="157607"/>
          </a:xfrm>
          <a:prstGeom prst="rect">
            <a:avLst/>
          </a:prstGeom>
          <a:noFill/>
          <a:ln>
            <a:noFill/>
          </a:ln>
        </p:spPr>
        <p:txBody>
          <a:bodyPr spcFirstLastPara="1" wrap="square" lIns="0" tIns="0" rIns="0" bIns="0" anchor="b" anchorCtr="0">
            <a:spAutoFit/>
          </a:bodyPr>
          <a:lstStyle/>
          <a:p>
            <a:pPr marL="0" marR="0" lvl="0" indent="0" algn="l" rtl="0">
              <a:lnSpc>
                <a:spcPct val="96000"/>
              </a:lnSpc>
              <a:spcBef>
                <a:spcPts val="0"/>
              </a:spcBef>
              <a:spcAft>
                <a:spcPts val="0"/>
              </a:spcAft>
              <a:buClr>
                <a:srgbClr val="3253DC"/>
              </a:buClr>
              <a:buSzPts val="1600"/>
              <a:buFont typeface="Arial"/>
              <a:buNone/>
            </a:pPr>
            <a:r>
              <a:rPr lang="en-US" sz="1600" baseline="-25000">
                <a:solidFill>
                  <a:srgbClr val="BDFFF5"/>
                </a:solidFill>
                <a:latin typeface="Space Mono"/>
                <a:ea typeface="Space Mono"/>
                <a:cs typeface="Space Mono"/>
                <a:sym typeface="Space Mono"/>
              </a:rPr>
              <a:t>©</a:t>
            </a:r>
            <a:r>
              <a:rPr lang="en-US" sz="500" baseline="-25000">
                <a:solidFill>
                  <a:srgbClr val="FEB898"/>
                </a:solidFill>
                <a:latin typeface="Space Mono"/>
                <a:ea typeface="Space Mono"/>
                <a:cs typeface="Space Mono"/>
                <a:sym typeface="Space Mono"/>
              </a:rPr>
              <a:t> </a:t>
            </a:r>
            <a:r>
              <a:rPr lang="en-US" sz="800">
                <a:solidFill>
                  <a:srgbClr val="BDFFF5"/>
                </a:solidFill>
                <a:latin typeface="Space Mono"/>
                <a:ea typeface="Space Mono"/>
                <a:cs typeface="Space Mono"/>
                <a:sym typeface="Space Mono"/>
              </a:rPr>
              <a:t>2022  Pure Storage, Inc.</a:t>
            </a:r>
            <a:endParaRPr/>
          </a:p>
        </p:txBody>
      </p:sp>
      <p:sp>
        <p:nvSpPr>
          <p:cNvPr id="1462" name="Google Shape;1462;p186"/>
          <p:cNvSpPr txBox="1">
            <a:spLocks noGrp="1"/>
          </p:cNvSpPr>
          <p:nvPr>
            <p:ph type="body" idx="1"/>
          </p:nvPr>
        </p:nvSpPr>
        <p:spPr>
          <a:xfrm>
            <a:off x="495300" y="2442804"/>
            <a:ext cx="3556000" cy="1657341"/>
          </a:xfrm>
          <a:prstGeom prst="rect">
            <a:avLst/>
          </a:prstGeom>
          <a:noFill/>
          <a:ln>
            <a:noFill/>
          </a:ln>
        </p:spPr>
        <p:txBody>
          <a:bodyPr spcFirstLastPara="1" wrap="square" lIns="0" tIns="0" rIns="0" bIns="0" anchor="t" anchorCtr="0">
            <a:noAutofit/>
          </a:bodyPr>
          <a:lstStyle>
            <a:lvl1pPr marL="457200" lvl="0" indent="-228600" algn="l">
              <a:lnSpc>
                <a:spcPct val="96000"/>
              </a:lnSpc>
              <a:spcBef>
                <a:spcPts val="1200"/>
              </a:spcBef>
              <a:spcAft>
                <a:spcPts val="0"/>
              </a:spcAft>
              <a:buClr>
                <a:schemeClr val="lt1"/>
              </a:buClr>
              <a:buSzPts val="1800"/>
              <a:buNone/>
              <a:defRPr sz="1800">
                <a:solidFill>
                  <a:schemeClr val="lt1"/>
                </a:solidFill>
              </a:defRPr>
            </a:lvl1pPr>
            <a:lvl2pPr marL="914400" lvl="1" indent="-228600" algn="l">
              <a:lnSpc>
                <a:spcPct val="107000"/>
              </a:lnSpc>
              <a:spcBef>
                <a:spcPts val="0"/>
              </a:spcBef>
              <a:spcAft>
                <a:spcPts val="0"/>
              </a:spcAft>
              <a:buClr>
                <a:schemeClr val="lt1"/>
              </a:buClr>
              <a:buSzPts val="2100"/>
              <a:buNone/>
              <a:defRPr>
                <a:solidFill>
                  <a:schemeClr val="lt1"/>
                </a:solidFill>
              </a:defRPr>
            </a:lvl2pPr>
            <a:lvl3pPr marL="1371600" lvl="2" indent="-228600" algn="l">
              <a:lnSpc>
                <a:spcPct val="107000"/>
              </a:lnSpc>
              <a:spcBef>
                <a:spcPts val="0"/>
              </a:spcBef>
              <a:spcAft>
                <a:spcPts val="0"/>
              </a:spcAft>
              <a:buClr>
                <a:schemeClr val="lt1"/>
              </a:buClr>
              <a:buSzPts val="1800"/>
              <a:buNone/>
              <a:defRPr>
                <a:solidFill>
                  <a:schemeClr val="lt1"/>
                </a:solidFill>
              </a:defRPr>
            </a:lvl3pPr>
            <a:lvl4pPr marL="1828800" lvl="3" indent="-228600" algn="l">
              <a:lnSpc>
                <a:spcPct val="107000"/>
              </a:lnSpc>
              <a:spcBef>
                <a:spcPts val="0"/>
              </a:spcBef>
              <a:spcAft>
                <a:spcPts val="0"/>
              </a:spcAft>
              <a:buClr>
                <a:schemeClr val="lt1"/>
              </a:buClr>
              <a:buSzPts val="1800"/>
              <a:buNone/>
              <a:defRPr>
                <a:solidFill>
                  <a:schemeClr val="lt1"/>
                </a:solidFill>
              </a:defRPr>
            </a:lvl4pPr>
            <a:lvl5pPr marL="2286000" lvl="4" indent="-228600" algn="l">
              <a:lnSpc>
                <a:spcPct val="96000"/>
              </a:lnSpc>
              <a:spcBef>
                <a:spcPts val="1800"/>
              </a:spcBef>
              <a:spcAft>
                <a:spcPts val="0"/>
              </a:spcAft>
              <a:buSzPts val="2100"/>
              <a:buFont typeface="Arial"/>
              <a:buNone/>
              <a:defRPr>
                <a:solidFill>
                  <a:schemeClr val="lt1"/>
                </a:solidFill>
              </a:defRPr>
            </a:lvl5pPr>
            <a:lvl6pPr marL="2743200" lvl="5" indent="-228600" algn="l">
              <a:lnSpc>
                <a:spcPct val="96000"/>
              </a:lnSpc>
              <a:spcBef>
                <a:spcPts val="0"/>
              </a:spcBef>
              <a:spcAft>
                <a:spcPts val="0"/>
              </a:spcAft>
              <a:buClr>
                <a:schemeClr val="lt1"/>
              </a:buClr>
              <a:buSzPts val="1800"/>
              <a:buNone/>
              <a:defRPr>
                <a:solidFill>
                  <a:schemeClr val="lt1"/>
                </a:solidFill>
              </a:defRPr>
            </a:lvl6pPr>
            <a:lvl7pPr marL="3200400" lvl="6" indent="-406400" algn="l">
              <a:lnSpc>
                <a:spcPct val="107000"/>
              </a:lnSpc>
              <a:spcBef>
                <a:spcPts val="1200"/>
              </a:spcBef>
              <a:spcAft>
                <a:spcPts val="0"/>
              </a:spcAft>
              <a:buClr>
                <a:schemeClr val="lt1"/>
              </a:buClr>
              <a:buSzPts val="2800"/>
              <a:buChar char="​"/>
              <a:defRPr>
                <a:solidFill>
                  <a:schemeClr val="lt1"/>
                </a:solidFill>
              </a:defRPr>
            </a:lvl7pPr>
            <a:lvl8pPr marL="3657600" lvl="7" indent="-577850" algn="l">
              <a:lnSpc>
                <a:spcPct val="87000"/>
              </a:lnSpc>
              <a:spcBef>
                <a:spcPts val="1800"/>
              </a:spcBef>
              <a:spcAft>
                <a:spcPts val="0"/>
              </a:spcAft>
              <a:buClr>
                <a:schemeClr val="lt1"/>
              </a:buClr>
              <a:buSzPts val="5500"/>
              <a:buChar char="​"/>
              <a:defRPr>
                <a:solidFill>
                  <a:schemeClr val="lt1"/>
                </a:solidFill>
              </a:defRPr>
            </a:lvl8pPr>
            <a:lvl9pPr marL="4114800" lvl="8" indent="-228600" algn="l">
              <a:lnSpc>
                <a:spcPct val="87000"/>
              </a:lnSpc>
              <a:spcBef>
                <a:spcPts val="1800"/>
              </a:spcBef>
              <a:spcAft>
                <a:spcPts val="0"/>
              </a:spcAft>
              <a:buClr>
                <a:schemeClr val="lt1"/>
              </a:buClr>
              <a:buSzPts val="6800"/>
              <a:buNone/>
              <a:defRPr>
                <a:solidFill>
                  <a:schemeClr val="lt1"/>
                </a:solidFill>
              </a:defRPr>
            </a:lvl9pPr>
          </a:lstStyle>
          <a:p>
            <a:endParaRPr/>
          </a:p>
        </p:txBody>
      </p:sp>
      <p:sp>
        <p:nvSpPr>
          <p:cNvPr id="1463" name="Google Shape;1463;p186"/>
          <p:cNvSpPr txBox="1">
            <a:spLocks noGrp="1"/>
          </p:cNvSpPr>
          <p:nvPr>
            <p:ph type="title"/>
          </p:nvPr>
        </p:nvSpPr>
        <p:spPr>
          <a:xfrm>
            <a:off x="495300" y="496448"/>
            <a:ext cx="3574220" cy="1787605"/>
          </a:xfrm>
          <a:prstGeom prst="rect">
            <a:avLst/>
          </a:prstGeom>
          <a:noFill/>
          <a:ln>
            <a:noFill/>
          </a:ln>
        </p:spPr>
        <p:txBody>
          <a:bodyPr spcFirstLastPara="1" wrap="square" lIns="0" tIns="0" rIns="0" bIns="0" anchor="b" anchorCtr="0">
            <a:spAutoFit/>
          </a:bodyPr>
          <a:lstStyle>
            <a:lvl1pPr lvl="0" algn="l">
              <a:lnSpc>
                <a:spcPct val="87000"/>
              </a:lnSpc>
              <a:spcBef>
                <a:spcPts val="0"/>
              </a:spcBef>
              <a:spcAft>
                <a:spcPts val="0"/>
              </a:spcAft>
              <a:buClr>
                <a:schemeClr val="lt1"/>
              </a:buClr>
              <a:buSzPts val="4400"/>
              <a:buFont typeface="Inter ExtraBold"/>
              <a:buNone/>
              <a:defRPr sz="4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333736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matchingName="Purple Image Left">
  <p:cSld name="Purple Image Left">
    <p:bg>
      <p:bgPr>
        <a:solidFill>
          <a:srgbClr val="FFFFFF"/>
        </a:solidFill>
        <a:effectLst/>
      </p:bgPr>
    </p:bg>
    <p:spTree>
      <p:nvGrpSpPr>
        <p:cNvPr id="1" name="Shape 1464"/>
        <p:cNvGrpSpPr/>
        <p:nvPr/>
      </p:nvGrpSpPr>
      <p:grpSpPr>
        <a:xfrm>
          <a:off x="0" y="0"/>
          <a:ext cx="0" cy="0"/>
          <a:chOff x="0" y="0"/>
          <a:chExt cx="0" cy="0"/>
        </a:xfrm>
      </p:grpSpPr>
      <p:sp>
        <p:nvSpPr>
          <p:cNvPr id="1465" name="Google Shape;1465;p187"/>
          <p:cNvSpPr>
            <a:spLocks noGrp="1"/>
          </p:cNvSpPr>
          <p:nvPr>
            <p:ph type="pic" idx="2"/>
          </p:nvPr>
        </p:nvSpPr>
        <p:spPr>
          <a:xfrm>
            <a:off x="0" y="0"/>
            <a:ext cx="7531546" cy="6858000"/>
          </a:xfrm>
          <a:prstGeom prst="rect">
            <a:avLst/>
          </a:prstGeom>
          <a:noFill/>
          <a:ln>
            <a:noFill/>
          </a:ln>
        </p:spPr>
      </p:sp>
      <p:sp>
        <p:nvSpPr>
          <p:cNvPr id="1466" name="Google Shape;1466;p187"/>
          <p:cNvSpPr/>
          <p:nvPr/>
        </p:nvSpPr>
        <p:spPr>
          <a:xfrm>
            <a:off x="7533628" y="0"/>
            <a:ext cx="4658373" cy="6858000"/>
          </a:xfrm>
          <a:prstGeom prst="rect">
            <a:avLst/>
          </a:prstGeom>
          <a:gradFill>
            <a:gsLst>
              <a:gs pos="0">
                <a:schemeClr val="accent3"/>
              </a:gs>
              <a:gs pos="71000">
                <a:srgbClr val="4C2275"/>
              </a:gs>
              <a:gs pos="100000">
                <a:srgbClr val="33164E"/>
              </a:gs>
            </a:gsLst>
            <a:lin ang="2700000" scaled="0"/>
          </a:gradFill>
          <a:ln>
            <a:noFill/>
          </a:ln>
        </p:spPr>
        <p:txBody>
          <a:bodyPr spcFirstLastPara="1" wrap="square" lIns="91425" tIns="45700" rIns="91425" bIns="45700" anchor="ctr" anchorCtr="0">
            <a:noAutofit/>
          </a:bodyPr>
          <a:lstStyle/>
          <a:p>
            <a:pPr marL="0" marR="0" lvl="0" indent="0" algn="ctr" rtl="0">
              <a:lnSpc>
                <a:spcPct val="96000"/>
              </a:lnSpc>
              <a:spcBef>
                <a:spcPts val="0"/>
              </a:spcBef>
              <a:spcAft>
                <a:spcPts val="0"/>
              </a:spcAft>
              <a:buNone/>
            </a:pPr>
            <a:endParaRPr sz="3700">
              <a:solidFill>
                <a:schemeClr val="lt1"/>
              </a:solidFill>
              <a:latin typeface="Inter Light"/>
              <a:ea typeface="Inter Light"/>
              <a:cs typeface="Inter Light"/>
              <a:sym typeface="Inter Light"/>
            </a:endParaRPr>
          </a:p>
        </p:txBody>
      </p:sp>
      <p:sp>
        <p:nvSpPr>
          <p:cNvPr id="1467" name="Google Shape;1467;p187"/>
          <p:cNvSpPr/>
          <p:nvPr/>
        </p:nvSpPr>
        <p:spPr>
          <a:xfrm>
            <a:off x="7533625" y="0"/>
            <a:ext cx="47538" cy="68580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96000"/>
              </a:lnSpc>
              <a:spcBef>
                <a:spcPts val="0"/>
              </a:spcBef>
              <a:spcAft>
                <a:spcPts val="0"/>
              </a:spcAft>
              <a:buNone/>
            </a:pPr>
            <a:endParaRPr sz="3700">
              <a:solidFill>
                <a:schemeClr val="lt1"/>
              </a:solidFill>
              <a:latin typeface="Helvetica Neue"/>
              <a:ea typeface="Helvetica Neue"/>
              <a:cs typeface="Helvetica Neue"/>
              <a:sym typeface="Helvetica Neue"/>
            </a:endParaRPr>
          </a:p>
        </p:txBody>
      </p:sp>
      <p:sp>
        <p:nvSpPr>
          <p:cNvPr id="1468" name="Google Shape;1468;p187"/>
          <p:cNvSpPr/>
          <p:nvPr/>
        </p:nvSpPr>
        <p:spPr>
          <a:xfrm>
            <a:off x="11361220" y="6446711"/>
            <a:ext cx="322664" cy="290543"/>
          </a:xfrm>
          <a:custGeom>
            <a:avLst/>
            <a:gdLst/>
            <a:ahLst/>
            <a:cxnLst/>
            <a:rect l="l" t="t" r="r" b="b"/>
            <a:pathLst>
              <a:path w="441055" h="397148" extrusionOk="0">
                <a:moveTo>
                  <a:pt x="236007" y="397148"/>
                </a:moveTo>
                <a:lnTo>
                  <a:pt x="138508" y="397148"/>
                </a:lnTo>
                <a:cubicBezTo>
                  <a:pt x="118379" y="397148"/>
                  <a:pt x="99626" y="386322"/>
                  <a:pt x="89562" y="368912"/>
                </a:cubicBezTo>
                <a:lnTo>
                  <a:pt x="7531" y="226842"/>
                </a:lnTo>
                <a:cubicBezTo>
                  <a:pt x="-2509" y="209408"/>
                  <a:pt x="-2509" y="187756"/>
                  <a:pt x="7524" y="170346"/>
                </a:cubicBezTo>
                <a:lnTo>
                  <a:pt x="89569" y="28260"/>
                </a:lnTo>
                <a:cubicBezTo>
                  <a:pt x="99618" y="10826"/>
                  <a:pt x="118379" y="0"/>
                  <a:pt x="138508" y="0"/>
                </a:cubicBezTo>
                <a:lnTo>
                  <a:pt x="302544" y="0"/>
                </a:lnTo>
                <a:cubicBezTo>
                  <a:pt x="322673" y="0"/>
                  <a:pt x="341427" y="10826"/>
                  <a:pt x="351491" y="28260"/>
                </a:cubicBezTo>
                <a:lnTo>
                  <a:pt x="433513" y="170330"/>
                </a:lnTo>
                <a:cubicBezTo>
                  <a:pt x="443569" y="187748"/>
                  <a:pt x="443569" y="209408"/>
                  <a:pt x="433513" y="226842"/>
                </a:cubicBezTo>
                <a:lnTo>
                  <a:pt x="412300" y="260664"/>
                </a:lnTo>
                <a:cubicBezTo>
                  <a:pt x="402425" y="277776"/>
                  <a:pt x="383663" y="288594"/>
                  <a:pt x="363527" y="288594"/>
                </a:cubicBezTo>
                <a:lnTo>
                  <a:pt x="265902" y="288594"/>
                </a:lnTo>
                <a:lnTo>
                  <a:pt x="319271" y="198519"/>
                </a:lnTo>
                <a:lnTo>
                  <a:pt x="269901" y="113040"/>
                </a:lnTo>
                <a:lnTo>
                  <a:pt x="171136" y="113040"/>
                </a:lnTo>
                <a:lnTo>
                  <a:pt x="121742" y="198582"/>
                </a:lnTo>
                <a:lnTo>
                  <a:pt x="236007" y="397148"/>
                </a:lnTo>
                <a:lnTo>
                  <a:pt x="236007" y="39714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dk1"/>
              </a:solidFill>
              <a:latin typeface="Inter Light"/>
              <a:ea typeface="Inter Light"/>
              <a:cs typeface="Inter Light"/>
              <a:sym typeface="Inter Light"/>
            </a:endParaRPr>
          </a:p>
        </p:txBody>
      </p:sp>
      <p:sp>
        <p:nvSpPr>
          <p:cNvPr id="1469" name="Google Shape;1469;p187"/>
          <p:cNvSpPr txBox="1"/>
          <p:nvPr/>
        </p:nvSpPr>
        <p:spPr>
          <a:xfrm>
            <a:off x="8082742" y="6505759"/>
            <a:ext cx="2820136" cy="157607"/>
          </a:xfrm>
          <a:prstGeom prst="rect">
            <a:avLst/>
          </a:prstGeom>
          <a:noFill/>
          <a:ln>
            <a:noFill/>
          </a:ln>
        </p:spPr>
        <p:txBody>
          <a:bodyPr spcFirstLastPara="1" wrap="square" lIns="0" tIns="0" rIns="0" bIns="0" anchor="b" anchorCtr="0">
            <a:spAutoFit/>
          </a:bodyPr>
          <a:lstStyle/>
          <a:p>
            <a:pPr marL="0" marR="0" lvl="0" indent="0" algn="r" rtl="0">
              <a:lnSpc>
                <a:spcPct val="96000"/>
              </a:lnSpc>
              <a:spcBef>
                <a:spcPts val="0"/>
              </a:spcBef>
              <a:spcAft>
                <a:spcPts val="0"/>
              </a:spcAft>
              <a:buClr>
                <a:srgbClr val="3253DC"/>
              </a:buClr>
              <a:buSzPts val="1600"/>
              <a:buFont typeface="Arial"/>
              <a:buNone/>
            </a:pPr>
            <a:r>
              <a:rPr lang="en-US" sz="1600" baseline="-25000">
                <a:solidFill>
                  <a:srgbClr val="C19EE3"/>
                </a:solidFill>
                <a:latin typeface="Space Mono"/>
                <a:ea typeface="Space Mono"/>
                <a:cs typeface="Space Mono"/>
                <a:sym typeface="Space Mono"/>
              </a:rPr>
              <a:t>©</a:t>
            </a:r>
            <a:r>
              <a:rPr lang="en-US" sz="400" baseline="-25000">
                <a:solidFill>
                  <a:srgbClr val="C19EE3"/>
                </a:solidFill>
                <a:latin typeface="Space Mono"/>
                <a:ea typeface="Space Mono"/>
                <a:cs typeface="Space Mono"/>
                <a:sym typeface="Space Mono"/>
              </a:rPr>
              <a:t> </a:t>
            </a:r>
            <a:r>
              <a:rPr lang="en-US" sz="800">
                <a:solidFill>
                  <a:srgbClr val="C19EE3"/>
                </a:solidFill>
                <a:latin typeface="Space Mono"/>
                <a:ea typeface="Space Mono"/>
                <a:cs typeface="Space Mono"/>
                <a:sym typeface="Space Mono"/>
              </a:rPr>
              <a:t>2022  Pure Storage</a:t>
            </a:r>
            <a:endParaRPr/>
          </a:p>
        </p:txBody>
      </p:sp>
      <p:sp>
        <p:nvSpPr>
          <p:cNvPr id="1470" name="Google Shape;1470;p187"/>
          <p:cNvSpPr txBox="1"/>
          <p:nvPr/>
        </p:nvSpPr>
        <p:spPr>
          <a:xfrm>
            <a:off x="11085818" y="6512110"/>
            <a:ext cx="121828" cy="142540"/>
          </a:xfrm>
          <a:prstGeom prst="rect">
            <a:avLst/>
          </a:prstGeom>
          <a:noFill/>
          <a:ln>
            <a:noFill/>
          </a:ln>
        </p:spPr>
        <p:txBody>
          <a:bodyPr spcFirstLastPara="1" wrap="square" lIns="0" tIns="0" rIns="0" bIns="0" anchor="b" anchorCtr="0">
            <a:spAutoFit/>
          </a:bodyPr>
          <a:lstStyle/>
          <a:p>
            <a:pPr marL="0" marR="0" lvl="0" indent="0" algn="r" rtl="0">
              <a:lnSpc>
                <a:spcPct val="125000"/>
              </a:lnSpc>
              <a:spcBef>
                <a:spcPts val="0"/>
              </a:spcBef>
              <a:spcAft>
                <a:spcPts val="0"/>
              </a:spcAft>
              <a:buNone/>
            </a:pPr>
            <a:fld id="{00000000-1234-1234-1234-123412341234}" type="slidenum">
              <a:rPr lang="en-US" sz="800">
                <a:solidFill>
                  <a:srgbClr val="C19EE3"/>
                </a:solidFill>
                <a:latin typeface="Space Mono"/>
                <a:ea typeface="Space Mono"/>
                <a:cs typeface="Space Mono"/>
                <a:sym typeface="Space Mono"/>
              </a:rPr>
              <a:t>‹#›</a:t>
            </a:fld>
            <a:endParaRPr sz="800">
              <a:solidFill>
                <a:srgbClr val="C19EE3"/>
              </a:solidFill>
              <a:latin typeface="Space Mono"/>
              <a:ea typeface="Space Mono"/>
              <a:cs typeface="Space Mono"/>
              <a:sym typeface="Space Mono"/>
            </a:endParaRPr>
          </a:p>
        </p:txBody>
      </p:sp>
      <p:sp>
        <p:nvSpPr>
          <p:cNvPr id="1471" name="Google Shape;1471;p187"/>
          <p:cNvSpPr txBox="1">
            <a:spLocks noGrp="1"/>
          </p:cNvSpPr>
          <p:nvPr>
            <p:ph type="body" idx="1"/>
          </p:nvPr>
        </p:nvSpPr>
        <p:spPr>
          <a:xfrm>
            <a:off x="8103394" y="2442803"/>
            <a:ext cx="3574222" cy="1657338"/>
          </a:xfrm>
          <a:prstGeom prst="rect">
            <a:avLst/>
          </a:prstGeom>
          <a:noFill/>
          <a:ln>
            <a:noFill/>
          </a:ln>
        </p:spPr>
        <p:txBody>
          <a:bodyPr spcFirstLastPara="1" wrap="square" lIns="0" tIns="0" rIns="0" bIns="0" anchor="t" anchorCtr="0">
            <a:noAutofit/>
          </a:bodyPr>
          <a:lstStyle>
            <a:lvl1pPr marL="457200" lvl="0" indent="-228600" algn="l">
              <a:lnSpc>
                <a:spcPct val="96000"/>
              </a:lnSpc>
              <a:spcBef>
                <a:spcPts val="1200"/>
              </a:spcBef>
              <a:spcAft>
                <a:spcPts val="0"/>
              </a:spcAft>
              <a:buClr>
                <a:schemeClr val="lt1"/>
              </a:buClr>
              <a:buSzPts val="1800"/>
              <a:buNone/>
              <a:defRPr sz="1800">
                <a:solidFill>
                  <a:schemeClr val="lt1"/>
                </a:solidFill>
              </a:defRPr>
            </a:lvl1pPr>
            <a:lvl2pPr marL="914400" lvl="1" indent="-228600" algn="l">
              <a:lnSpc>
                <a:spcPct val="107000"/>
              </a:lnSpc>
              <a:spcBef>
                <a:spcPts val="0"/>
              </a:spcBef>
              <a:spcAft>
                <a:spcPts val="0"/>
              </a:spcAft>
              <a:buClr>
                <a:schemeClr val="lt1"/>
              </a:buClr>
              <a:buSzPts val="2100"/>
              <a:buNone/>
              <a:defRPr>
                <a:solidFill>
                  <a:schemeClr val="lt1"/>
                </a:solidFill>
              </a:defRPr>
            </a:lvl2pPr>
            <a:lvl3pPr marL="1371600" lvl="2" indent="-228600" algn="l">
              <a:lnSpc>
                <a:spcPct val="98000"/>
              </a:lnSpc>
              <a:spcBef>
                <a:spcPts val="1200"/>
              </a:spcBef>
              <a:spcAft>
                <a:spcPts val="0"/>
              </a:spcAft>
              <a:buClr>
                <a:schemeClr val="lt1"/>
              </a:buClr>
              <a:buSzPts val="1800"/>
              <a:buNone/>
              <a:defRPr>
                <a:solidFill>
                  <a:schemeClr val="lt1"/>
                </a:solidFill>
              </a:defRPr>
            </a:lvl3pPr>
            <a:lvl4pPr marL="1828800" lvl="3" indent="-228600" algn="l">
              <a:lnSpc>
                <a:spcPct val="94000"/>
              </a:lnSpc>
              <a:spcBef>
                <a:spcPts val="1200"/>
              </a:spcBef>
              <a:spcAft>
                <a:spcPts val="0"/>
              </a:spcAft>
              <a:buClr>
                <a:schemeClr val="lt1"/>
              </a:buClr>
              <a:buSzPts val="1800"/>
              <a:buNone/>
              <a:defRPr sz="1800">
                <a:solidFill>
                  <a:schemeClr val="lt1"/>
                </a:solidFill>
              </a:defRPr>
            </a:lvl4pPr>
            <a:lvl5pPr marL="2286000" lvl="4" indent="-228600" algn="l">
              <a:lnSpc>
                <a:spcPct val="107000"/>
              </a:lnSpc>
              <a:spcBef>
                <a:spcPts val="1200"/>
              </a:spcBef>
              <a:spcAft>
                <a:spcPts val="0"/>
              </a:spcAft>
              <a:buSzPts val="2800"/>
              <a:buFont typeface="Arial"/>
              <a:buNone/>
              <a:defRPr sz="2800">
                <a:solidFill>
                  <a:schemeClr val="lt1"/>
                </a:solidFill>
              </a:defRPr>
            </a:lvl5pPr>
            <a:lvl6pPr marL="2743200" lvl="5" indent="-228600" algn="l">
              <a:lnSpc>
                <a:spcPct val="96000"/>
              </a:lnSpc>
              <a:spcBef>
                <a:spcPts val="0"/>
              </a:spcBef>
              <a:spcAft>
                <a:spcPts val="0"/>
              </a:spcAft>
              <a:buClr>
                <a:schemeClr val="lt1"/>
              </a:buClr>
              <a:buSzPts val="1800"/>
              <a:buNone/>
              <a:defRPr>
                <a:solidFill>
                  <a:schemeClr val="lt1"/>
                </a:solidFill>
              </a:defRPr>
            </a:lvl6pPr>
            <a:lvl7pPr marL="3200400" lvl="6" indent="-406400" algn="l">
              <a:lnSpc>
                <a:spcPct val="107000"/>
              </a:lnSpc>
              <a:spcBef>
                <a:spcPts val="1200"/>
              </a:spcBef>
              <a:spcAft>
                <a:spcPts val="0"/>
              </a:spcAft>
              <a:buClr>
                <a:schemeClr val="lt1"/>
              </a:buClr>
              <a:buSzPts val="2800"/>
              <a:buChar char="​"/>
              <a:defRPr>
                <a:solidFill>
                  <a:schemeClr val="lt1"/>
                </a:solidFill>
              </a:defRPr>
            </a:lvl7pPr>
            <a:lvl8pPr marL="3657600" lvl="7" indent="-577850" algn="l">
              <a:lnSpc>
                <a:spcPct val="87000"/>
              </a:lnSpc>
              <a:spcBef>
                <a:spcPts val="1800"/>
              </a:spcBef>
              <a:spcAft>
                <a:spcPts val="0"/>
              </a:spcAft>
              <a:buClr>
                <a:schemeClr val="lt1"/>
              </a:buClr>
              <a:buSzPts val="5500"/>
              <a:buChar char="​"/>
              <a:defRPr>
                <a:solidFill>
                  <a:schemeClr val="lt1"/>
                </a:solidFill>
              </a:defRPr>
            </a:lvl8pPr>
            <a:lvl9pPr marL="4114800" lvl="8" indent="-228600" algn="l">
              <a:lnSpc>
                <a:spcPct val="87000"/>
              </a:lnSpc>
              <a:spcBef>
                <a:spcPts val="1800"/>
              </a:spcBef>
              <a:spcAft>
                <a:spcPts val="0"/>
              </a:spcAft>
              <a:buClr>
                <a:schemeClr val="lt1"/>
              </a:buClr>
              <a:buSzPts val="6800"/>
              <a:buNone/>
              <a:defRPr>
                <a:solidFill>
                  <a:schemeClr val="lt1"/>
                </a:solidFill>
              </a:defRPr>
            </a:lvl9pPr>
          </a:lstStyle>
          <a:p>
            <a:endParaRPr/>
          </a:p>
        </p:txBody>
      </p:sp>
      <p:sp>
        <p:nvSpPr>
          <p:cNvPr id="1472" name="Google Shape;1472;p187"/>
          <p:cNvSpPr txBox="1">
            <a:spLocks noGrp="1"/>
          </p:cNvSpPr>
          <p:nvPr>
            <p:ph type="title"/>
          </p:nvPr>
        </p:nvSpPr>
        <p:spPr>
          <a:xfrm>
            <a:off x="8108300" y="496448"/>
            <a:ext cx="3574220" cy="1787605"/>
          </a:xfrm>
          <a:prstGeom prst="rect">
            <a:avLst/>
          </a:prstGeom>
          <a:noFill/>
          <a:ln>
            <a:noFill/>
          </a:ln>
        </p:spPr>
        <p:txBody>
          <a:bodyPr spcFirstLastPara="1" wrap="square" lIns="0" tIns="0" rIns="0" bIns="0" anchor="b" anchorCtr="0">
            <a:spAutoFit/>
          </a:bodyPr>
          <a:lstStyle>
            <a:lvl1pPr lvl="0" algn="l">
              <a:lnSpc>
                <a:spcPct val="87000"/>
              </a:lnSpc>
              <a:spcBef>
                <a:spcPts val="0"/>
              </a:spcBef>
              <a:spcAft>
                <a:spcPts val="0"/>
              </a:spcAft>
              <a:buClr>
                <a:schemeClr val="lt1"/>
              </a:buClr>
              <a:buSzPts val="4400"/>
              <a:buFont typeface="Inter ExtraBold"/>
              <a:buNone/>
              <a:defRPr sz="4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421478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matchingName="Purple Image Right">
  <p:cSld name="Purple Image Right">
    <p:spTree>
      <p:nvGrpSpPr>
        <p:cNvPr id="1" name="Shape 1473"/>
        <p:cNvGrpSpPr/>
        <p:nvPr/>
      </p:nvGrpSpPr>
      <p:grpSpPr>
        <a:xfrm>
          <a:off x="0" y="0"/>
          <a:ext cx="0" cy="0"/>
          <a:chOff x="0" y="0"/>
          <a:chExt cx="0" cy="0"/>
        </a:xfrm>
      </p:grpSpPr>
      <p:sp>
        <p:nvSpPr>
          <p:cNvPr id="1474" name="Google Shape;1474;p188"/>
          <p:cNvSpPr/>
          <p:nvPr/>
        </p:nvSpPr>
        <p:spPr>
          <a:xfrm>
            <a:off x="0" y="0"/>
            <a:ext cx="4658374" cy="6858000"/>
          </a:xfrm>
          <a:prstGeom prst="rect">
            <a:avLst/>
          </a:prstGeom>
          <a:gradFill>
            <a:gsLst>
              <a:gs pos="0">
                <a:schemeClr val="accent3"/>
              </a:gs>
              <a:gs pos="71000">
                <a:srgbClr val="4C2275"/>
              </a:gs>
              <a:gs pos="100000">
                <a:srgbClr val="33164E"/>
              </a:gs>
            </a:gsLst>
            <a:lin ang="8100000" scaled="0"/>
          </a:gradFill>
          <a:ln>
            <a:noFill/>
          </a:ln>
        </p:spPr>
        <p:txBody>
          <a:bodyPr spcFirstLastPara="1" wrap="square" lIns="91425" tIns="45700" rIns="91425" bIns="45700" anchor="ctr" anchorCtr="0">
            <a:noAutofit/>
          </a:bodyPr>
          <a:lstStyle/>
          <a:p>
            <a:pPr marL="0" marR="0" lvl="0" indent="0" algn="ctr" rtl="0">
              <a:lnSpc>
                <a:spcPct val="96000"/>
              </a:lnSpc>
              <a:spcBef>
                <a:spcPts val="0"/>
              </a:spcBef>
              <a:spcAft>
                <a:spcPts val="0"/>
              </a:spcAft>
              <a:buNone/>
            </a:pPr>
            <a:endParaRPr sz="3700">
              <a:solidFill>
                <a:schemeClr val="lt1"/>
              </a:solidFill>
              <a:latin typeface="Inter Light"/>
              <a:ea typeface="Inter Light"/>
              <a:cs typeface="Inter Light"/>
              <a:sym typeface="Inter Light"/>
            </a:endParaRPr>
          </a:p>
        </p:txBody>
      </p:sp>
      <p:sp>
        <p:nvSpPr>
          <p:cNvPr id="1475" name="Google Shape;1475;p188"/>
          <p:cNvSpPr>
            <a:spLocks noGrp="1"/>
          </p:cNvSpPr>
          <p:nvPr>
            <p:ph type="pic" idx="2"/>
          </p:nvPr>
        </p:nvSpPr>
        <p:spPr>
          <a:xfrm>
            <a:off x="4658374" y="0"/>
            <a:ext cx="7533626" cy="6858000"/>
          </a:xfrm>
          <a:prstGeom prst="rect">
            <a:avLst/>
          </a:prstGeom>
          <a:noFill/>
          <a:ln>
            <a:noFill/>
          </a:ln>
        </p:spPr>
      </p:sp>
      <p:sp>
        <p:nvSpPr>
          <p:cNvPr id="1476" name="Google Shape;1476;p188"/>
          <p:cNvSpPr/>
          <p:nvPr/>
        </p:nvSpPr>
        <p:spPr>
          <a:xfrm>
            <a:off x="4610836" y="0"/>
            <a:ext cx="47538" cy="68580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96000"/>
              </a:lnSpc>
              <a:spcBef>
                <a:spcPts val="0"/>
              </a:spcBef>
              <a:spcAft>
                <a:spcPts val="0"/>
              </a:spcAft>
              <a:buNone/>
            </a:pPr>
            <a:endParaRPr sz="3700">
              <a:solidFill>
                <a:schemeClr val="lt1"/>
              </a:solidFill>
              <a:latin typeface="Helvetica Neue"/>
              <a:ea typeface="Helvetica Neue"/>
              <a:cs typeface="Helvetica Neue"/>
              <a:sym typeface="Helvetica Neue"/>
            </a:endParaRPr>
          </a:p>
        </p:txBody>
      </p:sp>
      <p:sp>
        <p:nvSpPr>
          <p:cNvPr id="1477" name="Google Shape;1477;p188"/>
          <p:cNvSpPr txBox="1"/>
          <p:nvPr/>
        </p:nvSpPr>
        <p:spPr>
          <a:xfrm>
            <a:off x="495299" y="6505759"/>
            <a:ext cx="3773458" cy="157607"/>
          </a:xfrm>
          <a:prstGeom prst="rect">
            <a:avLst/>
          </a:prstGeom>
          <a:noFill/>
          <a:ln>
            <a:noFill/>
          </a:ln>
        </p:spPr>
        <p:txBody>
          <a:bodyPr spcFirstLastPara="1" wrap="square" lIns="0" tIns="0" rIns="0" bIns="0" anchor="b" anchorCtr="0">
            <a:spAutoFit/>
          </a:bodyPr>
          <a:lstStyle/>
          <a:p>
            <a:pPr marL="0" marR="0" lvl="0" indent="0" algn="l" rtl="0">
              <a:lnSpc>
                <a:spcPct val="96000"/>
              </a:lnSpc>
              <a:spcBef>
                <a:spcPts val="0"/>
              </a:spcBef>
              <a:spcAft>
                <a:spcPts val="0"/>
              </a:spcAft>
              <a:buClr>
                <a:srgbClr val="3253DC"/>
              </a:buClr>
              <a:buSzPts val="1600"/>
              <a:buFont typeface="Arial"/>
              <a:buNone/>
            </a:pPr>
            <a:r>
              <a:rPr lang="en-US" sz="1600" baseline="-25000">
                <a:solidFill>
                  <a:srgbClr val="C19EE3"/>
                </a:solidFill>
                <a:latin typeface="Space Mono"/>
                <a:ea typeface="Space Mono"/>
                <a:cs typeface="Space Mono"/>
                <a:sym typeface="Space Mono"/>
              </a:rPr>
              <a:t>©</a:t>
            </a:r>
            <a:r>
              <a:rPr lang="en-US" sz="500" baseline="-25000">
                <a:solidFill>
                  <a:srgbClr val="C19EE3"/>
                </a:solidFill>
                <a:latin typeface="Space Mono"/>
                <a:ea typeface="Space Mono"/>
                <a:cs typeface="Space Mono"/>
                <a:sym typeface="Space Mono"/>
              </a:rPr>
              <a:t> </a:t>
            </a:r>
            <a:r>
              <a:rPr lang="en-US" sz="800">
                <a:solidFill>
                  <a:srgbClr val="C19EE3"/>
                </a:solidFill>
                <a:latin typeface="Space Mono"/>
                <a:ea typeface="Space Mono"/>
                <a:cs typeface="Space Mono"/>
                <a:sym typeface="Space Mono"/>
              </a:rPr>
              <a:t>2022  Pure Storage, Inc.  </a:t>
            </a:r>
            <a:endParaRPr/>
          </a:p>
        </p:txBody>
      </p:sp>
      <p:sp>
        <p:nvSpPr>
          <p:cNvPr id="1478" name="Google Shape;1478;p188"/>
          <p:cNvSpPr txBox="1">
            <a:spLocks noGrp="1"/>
          </p:cNvSpPr>
          <p:nvPr>
            <p:ph type="body" idx="1"/>
          </p:nvPr>
        </p:nvSpPr>
        <p:spPr>
          <a:xfrm>
            <a:off x="495300" y="2442804"/>
            <a:ext cx="3556000" cy="1657341"/>
          </a:xfrm>
          <a:prstGeom prst="rect">
            <a:avLst/>
          </a:prstGeom>
          <a:noFill/>
          <a:ln>
            <a:noFill/>
          </a:ln>
        </p:spPr>
        <p:txBody>
          <a:bodyPr spcFirstLastPara="1" wrap="square" lIns="0" tIns="0" rIns="0" bIns="0" anchor="t" anchorCtr="0">
            <a:noAutofit/>
          </a:bodyPr>
          <a:lstStyle>
            <a:lvl1pPr marL="457200" lvl="0" indent="-228600" algn="l">
              <a:lnSpc>
                <a:spcPct val="96000"/>
              </a:lnSpc>
              <a:spcBef>
                <a:spcPts val="1200"/>
              </a:spcBef>
              <a:spcAft>
                <a:spcPts val="0"/>
              </a:spcAft>
              <a:buClr>
                <a:schemeClr val="lt1"/>
              </a:buClr>
              <a:buSzPts val="1800"/>
              <a:buNone/>
              <a:defRPr sz="1800">
                <a:solidFill>
                  <a:schemeClr val="lt1"/>
                </a:solidFill>
              </a:defRPr>
            </a:lvl1pPr>
            <a:lvl2pPr marL="914400" lvl="1" indent="-228600" algn="l">
              <a:lnSpc>
                <a:spcPct val="107000"/>
              </a:lnSpc>
              <a:spcBef>
                <a:spcPts val="0"/>
              </a:spcBef>
              <a:spcAft>
                <a:spcPts val="0"/>
              </a:spcAft>
              <a:buClr>
                <a:schemeClr val="lt1"/>
              </a:buClr>
              <a:buSzPts val="2100"/>
              <a:buNone/>
              <a:defRPr>
                <a:solidFill>
                  <a:schemeClr val="lt1"/>
                </a:solidFill>
              </a:defRPr>
            </a:lvl2pPr>
            <a:lvl3pPr marL="1371600" lvl="2" indent="-228600" algn="l">
              <a:lnSpc>
                <a:spcPct val="107000"/>
              </a:lnSpc>
              <a:spcBef>
                <a:spcPts val="0"/>
              </a:spcBef>
              <a:spcAft>
                <a:spcPts val="0"/>
              </a:spcAft>
              <a:buClr>
                <a:schemeClr val="lt1"/>
              </a:buClr>
              <a:buSzPts val="1800"/>
              <a:buNone/>
              <a:defRPr>
                <a:solidFill>
                  <a:schemeClr val="lt1"/>
                </a:solidFill>
              </a:defRPr>
            </a:lvl3pPr>
            <a:lvl4pPr marL="1828800" lvl="3" indent="-228600" algn="l">
              <a:lnSpc>
                <a:spcPct val="107000"/>
              </a:lnSpc>
              <a:spcBef>
                <a:spcPts val="0"/>
              </a:spcBef>
              <a:spcAft>
                <a:spcPts val="0"/>
              </a:spcAft>
              <a:buClr>
                <a:schemeClr val="lt1"/>
              </a:buClr>
              <a:buSzPts val="1800"/>
              <a:buNone/>
              <a:defRPr>
                <a:solidFill>
                  <a:schemeClr val="lt1"/>
                </a:solidFill>
              </a:defRPr>
            </a:lvl4pPr>
            <a:lvl5pPr marL="2286000" lvl="4" indent="-228600" algn="l">
              <a:lnSpc>
                <a:spcPct val="96000"/>
              </a:lnSpc>
              <a:spcBef>
                <a:spcPts val="1800"/>
              </a:spcBef>
              <a:spcAft>
                <a:spcPts val="0"/>
              </a:spcAft>
              <a:buSzPts val="2100"/>
              <a:buFont typeface="Arial"/>
              <a:buNone/>
              <a:defRPr>
                <a:solidFill>
                  <a:schemeClr val="lt1"/>
                </a:solidFill>
              </a:defRPr>
            </a:lvl5pPr>
            <a:lvl6pPr marL="2743200" lvl="5" indent="-228600" algn="l">
              <a:lnSpc>
                <a:spcPct val="96000"/>
              </a:lnSpc>
              <a:spcBef>
                <a:spcPts val="0"/>
              </a:spcBef>
              <a:spcAft>
                <a:spcPts val="0"/>
              </a:spcAft>
              <a:buClr>
                <a:schemeClr val="lt1"/>
              </a:buClr>
              <a:buSzPts val="1800"/>
              <a:buNone/>
              <a:defRPr>
                <a:solidFill>
                  <a:schemeClr val="lt1"/>
                </a:solidFill>
              </a:defRPr>
            </a:lvl6pPr>
            <a:lvl7pPr marL="3200400" lvl="6" indent="-406400" algn="l">
              <a:lnSpc>
                <a:spcPct val="107000"/>
              </a:lnSpc>
              <a:spcBef>
                <a:spcPts val="1200"/>
              </a:spcBef>
              <a:spcAft>
                <a:spcPts val="0"/>
              </a:spcAft>
              <a:buClr>
                <a:schemeClr val="lt1"/>
              </a:buClr>
              <a:buSzPts val="2800"/>
              <a:buChar char="​"/>
              <a:defRPr>
                <a:solidFill>
                  <a:schemeClr val="lt1"/>
                </a:solidFill>
              </a:defRPr>
            </a:lvl7pPr>
            <a:lvl8pPr marL="3657600" lvl="7" indent="-577850" algn="l">
              <a:lnSpc>
                <a:spcPct val="87000"/>
              </a:lnSpc>
              <a:spcBef>
                <a:spcPts val="1800"/>
              </a:spcBef>
              <a:spcAft>
                <a:spcPts val="0"/>
              </a:spcAft>
              <a:buClr>
                <a:schemeClr val="lt1"/>
              </a:buClr>
              <a:buSzPts val="5500"/>
              <a:buChar char="​"/>
              <a:defRPr>
                <a:solidFill>
                  <a:schemeClr val="lt1"/>
                </a:solidFill>
              </a:defRPr>
            </a:lvl8pPr>
            <a:lvl9pPr marL="4114800" lvl="8" indent="-228600" algn="l">
              <a:lnSpc>
                <a:spcPct val="87000"/>
              </a:lnSpc>
              <a:spcBef>
                <a:spcPts val="1800"/>
              </a:spcBef>
              <a:spcAft>
                <a:spcPts val="0"/>
              </a:spcAft>
              <a:buClr>
                <a:schemeClr val="lt1"/>
              </a:buClr>
              <a:buSzPts val="6800"/>
              <a:buNone/>
              <a:defRPr>
                <a:solidFill>
                  <a:schemeClr val="lt1"/>
                </a:solidFill>
              </a:defRPr>
            </a:lvl9pPr>
          </a:lstStyle>
          <a:p>
            <a:endParaRPr/>
          </a:p>
        </p:txBody>
      </p:sp>
      <p:sp>
        <p:nvSpPr>
          <p:cNvPr id="1479" name="Google Shape;1479;p188"/>
          <p:cNvSpPr txBox="1">
            <a:spLocks noGrp="1"/>
          </p:cNvSpPr>
          <p:nvPr>
            <p:ph type="title"/>
          </p:nvPr>
        </p:nvSpPr>
        <p:spPr>
          <a:xfrm>
            <a:off x="495300" y="496448"/>
            <a:ext cx="3574220" cy="1787605"/>
          </a:xfrm>
          <a:prstGeom prst="rect">
            <a:avLst/>
          </a:prstGeom>
          <a:noFill/>
          <a:ln>
            <a:noFill/>
          </a:ln>
        </p:spPr>
        <p:txBody>
          <a:bodyPr spcFirstLastPara="1" wrap="square" lIns="0" tIns="0" rIns="0" bIns="0" anchor="b" anchorCtr="0">
            <a:spAutoFit/>
          </a:bodyPr>
          <a:lstStyle>
            <a:lvl1pPr lvl="0" algn="l">
              <a:lnSpc>
                <a:spcPct val="87000"/>
              </a:lnSpc>
              <a:spcBef>
                <a:spcPts val="0"/>
              </a:spcBef>
              <a:spcAft>
                <a:spcPts val="0"/>
              </a:spcAft>
              <a:buClr>
                <a:schemeClr val="lt1"/>
              </a:buClr>
              <a:buSzPts val="4400"/>
              <a:buFont typeface="Inter ExtraBold"/>
              <a:buNone/>
              <a:defRPr sz="4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757709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matchingName="White Segue">
  <p:cSld name="White Segue">
    <p:spTree>
      <p:nvGrpSpPr>
        <p:cNvPr id="1" name="Shape 1480"/>
        <p:cNvGrpSpPr/>
        <p:nvPr/>
      </p:nvGrpSpPr>
      <p:grpSpPr>
        <a:xfrm>
          <a:off x="0" y="0"/>
          <a:ext cx="0" cy="0"/>
          <a:chOff x="0" y="0"/>
          <a:chExt cx="0" cy="0"/>
        </a:xfrm>
      </p:grpSpPr>
      <p:sp>
        <p:nvSpPr>
          <p:cNvPr id="1481" name="Google Shape;1481;p189"/>
          <p:cNvSpPr txBox="1">
            <a:spLocks noGrp="1"/>
          </p:cNvSpPr>
          <p:nvPr>
            <p:ph type="subTitle" idx="1"/>
          </p:nvPr>
        </p:nvSpPr>
        <p:spPr>
          <a:xfrm>
            <a:off x="494189" y="4442415"/>
            <a:ext cx="11204707" cy="914400"/>
          </a:xfrm>
          <a:prstGeom prst="rect">
            <a:avLst/>
          </a:prstGeom>
          <a:noFill/>
          <a:ln>
            <a:noFill/>
          </a:ln>
        </p:spPr>
        <p:txBody>
          <a:bodyPr spcFirstLastPara="1" wrap="square" lIns="0" tIns="0" rIns="0" bIns="0" anchor="t" anchorCtr="0">
            <a:noAutofit/>
          </a:bodyPr>
          <a:lstStyle>
            <a:lvl1pPr lvl="0" algn="l">
              <a:lnSpc>
                <a:spcPct val="96000"/>
              </a:lnSpc>
              <a:spcBef>
                <a:spcPts val="1200"/>
              </a:spcBef>
              <a:spcAft>
                <a:spcPts val="0"/>
              </a:spcAft>
              <a:buSzPts val="2400"/>
              <a:buNone/>
              <a:defRPr sz="2400">
                <a:solidFill>
                  <a:srgbClr val="7F7F7F"/>
                </a:solidFill>
              </a:defRPr>
            </a:lvl1pPr>
            <a:lvl2pPr lvl="1" algn="ctr">
              <a:lnSpc>
                <a:spcPct val="107000"/>
              </a:lnSpc>
              <a:spcBef>
                <a:spcPts val="0"/>
              </a:spcBef>
              <a:spcAft>
                <a:spcPts val="0"/>
              </a:spcAft>
              <a:buSzPts val="2000"/>
              <a:buNone/>
              <a:defRPr sz="2000"/>
            </a:lvl2pPr>
            <a:lvl3pPr lvl="2" algn="ctr">
              <a:lnSpc>
                <a:spcPct val="107000"/>
              </a:lnSpc>
              <a:spcBef>
                <a:spcPts val="0"/>
              </a:spcBef>
              <a:spcAft>
                <a:spcPts val="0"/>
              </a:spcAft>
              <a:buSzPts val="1800"/>
              <a:buNone/>
              <a:defRPr sz="1800"/>
            </a:lvl3pPr>
            <a:lvl4pPr lvl="3" algn="ctr">
              <a:lnSpc>
                <a:spcPct val="107000"/>
              </a:lnSpc>
              <a:spcBef>
                <a:spcPts val="0"/>
              </a:spcBef>
              <a:spcAft>
                <a:spcPts val="0"/>
              </a:spcAft>
              <a:buSzPts val="1600"/>
              <a:buNone/>
              <a:defRPr sz="1600"/>
            </a:lvl4pPr>
            <a:lvl5pPr lvl="4" algn="ctr">
              <a:lnSpc>
                <a:spcPct val="96000"/>
              </a:lnSpc>
              <a:spcBef>
                <a:spcPts val="1800"/>
              </a:spcBef>
              <a:spcAft>
                <a:spcPts val="0"/>
              </a:spcAft>
              <a:buSzPts val="1600"/>
              <a:buNone/>
              <a:defRPr sz="1600"/>
            </a:lvl5pPr>
            <a:lvl6pPr lvl="5" algn="ctr">
              <a:lnSpc>
                <a:spcPct val="96000"/>
              </a:lnSpc>
              <a:spcBef>
                <a:spcPts val="0"/>
              </a:spcBef>
              <a:spcAft>
                <a:spcPts val="0"/>
              </a:spcAft>
              <a:buClr>
                <a:schemeClr val="dk1"/>
              </a:buClr>
              <a:buSzPts val="1600"/>
              <a:buNone/>
              <a:defRPr sz="1600"/>
            </a:lvl6pPr>
            <a:lvl7pPr lvl="6" algn="ctr">
              <a:lnSpc>
                <a:spcPct val="107000"/>
              </a:lnSpc>
              <a:spcBef>
                <a:spcPts val="1200"/>
              </a:spcBef>
              <a:spcAft>
                <a:spcPts val="0"/>
              </a:spcAft>
              <a:buClr>
                <a:schemeClr val="dk1"/>
              </a:buClr>
              <a:buSzPts val="1600"/>
              <a:buNone/>
              <a:defRPr sz="1600"/>
            </a:lvl7pPr>
            <a:lvl8pPr lvl="7" algn="ctr">
              <a:lnSpc>
                <a:spcPct val="87000"/>
              </a:lnSpc>
              <a:spcBef>
                <a:spcPts val="1800"/>
              </a:spcBef>
              <a:spcAft>
                <a:spcPts val="0"/>
              </a:spcAft>
              <a:buClr>
                <a:schemeClr val="dk1"/>
              </a:buClr>
              <a:buSzPts val="1600"/>
              <a:buNone/>
              <a:defRPr sz="1600"/>
            </a:lvl8pPr>
            <a:lvl9pPr lvl="8" algn="ctr">
              <a:lnSpc>
                <a:spcPct val="87000"/>
              </a:lnSpc>
              <a:spcBef>
                <a:spcPts val="1800"/>
              </a:spcBef>
              <a:spcAft>
                <a:spcPts val="0"/>
              </a:spcAft>
              <a:buClr>
                <a:schemeClr val="dk1"/>
              </a:buClr>
              <a:buSzPts val="1600"/>
              <a:buNone/>
              <a:defRPr sz="1600"/>
            </a:lvl9pPr>
          </a:lstStyle>
          <a:p>
            <a:endParaRPr/>
          </a:p>
        </p:txBody>
      </p:sp>
      <p:sp>
        <p:nvSpPr>
          <p:cNvPr id="1482" name="Google Shape;1482;p189"/>
          <p:cNvSpPr txBox="1">
            <a:spLocks noGrp="1"/>
          </p:cNvSpPr>
          <p:nvPr>
            <p:ph type="title"/>
          </p:nvPr>
        </p:nvSpPr>
        <p:spPr>
          <a:xfrm>
            <a:off x="495299" y="2638670"/>
            <a:ext cx="11202513" cy="1606594"/>
          </a:xfrm>
          <a:prstGeom prst="rect">
            <a:avLst/>
          </a:prstGeom>
          <a:noFill/>
          <a:ln>
            <a:noFill/>
          </a:ln>
        </p:spPr>
        <p:txBody>
          <a:bodyPr spcFirstLastPara="1" wrap="square" lIns="0" tIns="0" rIns="0" bIns="0" anchor="b" anchorCtr="0">
            <a:spAutoFit/>
          </a:bodyPr>
          <a:lstStyle>
            <a:lvl1pPr lvl="0" algn="l">
              <a:lnSpc>
                <a:spcPct val="87000"/>
              </a:lnSpc>
              <a:spcBef>
                <a:spcPts val="0"/>
              </a:spcBef>
              <a:spcAft>
                <a:spcPts val="0"/>
              </a:spcAft>
              <a:buClr>
                <a:schemeClr val="dk1"/>
              </a:buClr>
              <a:buSzPts val="6000"/>
              <a:buFont typeface="Inter ExtraBold"/>
              <a:buNone/>
              <a:defRPr sz="6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1483" name="Google Shape;1483;p189"/>
          <p:cNvGrpSpPr/>
          <p:nvPr/>
        </p:nvGrpSpPr>
        <p:grpSpPr>
          <a:xfrm>
            <a:off x="495296" y="452553"/>
            <a:ext cx="2262687" cy="397148"/>
            <a:chOff x="495295" y="452553"/>
            <a:chExt cx="2262687" cy="397148"/>
          </a:xfrm>
        </p:grpSpPr>
        <p:sp>
          <p:nvSpPr>
            <p:cNvPr id="1484" name="Google Shape;1484;p189"/>
            <p:cNvSpPr/>
            <p:nvPr/>
          </p:nvSpPr>
          <p:spPr>
            <a:xfrm>
              <a:off x="495295" y="452553"/>
              <a:ext cx="441055" cy="397148"/>
            </a:xfrm>
            <a:custGeom>
              <a:avLst/>
              <a:gdLst/>
              <a:ahLst/>
              <a:cxnLst/>
              <a:rect l="l" t="t" r="r" b="b"/>
              <a:pathLst>
                <a:path w="441055" h="397148" extrusionOk="0">
                  <a:moveTo>
                    <a:pt x="236007" y="397148"/>
                  </a:moveTo>
                  <a:lnTo>
                    <a:pt x="138508" y="397148"/>
                  </a:lnTo>
                  <a:cubicBezTo>
                    <a:pt x="118379" y="397148"/>
                    <a:pt x="99626" y="386322"/>
                    <a:pt x="89562" y="368912"/>
                  </a:cubicBezTo>
                  <a:lnTo>
                    <a:pt x="7531" y="226842"/>
                  </a:lnTo>
                  <a:cubicBezTo>
                    <a:pt x="-2509" y="209408"/>
                    <a:pt x="-2509" y="187756"/>
                    <a:pt x="7524" y="170346"/>
                  </a:cubicBezTo>
                  <a:lnTo>
                    <a:pt x="89569" y="28260"/>
                  </a:lnTo>
                  <a:cubicBezTo>
                    <a:pt x="99618" y="10826"/>
                    <a:pt x="118379" y="0"/>
                    <a:pt x="138508" y="0"/>
                  </a:cubicBezTo>
                  <a:lnTo>
                    <a:pt x="302544" y="0"/>
                  </a:lnTo>
                  <a:cubicBezTo>
                    <a:pt x="322673" y="0"/>
                    <a:pt x="341427" y="10826"/>
                    <a:pt x="351491" y="28260"/>
                  </a:cubicBezTo>
                  <a:lnTo>
                    <a:pt x="433513" y="170330"/>
                  </a:lnTo>
                  <a:cubicBezTo>
                    <a:pt x="443569" y="187748"/>
                    <a:pt x="443569" y="209408"/>
                    <a:pt x="433513" y="226842"/>
                  </a:cubicBezTo>
                  <a:lnTo>
                    <a:pt x="412300" y="260664"/>
                  </a:lnTo>
                  <a:cubicBezTo>
                    <a:pt x="402425" y="277776"/>
                    <a:pt x="383663" y="288594"/>
                    <a:pt x="363527" y="288594"/>
                  </a:cubicBezTo>
                  <a:lnTo>
                    <a:pt x="265902" y="288594"/>
                  </a:lnTo>
                  <a:lnTo>
                    <a:pt x="319271" y="198519"/>
                  </a:lnTo>
                  <a:lnTo>
                    <a:pt x="269901" y="113040"/>
                  </a:lnTo>
                  <a:lnTo>
                    <a:pt x="171136" y="113040"/>
                  </a:lnTo>
                  <a:lnTo>
                    <a:pt x="121742" y="198582"/>
                  </a:lnTo>
                  <a:lnTo>
                    <a:pt x="236007" y="397148"/>
                  </a:lnTo>
                  <a:lnTo>
                    <a:pt x="236007" y="39714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dk1"/>
                </a:solidFill>
                <a:latin typeface="Inter Light"/>
                <a:ea typeface="Inter Light"/>
                <a:cs typeface="Inter Light"/>
                <a:sym typeface="Inter Light"/>
              </a:endParaRPr>
            </a:p>
          </p:txBody>
        </p:sp>
        <p:grpSp>
          <p:nvGrpSpPr>
            <p:cNvPr id="1485" name="Google Shape;1485;p189"/>
            <p:cNvGrpSpPr/>
            <p:nvPr/>
          </p:nvGrpSpPr>
          <p:grpSpPr>
            <a:xfrm>
              <a:off x="1036348" y="561444"/>
              <a:ext cx="1721634" cy="184197"/>
              <a:chOff x="1036348" y="561444"/>
              <a:chExt cx="1721634" cy="184197"/>
            </a:xfrm>
          </p:grpSpPr>
          <p:grpSp>
            <p:nvGrpSpPr>
              <p:cNvPr id="1486" name="Google Shape;1486;p189"/>
              <p:cNvGrpSpPr/>
              <p:nvPr/>
            </p:nvGrpSpPr>
            <p:grpSpPr>
              <a:xfrm>
                <a:off x="1036348" y="563495"/>
                <a:ext cx="1662301" cy="182146"/>
                <a:chOff x="1036348" y="563495"/>
                <a:chExt cx="1662301" cy="182146"/>
              </a:xfrm>
            </p:grpSpPr>
            <p:sp>
              <p:nvSpPr>
                <p:cNvPr id="1487" name="Google Shape;1487;p189"/>
                <p:cNvSpPr/>
                <p:nvPr/>
              </p:nvSpPr>
              <p:spPr>
                <a:xfrm>
                  <a:off x="1036348" y="566677"/>
                  <a:ext cx="131117" cy="175805"/>
                </a:xfrm>
                <a:custGeom>
                  <a:avLst/>
                  <a:gdLst/>
                  <a:ahLst/>
                  <a:cxnLst/>
                  <a:rect l="l" t="t" r="r" b="b"/>
                  <a:pathLst>
                    <a:path w="131117" h="175805" extrusionOk="0">
                      <a:moveTo>
                        <a:pt x="45466" y="175806"/>
                      </a:moveTo>
                      <a:lnTo>
                        <a:pt x="0" y="175806"/>
                      </a:lnTo>
                      <a:lnTo>
                        <a:pt x="0" y="0"/>
                      </a:lnTo>
                      <a:lnTo>
                        <a:pt x="64502" y="0"/>
                      </a:lnTo>
                      <a:cubicBezTo>
                        <a:pt x="106008" y="0"/>
                        <a:pt x="131118" y="19304"/>
                        <a:pt x="131118" y="55781"/>
                      </a:cubicBezTo>
                      <a:cubicBezTo>
                        <a:pt x="131118" y="96761"/>
                        <a:pt x="101247" y="117377"/>
                        <a:pt x="58955" y="117377"/>
                      </a:cubicBezTo>
                      <a:lnTo>
                        <a:pt x="45474" y="117377"/>
                      </a:lnTo>
                      <a:lnTo>
                        <a:pt x="45474" y="175806"/>
                      </a:lnTo>
                      <a:close/>
                      <a:moveTo>
                        <a:pt x="55774" y="82219"/>
                      </a:moveTo>
                      <a:cubicBezTo>
                        <a:pt x="73215" y="82219"/>
                        <a:pt x="84324" y="76939"/>
                        <a:pt x="84324" y="58688"/>
                      </a:cubicBezTo>
                      <a:cubicBezTo>
                        <a:pt x="84324" y="40713"/>
                        <a:pt x="74802" y="35684"/>
                        <a:pt x="58146" y="35684"/>
                      </a:cubicBezTo>
                      <a:lnTo>
                        <a:pt x="45458" y="35684"/>
                      </a:lnTo>
                      <a:lnTo>
                        <a:pt x="45458" y="82219"/>
                      </a:lnTo>
                      <a:lnTo>
                        <a:pt x="55774" y="8221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dk1"/>
                    </a:solidFill>
                    <a:latin typeface="Inter Light"/>
                    <a:ea typeface="Inter Light"/>
                    <a:cs typeface="Inter Light"/>
                    <a:sym typeface="Inter Light"/>
                  </a:endParaRPr>
                </a:p>
              </p:txBody>
            </p:sp>
            <p:sp>
              <p:nvSpPr>
                <p:cNvPr id="1488" name="Google Shape;1488;p189"/>
                <p:cNvSpPr/>
                <p:nvPr/>
              </p:nvSpPr>
              <p:spPr>
                <a:xfrm>
                  <a:off x="1194123" y="566677"/>
                  <a:ext cx="139312" cy="178964"/>
                </a:xfrm>
                <a:custGeom>
                  <a:avLst/>
                  <a:gdLst/>
                  <a:ahLst/>
                  <a:cxnLst/>
                  <a:rect l="l" t="t" r="r" b="b"/>
                  <a:pathLst>
                    <a:path w="139312" h="178964" extrusionOk="0">
                      <a:moveTo>
                        <a:pt x="45458" y="0"/>
                      </a:moveTo>
                      <a:lnTo>
                        <a:pt x="45458" y="114996"/>
                      </a:lnTo>
                      <a:cubicBezTo>
                        <a:pt x="45458" y="135093"/>
                        <a:pt x="55766" y="141166"/>
                        <a:pt x="70308" y="141166"/>
                      </a:cubicBezTo>
                      <a:cubicBezTo>
                        <a:pt x="84049" y="141166"/>
                        <a:pt x="93838" y="132972"/>
                        <a:pt x="93838" y="116324"/>
                      </a:cubicBezTo>
                      <a:lnTo>
                        <a:pt x="93838" y="0"/>
                      </a:lnTo>
                      <a:lnTo>
                        <a:pt x="139312" y="0"/>
                      </a:lnTo>
                      <a:lnTo>
                        <a:pt x="139312" y="121604"/>
                      </a:lnTo>
                      <a:cubicBezTo>
                        <a:pt x="139312" y="157304"/>
                        <a:pt x="110761" y="178964"/>
                        <a:pt x="69255" y="178964"/>
                      </a:cubicBezTo>
                      <a:cubicBezTo>
                        <a:pt x="23515" y="178964"/>
                        <a:pt x="0" y="160462"/>
                        <a:pt x="0" y="117644"/>
                      </a:cubicBezTo>
                      <a:lnTo>
                        <a:pt x="0" y="0"/>
                      </a:lnTo>
                      <a:lnTo>
                        <a:pt x="45458"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dk1"/>
                    </a:solidFill>
                    <a:latin typeface="Inter Light"/>
                    <a:ea typeface="Inter Light"/>
                    <a:cs typeface="Inter Light"/>
                    <a:sym typeface="Inter Light"/>
                  </a:endParaRPr>
                </a:p>
              </p:txBody>
            </p:sp>
            <p:sp>
              <p:nvSpPr>
                <p:cNvPr id="1489" name="Google Shape;1489;p189"/>
                <p:cNvSpPr/>
                <p:nvPr/>
              </p:nvSpPr>
              <p:spPr>
                <a:xfrm>
                  <a:off x="1527743" y="566677"/>
                  <a:ext cx="116850" cy="175797"/>
                </a:xfrm>
                <a:custGeom>
                  <a:avLst/>
                  <a:gdLst/>
                  <a:ahLst/>
                  <a:cxnLst/>
                  <a:rect l="l" t="t" r="r" b="b"/>
                  <a:pathLst>
                    <a:path w="116850" h="175797" extrusionOk="0">
                      <a:moveTo>
                        <a:pt x="0" y="0"/>
                      </a:moveTo>
                      <a:lnTo>
                        <a:pt x="115004" y="0"/>
                      </a:lnTo>
                      <a:lnTo>
                        <a:pt x="115004" y="39652"/>
                      </a:lnTo>
                      <a:lnTo>
                        <a:pt x="45474" y="39652"/>
                      </a:lnTo>
                      <a:lnTo>
                        <a:pt x="45474" y="66356"/>
                      </a:lnTo>
                      <a:lnTo>
                        <a:pt x="105223" y="66356"/>
                      </a:lnTo>
                      <a:lnTo>
                        <a:pt x="105223" y="106008"/>
                      </a:lnTo>
                      <a:lnTo>
                        <a:pt x="45474" y="106008"/>
                      </a:lnTo>
                      <a:lnTo>
                        <a:pt x="45474" y="136146"/>
                      </a:lnTo>
                      <a:lnTo>
                        <a:pt x="116850" y="136146"/>
                      </a:lnTo>
                      <a:lnTo>
                        <a:pt x="116850" y="175798"/>
                      </a:lnTo>
                      <a:lnTo>
                        <a:pt x="0" y="175798"/>
                      </a:lnTo>
                      <a:lnTo>
                        <a:pt x="0"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dk1"/>
                    </a:solidFill>
                    <a:latin typeface="Inter Light"/>
                    <a:ea typeface="Inter Light"/>
                    <a:cs typeface="Inter Light"/>
                    <a:sym typeface="Inter Light"/>
                  </a:endParaRPr>
                </a:p>
              </p:txBody>
            </p:sp>
            <p:sp>
              <p:nvSpPr>
                <p:cNvPr id="1490" name="Google Shape;1490;p189"/>
                <p:cNvSpPr/>
                <p:nvPr/>
              </p:nvSpPr>
              <p:spPr>
                <a:xfrm>
                  <a:off x="1679783" y="563503"/>
                  <a:ext cx="116583" cy="182138"/>
                </a:xfrm>
                <a:custGeom>
                  <a:avLst/>
                  <a:gdLst/>
                  <a:ahLst/>
                  <a:cxnLst/>
                  <a:rect l="l" t="t" r="r" b="b"/>
                  <a:pathLst>
                    <a:path w="116583" h="182138" extrusionOk="0">
                      <a:moveTo>
                        <a:pt x="8721" y="148842"/>
                      </a:moveTo>
                      <a:cubicBezTo>
                        <a:pt x="16915" y="154389"/>
                        <a:pt x="35692" y="163911"/>
                        <a:pt x="56575" y="163911"/>
                      </a:cubicBezTo>
                      <a:cubicBezTo>
                        <a:pt x="74284" y="163911"/>
                        <a:pt x="93579" y="158349"/>
                        <a:pt x="93579" y="131393"/>
                      </a:cubicBezTo>
                      <a:cubicBezTo>
                        <a:pt x="93579" y="110251"/>
                        <a:pt x="75069" y="103384"/>
                        <a:pt x="53935" y="97555"/>
                      </a:cubicBezTo>
                      <a:cubicBezTo>
                        <a:pt x="28543" y="90688"/>
                        <a:pt x="3700" y="81174"/>
                        <a:pt x="3700" y="48648"/>
                      </a:cubicBezTo>
                      <a:cubicBezTo>
                        <a:pt x="3700" y="19304"/>
                        <a:pt x="26437" y="0"/>
                        <a:pt x="59474" y="0"/>
                      </a:cubicBezTo>
                      <a:cubicBezTo>
                        <a:pt x="83271" y="0"/>
                        <a:pt x="104146" y="11109"/>
                        <a:pt x="116583" y="23530"/>
                      </a:cubicBezTo>
                      <a:lnTo>
                        <a:pt x="104940" y="37539"/>
                      </a:lnTo>
                      <a:cubicBezTo>
                        <a:pt x="91207" y="25659"/>
                        <a:pt x="75863" y="17976"/>
                        <a:pt x="59207" y="17976"/>
                      </a:cubicBezTo>
                      <a:cubicBezTo>
                        <a:pt x="44413" y="17976"/>
                        <a:pt x="25377" y="24332"/>
                        <a:pt x="25377" y="46526"/>
                      </a:cubicBezTo>
                      <a:cubicBezTo>
                        <a:pt x="25377" y="67409"/>
                        <a:pt x="43352" y="73498"/>
                        <a:pt x="66089" y="80372"/>
                      </a:cubicBezTo>
                      <a:cubicBezTo>
                        <a:pt x="90421" y="88033"/>
                        <a:pt x="115255" y="97288"/>
                        <a:pt x="115255" y="130591"/>
                      </a:cubicBezTo>
                      <a:cubicBezTo>
                        <a:pt x="115255" y="163636"/>
                        <a:pt x="93053" y="182138"/>
                        <a:pt x="56049" y="182138"/>
                      </a:cubicBezTo>
                      <a:cubicBezTo>
                        <a:pt x="30656" y="182138"/>
                        <a:pt x="7142" y="171830"/>
                        <a:pt x="0" y="166024"/>
                      </a:cubicBezTo>
                      <a:lnTo>
                        <a:pt x="8721" y="14884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dk1"/>
                    </a:solidFill>
                    <a:latin typeface="Inter Light"/>
                    <a:ea typeface="Inter Light"/>
                    <a:cs typeface="Inter Light"/>
                    <a:sym typeface="Inter Light"/>
                  </a:endParaRPr>
                </a:p>
              </p:txBody>
            </p:sp>
            <p:sp>
              <p:nvSpPr>
                <p:cNvPr id="1491" name="Google Shape;1491;p189"/>
                <p:cNvSpPr/>
                <p:nvPr/>
              </p:nvSpPr>
              <p:spPr>
                <a:xfrm>
                  <a:off x="1816471" y="566677"/>
                  <a:ext cx="126631" cy="175797"/>
                </a:xfrm>
                <a:custGeom>
                  <a:avLst/>
                  <a:gdLst/>
                  <a:ahLst/>
                  <a:cxnLst/>
                  <a:rect l="l" t="t" r="r" b="b"/>
                  <a:pathLst>
                    <a:path w="126631" h="175797" extrusionOk="0">
                      <a:moveTo>
                        <a:pt x="126632" y="0"/>
                      </a:moveTo>
                      <a:lnTo>
                        <a:pt x="126632" y="17976"/>
                      </a:lnTo>
                      <a:lnTo>
                        <a:pt x="73239" y="17976"/>
                      </a:lnTo>
                      <a:lnTo>
                        <a:pt x="73239" y="175798"/>
                      </a:lnTo>
                      <a:lnTo>
                        <a:pt x="52356" y="175798"/>
                      </a:lnTo>
                      <a:lnTo>
                        <a:pt x="52356" y="17976"/>
                      </a:lnTo>
                      <a:lnTo>
                        <a:pt x="0" y="17976"/>
                      </a:lnTo>
                      <a:lnTo>
                        <a:pt x="0" y="0"/>
                      </a:lnTo>
                      <a:lnTo>
                        <a:pt x="126632"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dk1"/>
                    </a:solidFill>
                    <a:latin typeface="Inter Light"/>
                    <a:ea typeface="Inter Light"/>
                    <a:cs typeface="Inter Light"/>
                    <a:sym typeface="Inter Light"/>
                  </a:endParaRPr>
                </a:p>
              </p:txBody>
            </p:sp>
            <p:sp>
              <p:nvSpPr>
                <p:cNvPr id="1492" name="Google Shape;1492;p189"/>
                <p:cNvSpPr/>
                <p:nvPr/>
              </p:nvSpPr>
              <p:spPr>
                <a:xfrm>
                  <a:off x="1954840" y="563495"/>
                  <a:ext cx="146194" cy="182146"/>
                </a:xfrm>
                <a:custGeom>
                  <a:avLst/>
                  <a:gdLst/>
                  <a:ahLst/>
                  <a:cxnLst/>
                  <a:rect l="l" t="t" r="r" b="b"/>
                  <a:pathLst>
                    <a:path w="146194" h="182146" extrusionOk="0">
                      <a:moveTo>
                        <a:pt x="72429" y="182146"/>
                      </a:moveTo>
                      <a:cubicBezTo>
                        <a:pt x="27231" y="182146"/>
                        <a:pt x="0" y="151757"/>
                        <a:pt x="0" y="91466"/>
                      </a:cubicBezTo>
                      <a:cubicBezTo>
                        <a:pt x="0" y="23522"/>
                        <a:pt x="39118" y="0"/>
                        <a:pt x="75085" y="0"/>
                      </a:cubicBezTo>
                      <a:cubicBezTo>
                        <a:pt x="113150" y="0"/>
                        <a:pt x="146194" y="24065"/>
                        <a:pt x="146194" y="91466"/>
                      </a:cubicBezTo>
                      <a:cubicBezTo>
                        <a:pt x="146194" y="152016"/>
                        <a:pt x="117644" y="182146"/>
                        <a:pt x="72429" y="182146"/>
                      </a:cubicBezTo>
                      <a:close/>
                      <a:moveTo>
                        <a:pt x="74551" y="164437"/>
                      </a:moveTo>
                      <a:cubicBezTo>
                        <a:pt x="112883" y="164437"/>
                        <a:pt x="124793" y="128219"/>
                        <a:pt x="124793" y="92275"/>
                      </a:cubicBezTo>
                      <a:cubicBezTo>
                        <a:pt x="124793" y="61077"/>
                        <a:pt x="114478" y="17984"/>
                        <a:pt x="74284" y="17984"/>
                      </a:cubicBezTo>
                      <a:cubicBezTo>
                        <a:pt x="35700" y="17984"/>
                        <a:pt x="21409" y="54729"/>
                        <a:pt x="21409" y="90696"/>
                      </a:cubicBezTo>
                      <a:cubicBezTo>
                        <a:pt x="21409" y="125579"/>
                        <a:pt x="30923" y="164437"/>
                        <a:pt x="74551" y="16443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dk1"/>
                    </a:solidFill>
                    <a:latin typeface="Inter Light"/>
                    <a:ea typeface="Inter Light"/>
                    <a:cs typeface="Inter Light"/>
                    <a:sym typeface="Inter Light"/>
                  </a:endParaRPr>
                </a:p>
              </p:txBody>
            </p:sp>
            <p:sp>
              <p:nvSpPr>
                <p:cNvPr id="1493" name="Google Shape;1493;p189"/>
                <p:cNvSpPr/>
                <p:nvPr/>
              </p:nvSpPr>
              <p:spPr>
                <a:xfrm>
                  <a:off x="2271584" y="566677"/>
                  <a:ext cx="149894" cy="175805"/>
                </a:xfrm>
                <a:custGeom>
                  <a:avLst/>
                  <a:gdLst/>
                  <a:ahLst/>
                  <a:cxnLst/>
                  <a:rect l="l" t="t" r="r" b="b"/>
                  <a:pathLst>
                    <a:path w="149894" h="175805" extrusionOk="0">
                      <a:moveTo>
                        <a:pt x="0" y="175806"/>
                      </a:moveTo>
                      <a:lnTo>
                        <a:pt x="61862" y="0"/>
                      </a:lnTo>
                      <a:lnTo>
                        <a:pt x="86713" y="0"/>
                      </a:lnTo>
                      <a:lnTo>
                        <a:pt x="149895" y="175806"/>
                      </a:lnTo>
                      <a:lnTo>
                        <a:pt x="127952" y="175806"/>
                      </a:lnTo>
                      <a:lnTo>
                        <a:pt x="108664" y="121611"/>
                      </a:lnTo>
                      <a:lnTo>
                        <a:pt x="39401" y="121611"/>
                      </a:lnTo>
                      <a:lnTo>
                        <a:pt x="20631" y="175806"/>
                      </a:lnTo>
                      <a:lnTo>
                        <a:pt x="0" y="175806"/>
                      </a:lnTo>
                      <a:close/>
                      <a:moveTo>
                        <a:pt x="44421" y="104688"/>
                      </a:moveTo>
                      <a:lnTo>
                        <a:pt x="103636" y="104688"/>
                      </a:lnTo>
                      <a:cubicBezTo>
                        <a:pt x="73765" y="18785"/>
                        <a:pt x="73765" y="18785"/>
                        <a:pt x="73765" y="18785"/>
                      </a:cubicBezTo>
                      <a:lnTo>
                        <a:pt x="44421" y="10468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dk1"/>
                    </a:solidFill>
                    <a:latin typeface="Inter Light"/>
                    <a:ea typeface="Inter Light"/>
                    <a:cs typeface="Inter Light"/>
                    <a:sym typeface="Inter Light"/>
                  </a:endParaRPr>
                </a:p>
              </p:txBody>
            </p:sp>
            <p:sp>
              <p:nvSpPr>
                <p:cNvPr id="1494" name="Google Shape;1494;p189"/>
                <p:cNvSpPr/>
                <p:nvPr/>
              </p:nvSpPr>
              <p:spPr>
                <a:xfrm>
                  <a:off x="2429454" y="563495"/>
                  <a:ext cx="133773" cy="182146"/>
                </a:xfrm>
                <a:custGeom>
                  <a:avLst/>
                  <a:gdLst/>
                  <a:ahLst/>
                  <a:cxnLst/>
                  <a:rect l="l" t="t" r="r" b="b"/>
                  <a:pathLst>
                    <a:path w="133773" h="182146" extrusionOk="0">
                      <a:moveTo>
                        <a:pt x="133239" y="166032"/>
                      </a:moveTo>
                      <a:cubicBezTo>
                        <a:pt x="118704" y="175814"/>
                        <a:pt x="97806" y="182146"/>
                        <a:pt x="74818" y="182146"/>
                      </a:cubicBezTo>
                      <a:cubicBezTo>
                        <a:pt x="28566" y="182146"/>
                        <a:pt x="0" y="152810"/>
                        <a:pt x="0" y="91466"/>
                      </a:cubicBezTo>
                      <a:cubicBezTo>
                        <a:pt x="0" y="23012"/>
                        <a:pt x="39660" y="0"/>
                        <a:pt x="74818" y="0"/>
                      </a:cubicBezTo>
                      <a:cubicBezTo>
                        <a:pt x="92793" y="0"/>
                        <a:pt x="115797" y="5562"/>
                        <a:pt x="133773" y="28551"/>
                      </a:cubicBezTo>
                      <a:lnTo>
                        <a:pt x="118704" y="40453"/>
                      </a:lnTo>
                      <a:cubicBezTo>
                        <a:pt x="107077" y="26712"/>
                        <a:pt x="93328" y="17976"/>
                        <a:pt x="74566" y="17976"/>
                      </a:cubicBezTo>
                      <a:cubicBezTo>
                        <a:pt x="41255" y="17976"/>
                        <a:pt x="21417" y="45207"/>
                        <a:pt x="21417" y="89620"/>
                      </a:cubicBezTo>
                      <a:cubicBezTo>
                        <a:pt x="21417" y="137222"/>
                        <a:pt x="38340" y="164972"/>
                        <a:pt x="76672" y="164972"/>
                      </a:cubicBezTo>
                      <a:cubicBezTo>
                        <a:pt x="90421" y="164972"/>
                        <a:pt x="106008" y="160211"/>
                        <a:pt x="112356" y="155709"/>
                      </a:cubicBezTo>
                      <a:lnTo>
                        <a:pt x="112356" y="103384"/>
                      </a:lnTo>
                      <a:lnTo>
                        <a:pt x="72437" y="103384"/>
                      </a:lnTo>
                      <a:lnTo>
                        <a:pt x="72437" y="85393"/>
                      </a:lnTo>
                      <a:lnTo>
                        <a:pt x="133247" y="85393"/>
                      </a:lnTo>
                      <a:lnTo>
                        <a:pt x="133247" y="16603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dk1"/>
                    </a:solidFill>
                    <a:latin typeface="Inter Light"/>
                    <a:ea typeface="Inter Light"/>
                    <a:cs typeface="Inter Light"/>
                    <a:sym typeface="Inter Light"/>
                  </a:endParaRPr>
                </a:p>
              </p:txBody>
            </p:sp>
            <p:sp>
              <p:nvSpPr>
                <p:cNvPr id="1495" name="Google Shape;1495;p189"/>
                <p:cNvSpPr/>
                <p:nvPr/>
              </p:nvSpPr>
              <p:spPr>
                <a:xfrm>
                  <a:off x="2598455" y="566677"/>
                  <a:ext cx="100194" cy="175797"/>
                </a:xfrm>
                <a:custGeom>
                  <a:avLst/>
                  <a:gdLst/>
                  <a:ahLst/>
                  <a:cxnLst/>
                  <a:rect l="l" t="t" r="r" b="b"/>
                  <a:pathLst>
                    <a:path w="100194" h="175797" extrusionOk="0">
                      <a:moveTo>
                        <a:pt x="0" y="0"/>
                      </a:moveTo>
                      <a:lnTo>
                        <a:pt x="98340" y="0"/>
                      </a:lnTo>
                      <a:lnTo>
                        <a:pt x="98340" y="17976"/>
                      </a:lnTo>
                      <a:lnTo>
                        <a:pt x="20891" y="17976"/>
                      </a:lnTo>
                      <a:lnTo>
                        <a:pt x="20891" y="77198"/>
                      </a:lnTo>
                      <a:lnTo>
                        <a:pt x="87506" y="77198"/>
                      </a:lnTo>
                      <a:lnTo>
                        <a:pt x="87506" y="95166"/>
                      </a:lnTo>
                      <a:lnTo>
                        <a:pt x="20891" y="95166"/>
                      </a:lnTo>
                      <a:lnTo>
                        <a:pt x="20891" y="157822"/>
                      </a:lnTo>
                      <a:lnTo>
                        <a:pt x="100194" y="157822"/>
                      </a:lnTo>
                      <a:lnTo>
                        <a:pt x="100194" y="175798"/>
                      </a:lnTo>
                      <a:lnTo>
                        <a:pt x="8" y="175798"/>
                      </a:lnTo>
                      <a:lnTo>
                        <a:pt x="8"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dk1"/>
                    </a:solidFill>
                    <a:latin typeface="Inter Light"/>
                    <a:ea typeface="Inter Light"/>
                    <a:cs typeface="Inter Light"/>
                    <a:sym typeface="Inter Light"/>
                  </a:endParaRPr>
                </a:p>
              </p:txBody>
            </p:sp>
            <p:sp>
              <p:nvSpPr>
                <p:cNvPr id="1496" name="Google Shape;1496;p189"/>
                <p:cNvSpPr/>
                <p:nvPr/>
              </p:nvSpPr>
              <p:spPr>
                <a:xfrm>
                  <a:off x="2132924" y="566677"/>
                  <a:ext cx="121972" cy="175805"/>
                </a:xfrm>
                <a:custGeom>
                  <a:avLst/>
                  <a:gdLst/>
                  <a:ahLst/>
                  <a:cxnLst/>
                  <a:rect l="l" t="t" r="r" b="b"/>
                  <a:pathLst>
                    <a:path w="121972" h="175805" extrusionOk="0">
                      <a:moveTo>
                        <a:pt x="96934" y="120645"/>
                      </a:moveTo>
                      <a:cubicBezTo>
                        <a:pt x="92935" y="111806"/>
                        <a:pt x="90390" y="107336"/>
                        <a:pt x="84866" y="104563"/>
                      </a:cubicBezTo>
                      <a:cubicBezTo>
                        <a:pt x="104256" y="95928"/>
                        <a:pt x="116316" y="78636"/>
                        <a:pt x="116316" y="52340"/>
                      </a:cubicBezTo>
                      <a:cubicBezTo>
                        <a:pt x="116316" y="17968"/>
                        <a:pt x="94106" y="0"/>
                        <a:pt x="57094" y="0"/>
                      </a:cubicBezTo>
                      <a:lnTo>
                        <a:pt x="0" y="0"/>
                      </a:lnTo>
                      <a:lnTo>
                        <a:pt x="0" y="175806"/>
                      </a:lnTo>
                      <a:lnTo>
                        <a:pt x="20883" y="175806"/>
                      </a:lnTo>
                      <a:lnTo>
                        <a:pt x="20883" y="111029"/>
                      </a:lnTo>
                      <a:lnTo>
                        <a:pt x="51028" y="111029"/>
                      </a:lnTo>
                      <a:cubicBezTo>
                        <a:pt x="53173" y="111029"/>
                        <a:pt x="55279" y="110958"/>
                        <a:pt x="57345" y="110824"/>
                      </a:cubicBezTo>
                      <a:lnTo>
                        <a:pt x="57046" y="110934"/>
                      </a:lnTo>
                      <a:cubicBezTo>
                        <a:pt x="67881" y="110934"/>
                        <a:pt x="72893" y="118013"/>
                        <a:pt x="77387" y="127520"/>
                      </a:cubicBezTo>
                      <a:lnTo>
                        <a:pt x="99762" y="175743"/>
                      </a:lnTo>
                      <a:lnTo>
                        <a:pt x="121973" y="175743"/>
                      </a:lnTo>
                      <a:lnTo>
                        <a:pt x="96934" y="120645"/>
                      </a:lnTo>
                      <a:close/>
                      <a:moveTo>
                        <a:pt x="47304" y="94106"/>
                      </a:moveTo>
                      <a:lnTo>
                        <a:pt x="20867" y="94106"/>
                      </a:lnTo>
                      <a:lnTo>
                        <a:pt x="20867" y="17182"/>
                      </a:lnTo>
                      <a:lnTo>
                        <a:pt x="43871" y="17182"/>
                      </a:lnTo>
                      <a:cubicBezTo>
                        <a:pt x="73742" y="17182"/>
                        <a:pt x="94891" y="20616"/>
                        <a:pt x="94891" y="55506"/>
                      </a:cubicBezTo>
                      <a:cubicBezTo>
                        <a:pt x="94891" y="83798"/>
                        <a:pt x="75329" y="94106"/>
                        <a:pt x="47304" y="9410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dk1"/>
                    </a:solidFill>
                    <a:latin typeface="Inter Light"/>
                    <a:ea typeface="Inter Light"/>
                    <a:cs typeface="Inter Light"/>
                    <a:sym typeface="Inter Light"/>
                  </a:endParaRPr>
                </a:p>
              </p:txBody>
            </p:sp>
            <p:sp>
              <p:nvSpPr>
                <p:cNvPr id="1497" name="Google Shape;1497;p189"/>
                <p:cNvSpPr/>
                <p:nvPr/>
              </p:nvSpPr>
              <p:spPr>
                <a:xfrm>
                  <a:off x="1365183" y="566574"/>
                  <a:ext cx="139885" cy="175805"/>
                </a:xfrm>
                <a:custGeom>
                  <a:avLst/>
                  <a:gdLst/>
                  <a:ahLst/>
                  <a:cxnLst/>
                  <a:rect l="l" t="t" r="r" b="b"/>
                  <a:pathLst>
                    <a:path w="139885" h="175805" extrusionOk="0">
                      <a:moveTo>
                        <a:pt x="115860" y="120127"/>
                      </a:moveTo>
                      <a:cubicBezTo>
                        <a:pt x="113228" y="113818"/>
                        <a:pt x="109041" y="108837"/>
                        <a:pt x="104335" y="106440"/>
                      </a:cubicBezTo>
                      <a:cubicBezTo>
                        <a:pt x="121030" y="96423"/>
                        <a:pt x="131134" y="79555"/>
                        <a:pt x="131134" y="55789"/>
                      </a:cubicBezTo>
                      <a:cubicBezTo>
                        <a:pt x="131134" y="19304"/>
                        <a:pt x="106008" y="0"/>
                        <a:pt x="64510" y="0"/>
                      </a:cubicBezTo>
                      <a:lnTo>
                        <a:pt x="0" y="0"/>
                      </a:lnTo>
                      <a:lnTo>
                        <a:pt x="0" y="175806"/>
                      </a:lnTo>
                      <a:lnTo>
                        <a:pt x="45466" y="175806"/>
                      </a:lnTo>
                      <a:lnTo>
                        <a:pt x="45466" y="117385"/>
                      </a:lnTo>
                      <a:lnTo>
                        <a:pt x="57172" y="117385"/>
                      </a:lnTo>
                      <a:cubicBezTo>
                        <a:pt x="63277" y="117809"/>
                        <a:pt x="67181" y="121171"/>
                        <a:pt x="69907" y="127339"/>
                      </a:cubicBezTo>
                      <a:lnTo>
                        <a:pt x="91238" y="175664"/>
                      </a:lnTo>
                      <a:lnTo>
                        <a:pt x="139886" y="175664"/>
                      </a:lnTo>
                      <a:lnTo>
                        <a:pt x="115860" y="120127"/>
                      </a:lnTo>
                      <a:close/>
                      <a:moveTo>
                        <a:pt x="45474" y="82211"/>
                      </a:moveTo>
                      <a:lnTo>
                        <a:pt x="45474" y="35677"/>
                      </a:lnTo>
                      <a:lnTo>
                        <a:pt x="58162" y="35677"/>
                      </a:lnTo>
                      <a:cubicBezTo>
                        <a:pt x="74826" y="35677"/>
                        <a:pt x="84340" y="40705"/>
                        <a:pt x="84340" y="58681"/>
                      </a:cubicBezTo>
                      <a:cubicBezTo>
                        <a:pt x="84340" y="76923"/>
                        <a:pt x="73246" y="82211"/>
                        <a:pt x="55789" y="82211"/>
                      </a:cubicBezTo>
                      <a:lnTo>
                        <a:pt x="45474" y="8221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dk1"/>
                    </a:solidFill>
                    <a:latin typeface="Inter Light"/>
                    <a:ea typeface="Inter Light"/>
                    <a:cs typeface="Inter Light"/>
                    <a:sym typeface="Inter Light"/>
                  </a:endParaRPr>
                </a:p>
              </p:txBody>
            </p:sp>
          </p:grpSp>
          <p:sp>
            <p:nvSpPr>
              <p:cNvPr id="1498" name="Google Shape;1498;p189"/>
              <p:cNvSpPr/>
              <p:nvPr/>
            </p:nvSpPr>
            <p:spPr>
              <a:xfrm>
                <a:off x="2711472" y="561444"/>
                <a:ext cx="46510" cy="47398"/>
              </a:xfrm>
              <a:custGeom>
                <a:avLst/>
                <a:gdLst/>
                <a:ahLst/>
                <a:cxnLst/>
                <a:rect l="l" t="t" r="r" b="b"/>
                <a:pathLst>
                  <a:path w="46510" h="47398" extrusionOk="0">
                    <a:moveTo>
                      <a:pt x="23318" y="47399"/>
                    </a:moveTo>
                    <a:cubicBezTo>
                      <a:pt x="9695" y="47399"/>
                      <a:pt x="0" y="37193"/>
                      <a:pt x="0" y="23703"/>
                    </a:cubicBezTo>
                    <a:cubicBezTo>
                      <a:pt x="0" y="9444"/>
                      <a:pt x="10771" y="0"/>
                      <a:pt x="23318" y="0"/>
                    </a:cubicBezTo>
                    <a:cubicBezTo>
                      <a:pt x="35739" y="0"/>
                      <a:pt x="46511" y="9444"/>
                      <a:pt x="46511" y="23703"/>
                    </a:cubicBezTo>
                    <a:cubicBezTo>
                      <a:pt x="46511" y="37955"/>
                      <a:pt x="35739" y="47399"/>
                      <a:pt x="23318" y="47399"/>
                    </a:cubicBezTo>
                    <a:close/>
                    <a:moveTo>
                      <a:pt x="23318" y="4117"/>
                    </a:moveTo>
                    <a:cubicBezTo>
                      <a:pt x="13050" y="4117"/>
                      <a:pt x="5067" y="12162"/>
                      <a:pt x="5067" y="23695"/>
                    </a:cubicBezTo>
                    <a:cubicBezTo>
                      <a:pt x="5067" y="34467"/>
                      <a:pt x="12036" y="43274"/>
                      <a:pt x="23318" y="43274"/>
                    </a:cubicBezTo>
                    <a:cubicBezTo>
                      <a:pt x="33453" y="43274"/>
                      <a:pt x="41443" y="35284"/>
                      <a:pt x="41443" y="23695"/>
                    </a:cubicBezTo>
                    <a:cubicBezTo>
                      <a:pt x="41443" y="12162"/>
                      <a:pt x="33453" y="4117"/>
                      <a:pt x="23318" y="4117"/>
                    </a:cubicBezTo>
                    <a:close/>
                    <a:moveTo>
                      <a:pt x="18628" y="37256"/>
                    </a:moveTo>
                    <a:lnTo>
                      <a:pt x="14315" y="37256"/>
                    </a:lnTo>
                    <a:lnTo>
                      <a:pt x="14315" y="11023"/>
                    </a:lnTo>
                    <a:lnTo>
                      <a:pt x="24261" y="11023"/>
                    </a:lnTo>
                    <a:cubicBezTo>
                      <a:pt x="30601" y="11023"/>
                      <a:pt x="33830" y="13238"/>
                      <a:pt x="33830" y="18565"/>
                    </a:cubicBezTo>
                    <a:cubicBezTo>
                      <a:pt x="33830" y="23318"/>
                      <a:pt x="30915" y="25282"/>
                      <a:pt x="26987" y="25722"/>
                    </a:cubicBezTo>
                    <a:lnTo>
                      <a:pt x="34333" y="37256"/>
                    </a:lnTo>
                    <a:lnTo>
                      <a:pt x="29454" y="37256"/>
                    </a:lnTo>
                    <a:lnTo>
                      <a:pt x="22674" y="26037"/>
                    </a:lnTo>
                    <a:lnTo>
                      <a:pt x="18620" y="26037"/>
                    </a:lnTo>
                    <a:lnTo>
                      <a:pt x="18620" y="37256"/>
                    </a:lnTo>
                    <a:close/>
                    <a:moveTo>
                      <a:pt x="23444" y="22368"/>
                    </a:moveTo>
                    <a:cubicBezTo>
                      <a:pt x="26673" y="22368"/>
                      <a:pt x="29533" y="22045"/>
                      <a:pt x="29533" y="18251"/>
                    </a:cubicBezTo>
                    <a:cubicBezTo>
                      <a:pt x="29533" y="15085"/>
                      <a:pt x="26421" y="14700"/>
                      <a:pt x="23829" y="14700"/>
                    </a:cubicBezTo>
                    <a:lnTo>
                      <a:pt x="18636" y="14700"/>
                    </a:lnTo>
                    <a:lnTo>
                      <a:pt x="18636" y="22368"/>
                    </a:lnTo>
                    <a:lnTo>
                      <a:pt x="23444" y="2236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dk1"/>
                  </a:solidFill>
                  <a:latin typeface="Inter Light"/>
                  <a:ea typeface="Inter Light"/>
                  <a:cs typeface="Inter Light"/>
                  <a:sym typeface="Inter Light"/>
                </a:endParaRPr>
              </a:p>
            </p:txBody>
          </p:sp>
        </p:grpSp>
      </p:grpSp>
    </p:spTree>
    <p:extLst>
      <p:ext uri="{BB962C8B-B14F-4D97-AF65-F5344CB8AC3E}">
        <p14:creationId xmlns:p14="http://schemas.microsoft.com/office/powerpoint/2010/main" val="3846749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matchingName="Orange Segue">
  <p:cSld name="Orange Segue">
    <p:bg>
      <p:bgPr>
        <a:gradFill>
          <a:gsLst>
            <a:gs pos="0">
              <a:schemeClr val="accent5"/>
            </a:gs>
            <a:gs pos="72000">
              <a:schemeClr val="accent1"/>
            </a:gs>
            <a:gs pos="100000">
              <a:schemeClr val="accent1"/>
            </a:gs>
          </a:gsLst>
          <a:lin ang="2700000" scaled="0"/>
        </a:gradFill>
        <a:effectLst/>
      </p:bgPr>
    </p:bg>
    <p:spTree>
      <p:nvGrpSpPr>
        <p:cNvPr id="1" name="Shape 1499"/>
        <p:cNvGrpSpPr/>
        <p:nvPr/>
      </p:nvGrpSpPr>
      <p:grpSpPr>
        <a:xfrm>
          <a:off x="0" y="0"/>
          <a:ext cx="0" cy="0"/>
          <a:chOff x="0" y="0"/>
          <a:chExt cx="0" cy="0"/>
        </a:xfrm>
      </p:grpSpPr>
      <p:grpSp>
        <p:nvGrpSpPr>
          <p:cNvPr id="1500" name="Google Shape;1500;p190"/>
          <p:cNvGrpSpPr/>
          <p:nvPr/>
        </p:nvGrpSpPr>
        <p:grpSpPr>
          <a:xfrm>
            <a:off x="495296" y="452553"/>
            <a:ext cx="2262687" cy="397148"/>
            <a:chOff x="495295" y="452553"/>
            <a:chExt cx="2262687" cy="397148"/>
          </a:xfrm>
        </p:grpSpPr>
        <p:sp>
          <p:nvSpPr>
            <p:cNvPr id="1501" name="Google Shape;1501;p190"/>
            <p:cNvSpPr/>
            <p:nvPr/>
          </p:nvSpPr>
          <p:spPr>
            <a:xfrm>
              <a:off x="495295" y="452553"/>
              <a:ext cx="441055" cy="397148"/>
            </a:xfrm>
            <a:custGeom>
              <a:avLst/>
              <a:gdLst/>
              <a:ahLst/>
              <a:cxnLst/>
              <a:rect l="l" t="t" r="r" b="b"/>
              <a:pathLst>
                <a:path w="441055" h="397148" extrusionOk="0">
                  <a:moveTo>
                    <a:pt x="236007" y="397148"/>
                  </a:moveTo>
                  <a:lnTo>
                    <a:pt x="138508" y="397148"/>
                  </a:lnTo>
                  <a:cubicBezTo>
                    <a:pt x="118379" y="397148"/>
                    <a:pt x="99626" y="386322"/>
                    <a:pt x="89562" y="368912"/>
                  </a:cubicBezTo>
                  <a:lnTo>
                    <a:pt x="7531" y="226842"/>
                  </a:lnTo>
                  <a:cubicBezTo>
                    <a:pt x="-2509" y="209408"/>
                    <a:pt x="-2509" y="187756"/>
                    <a:pt x="7524" y="170346"/>
                  </a:cubicBezTo>
                  <a:lnTo>
                    <a:pt x="89569" y="28260"/>
                  </a:lnTo>
                  <a:cubicBezTo>
                    <a:pt x="99618" y="10826"/>
                    <a:pt x="118379" y="0"/>
                    <a:pt x="138508" y="0"/>
                  </a:cubicBezTo>
                  <a:lnTo>
                    <a:pt x="302544" y="0"/>
                  </a:lnTo>
                  <a:cubicBezTo>
                    <a:pt x="322673" y="0"/>
                    <a:pt x="341427" y="10826"/>
                    <a:pt x="351491" y="28260"/>
                  </a:cubicBezTo>
                  <a:lnTo>
                    <a:pt x="433513" y="170330"/>
                  </a:lnTo>
                  <a:cubicBezTo>
                    <a:pt x="443569" y="187748"/>
                    <a:pt x="443569" y="209408"/>
                    <a:pt x="433513" y="226842"/>
                  </a:cubicBezTo>
                  <a:lnTo>
                    <a:pt x="412300" y="260664"/>
                  </a:lnTo>
                  <a:cubicBezTo>
                    <a:pt x="402425" y="277776"/>
                    <a:pt x="383663" y="288594"/>
                    <a:pt x="363527" y="288594"/>
                  </a:cubicBezTo>
                  <a:lnTo>
                    <a:pt x="265902" y="288594"/>
                  </a:lnTo>
                  <a:lnTo>
                    <a:pt x="319271" y="198519"/>
                  </a:lnTo>
                  <a:lnTo>
                    <a:pt x="269901" y="113040"/>
                  </a:lnTo>
                  <a:lnTo>
                    <a:pt x="171136" y="113040"/>
                  </a:lnTo>
                  <a:lnTo>
                    <a:pt x="121742" y="198582"/>
                  </a:lnTo>
                  <a:lnTo>
                    <a:pt x="236007" y="397148"/>
                  </a:lnTo>
                  <a:lnTo>
                    <a:pt x="236007" y="39714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dk1"/>
                </a:solidFill>
                <a:latin typeface="Inter Light"/>
                <a:ea typeface="Inter Light"/>
                <a:cs typeface="Inter Light"/>
                <a:sym typeface="Inter Light"/>
              </a:endParaRPr>
            </a:p>
          </p:txBody>
        </p:sp>
        <p:grpSp>
          <p:nvGrpSpPr>
            <p:cNvPr id="1502" name="Google Shape;1502;p190"/>
            <p:cNvGrpSpPr/>
            <p:nvPr/>
          </p:nvGrpSpPr>
          <p:grpSpPr>
            <a:xfrm>
              <a:off x="1036348" y="561444"/>
              <a:ext cx="1721634" cy="184197"/>
              <a:chOff x="1036348" y="561444"/>
              <a:chExt cx="1721634" cy="184197"/>
            </a:xfrm>
          </p:grpSpPr>
          <p:grpSp>
            <p:nvGrpSpPr>
              <p:cNvPr id="1503" name="Google Shape;1503;p190"/>
              <p:cNvGrpSpPr/>
              <p:nvPr/>
            </p:nvGrpSpPr>
            <p:grpSpPr>
              <a:xfrm>
                <a:off x="1036348" y="563495"/>
                <a:ext cx="1662301" cy="182146"/>
                <a:chOff x="1036348" y="563495"/>
                <a:chExt cx="1662301" cy="182146"/>
              </a:xfrm>
            </p:grpSpPr>
            <p:sp>
              <p:nvSpPr>
                <p:cNvPr id="1504" name="Google Shape;1504;p190"/>
                <p:cNvSpPr/>
                <p:nvPr/>
              </p:nvSpPr>
              <p:spPr>
                <a:xfrm>
                  <a:off x="1036348" y="566677"/>
                  <a:ext cx="131117" cy="175805"/>
                </a:xfrm>
                <a:custGeom>
                  <a:avLst/>
                  <a:gdLst/>
                  <a:ahLst/>
                  <a:cxnLst/>
                  <a:rect l="l" t="t" r="r" b="b"/>
                  <a:pathLst>
                    <a:path w="131117" h="175805" extrusionOk="0">
                      <a:moveTo>
                        <a:pt x="45466" y="175806"/>
                      </a:moveTo>
                      <a:lnTo>
                        <a:pt x="0" y="175806"/>
                      </a:lnTo>
                      <a:lnTo>
                        <a:pt x="0" y="0"/>
                      </a:lnTo>
                      <a:lnTo>
                        <a:pt x="64502" y="0"/>
                      </a:lnTo>
                      <a:cubicBezTo>
                        <a:pt x="106008" y="0"/>
                        <a:pt x="131118" y="19304"/>
                        <a:pt x="131118" y="55781"/>
                      </a:cubicBezTo>
                      <a:cubicBezTo>
                        <a:pt x="131118" y="96761"/>
                        <a:pt x="101247" y="117377"/>
                        <a:pt x="58955" y="117377"/>
                      </a:cubicBezTo>
                      <a:lnTo>
                        <a:pt x="45474" y="117377"/>
                      </a:lnTo>
                      <a:lnTo>
                        <a:pt x="45474" y="175806"/>
                      </a:lnTo>
                      <a:close/>
                      <a:moveTo>
                        <a:pt x="55774" y="82219"/>
                      </a:moveTo>
                      <a:cubicBezTo>
                        <a:pt x="73215" y="82219"/>
                        <a:pt x="84324" y="76939"/>
                        <a:pt x="84324" y="58688"/>
                      </a:cubicBezTo>
                      <a:cubicBezTo>
                        <a:pt x="84324" y="40713"/>
                        <a:pt x="74802" y="35684"/>
                        <a:pt x="58146" y="35684"/>
                      </a:cubicBezTo>
                      <a:lnTo>
                        <a:pt x="45458" y="35684"/>
                      </a:lnTo>
                      <a:lnTo>
                        <a:pt x="45458" y="82219"/>
                      </a:lnTo>
                      <a:lnTo>
                        <a:pt x="55774" y="82219"/>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dk1"/>
                    </a:solidFill>
                    <a:latin typeface="Inter Light"/>
                    <a:ea typeface="Inter Light"/>
                    <a:cs typeface="Inter Light"/>
                    <a:sym typeface="Inter Light"/>
                  </a:endParaRPr>
                </a:p>
              </p:txBody>
            </p:sp>
            <p:sp>
              <p:nvSpPr>
                <p:cNvPr id="1505" name="Google Shape;1505;p190"/>
                <p:cNvSpPr/>
                <p:nvPr/>
              </p:nvSpPr>
              <p:spPr>
                <a:xfrm>
                  <a:off x="1194123" y="566677"/>
                  <a:ext cx="139312" cy="178964"/>
                </a:xfrm>
                <a:custGeom>
                  <a:avLst/>
                  <a:gdLst/>
                  <a:ahLst/>
                  <a:cxnLst/>
                  <a:rect l="l" t="t" r="r" b="b"/>
                  <a:pathLst>
                    <a:path w="139312" h="178964" extrusionOk="0">
                      <a:moveTo>
                        <a:pt x="45458" y="0"/>
                      </a:moveTo>
                      <a:lnTo>
                        <a:pt x="45458" y="114996"/>
                      </a:lnTo>
                      <a:cubicBezTo>
                        <a:pt x="45458" y="135093"/>
                        <a:pt x="55766" y="141166"/>
                        <a:pt x="70308" y="141166"/>
                      </a:cubicBezTo>
                      <a:cubicBezTo>
                        <a:pt x="84049" y="141166"/>
                        <a:pt x="93838" y="132972"/>
                        <a:pt x="93838" y="116324"/>
                      </a:cubicBezTo>
                      <a:lnTo>
                        <a:pt x="93838" y="0"/>
                      </a:lnTo>
                      <a:lnTo>
                        <a:pt x="139312" y="0"/>
                      </a:lnTo>
                      <a:lnTo>
                        <a:pt x="139312" y="121604"/>
                      </a:lnTo>
                      <a:cubicBezTo>
                        <a:pt x="139312" y="157304"/>
                        <a:pt x="110761" y="178964"/>
                        <a:pt x="69255" y="178964"/>
                      </a:cubicBezTo>
                      <a:cubicBezTo>
                        <a:pt x="23515" y="178964"/>
                        <a:pt x="0" y="160462"/>
                        <a:pt x="0" y="117644"/>
                      </a:cubicBezTo>
                      <a:lnTo>
                        <a:pt x="0" y="0"/>
                      </a:lnTo>
                      <a:lnTo>
                        <a:pt x="45458"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dk1"/>
                    </a:solidFill>
                    <a:latin typeface="Inter Light"/>
                    <a:ea typeface="Inter Light"/>
                    <a:cs typeface="Inter Light"/>
                    <a:sym typeface="Inter Light"/>
                  </a:endParaRPr>
                </a:p>
              </p:txBody>
            </p:sp>
            <p:sp>
              <p:nvSpPr>
                <p:cNvPr id="1506" name="Google Shape;1506;p190"/>
                <p:cNvSpPr/>
                <p:nvPr/>
              </p:nvSpPr>
              <p:spPr>
                <a:xfrm>
                  <a:off x="1527743" y="566677"/>
                  <a:ext cx="116850" cy="175797"/>
                </a:xfrm>
                <a:custGeom>
                  <a:avLst/>
                  <a:gdLst/>
                  <a:ahLst/>
                  <a:cxnLst/>
                  <a:rect l="l" t="t" r="r" b="b"/>
                  <a:pathLst>
                    <a:path w="116850" h="175797" extrusionOk="0">
                      <a:moveTo>
                        <a:pt x="0" y="0"/>
                      </a:moveTo>
                      <a:lnTo>
                        <a:pt x="115004" y="0"/>
                      </a:lnTo>
                      <a:lnTo>
                        <a:pt x="115004" y="39652"/>
                      </a:lnTo>
                      <a:lnTo>
                        <a:pt x="45474" y="39652"/>
                      </a:lnTo>
                      <a:lnTo>
                        <a:pt x="45474" y="66356"/>
                      </a:lnTo>
                      <a:lnTo>
                        <a:pt x="105223" y="66356"/>
                      </a:lnTo>
                      <a:lnTo>
                        <a:pt x="105223" y="106008"/>
                      </a:lnTo>
                      <a:lnTo>
                        <a:pt x="45474" y="106008"/>
                      </a:lnTo>
                      <a:lnTo>
                        <a:pt x="45474" y="136146"/>
                      </a:lnTo>
                      <a:lnTo>
                        <a:pt x="116850" y="136146"/>
                      </a:lnTo>
                      <a:lnTo>
                        <a:pt x="116850" y="175798"/>
                      </a:lnTo>
                      <a:lnTo>
                        <a:pt x="0" y="175798"/>
                      </a:lnTo>
                      <a:lnTo>
                        <a:pt x="0"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dk1"/>
                    </a:solidFill>
                    <a:latin typeface="Inter Light"/>
                    <a:ea typeface="Inter Light"/>
                    <a:cs typeface="Inter Light"/>
                    <a:sym typeface="Inter Light"/>
                  </a:endParaRPr>
                </a:p>
              </p:txBody>
            </p:sp>
            <p:sp>
              <p:nvSpPr>
                <p:cNvPr id="1507" name="Google Shape;1507;p190"/>
                <p:cNvSpPr/>
                <p:nvPr/>
              </p:nvSpPr>
              <p:spPr>
                <a:xfrm>
                  <a:off x="1679783" y="563503"/>
                  <a:ext cx="116583" cy="182138"/>
                </a:xfrm>
                <a:custGeom>
                  <a:avLst/>
                  <a:gdLst/>
                  <a:ahLst/>
                  <a:cxnLst/>
                  <a:rect l="l" t="t" r="r" b="b"/>
                  <a:pathLst>
                    <a:path w="116583" h="182138" extrusionOk="0">
                      <a:moveTo>
                        <a:pt x="8721" y="148842"/>
                      </a:moveTo>
                      <a:cubicBezTo>
                        <a:pt x="16915" y="154389"/>
                        <a:pt x="35692" y="163911"/>
                        <a:pt x="56575" y="163911"/>
                      </a:cubicBezTo>
                      <a:cubicBezTo>
                        <a:pt x="74284" y="163911"/>
                        <a:pt x="93579" y="158349"/>
                        <a:pt x="93579" y="131393"/>
                      </a:cubicBezTo>
                      <a:cubicBezTo>
                        <a:pt x="93579" y="110251"/>
                        <a:pt x="75069" y="103384"/>
                        <a:pt x="53935" y="97555"/>
                      </a:cubicBezTo>
                      <a:cubicBezTo>
                        <a:pt x="28543" y="90688"/>
                        <a:pt x="3700" y="81174"/>
                        <a:pt x="3700" y="48648"/>
                      </a:cubicBezTo>
                      <a:cubicBezTo>
                        <a:pt x="3700" y="19304"/>
                        <a:pt x="26437" y="0"/>
                        <a:pt x="59474" y="0"/>
                      </a:cubicBezTo>
                      <a:cubicBezTo>
                        <a:pt x="83271" y="0"/>
                        <a:pt x="104146" y="11109"/>
                        <a:pt x="116583" y="23530"/>
                      </a:cubicBezTo>
                      <a:lnTo>
                        <a:pt x="104940" y="37539"/>
                      </a:lnTo>
                      <a:cubicBezTo>
                        <a:pt x="91207" y="25659"/>
                        <a:pt x="75863" y="17976"/>
                        <a:pt x="59207" y="17976"/>
                      </a:cubicBezTo>
                      <a:cubicBezTo>
                        <a:pt x="44413" y="17976"/>
                        <a:pt x="25377" y="24332"/>
                        <a:pt x="25377" y="46526"/>
                      </a:cubicBezTo>
                      <a:cubicBezTo>
                        <a:pt x="25377" y="67409"/>
                        <a:pt x="43352" y="73498"/>
                        <a:pt x="66089" y="80372"/>
                      </a:cubicBezTo>
                      <a:cubicBezTo>
                        <a:pt x="90421" y="88033"/>
                        <a:pt x="115255" y="97288"/>
                        <a:pt x="115255" y="130591"/>
                      </a:cubicBezTo>
                      <a:cubicBezTo>
                        <a:pt x="115255" y="163636"/>
                        <a:pt x="93053" y="182138"/>
                        <a:pt x="56049" y="182138"/>
                      </a:cubicBezTo>
                      <a:cubicBezTo>
                        <a:pt x="30656" y="182138"/>
                        <a:pt x="7142" y="171830"/>
                        <a:pt x="0" y="166024"/>
                      </a:cubicBezTo>
                      <a:lnTo>
                        <a:pt x="8721" y="148842"/>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dk1"/>
                    </a:solidFill>
                    <a:latin typeface="Inter Light"/>
                    <a:ea typeface="Inter Light"/>
                    <a:cs typeface="Inter Light"/>
                    <a:sym typeface="Inter Light"/>
                  </a:endParaRPr>
                </a:p>
              </p:txBody>
            </p:sp>
            <p:sp>
              <p:nvSpPr>
                <p:cNvPr id="1508" name="Google Shape;1508;p190"/>
                <p:cNvSpPr/>
                <p:nvPr/>
              </p:nvSpPr>
              <p:spPr>
                <a:xfrm>
                  <a:off x="1816471" y="566677"/>
                  <a:ext cx="126631" cy="175797"/>
                </a:xfrm>
                <a:custGeom>
                  <a:avLst/>
                  <a:gdLst/>
                  <a:ahLst/>
                  <a:cxnLst/>
                  <a:rect l="l" t="t" r="r" b="b"/>
                  <a:pathLst>
                    <a:path w="126631" h="175797" extrusionOk="0">
                      <a:moveTo>
                        <a:pt x="126632" y="0"/>
                      </a:moveTo>
                      <a:lnTo>
                        <a:pt x="126632" y="17976"/>
                      </a:lnTo>
                      <a:lnTo>
                        <a:pt x="73239" y="17976"/>
                      </a:lnTo>
                      <a:lnTo>
                        <a:pt x="73239" y="175798"/>
                      </a:lnTo>
                      <a:lnTo>
                        <a:pt x="52356" y="175798"/>
                      </a:lnTo>
                      <a:lnTo>
                        <a:pt x="52356" y="17976"/>
                      </a:lnTo>
                      <a:lnTo>
                        <a:pt x="0" y="17976"/>
                      </a:lnTo>
                      <a:lnTo>
                        <a:pt x="0" y="0"/>
                      </a:lnTo>
                      <a:lnTo>
                        <a:pt x="126632"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dk1"/>
                    </a:solidFill>
                    <a:latin typeface="Inter Light"/>
                    <a:ea typeface="Inter Light"/>
                    <a:cs typeface="Inter Light"/>
                    <a:sym typeface="Inter Light"/>
                  </a:endParaRPr>
                </a:p>
              </p:txBody>
            </p:sp>
            <p:sp>
              <p:nvSpPr>
                <p:cNvPr id="1509" name="Google Shape;1509;p190"/>
                <p:cNvSpPr/>
                <p:nvPr/>
              </p:nvSpPr>
              <p:spPr>
                <a:xfrm>
                  <a:off x="1954840" y="563495"/>
                  <a:ext cx="146194" cy="182146"/>
                </a:xfrm>
                <a:custGeom>
                  <a:avLst/>
                  <a:gdLst/>
                  <a:ahLst/>
                  <a:cxnLst/>
                  <a:rect l="l" t="t" r="r" b="b"/>
                  <a:pathLst>
                    <a:path w="146194" h="182146" extrusionOk="0">
                      <a:moveTo>
                        <a:pt x="72429" y="182146"/>
                      </a:moveTo>
                      <a:cubicBezTo>
                        <a:pt x="27231" y="182146"/>
                        <a:pt x="0" y="151757"/>
                        <a:pt x="0" y="91466"/>
                      </a:cubicBezTo>
                      <a:cubicBezTo>
                        <a:pt x="0" y="23522"/>
                        <a:pt x="39118" y="0"/>
                        <a:pt x="75085" y="0"/>
                      </a:cubicBezTo>
                      <a:cubicBezTo>
                        <a:pt x="113150" y="0"/>
                        <a:pt x="146194" y="24065"/>
                        <a:pt x="146194" y="91466"/>
                      </a:cubicBezTo>
                      <a:cubicBezTo>
                        <a:pt x="146194" y="152016"/>
                        <a:pt x="117644" y="182146"/>
                        <a:pt x="72429" y="182146"/>
                      </a:cubicBezTo>
                      <a:close/>
                      <a:moveTo>
                        <a:pt x="74551" y="164437"/>
                      </a:moveTo>
                      <a:cubicBezTo>
                        <a:pt x="112883" y="164437"/>
                        <a:pt x="124793" y="128219"/>
                        <a:pt x="124793" y="92275"/>
                      </a:cubicBezTo>
                      <a:cubicBezTo>
                        <a:pt x="124793" y="61077"/>
                        <a:pt x="114478" y="17984"/>
                        <a:pt x="74284" y="17984"/>
                      </a:cubicBezTo>
                      <a:cubicBezTo>
                        <a:pt x="35700" y="17984"/>
                        <a:pt x="21409" y="54729"/>
                        <a:pt x="21409" y="90696"/>
                      </a:cubicBezTo>
                      <a:cubicBezTo>
                        <a:pt x="21409" y="125579"/>
                        <a:pt x="30923" y="164437"/>
                        <a:pt x="74551" y="16443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dk1"/>
                    </a:solidFill>
                    <a:latin typeface="Inter Light"/>
                    <a:ea typeface="Inter Light"/>
                    <a:cs typeface="Inter Light"/>
                    <a:sym typeface="Inter Light"/>
                  </a:endParaRPr>
                </a:p>
              </p:txBody>
            </p:sp>
            <p:sp>
              <p:nvSpPr>
                <p:cNvPr id="1510" name="Google Shape;1510;p190"/>
                <p:cNvSpPr/>
                <p:nvPr/>
              </p:nvSpPr>
              <p:spPr>
                <a:xfrm>
                  <a:off x="2271584" y="566677"/>
                  <a:ext cx="149894" cy="175805"/>
                </a:xfrm>
                <a:custGeom>
                  <a:avLst/>
                  <a:gdLst/>
                  <a:ahLst/>
                  <a:cxnLst/>
                  <a:rect l="l" t="t" r="r" b="b"/>
                  <a:pathLst>
                    <a:path w="149894" h="175805" extrusionOk="0">
                      <a:moveTo>
                        <a:pt x="0" y="175806"/>
                      </a:moveTo>
                      <a:lnTo>
                        <a:pt x="61862" y="0"/>
                      </a:lnTo>
                      <a:lnTo>
                        <a:pt x="86713" y="0"/>
                      </a:lnTo>
                      <a:lnTo>
                        <a:pt x="149895" y="175806"/>
                      </a:lnTo>
                      <a:lnTo>
                        <a:pt x="127952" y="175806"/>
                      </a:lnTo>
                      <a:lnTo>
                        <a:pt x="108664" y="121611"/>
                      </a:lnTo>
                      <a:lnTo>
                        <a:pt x="39401" y="121611"/>
                      </a:lnTo>
                      <a:lnTo>
                        <a:pt x="20631" y="175806"/>
                      </a:lnTo>
                      <a:lnTo>
                        <a:pt x="0" y="175806"/>
                      </a:lnTo>
                      <a:close/>
                      <a:moveTo>
                        <a:pt x="44421" y="104688"/>
                      </a:moveTo>
                      <a:lnTo>
                        <a:pt x="103636" y="104688"/>
                      </a:lnTo>
                      <a:cubicBezTo>
                        <a:pt x="73765" y="18785"/>
                        <a:pt x="73765" y="18785"/>
                        <a:pt x="73765" y="18785"/>
                      </a:cubicBezTo>
                      <a:lnTo>
                        <a:pt x="44421" y="10468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dk1"/>
                    </a:solidFill>
                    <a:latin typeface="Inter Light"/>
                    <a:ea typeface="Inter Light"/>
                    <a:cs typeface="Inter Light"/>
                    <a:sym typeface="Inter Light"/>
                  </a:endParaRPr>
                </a:p>
              </p:txBody>
            </p:sp>
            <p:sp>
              <p:nvSpPr>
                <p:cNvPr id="1511" name="Google Shape;1511;p190"/>
                <p:cNvSpPr/>
                <p:nvPr/>
              </p:nvSpPr>
              <p:spPr>
                <a:xfrm>
                  <a:off x="2429454" y="563495"/>
                  <a:ext cx="133773" cy="182146"/>
                </a:xfrm>
                <a:custGeom>
                  <a:avLst/>
                  <a:gdLst/>
                  <a:ahLst/>
                  <a:cxnLst/>
                  <a:rect l="l" t="t" r="r" b="b"/>
                  <a:pathLst>
                    <a:path w="133773" h="182146" extrusionOk="0">
                      <a:moveTo>
                        <a:pt x="133239" y="166032"/>
                      </a:moveTo>
                      <a:cubicBezTo>
                        <a:pt x="118704" y="175814"/>
                        <a:pt x="97806" y="182146"/>
                        <a:pt x="74818" y="182146"/>
                      </a:cubicBezTo>
                      <a:cubicBezTo>
                        <a:pt x="28566" y="182146"/>
                        <a:pt x="0" y="152810"/>
                        <a:pt x="0" y="91466"/>
                      </a:cubicBezTo>
                      <a:cubicBezTo>
                        <a:pt x="0" y="23012"/>
                        <a:pt x="39660" y="0"/>
                        <a:pt x="74818" y="0"/>
                      </a:cubicBezTo>
                      <a:cubicBezTo>
                        <a:pt x="92793" y="0"/>
                        <a:pt x="115797" y="5562"/>
                        <a:pt x="133773" y="28551"/>
                      </a:cubicBezTo>
                      <a:lnTo>
                        <a:pt x="118704" y="40453"/>
                      </a:lnTo>
                      <a:cubicBezTo>
                        <a:pt x="107077" y="26712"/>
                        <a:pt x="93328" y="17976"/>
                        <a:pt x="74566" y="17976"/>
                      </a:cubicBezTo>
                      <a:cubicBezTo>
                        <a:pt x="41255" y="17976"/>
                        <a:pt x="21417" y="45207"/>
                        <a:pt x="21417" y="89620"/>
                      </a:cubicBezTo>
                      <a:cubicBezTo>
                        <a:pt x="21417" y="137222"/>
                        <a:pt x="38340" y="164972"/>
                        <a:pt x="76672" y="164972"/>
                      </a:cubicBezTo>
                      <a:cubicBezTo>
                        <a:pt x="90421" y="164972"/>
                        <a:pt x="106008" y="160211"/>
                        <a:pt x="112356" y="155709"/>
                      </a:cubicBezTo>
                      <a:lnTo>
                        <a:pt x="112356" y="103384"/>
                      </a:lnTo>
                      <a:lnTo>
                        <a:pt x="72437" y="103384"/>
                      </a:lnTo>
                      <a:lnTo>
                        <a:pt x="72437" y="85393"/>
                      </a:lnTo>
                      <a:lnTo>
                        <a:pt x="133247" y="85393"/>
                      </a:lnTo>
                      <a:lnTo>
                        <a:pt x="133247" y="166032"/>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dk1"/>
                    </a:solidFill>
                    <a:latin typeface="Inter Light"/>
                    <a:ea typeface="Inter Light"/>
                    <a:cs typeface="Inter Light"/>
                    <a:sym typeface="Inter Light"/>
                  </a:endParaRPr>
                </a:p>
              </p:txBody>
            </p:sp>
            <p:sp>
              <p:nvSpPr>
                <p:cNvPr id="1512" name="Google Shape;1512;p190"/>
                <p:cNvSpPr/>
                <p:nvPr/>
              </p:nvSpPr>
              <p:spPr>
                <a:xfrm>
                  <a:off x="2598455" y="566677"/>
                  <a:ext cx="100194" cy="175797"/>
                </a:xfrm>
                <a:custGeom>
                  <a:avLst/>
                  <a:gdLst/>
                  <a:ahLst/>
                  <a:cxnLst/>
                  <a:rect l="l" t="t" r="r" b="b"/>
                  <a:pathLst>
                    <a:path w="100194" h="175797" extrusionOk="0">
                      <a:moveTo>
                        <a:pt x="0" y="0"/>
                      </a:moveTo>
                      <a:lnTo>
                        <a:pt x="98340" y="0"/>
                      </a:lnTo>
                      <a:lnTo>
                        <a:pt x="98340" y="17976"/>
                      </a:lnTo>
                      <a:lnTo>
                        <a:pt x="20891" y="17976"/>
                      </a:lnTo>
                      <a:lnTo>
                        <a:pt x="20891" y="77198"/>
                      </a:lnTo>
                      <a:lnTo>
                        <a:pt x="87506" y="77198"/>
                      </a:lnTo>
                      <a:lnTo>
                        <a:pt x="87506" y="95166"/>
                      </a:lnTo>
                      <a:lnTo>
                        <a:pt x="20891" y="95166"/>
                      </a:lnTo>
                      <a:lnTo>
                        <a:pt x="20891" y="157822"/>
                      </a:lnTo>
                      <a:lnTo>
                        <a:pt x="100194" y="157822"/>
                      </a:lnTo>
                      <a:lnTo>
                        <a:pt x="100194" y="175798"/>
                      </a:lnTo>
                      <a:lnTo>
                        <a:pt x="8" y="175798"/>
                      </a:lnTo>
                      <a:lnTo>
                        <a:pt x="8"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dk1"/>
                    </a:solidFill>
                    <a:latin typeface="Inter Light"/>
                    <a:ea typeface="Inter Light"/>
                    <a:cs typeface="Inter Light"/>
                    <a:sym typeface="Inter Light"/>
                  </a:endParaRPr>
                </a:p>
              </p:txBody>
            </p:sp>
            <p:sp>
              <p:nvSpPr>
                <p:cNvPr id="1513" name="Google Shape;1513;p190"/>
                <p:cNvSpPr/>
                <p:nvPr/>
              </p:nvSpPr>
              <p:spPr>
                <a:xfrm>
                  <a:off x="2132924" y="566677"/>
                  <a:ext cx="121972" cy="175805"/>
                </a:xfrm>
                <a:custGeom>
                  <a:avLst/>
                  <a:gdLst/>
                  <a:ahLst/>
                  <a:cxnLst/>
                  <a:rect l="l" t="t" r="r" b="b"/>
                  <a:pathLst>
                    <a:path w="121972" h="175805" extrusionOk="0">
                      <a:moveTo>
                        <a:pt x="96934" y="120645"/>
                      </a:moveTo>
                      <a:cubicBezTo>
                        <a:pt x="92935" y="111806"/>
                        <a:pt x="90390" y="107336"/>
                        <a:pt x="84866" y="104563"/>
                      </a:cubicBezTo>
                      <a:cubicBezTo>
                        <a:pt x="104256" y="95928"/>
                        <a:pt x="116316" y="78636"/>
                        <a:pt x="116316" y="52340"/>
                      </a:cubicBezTo>
                      <a:cubicBezTo>
                        <a:pt x="116316" y="17968"/>
                        <a:pt x="94106" y="0"/>
                        <a:pt x="57094" y="0"/>
                      </a:cubicBezTo>
                      <a:lnTo>
                        <a:pt x="0" y="0"/>
                      </a:lnTo>
                      <a:lnTo>
                        <a:pt x="0" y="175806"/>
                      </a:lnTo>
                      <a:lnTo>
                        <a:pt x="20883" y="175806"/>
                      </a:lnTo>
                      <a:lnTo>
                        <a:pt x="20883" y="111029"/>
                      </a:lnTo>
                      <a:lnTo>
                        <a:pt x="51028" y="111029"/>
                      </a:lnTo>
                      <a:cubicBezTo>
                        <a:pt x="53173" y="111029"/>
                        <a:pt x="55279" y="110958"/>
                        <a:pt x="57345" y="110824"/>
                      </a:cubicBezTo>
                      <a:lnTo>
                        <a:pt x="57046" y="110934"/>
                      </a:lnTo>
                      <a:cubicBezTo>
                        <a:pt x="67881" y="110934"/>
                        <a:pt x="72893" y="118013"/>
                        <a:pt x="77387" y="127520"/>
                      </a:cubicBezTo>
                      <a:lnTo>
                        <a:pt x="99762" y="175743"/>
                      </a:lnTo>
                      <a:lnTo>
                        <a:pt x="121973" y="175743"/>
                      </a:lnTo>
                      <a:lnTo>
                        <a:pt x="96934" y="120645"/>
                      </a:lnTo>
                      <a:close/>
                      <a:moveTo>
                        <a:pt x="47304" y="94106"/>
                      </a:moveTo>
                      <a:lnTo>
                        <a:pt x="20867" y="94106"/>
                      </a:lnTo>
                      <a:lnTo>
                        <a:pt x="20867" y="17182"/>
                      </a:lnTo>
                      <a:lnTo>
                        <a:pt x="43871" y="17182"/>
                      </a:lnTo>
                      <a:cubicBezTo>
                        <a:pt x="73742" y="17182"/>
                        <a:pt x="94891" y="20616"/>
                        <a:pt x="94891" y="55506"/>
                      </a:cubicBezTo>
                      <a:cubicBezTo>
                        <a:pt x="94891" y="83798"/>
                        <a:pt x="75329" y="94106"/>
                        <a:pt x="47304" y="9410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dk1"/>
                    </a:solidFill>
                    <a:latin typeface="Inter Light"/>
                    <a:ea typeface="Inter Light"/>
                    <a:cs typeface="Inter Light"/>
                    <a:sym typeface="Inter Light"/>
                  </a:endParaRPr>
                </a:p>
              </p:txBody>
            </p:sp>
            <p:sp>
              <p:nvSpPr>
                <p:cNvPr id="1514" name="Google Shape;1514;p190"/>
                <p:cNvSpPr/>
                <p:nvPr/>
              </p:nvSpPr>
              <p:spPr>
                <a:xfrm>
                  <a:off x="1365183" y="566574"/>
                  <a:ext cx="139885" cy="175805"/>
                </a:xfrm>
                <a:custGeom>
                  <a:avLst/>
                  <a:gdLst/>
                  <a:ahLst/>
                  <a:cxnLst/>
                  <a:rect l="l" t="t" r="r" b="b"/>
                  <a:pathLst>
                    <a:path w="139885" h="175805" extrusionOk="0">
                      <a:moveTo>
                        <a:pt x="115860" y="120127"/>
                      </a:moveTo>
                      <a:cubicBezTo>
                        <a:pt x="113228" y="113818"/>
                        <a:pt x="109041" y="108837"/>
                        <a:pt x="104335" y="106440"/>
                      </a:cubicBezTo>
                      <a:cubicBezTo>
                        <a:pt x="121030" y="96423"/>
                        <a:pt x="131134" y="79555"/>
                        <a:pt x="131134" y="55789"/>
                      </a:cubicBezTo>
                      <a:cubicBezTo>
                        <a:pt x="131134" y="19304"/>
                        <a:pt x="106008" y="0"/>
                        <a:pt x="64510" y="0"/>
                      </a:cubicBezTo>
                      <a:lnTo>
                        <a:pt x="0" y="0"/>
                      </a:lnTo>
                      <a:lnTo>
                        <a:pt x="0" y="175806"/>
                      </a:lnTo>
                      <a:lnTo>
                        <a:pt x="45466" y="175806"/>
                      </a:lnTo>
                      <a:lnTo>
                        <a:pt x="45466" y="117385"/>
                      </a:lnTo>
                      <a:lnTo>
                        <a:pt x="57172" y="117385"/>
                      </a:lnTo>
                      <a:cubicBezTo>
                        <a:pt x="63277" y="117809"/>
                        <a:pt x="67181" y="121171"/>
                        <a:pt x="69907" y="127339"/>
                      </a:cubicBezTo>
                      <a:lnTo>
                        <a:pt x="91238" y="175664"/>
                      </a:lnTo>
                      <a:lnTo>
                        <a:pt x="139886" y="175664"/>
                      </a:lnTo>
                      <a:lnTo>
                        <a:pt x="115860" y="120127"/>
                      </a:lnTo>
                      <a:close/>
                      <a:moveTo>
                        <a:pt x="45474" y="82211"/>
                      </a:moveTo>
                      <a:lnTo>
                        <a:pt x="45474" y="35677"/>
                      </a:lnTo>
                      <a:lnTo>
                        <a:pt x="58162" y="35677"/>
                      </a:lnTo>
                      <a:cubicBezTo>
                        <a:pt x="74826" y="35677"/>
                        <a:pt x="84340" y="40705"/>
                        <a:pt x="84340" y="58681"/>
                      </a:cubicBezTo>
                      <a:cubicBezTo>
                        <a:pt x="84340" y="76923"/>
                        <a:pt x="73246" y="82211"/>
                        <a:pt x="55789" y="82211"/>
                      </a:cubicBezTo>
                      <a:lnTo>
                        <a:pt x="45474" y="82211"/>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dk1"/>
                    </a:solidFill>
                    <a:latin typeface="Inter Light"/>
                    <a:ea typeface="Inter Light"/>
                    <a:cs typeface="Inter Light"/>
                    <a:sym typeface="Inter Light"/>
                  </a:endParaRPr>
                </a:p>
              </p:txBody>
            </p:sp>
          </p:grpSp>
          <p:sp>
            <p:nvSpPr>
              <p:cNvPr id="1515" name="Google Shape;1515;p190"/>
              <p:cNvSpPr/>
              <p:nvPr/>
            </p:nvSpPr>
            <p:spPr>
              <a:xfrm>
                <a:off x="2711472" y="561444"/>
                <a:ext cx="46510" cy="47398"/>
              </a:xfrm>
              <a:custGeom>
                <a:avLst/>
                <a:gdLst/>
                <a:ahLst/>
                <a:cxnLst/>
                <a:rect l="l" t="t" r="r" b="b"/>
                <a:pathLst>
                  <a:path w="46510" h="47398" extrusionOk="0">
                    <a:moveTo>
                      <a:pt x="23318" y="47399"/>
                    </a:moveTo>
                    <a:cubicBezTo>
                      <a:pt x="9695" y="47399"/>
                      <a:pt x="0" y="37193"/>
                      <a:pt x="0" y="23703"/>
                    </a:cubicBezTo>
                    <a:cubicBezTo>
                      <a:pt x="0" y="9444"/>
                      <a:pt x="10771" y="0"/>
                      <a:pt x="23318" y="0"/>
                    </a:cubicBezTo>
                    <a:cubicBezTo>
                      <a:pt x="35739" y="0"/>
                      <a:pt x="46511" y="9444"/>
                      <a:pt x="46511" y="23703"/>
                    </a:cubicBezTo>
                    <a:cubicBezTo>
                      <a:pt x="46511" y="37955"/>
                      <a:pt x="35739" y="47399"/>
                      <a:pt x="23318" y="47399"/>
                    </a:cubicBezTo>
                    <a:close/>
                    <a:moveTo>
                      <a:pt x="23318" y="4117"/>
                    </a:moveTo>
                    <a:cubicBezTo>
                      <a:pt x="13050" y="4117"/>
                      <a:pt x="5067" y="12162"/>
                      <a:pt x="5067" y="23695"/>
                    </a:cubicBezTo>
                    <a:cubicBezTo>
                      <a:pt x="5067" y="34467"/>
                      <a:pt x="12036" y="43274"/>
                      <a:pt x="23318" y="43274"/>
                    </a:cubicBezTo>
                    <a:cubicBezTo>
                      <a:pt x="33453" y="43274"/>
                      <a:pt x="41443" y="35284"/>
                      <a:pt x="41443" y="23695"/>
                    </a:cubicBezTo>
                    <a:cubicBezTo>
                      <a:pt x="41443" y="12162"/>
                      <a:pt x="33453" y="4117"/>
                      <a:pt x="23318" y="4117"/>
                    </a:cubicBezTo>
                    <a:close/>
                    <a:moveTo>
                      <a:pt x="18628" y="37256"/>
                    </a:moveTo>
                    <a:lnTo>
                      <a:pt x="14315" y="37256"/>
                    </a:lnTo>
                    <a:lnTo>
                      <a:pt x="14315" y="11023"/>
                    </a:lnTo>
                    <a:lnTo>
                      <a:pt x="24261" y="11023"/>
                    </a:lnTo>
                    <a:cubicBezTo>
                      <a:pt x="30601" y="11023"/>
                      <a:pt x="33830" y="13238"/>
                      <a:pt x="33830" y="18565"/>
                    </a:cubicBezTo>
                    <a:cubicBezTo>
                      <a:pt x="33830" y="23318"/>
                      <a:pt x="30915" y="25282"/>
                      <a:pt x="26987" y="25722"/>
                    </a:cubicBezTo>
                    <a:lnTo>
                      <a:pt x="34333" y="37256"/>
                    </a:lnTo>
                    <a:lnTo>
                      <a:pt x="29454" y="37256"/>
                    </a:lnTo>
                    <a:lnTo>
                      <a:pt x="22674" y="26037"/>
                    </a:lnTo>
                    <a:lnTo>
                      <a:pt x="18620" y="26037"/>
                    </a:lnTo>
                    <a:lnTo>
                      <a:pt x="18620" y="37256"/>
                    </a:lnTo>
                    <a:close/>
                    <a:moveTo>
                      <a:pt x="23444" y="22368"/>
                    </a:moveTo>
                    <a:cubicBezTo>
                      <a:pt x="26673" y="22368"/>
                      <a:pt x="29533" y="22045"/>
                      <a:pt x="29533" y="18251"/>
                    </a:cubicBezTo>
                    <a:cubicBezTo>
                      <a:pt x="29533" y="15085"/>
                      <a:pt x="26421" y="14700"/>
                      <a:pt x="23829" y="14700"/>
                    </a:cubicBezTo>
                    <a:lnTo>
                      <a:pt x="18636" y="14700"/>
                    </a:lnTo>
                    <a:lnTo>
                      <a:pt x="18636" y="22368"/>
                    </a:lnTo>
                    <a:lnTo>
                      <a:pt x="23444" y="2236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dk1"/>
                  </a:solidFill>
                  <a:latin typeface="Inter Light"/>
                  <a:ea typeface="Inter Light"/>
                  <a:cs typeface="Inter Light"/>
                  <a:sym typeface="Inter Light"/>
                </a:endParaRPr>
              </a:p>
            </p:txBody>
          </p:sp>
        </p:grpSp>
      </p:grpSp>
      <p:sp>
        <p:nvSpPr>
          <p:cNvPr id="1516" name="Google Shape;1516;p190"/>
          <p:cNvSpPr txBox="1">
            <a:spLocks noGrp="1"/>
          </p:cNvSpPr>
          <p:nvPr>
            <p:ph type="subTitle" idx="1"/>
          </p:nvPr>
        </p:nvSpPr>
        <p:spPr>
          <a:xfrm>
            <a:off x="494189" y="4442415"/>
            <a:ext cx="11204707" cy="914400"/>
          </a:xfrm>
          <a:prstGeom prst="rect">
            <a:avLst/>
          </a:prstGeom>
          <a:noFill/>
          <a:ln>
            <a:noFill/>
          </a:ln>
        </p:spPr>
        <p:txBody>
          <a:bodyPr spcFirstLastPara="1" wrap="square" lIns="0" tIns="0" rIns="0" bIns="0" anchor="t" anchorCtr="0">
            <a:noAutofit/>
          </a:bodyPr>
          <a:lstStyle>
            <a:lvl1pPr lvl="0" algn="l">
              <a:lnSpc>
                <a:spcPct val="96000"/>
              </a:lnSpc>
              <a:spcBef>
                <a:spcPts val="1200"/>
              </a:spcBef>
              <a:spcAft>
                <a:spcPts val="0"/>
              </a:spcAft>
              <a:buSzPts val="2400"/>
              <a:buNone/>
              <a:defRPr sz="2400">
                <a:solidFill>
                  <a:srgbClr val="FEB898"/>
                </a:solidFill>
              </a:defRPr>
            </a:lvl1pPr>
            <a:lvl2pPr lvl="1" algn="ctr">
              <a:lnSpc>
                <a:spcPct val="107000"/>
              </a:lnSpc>
              <a:spcBef>
                <a:spcPts val="0"/>
              </a:spcBef>
              <a:spcAft>
                <a:spcPts val="0"/>
              </a:spcAft>
              <a:buSzPts val="2000"/>
              <a:buNone/>
              <a:defRPr sz="2000"/>
            </a:lvl2pPr>
            <a:lvl3pPr lvl="2" algn="ctr">
              <a:lnSpc>
                <a:spcPct val="107000"/>
              </a:lnSpc>
              <a:spcBef>
                <a:spcPts val="0"/>
              </a:spcBef>
              <a:spcAft>
                <a:spcPts val="0"/>
              </a:spcAft>
              <a:buSzPts val="1800"/>
              <a:buNone/>
              <a:defRPr sz="1800"/>
            </a:lvl3pPr>
            <a:lvl4pPr lvl="3" algn="ctr">
              <a:lnSpc>
                <a:spcPct val="107000"/>
              </a:lnSpc>
              <a:spcBef>
                <a:spcPts val="0"/>
              </a:spcBef>
              <a:spcAft>
                <a:spcPts val="0"/>
              </a:spcAft>
              <a:buSzPts val="1600"/>
              <a:buNone/>
              <a:defRPr sz="1600"/>
            </a:lvl4pPr>
            <a:lvl5pPr lvl="4" algn="ctr">
              <a:lnSpc>
                <a:spcPct val="96000"/>
              </a:lnSpc>
              <a:spcBef>
                <a:spcPts val="1800"/>
              </a:spcBef>
              <a:spcAft>
                <a:spcPts val="0"/>
              </a:spcAft>
              <a:buSzPts val="1600"/>
              <a:buNone/>
              <a:defRPr sz="1600"/>
            </a:lvl5pPr>
            <a:lvl6pPr lvl="5" algn="ctr">
              <a:lnSpc>
                <a:spcPct val="96000"/>
              </a:lnSpc>
              <a:spcBef>
                <a:spcPts val="0"/>
              </a:spcBef>
              <a:spcAft>
                <a:spcPts val="0"/>
              </a:spcAft>
              <a:buClr>
                <a:schemeClr val="dk1"/>
              </a:buClr>
              <a:buSzPts val="1600"/>
              <a:buNone/>
              <a:defRPr sz="1600"/>
            </a:lvl6pPr>
            <a:lvl7pPr lvl="6" algn="ctr">
              <a:lnSpc>
                <a:spcPct val="107000"/>
              </a:lnSpc>
              <a:spcBef>
                <a:spcPts val="1200"/>
              </a:spcBef>
              <a:spcAft>
                <a:spcPts val="0"/>
              </a:spcAft>
              <a:buClr>
                <a:schemeClr val="dk1"/>
              </a:buClr>
              <a:buSzPts val="1600"/>
              <a:buNone/>
              <a:defRPr sz="1600"/>
            </a:lvl7pPr>
            <a:lvl8pPr lvl="7" algn="ctr">
              <a:lnSpc>
                <a:spcPct val="87000"/>
              </a:lnSpc>
              <a:spcBef>
                <a:spcPts val="1800"/>
              </a:spcBef>
              <a:spcAft>
                <a:spcPts val="0"/>
              </a:spcAft>
              <a:buClr>
                <a:schemeClr val="dk1"/>
              </a:buClr>
              <a:buSzPts val="1600"/>
              <a:buNone/>
              <a:defRPr sz="1600"/>
            </a:lvl8pPr>
            <a:lvl9pPr lvl="8" algn="ctr">
              <a:lnSpc>
                <a:spcPct val="87000"/>
              </a:lnSpc>
              <a:spcBef>
                <a:spcPts val="1800"/>
              </a:spcBef>
              <a:spcAft>
                <a:spcPts val="0"/>
              </a:spcAft>
              <a:buClr>
                <a:schemeClr val="dk1"/>
              </a:buClr>
              <a:buSzPts val="1600"/>
              <a:buNone/>
              <a:defRPr sz="1600"/>
            </a:lvl9pPr>
          </a:lstStyle>
          <a:p>
            <a:endParaRPr/>
          </a:p>
        </p:txBody>
      </p:sp>
      <p:sp>
        <p:nvSpPr>
          <p:cNvPr id="1517" name="Google Shape;1517;p190"/>
          <p:cNvSpPr txBox="1">
            <a:spLocks noGrp="1"/>
          </p:cNvSpPr>
          <p:nvPr>
            <p:ph type="title"/>
          </p:nvPr>
        </p:nvSpPr>
        <p:spPr>
          <a:xfrm>
            <a:off x="495299" y="2638670"/>
            <a:ext cx="11202513" cy="1606594"/>
          </a:xfrm>
          <a:prstGeom prst="rect">
            <a:avLst/>
          </a:prstGeom>
          <a:noFill/>
          <a:ln>
            <a:noFill/>
          </a:ln>
        </p:spPr>
        <p:txBody>
          <a:bodyPr spcFirstLastPara="1" wrap="square" lIns="0" tIns="0" rIns="0" bIns="0" anchor="b" anchorCtr="0">
            <a:spAutoFit/>
          </a:bodyPr>
          <a:lstStyle>
            <a:lvl1pPr lvl="0" algn="l">
              <a:lnSpc>
                <a:spcPct val="87000"/>
              </a:lnSpc>
              <a:spcBef>
                <a:spcPts val="0"/>
              </a:spcBef>
              <a:spcAft>
                <a:spcPts val="0"/>
              </a:spcAft>
              <a:buClr>
                <a:schemeClr val="lt1"/>
              </a:buClr>
              <a:buSzPts val="6000"/>
              <a:buFont typeface="Inter ExtraBold"/>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400461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matchingName="Purple Segue">
  <p:cSld name="Purple Segue">
    <p:bg>
      <p:bgPr>
        <a:gradFill>
          <a:gsLst>
            <a:gs pos="0">
              <a:schemeClr val="accent3"/>
            </a:gs>
            <a:gs pos="71000">
              <a:srgbClr val="4C2275"/>
            </a:gs>
            <a:gs pos="100000">
              <a:srgbClr val="33164E"/>
            </a:gs>
          </a:gsLst>
          <a:lin ang="2700000" scaled="0"/>
        </a:gradFill>
        <a:effectLst/>
      </p:bgPr>
    </p:bg>
    <p:spTree>
      <p:nvGrpSpPr>
        <p:cNvPr id="1" name="Shape 1518"/>
        <p:cNvGrpSpPr/>
        <p:nvPr/>
      </p:nvGrpSpPr>
      <p:grpSpPr>
        <a:xfrm>
          <a:off x="0" y="0"/>
          <a:ext cx="0" cy="0"/>
          <a:chOff x="0" y="0"/>
          <a:chExt cx="0" cy="0"/>
        </a:xfrm>
      </p:grpSpPr>
      <p:sp>
        <p:nvSpPr>
          <p:cNvPr id="1519" name="Google Shape;1519;p191"/>
          <p:cNvSpPr txBox="1">
            <a:spLocks noGrp="1"/>
          </p:cNvSpPr>
          <p:nvPr>
            <p:ph type="subTitle" idx="1"/>
          </p:nvPr>
        </p:nvSpPr>
        <p:spPr>
          <a:xfrm>
            <a:off x="494189" y="4448836"/>
            <a:ext cx="11204707" cy="914400"/>
          </a:xfrm>
          <a:prstGeom prst="rect">
            <a:avLst/>
          </a:prstGeom>
          <a:noFill/>
          <a:ln>
            <a:noFill/>
          </a:ln>
        </p:spPr>
        <p:txBody>
          <a:bodyPr spcFirstLastPara="1" wrap="square" lIns="0" tIns="0" rIns="0" bIns="0" anchor="t" anchorCtr="0">
            <a:noAutofit/>
          </a:bodyPr>
          <a:lstStyle>
            <a:lvl1pPr lvl="0" algn="l">
              <a:lnSpc>
                <a:spcPct val="96000"/>
              </a:lnSpc>
              <a:spcBef>
                <a:spcPts val="1200"/>
              </a:spcBef>
              <a:spcAft>
                <a:spcPts val="0"/>
              </a:spcAft>
              <a:buSzPts val="2400"/>
              <a:buNone/>
              <a:defRPr sz="2400">
                <a:solidFill>
                  <a:srgbClr val="C19EE3"/>
                </a:solidFill>
              </a:defRPr>
            </a:lvl1pPr>
            <a:lvl2pPr lvl="1" algn="ctr">
              <a:lnSpc>
                <a:spcPct val="107000"/>
              </a:lnSpc>
              <a:spcBef>
                <a:spcPts val="0"/>
              </a:spcBef>
              <a:spcAft>
                <a:spcPts val="0"/>
              </a:spcAft>
              <a:buSzPts val="2000"/>
              <a:buNone/>
              <a:defRPr sz="2000"/>
            </a:lvl2pPr>
            <a:lvl3pPr lvl="2" algn="ctr">
              <a:lnSpc>
                <a:spcPct val="107000"/>
              </a:lnSpc>
              <a:spcBef>
                <a:spcPts val="0"/>
              </a:spcBef>
              <a:spcAft>
                <a:spcPts val="0"/>
              </a:spcAft>
              <a:buSzPts val="1800"/>
              <a:buNone/>
              <a:defRPr sz="1800"/>
            </a:lvl3pPr>
            <a:lvl4pPr lvl="3" algn="ctr">
              <a:lnSpc>
                <a:spcPct val="107000"/>
              </a:lnSpc>
              <a:spcBef>
                <a:spcPts val="0"/>
              </a:spcBef>
              <a:spcAft>
                <a:spcPts val="0"/>
              </a:spcAft>
              <a:buSzPts val="1600"/>
              <a:buNone/>
              <a:defRPr sz="1600"/>
            </a:lvl4pPr>
            <a:lvl5pPr lvl="4" algn="ctr">
              <a:lnSpc>
                <a:spcPct val="96000"/>
              </a:lnSpc>
              <a:spcBef>
                <a:spcPts val="1800"/>
              </a:spcBef>
              <a:spcAft>
                <a:spcPts val="0"/>
              </a:spcAft>
              <a:buSzPts val="1600"/>
              <a:buNone/>
              <a:defRPr sz="1600"/>
            </a:lvl5pPr>
            <a:lvl6pPr lvl="5" algn="ctr">
              <a:lnSpc>
                <a:spcPct val="96000"/>
              </a:lnSpc>
              <a:spcBef>
                <a:spcPts val="0"/>
              </a:spcBef>
              <a:spcAft>
                <a:spcPts val="0"/>
              </a:spcAft>
              <a:buClr>
                <a:schemeClr val="dk1"/>
              </a:buClr>
              <a:buSzPts val="1600"/>
              <a:buNone/>
              <a:defRPr sz="1600"/>
            </a:lvl6pPr>
            <a:lvl7pPr lvl="6" algn="ctr">
              <a:lnSpc>
                <a:spcPct val="107000"/>
              </a:lnSpc>
              <a:spcBef>
                <a:spcPts val="1200"/>
              </a:spcBef>
              <a:spcAft>
                <a:spcPts val="0"/>
              </a:spcAft>
              <a:buClr>
                <a:schemeClr val="dk1"/>
              </a:buClr>
              <a:buSzPts val="1600"/>
              <a:buNone/>
              <a:defRPr sz="1600"/>
            </a:lvl7pPr>
            <a:lvl8pPr lvl="7" algn="ctr">
              <a:lnSpc>
                <a:spcPct val="87000"/>
              </a:lnSpc>
              <a:spcBef>
                <a:spcPts val="1800"/>
              </a:spcBef>
              <a:spcAft>
                <a:spcPts val="0"/>
              </a:spcAft>
              <a:buClr>
                <a:schemeClr val="dk1"/>
              </a:buClr>
              <a:buSzPts val="1600"/>
              <a:buNone/>
              <a:defRPr sz="1600"/>
            </a:lvl8pPr>
            <a:lvl9pPr lvl="8" algn="ctr">
              <a:lnSpc>
                <a:spcPct val="87000"/>
              </a:lnSpc>
              <a:spcBef>
                <a:spcPts val="1800"/>
              </a:spcBef>
              <a:spcAft>
                <a:spcPts val="0"/>
              </a:spcAft>
              <a:buClr>
                <a:schemeClr val="dk1"/>
              </a:buClr>
              <a:buSzPts val="1600"/>
              <a:buNone/>
              <a:defRPr sz="1600"/>
            </a:lvl9pPr>
          </a:lstStyle>
          <a:p>
            <a:endParaRPr/>
          </a:p>
        </p:txBody>
      </p:sp>
      <p:sp>
        <p:nvSpPr>
          <p:cNvPr id="1520" name="Google Shape;1520;p191"/>
          <p:cNvSpPr txBox="1">
            <a:spLocks noGrp="1"/>
          </p:cNvSpPr>
          <p:nvPr>
            <p:ph type="title"/>
          </p:nvPr>
        </p:nvSpPr>
        <p:spPr>
          <a:xfrm>
            <a:off x="495299" y="2645091"/>
            <a:ext cx="11202513" cy="1606594"/>
          </a:xfrm>
          <a:prstGeom prst="rect">
            <a:avLst/>
          </a:prstGeom>
          <a:noFill/>
          <a:ln>
            <a:noFill/>
          </a:ln>
        </p:spPr>
        <p:txBody>
          <a:bodyPr spcFirstLastPara="1" wrap="square" lIns="0" tIns="0" rIns="0" bIns="0" anchor="b" anchorCtr="0">
            <a:spAutoFit/>
          </a:bodyPr>
          <a:lstStyle>
            <a:lvl1pPr lvl="0" algn="l">
              <a:lnSpc>
                <a:spcPct val="87000"/>
              </a:lnSpc>
              <a:spcBef>
                <a:spcPts val="0"/>
              </a:spcBef>
              <a:spcAft>
                <a:spcPts val="0"/>
              </a:spcAft>
              <a:buClr>
                <a:schemeClr val="lt1"/>
              </a:buClr>
              <a:buSzPts val="6000"/>
              <a:buFont typeface="Inter ExtraBold"/>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1521" name="Google Shape;1521;p191"/>
          <p:cNvGrpSpPr/>
          <p:nvPr/>
        </p:nvGrpSpPr>
        <p:grpSpPr>
          <a:xfrm>
            <a:off x="495296" y="452553"/>
            <a:ext cx="2262687" cy="397148"/>
            <a:chOff x="495295" y="452553"/>
            <a:chExt cx="2262687" cy="397148"/>
          </a:xfrm>
        </p:grpSpPr>
        <p:sp>
          <p:nvSpPr>
            <p:cNvPr id="1522" name="Google Shape;1522;p191"/>
            <p:cNvSpPr/>
            <p:nvPr/>
          </p:nvSpPr>
          <p:spPr>
            <a:xfrm>
              <a:off x="495295" y="452553"/>
              <a:ext cx="441055" cy="397148"/>
            </a:xfrm>
            <a:custGeom>
              <a:avLst/>
              <a:gdLst/>
              <a:ahLst/>
              <a:cxnLst/>
              <a:rect l="l" t="t" r="r" b="b"/>
              <a:pathLst>
                <a:path w="441055" h="397148" extrusionOk="0">
                  <a:moveTo>
                    <a:pt x="236007" y="397148"/>
                  </a:moveTo>
                  <a:lnTo>
                    <a:pt x="138508" y="397148"/>
                  </a:lnTo>
                  <a:cubicBezTo>
                    <a:pt x="118379" y="397148"/>
                    <a:pt x="99626" y="386322"/>
                    <a:pt x="89562" y="368912"/>
                  </a:cubicBezTo>
                  <a:lnTo>
                    <a:pt x="7531" y="226842"/>
                  </a:lnTo>
                  <a:cubicBezTo>
                    <a:pt x="-2509" y="209408"/>
                    <a:pt x="-2509" y="187756"/>
                    <a:pt x="7524" y="170346"/>
                  </a:cubicBezTo>
                  <a:lnTo>
                    <a:pt x="89569" y="28260"/>
                  </a:lnTo>
                  <a:cubicBezTo>
                    <a:pt x="99618" y="10826"/>
                    <a:pt x="118379" y="0"/>
                    <a:pt x="138508" y="0"/>
                  </a:cubicBezTo>
                  <a:lnTo>
                    <a:pt x="302544" y="0"/>
                  </a:lnTo>
                  <a:cubicBezTo>
                    <a:pt x="322673" y="0"/>
                    <a:pt x="341427" y="10826"/>
                    <a:pt x="351491" y="28260"/>
                  </a:cubicBezTo>
                  <a:lnTo>
                    <a:pt x="433513" y="170330"/>
                  </a:lnTo>
                  <a:cubicBezTo>
                    <a:pt x="443569" y="187748"/>
                    <a:pt x="443569" y="209408"/>
                    <a:pt x="433513" y="226842"/>
                  </a:cubicBezTo>
                  <a:lnTo>
                    <a:pt x="412300" y="260664"/>
                  </a:lnTo>
                  <a:cubicBezTo>
                    <a:pt x="402425" y="277776"/>
                    <a:pt x="383663" y="288594"/>
                    <a:pt x="363527" y="288594"/>
                  </a:cubicBezTo>
                  <a:lnTo>
                    <a:pt x="265902" y="288594"/>
                  </a:lnTo>
                  <a:lnTo>
                    <a:pt x="319271" y="198519"/>
                  </a:lnTo>
                  <a:lnTo>
                    <a:pt x="269901" y="113040"/>
                  </a:lnTo>
                  <a:lnTo>
                    <a:pt x="171136" y="113040"/>
                  </a:lnTo>
                  <a:lnTo>
                    <a:pt x="121742" y="198582"/>
                  </a:lnTo>
                  <a:lnTo>
                    <a:pt x="236007" y="397148"/>
                  </a:lnTo>
                  <a:lnTo>
                    <a:pt x="236007" y="39714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dk1"/>
                </a:solidFill>
                <a:latin typeface="Inter Light"/>
                <a:ea typeface="Inter Light"/>
                <a:cs typeface="Inter Light"/>
                <a:sym typeface="Inter Light"/>
              </a:endParaRPr>
            </a:p>
          </p:txBody>
        </p:sp>
        <p:grpSp>
          <p:nvGrpSpPr>
            <p:cNvPr id="1523" name="Google Shape;1523;p191"/>
            <p:cNvGrpSpPr/>
            <p:nvPr/>
          </p:nvGrpSpPr>
          <p:grpSpPr>
            <a:xfrm>
              <a:off x="1036348" y="561444"/>
              <a:ext cx="1721634" cy="184197"/>
              <a:chOff x="1036348" y="561444"/>
              <a:chExt cx="1721634" cy="184197"/>
            </a:xfrm>
          </p:grpSpPr>
          <p:grpSp>
            <p:nvGrpSpPr>
              <p:cNvPr id="1524" name="Google Shape;1524;p191"/>
              <p:cNvGrpSpPr/>
              <p:nvPr/>
            </p:nvGrpSpPr>
            <p:grpSpPr>
              <a:xfrm>
                <a:off x="1036348" y="563495"/>
                <a:ext cx="1662301" cy="182146"/>
                <a:chOff x="1036348" y="563495"/>
                <a:chExt cx="1662301" cy="182146"/>
              </a:xfrm>
            </p:grpSpPr>
            <p:sp>
              <p:nvSpPr>
                <p:cNvPr id="1525" name="Google Shape;1525;p191"/>
                <p:cNvSpPr/>
                <p:nvPr/>
              </p:nvSpPr>
              <p:spPr>
                <a:xfrm>
                  <a:off x="1036348" y="566677"/>
                  <a:ext cx="131117" cy="175805"/>
                </a:xfrm>
                <a:custGeom>
                  <a:avLst/>
                  <a:gdLst/>
                  <a:ahLst/>
                  <a:cxnLst/>
                  <a:rect l="l" t="t" r="r" b="b"/>
                  <a:pathLst>
                    <a:path w="131117" h="175805" extrusionOk="0">
                      <a:moveTo>
                        <a:pt x="45466" y="175806"/>
                      </a:moveTo>
                      <a:lnTo>
                        <a:pt x="0" y="175806"/>
                      </a:lnTo>
                      <a:lnTo>
                        <a:pt x="0" y="0"/>
                      </a:lnTo>
                      <a:lnTo>
                        <a:pt x="64502" y="0"/>
                      </a:lnTo>
                      <a:cubicBezTo>
                        <a:pt x="106008" y="0"/>
                        <a:pt x="131118" y="19304"/>
                        <a:pt x="131118" y="55781"/>
                      </a:cubicBezTo>
                      <a:cubicBezTo>
                        <a:pt x="131118" y="96761"/>
                        <a:pt x="101247" y="117377"/>
                        <a:pt x="58955" y="117377"/>
                      </a:cubicBezTo>
                      <a:lnTo>
                        <a:pt x="45474" y="117377"/>
                      </a:lnTo>
                      <a:lnTo>
                        <a:pt x="45474" y="175806"/>
                      </a:lnTo>
                      <a:close/>
                      <a:moveTo>
                        <a:pt x="55774" y="82219"/>
                      </a:moveTo>
                      <a:cubicBezTo>
                        <a:pt x="73215" y="82219"/>
                        <a:pt x="84324" y="76939"/>
                        <a:pt x="84324" y="58688"/>
                      </a:cubicBezTo>
                      <a:cubicBezTo>
                        <a:pt x="84324" y="40713"/>
                        <a:pt x="74802" y="35684"/>
                        <a:pt x="58146" y="35684"/>
                      </a:cubicBezTo>
                      <a:lnTo>
                        <a:pt x="45458" y="35684"/>
                      </a:lnTo>
                      <a:lnTo>
                        <a:pt x="45458" y="82219"/>
                      </a:lnTo>
                      <a:lnTo>
                        <a:pt x="55774" y="82219"/>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dk1"/>
                    </a:solidFill>
                    <a:latin typeface="Inter Light"/>
                    <a:ea typeface="Inter Light"/>
                    <a:cs typeface="Inter Light"/>
                    <a:sym typeface="Inter Light"/>
                  </a:endParaRPr>
                </a:p>
              </p:txBody>
            </p:sp>
            <p:sp>
              <p:nvSpPr>
                <p:cNvPr id="1526" name="Google Shape;1526;p191"/>
                <p:cNvSpPr/>
                <p:nvPr/>
              </p:nvSpPr>
              <p:spPr>
                <a:xfrm>
                  <a:off x="1194123" y="566677"/>
                  <a:ext cx="139312" cy="178964"/>
                </a:xfrm>
                <a:custGeom>
                  <a:avLst/>
                  <a:gdLst/>
                  <a:ahLst/>
                  <a:cxnLst/>
                  <a:rect l="l" t="t" r="r" b="b"/>
                  <a:pathLst>
                    <a:path w="139312" h="178964" extrusionOk="0">
                      <a:moveTo>
                        <a:pt x="45458" y="0"/>
                      </a:moveTo>
                      <a:lnTo>
                        <a:pt x="45458" y="114996"/>
                      </a:lnTo>
                      <a:cubicBezTo>
                        <a:pt x="45458" y="135093"/>
                        <a:pt x="55766" y="141166"/>
                        <a:pt x="70308" y="141166"/>
                      </a:cubicBezTo>
                      <a:cubicBezTo>
                        <a:pt x="84049" y="141166"/>
                        <a:pt x="93838" y="132972"/>
                        <a:pt x="93838" y="116324"/>
                      </a:cubicBezTo>
                      <a:lnTo>
                        <a:pt x="93838" y="0"/>
                      </a:lnTo>
                      <a:lnTo>
                        <a:pt x="139312" y="0"/>
                      </a:lnTo>
                      <a:lnTo>
                        <a:pt x="139312" y="121604"/>
                      </a:lnTo>
                      <a:cubicBezTo>
                        <a:pt x="139312" y="157304"/>
                        <a:pt x="110761" y="178964"/>
                        <a:pt x="69255" y="178964"/>
                      </a:cubicBezTo>
                      <a:cubicBezTo>
                        <a:pt x="23515" y="178964"/>
                        <a:pt x="0" y="160462"/>
                        <a:pt x="0" y="117644"/>
                      </a:cubicBezTo>
                      <a:lnTo>
                        <a:pt x="0" y="0"/>
                      </a:lnTo>
                      <a:lnTo>
                        <a:pt x="45458"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dk1"/>
                    </a:solidFill>
                    <a:latin typeface="Inter Light"/>
                    <a:ea typeface="Inter Light"/>
                    <a:cs typeface="Inter Light"/>
                    <a:sym typeface="Inter Light"/>
                  </a:endParaRPr>
                </a:p>
              </p:txBody>
            </p:sp>
            <p:sp>
              <p:nvSpPr>
                <p:cNvPr id="1527" name="Google Shape;1527;p191"/>
                <p:cNvSpPr/>
                <p:nvPr/>
              </p:nvSpPr>
              <p:spPr>
                <a:xfrm>
                  <a:off x="1527743" y="566677"/>
                  <a:ext cx="116850" cy="175797"/>
                </a:xfrm>
                <a:custGeom>
                  <a:avLst/>
                  <a:gdLst/>
                  <a:ahLst/>
                  <a:cxnLst/>
                  <a:rect l="l" t="t" r="r" b="b"/>
                  <a:pathLst>
                    <a:path w="116850" h="175797" extrusionOk="0">
                      <a:moveTo>
                        <a:pt x="0" y="0"/>
                      </a:moveTo>
                      <a:lnTo>
                        <a:pt x="115004" y="0"/>
                      </a:lnTo>
                      <a:lnTo>
                        <a:pt x="115004" y="39652"/>
                      </a:lnTo>
                      <a:lnTo>
                        <a:pt x="45474" y="39652"/>
                      </a:lnTo>
                      <a:lnTo>
                        <a:pt x="45474" y="66356"/>
                      </a:lnTo>
                      <a:lnTo>
                        <a:pt x="105223" y="66356"/>
                      </a:lnTo>
                      <a:lnTo>
                        <a:pt x="105223" y="106008"/>
                      </a:lnTo>
                      <a:lnTo>
                        <a:pt x="45474" y="106008"/>
                      </a:lnTo>
                      <a:lnTo>
                        <a:pt x="45474" y="136146"/>
                      </a:lnTo>
                      <a:lnTo>
                        <a:pt x="116850" y="136146"/>
                      </a:lnTo>
                      <a:lnTo>
                        <a:pt x="116850" y="175798"/>
                      </a:lnTo>
                      <a:lnTo>
                        <a:pt x="0" y="175798"/>
                      </a:lnTo>
                      <a:lnTo>
                        <a:pt x="0"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dk1"/>
                    </a:solidFill>
                    <a:latin typeface="Inter Light"/>
                    <a:ea typeface="Inter Light"/>
                    <a:cs typeface="Inter Light"/>
                    <a:sym typeface="Inter Light"/>
                  </a:endParaRPr>
                </a:p>
              </p:txBody>
            </p:sp>
            <p:sp>
              <p:nvSpPr>
                <p:cNvPr id="1528" name="Google Shape;1528;p191"/>
                <p:cNvSpPr/>
                <p:nvPr/>
              </p:nvSpPr>
              <p:spPr>
                <a:xfrm>
                  <a:off x="1679783" y="563503"/>
                  <a:ext cx="116583" cy="182138"/>
                </a:xfrm>
                <a:custGeom>
                  <a:avLst/>
                  <a:gdLst/>
                  <a:ahLst/>
                  <a:cxnLst/>
                  <a:rect l="l" t="t" r="r" b="b"/>
                  <a:pathLst>
                    <a:path w="116583" h="182138" extrusionOk="0">
                      <a:moveTo>
                        <a:pt x="8721" y="148842"/>
                      </a:moveTo>
                      <a:cubicBezTo>
                        <a:pt x="16915" y="154389"/>
                        <a:pt x="35692" y="163911"/>
                        <a:pt x="56575" y="163911"/>
                      </a:cubicBezTo>
                      <a:cubicBezTo>
                        <a:pt x="74284" y="163911"/>
                        <a:pt x="93579" y="158349"/>
                        <a:pt x="93579" y="131393"/>
                      </a:cubicBezTo>
                      <a:cubicBezTo>
                        <a:pt x="93579" y="110251"/>
                        <a:pt x="75069" y="103384"/>
                        <a:pt x="53935" y="97555"/>
                      </a:cubicBezTo>
                      <a:cubicBezTo>
                        <a:pt x="28543" y="90688"/>
                        <a:pt x="3700" y="81174"/>
                        <a:pt x="3700" y="48648"/>
                      </a:cubicBezTo>
                      <a:cubicBezTo>
                        <a:pt x="3700" y="19304"/>
                        <a:pt x="26437" y="0"/>
                        <a:pt x="59474" y="0"/>
                      </a:cubicBezTo>
                      <a:cubicBezTo>
                        <a:pt x="83271" y="0"/>
                        <a:pt x="104146" y="11109"/>
                        <a:pt x="116583" y="23530"/>
                      </a:cubicBezTo>
                      <a:lnTo>
                        <a:pt x="104940" y="37539"/>
                      </a:lnTo>
                      <a:cubicBezTo>
                        <a:pt x="91207" y="25659"/>
                        <a:pt x="75863" y="17976"/>
                        <a:pt x="59207" y="17976"/>
                      </a:cubicBezTo>
                      <a:cubicBezTo>
                        <a:pt x="44413" y="17976"/>
                        <a:pt x="25377" y="24332"/>
                        <a:pt x="25377" y="46526"/>
                      </a:cubicBezTo>
                      <a:cubicBezTo>
                        <a:pt x="25377" y="67409"/>
                        <a:pt x="43352" y="73498"/>
                        <a:pt x="66089" y="80372"/>
                      </a:cubicBezTo>
                      <a:cubicBezTo>
                        <a:pt x="90421" y="88033"/>
                        <a:pt x="115255" y="97288"/>
                        <a:pt x="115255" y="130591"/>
                      </a:cubicBezTo>
                      <a:cubicBezTo>
                        <a:pt x="115255" y="163636"/>
                        <a:pt x="93053" y="182138"/>
                        <a:pt x="56049" y="182138"/>
                      </a:cubicBezTo>
                      <a:cubicBezTo>
                        <a:pt x="30656" y="182138"/>
                        <a:pt x="7142" y="171830"/>
                        <a:pt x="0" y="166024"/>
                      </a:cubicBezTo>
                      <a:lnTo>
                        <a:pt x="8721" y="148842"/>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dk1"/>
                    </a:solidFill>
                    <a:latin typeface="Inter Light"/>
                    <a:ea typeface="Inter Light"/>
                    <a:cs typeface="Inter Light"/>
                    <a:sym typeface="Inter Light"/>
                  </a:endParaRPr>
                </a:p>
              </p:txBody>
            </p:sp>
            <p:sp>
              <p:nvSpPr>
                <p:cNvPr id="1529" name="Google Shape;1529;p191"/>
                <p:cNvSpPr/>
                <p:nvPr/>
              </p:nvSpPr>
              <p:spPr>
                <a:xfrm>
                  <a:off x="1816471" y="566677"/>
                  <a:ext cx="126631" cy="175797"/>
                </a:xfrm>
                <a:custGeom>
                  <a:avLst/>
                  <a:gdLst/>
                  <a:ahLst/>
                  <a:cxnLst/>
                  <a:rect l="l" t="t" r="r" b="b"/>
                  <a:pathLst>
                    <a:path w="126631" h="175797" extrusionOk="0">
                      <a:moveTo>
                        <a:pt x="126632" y="0"/>
                      </a:moveTo>
                      <a:lnTo>
                        <a:pt x="126632" y="17976"/>
                      </a:lnTo>
                      <a:lnTo>
                        <a:pt x="73239" y="17976"/>
                      </a:lnTo>
                      <a:lnTo>
                        <a:pt x="73239" y="175798"/>
                      </a:lnTo>
                      <a:lnTo>
                        <a:pt x="52356" y="175798"/>
                      </a:lnTo>
                      <a:lnTo>
                        <a:pt x="52356" y="17976"/>
                      </a:lnTo>
                      <a:lnTo>
                        <a:pt x="0" y="17976"/>
                      </a:lnTo>
                      <a:lnTo>
                        <a:pt x="0" y="0"/>
                      </a:lnTo>
                      <a:lnTo>
                        <a:pt x="126632"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dk1"/>
                    </a:solidFill>
                    <a:latin typeface="Inter Light"/>
                    <a:ea typeface="Inter Light"/>
                    <a:cs typeface="Inter Light"/>
                    <a:sym typeface="Inter Light"/>
                  </a:endParaRPr>
                </a:p>
              </p:txBody>
            </p:sp>
            <p:sp>
              <p:nvSpPr>
                <p:cNvPr id="1530" name="Google Shape;1530;p191"/>
                <p:cNvSpPr/>
                <p:nvPr/>
              </p:nvSpPr>
              <p:spPr>
                <a:xfrm>
                  <a:off x="1954840" y="563495"/>
                  <a:ext cx="146194" cy="182146"/>
                </a:xfrm>
                <a:custGeom>
                  <a:avLst/>
                  <a:gdLst/>
                  <a:ahLst/>
                  <a:cxnLst/>
                  <a:rect l="l" t="t" r="r" b="b"/>
                  <a:pathLst>
                    <a:path w="146194" h="182146" extrusionOk="0">
                      <a:moveTo>
                        <a:pt x="72429" y="182146"/>
                      </a:moveTo>
                      <a:cubicBezTo>
                        <a:pt x="27231" y="182146"/>
                        <a:pt x="0" y="151757"/>
                        <a:pt x="0" y="91466"/>
                      </a:cubicBezTo>
                      <a:cubicBezTo>
                        <a:pt x="0" y="23522"/>
                        <a:pt x="39118" y="0"/>
                        <a:pt x="75085" y="0"/>
                      </a:cubicBezTo>
                      <a:cubicBezTo>
                        <a:pt x="113150" y="0"/>
                        <a:pt x="146194" y="24065"/>
                        <a:pt x="146194" y="91466"/>
                      </a:cubicBezTo>
                      <a:cubicBezTo>
                        <a:pt x="146194" y="152016"/>
                        <a:pt x="117644" y="182146"/>
                        <a:pt x="72429" y="182146"/>
                      </a:cubicBezTo>
                      <a:close/>
                      <a:moveTo>
                        <a:pt x="74551" y="164437"/>
                      </a:moveTo>
                      <a:cubicBezTo>
                        <a:pt x="112883" y="164437"/>
                        <a:pt x="124793" y="128219"/>
                        <a:pt x="124793" y="92275"/>
                      </a:cubicBezTo>
                      <a:cubicBezTo>
                        <a:pt x="124793" y="61077"/>
                        <a:pt x="114478" y="17984"/>
                        <a:pt x="74284" y="17984"/>
                      </a:cubicBezTo>
                      <a:cubicBezTo>
                        <a:pt x="35700" y="17984"/>
                        <a:pt x="21409" y="54729"/>
                        <a:pt x="21409" y="90696"/>
                      </a:cubicBezTo>
                      <a:cubicBezTo>
                        <a:pt x="21409" y="125579"/>
                        <a:pt x="30923" y="164437"/>
                        <a:pt x="74551" y="16443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dk1"/>
                    </a:solidFill>
                    <a:latin typeface="Inter Light"/>
                    <a:ea typeface="Inter Light"/>
                    <a:cs typeface="Inter Light"/>
                    <a:sym typeface="Inter Light"/>
                  </a:endParaRPr>
                </a:p>
              </p:txBody>
            </p:sp>
            <p:sp>
              <p:nvSpPr>
                <p:cNvPr id="1531" name="Google Shape;1531;p191"/>
                <p:cNvSpPr/>
                <p:nvPr/>
              </p:nvSpPr>
              <p:spPr>
                <a:xfrm>
                  <a:off x="2271584" y="566677"/>
                  <a:ext cx="149894" cy="175805"/>
                </a:xfrm>
                <a:custGeom>
                  <a:avLst/>
                  <a:gdLst/>
                  <a:ahLst/>
                  <a:cxnLst/>
                  <a:rect l="l" t="t" r="r" b="b"/>
                  <a:pathLst>
                    <a:path w="149894" h="175805" extrusionOk="0">
                      <a:moveTo>
                        <a:pt x="0" y="175806"/>
                      </a:moveTo>
                      <a:lnTo>
                        <a:pt x="61862" y="0"/>
                      </a:lnTo>
                      <a:lnTo>
                        <a:pt x="86713" y="0"/>
                      </a:lnTo>
                      <a:lnTo>
                        <a:pt x="149895" y="175806"/>
                      </a:lnTo>
                      <a:lnTo>
                        <a:pt x="127952" y="175806"/>
                      </a:lnTo>
                      <a:lnTo>
                        <a:pt x="108664" y="121611"/>
                      </a:lnTo>
                      <a:lnTo>
                        <a:pt x="39401" y="121611"/>
                      </a:lnTo>
                      <a:lnTo>
                        <a:pt x="20631" y="175806"/>
                      </a:lnTo>
                      <a:lnTo>
                        <a:pt x="0" y="175806"/>
                      </a:lnTo>
                      <a:close/>
                      <a:moveTo>
                        <a:pt x="44421" y="104688"/>
                      </a:moveTo>
                      <a:lnTo>
                        <a:pt x="103636" y="104688"/>
                      </a:lnTo>
                      <a:cubicBezTo>
                        <a:pt x="73765" y="18785"/>
                        <a:pt x="73765" y="18785"/>
                        <a:pt x="73765" y="18785"/>
                      </a:cubicBezTo>
                      <a:lnTo>
                        <a:pt x="44421" y="10468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dk1"/>
                    </a:solidFill>
                    <a:latin typeface="Inter Light"/>
                    <a:ea typeface="Inter Light"/>
                    <a:cs typeface="Inter Light"/>
                    <a:sym typeface="Inter Light"/>
                  </a:endParaRPr>
                </a:p>
              </p:txBody>
            </p:sp>
            <p:sp>
              <p:nvSpPr>
                <p:cNvPr id="1532" name="Google Shape;1532;p191"/>
                <p:cNvSpPr/>
                <p:nvPr/>
              </p:nvSpPr>
              <p:spPr>
                <a:xfrm>
                  <a:off x="2429454" y="563495"/>
                  <a:ext cx="133773" cy="182146"/>
                </a:xfrm>
                <a:custGeom>
                  <a:avLst/>
                  <a:gdLst/>
                  <a:ahLst/>
                  <a:cxnLst/>
                  <a:rect l="l" t="t" r="r" b="b"/>
                  <a:pathLst>
                    <a:path w="133773" h="182146" extrusionOk="0">
                      <a:moveTo>
                        <a:pt x="133239" y="166032"/>
                      </a:moveTo>
                      <a:cubicBezTo>
                        <a:pt x="118704" y="175814"/>
                        <a:pt x="97806" y="182146"/>
                        <a:pt x="74818" y="182146"/>
                      </a:cubicBezTo>
                      <a:cubicBezTo>
                        <a:pt x="28566" y="182146"/>
                        <a:pt x="0" y="152810"/>
                        <a:pt x="0" y="91466"/>
                      </a:cubicBezTo>
                      <a:cubicBezTo>
                        <a:pt x="0" y="23012"/>
                        <a:pt x="39660" y="0"/>
                        <a:pt x="74818" y="0"/>
                      </a:cubicBezTo>
                      <a:cubicBezTo>
                        <a:pt x="92793" y="0"/>
                        <a:pt x="115797" y="5562"/>
                        <a:pt x="133773" y="28551"/>
                      </a:cubicBezTo>
                      <a:lnTo>
                        <a:pt x="118704" y="40453"/>
                      </a:lnTo>
                      <a:cubicBezTo>
                        <a:pt x="107077" y="26712"/>
                        <a:pt x="93328" y="17976"/>
                        <a:pt x="74566" y="17976"/>
                      </a:cubicBezTo>
                      <a:cubicBezTo>
                        <a:pt x="41255" y="17976"/>
                        <a:pt x="21417" y="45207"/>
                        <a:pt x="21417" y="89620"/>
                      </a:cubicBezTo>
                      <a:cubicBezTo>
                        <a:pt x="21417" y="137222"/>
                        <a:pt x="38340" y="164972"/>
                        <a:pt x="76672" y="164972"/>
                      </a:cubicBezTo>
                      <a:cubicBezTo>
                        <a:pt x="90421" y="164972"/>
                        <a:pt x="106008" y="160211"/>
                        <a:pt x="112356" y="155709"/>
                      </a:cubicBezTo>
                      <a:lnTo>
                        <a:pt x="112356" y="103384"/>
                      </a:lnTo>
                      <a:lnTo>
                        <a:pt x="72437" y="103384"/>
                      </a:lnTo>
                      <a:lnTo>
                        <a:pt x="72437" y="85393"/>
                      </a:lnTo>
                      <a:lnTo>
                        <a:pt x="133247" y="85393"/>
                      </a:lnTo>
                      <a:lnTo>
                        <a:pt x="133247" y="166032"/>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dk1"/>
                    </a:solidFill>
                    <a:latin typeface="Inter Light"/>
                    <a:ea typeface="Inter Light"/>
                    <a:cs typeface="Inter Light"/>
                    <a:sym typeface="Inter Light"/>
                  </a:endParaRPr>
                </a:p>
              </p:txBody>
            </p:sp>
            <p:sp>
              <p:nvSpPr>
                <p:cNvPr id="1533" name="Google Shape;1533;p191"/>
                <p:cNvSpPr/>
                <p:nvPr/>
              </p:nvSpPr>
              <p:spPr>
                <a:xfrm>
                  <a:off x="2598455" y="566677"/>
                  <a:ext cx="100194" cy="175797"/>
                </a:xfrm>
                <a:custGeom>
                  <a:avLst/>
                  <a:gdLst/>
                  <a:ahLst/>
                  <a:cxnLst/>
                  <a:rect l="l" t="t" r="r" b="b"/>
                  <a:pathLst>
                    <a:path w="100194" h="175797" extrusionOk="0">
                      <a:moveTo>
                        <a:pt x="0" y="0"/>
                      </a:moveTo>
                      <a:lnTo>
                        <a:pt x="98340" y="0"/>
                      </a:lnTo>
                      <a:lnTo>
                        <a:pt x="98340" y="17976"/>
                      </a:lnTo>
                      <a:lnTo>
                        <a:pt x="20891" y="17976"/>
                      </a:lnTo>
                      <a:lnTo>
                        <a:pt x="20891" y="77198"/>
                      </a:lnTo>
                      <a:lnTo>
                        <a:pt x="87506" y="77198"/>
                      </a:lnTo>
                      <a:lnTo>
                        <a:pt x="87506" y="95166"/>
                      </a:lnTo>
                      <a:lnTo>
                        <a:pt x="20891" y="95166"/>
                      </a:lnTo>
                      <a:lnTo>
                        <a:pt x="20891" y="157822"/>
                      </a:lnTo>
                      <a:lnTo>
                        <a:pt x="100194" y="157822"/>
                      </a:lnTo>
                      <a:lnTo>
                        <a:pt x="100194" y="175798"/>
                      </a:lnTo>
                      <a:lnTo>
                        <a:pt x="8" y="175798"/>
                      </a:lnTo>
                      <a:lnTo>
                        <a:pt x="8"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dk1"/>
                    </a:solidFill>
                    <a:latin typeface="Inter Light"/>
                    <a:ea typeface="Inter Light"/>
                    <a:cs typeface="Inter Light"/>
                    <a:sym typeface="Inter Light"/>
                  </a:endParaRPr>
                </a:p>
              </p:txBody>
            </p:sp>
            <p:sp>
              <p:nvSpPr>
                <p:cNvPr id="1534" name="Google Shape;1534;p191"/>
                <p:cNvSpPr/>
                <p:nvPr/>
              </p:nvSpPr>
              <p:spPr>
                <a:xfrm>
                  <a:off x="2132924" y="566677"/>
                  <a:ext cx="121972" cy="175805"/>
                </a:xfrm>
                <a:custGeom>
                  <a:avLst/>
                  <a:gdLst/>
                  <a:ahLst/>
                  <a:cxnLst/>
                  <a:rect l="l" t="t" r="r" b="b"/>
                  <a:pathLst>
                    <a:path w="121972" h="175805" extrusionOk="0">
                      <a:moveTo>
                        <a:pt x="96934" y="120645"/>
                      </a:moveTo>
                      <a:cubicBezTo>
                        <a:pt x="92935" y="111806"/>
                        <a:pt x="90390" y="107336"/>
                        <a:pt x="84866" y="104563"/>
                      </a:cubicBezTo>
                      <a:cubicBezTo>
                        <a:pt x="104256" y="95928"/>
                        <a:pt x="116316" y="78636"/>
                        <a:pt x="116316" y="52340"/>
                      </a:cubicBezTo>
                      <a:cubicBezTo>
                        <a:pt x="116316" y="17968"/>
                        <a:pt x="94106" y="0"/>
                        <a:pt x="57094" y="0"/>
                      </a:cubicBezTo>
                      <a:lnTo>
                        <a:pt x="0" y="0"/>
                      </a:lnTo>
                      <a:lnTo>
                        <a:pt x="0" y="175806"/>
                      </a:lnTo>
                      <a:lnTo>
                        <a:pt x="20883" y="175806"/>
                      </a:lnTo>
                      <a:lnTo>
                        <a:pt x="20883" y="111029"/>
                      </a:lnTo>
                      <a:lnTo>
                        <a:pt x="51028" y="111029"/>
                      </a:lnTo>
                      <a:cubicBezTo>
                        <a:pt x="53173" y="111029"/>
                        <a:pt x="55279" y="110958"/>
                        <a:pt x="57345" y="110824"/>
                      </a:cubicBezTo>
                      <a:lnTo>
                        <a:pt x="57046" y="110934"/>
                      </a:lnTo>
                      <a:cubicBezTo>
                        <a:pt x="67881" y="110934"/>
                        <a:pt x="72893" y="118013"/>
                        <a:pt x="77387" y="127520"/>
                      </a:cubicBezTo>
                      <a:lnTo>
                        <a:pt x="99762" y="175743"/>
                      </a:lnTo>
                      <a:lnTo>
                        <a:pt x="121973" y="175743"/>
                      </a:lnTo>
                      <a:lnTo>
                        <a:pt x="96934" y="120645"/>
                      </a:lnTo>
                      <a:close/>
                      <a:moveTo>
                        <a:pt x="47304" y="94106"/>
                      </a:moveTo>
                      <a:lnTo>
                        <a:pt x="20867" y="94106"/>
                      </a:lnTo>
                      <a:lnTo>
                        <a:pt x="20867" y="17182"/>
                      </a:lnTo>
                      <a:lnTo>
                        <a:pt x="43871" y="17182"/>
                      </a:lnTo>
                      <a:cubicBezTo>
                        <a:pt x="73742" y="17182"/>
                        <a:pt x="94891" y="20616"/>
                        <a:pt x="94891" y="55506"/>
                      </a:cubicBezTo>
                      <a:cubicBezTo>
                        <a:pt x="94891" y="83798"/>
                        <a:pt x="75329" y="94106"/>
                        <a:pt x="47304" y="9410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dk1"/>
                    </a:solidFill>
                    <a:latin typeface="Inter Light"/>
                    <a:ea typeface="Inter Light"/>
                    <a:cs typeface="Inter Light"/>
                    <a:sym typeface="Inter Light"/>
                  </a:endParaRPr>
                </a:p>
              </p:txBody>
            </p:sp>
            <p:sp>
              <p:nvSpPr>
                <p:cNvPr id="1535" name="Google Shape;1535;p191"/>
                <p:cNvSpPr/>
                <p:nvPr/>
              </p:nvSpPr>
              <p:spPr>
                <a:xfrm>
                  <a:off x="1365183" y="566574"/>
                  <a:ext cx="139885" cy="175805"/>
                </a:xfrm>
                <a:custGeom>
                  <a:avLst/>
                  <a:gdLst/>
                  <a:ahLst/>
                  <a:cxnLst/>
                  <a:rect l="l" t="t" r="r" b="b"/>
                  <a:pathLst>
                    <a:path w="139885" h="175805" extrusionOk="0">
                      <a:moveTo>
                        <a:pt x="115860" y="120127"/>
                      </a:moveTo>
                      <a:cubicBezTo>
                        <a:pt x="113228" y="113818"/>
                        <a:pt x="109041" y="108837"/>
                        <a:pt x="104335" y="106440"/>
                      </a:cubicBezTo>
                      <a:cubicBezTo>
                        <a:pt x="121030" y="96423"/>
                        <a:pt x="131134" y="79555"/>
                        <a:pt x="131134" y="55789"/>
                      </a:cubicBezTo>
                      <a:cubicBezTo>
                        <a:pt x="131134" y="19304"/>
                        <a:pt x="106008" y="0"/>
                        <a:pt x="64510" y="0"/>
                      </a:cubicBezTo>
                      <a:lnTo>
                        <a:pt x="0" y="0"/>
                      </a:lnTo>
                      <a:lnTo>
                        <a:pt x="0" y="175806"/>
                      </a:lnTo>
                      <a:lnTo>
                        <a:pt x="45466" y="175806"/>
                      </a:lnTo>
                      <a:lnTo>
                        <a:pt x="45466" y="117385"/>
                      </a:lnTo>
                      <a:lnTo>
                        <a:pt x="57172" y="117385"/>
                      </a:lnTo>
                      <a:cubicBezTo>
                        <a:pt x="63277" y="117809"/>
                        <a:pt x="67181" y="121171"/>
                        <a:pt x="69907" y="127339"/>
                      </a:cubicBezTo>
                      <a:lnTo>
                        <a:pt x="91238" y="175664"/>
                      </a:lnTo>
                      <a:lnTo>
                        <a:pt x="139886" y="175664"/>
                      </a:lnTo>
                      <a:lnTo>
                        <a:pt x="115860" y="120127"/>
                      </a:lnTo>
                      <a:close/>
                      <a:moveTo>
                        <a:pt x="45474" y="82211"/>
                      </a:moveTo>
                      <a:lnTo>
                        <a:pt x="45474" y="35677"/>
                      </a:lnTo>
                      <a:lnTo>
                        <a:pt x="58162" y="35677"/>
                      </a:lnTo>
                      <a:cubicBezTo>
                        <a:pt x="74826" y="35677"/>
                        <a:pt x="84340" y="40705"/>
                        <a:pt x="84340" y="58681"/>
                      </a:cubicBezTo>
                      <a:cubicBezTo>
                        <a:pt x="84340" y="76923"/>
                        <a:pt x="73246" y="82211"/>
                        <a:pt x="55789" y="82211"/>
                      </a:cubicBezTo>
                      <a:lnTo>
                        <a:pt x="45474" y="82211"/>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dk1"/>
                    </a:solidFill>
                    <a:latin typeface="Inter Light"/>
                    <a:ea typeface="Inter Light"/>
                    <a:cs typeface="Inter Light"/>
                    <a:sym typeface="Inter Light"/>
                  </a:endParaRPr>
                </a:p>
              </p:txBody>
            </p:sp>
          </p:grpSp>
          <p:sp>
            <p:nvSpPr>
              <p:cNvPr id="1536" name="Google Shape;1536;p191"/>
              <p:cNvSpPr/>
              <p:nvPr/>
            </p:nvSpPr>
            <p:spPr>
              <a:xfrm>
                <a:off x="2711472" y="561444"/>
                <a:ext cx="46510" cy="47398"/>
              </a:xfrm>
              <a:custGeom>
                <a:avLst/>
                <a:gdLst/>
                <a:ahLst/>
                <a:cxnLst/>
                <a:rect l="l" t="t" r="r" b="b"/>
                <a:pathLst>
                  <a:path w="46510" h="47398" extrusionOk="0">
                    <a:moveTo>
                      <a:pt x="23318" y="47399"/>
                    </a:moveTo>
                    <a:cubicBezTo>
                      <a:pt x="9695" y="47399"/>
                      <a:pt x="0" y="37193"/>
                      <a:pt x="0" y="23703"/>
                    </a:cubicBezTo>
                    <a:cubicBezTo>
                      <a:pt x="0" y="9444"/>
                      <a:pt x="10771" y="0"/>
                      <a:pt x="23318" y="0"/>
                    </a:cubicBezTo>
                    <a:cubicBezTo>
                      <a:pt x="35739" y="0"/>
                      <a:pt x="46511" y="9444"/>
                      <a:pt x="46511" y="23703"/>
                    </a:cubicBezTo>
                    <a:cubicBezTo>
                      <a:pt x="46511" y="37955"/>
                      <a:pt x="35739" y="47399"/>
                      <a:pt x="23318" y="47399"/>
                    </a:cubicBezTo>
                    <a:close/>
                    <a:moveTo>
                      <a:pt x="23318" y="4117"/>
                    </a:moveTo>
                    <a:cubicBezTo>
                      <a:pt x="13050" y="4117"/>
                      <a:pt x="5067" y="12162"/>
                      <a:pt x="5067" y="23695"/>
                    </a:cubicBezTo>
                    <a:cubicBezTo>
                      <a:pt x="5067" y="34467"/>
                      <a:pt x="12036" y="43274"/>
                      <a:pt x="23318" y="43274"/>
                    </a:cubicBezTo>
                    <a:cubicBezTo>
                      <a:pt x="33453" y="43274"/>
                      <a:pt x="41443" y="35284"/>
                      <a:pt x="41443" y="23695"/>
                    </a:cubicBezTo>
                    <a:cubicBezTo>
                      <a:pt x="41443" y="12162"/>
                      <a:pt x="33453" y="4117"/>
                      <a:pt x="23318" y="4117"/>
                    </a:cubicBezTo>
                    <a:close/>
                    <a:moveTo>
                      <a:pt x="18628" y="37256"/>
                    </a:moveTo>
                    <a:lnTo>
                      <a:pt x="14315" y="37256"/>
                    </a:lnTo>
                    <a:lnTo>
                      <a:pt x="14315" y="11023"/>
                    </a:lnTo>
                    <a:lnTo>
                      <a:pt x="24261" y="11023"/>
                    </a:lnTo>
                    <a:cubicBezTo>
                      <a:pt x="30601" y="11023"/>
                      <a:pt x="33830" y="13238"/>
                      <a:pt x="33830" y="18565"/>
                    </a:cubicBezTo>
                    <a:cubicBezTo>
                      <a:pt x="33830" y="23318"/>
                      <a:pt x="30915" y="25282"/>
                      <a:pt x="26987" y="25722"/>
                    </a:cubicBezTo>
                    <a:lnTo>
                      <a:pt x="34333" y="37256"/>
                    </a:lnTo>
                    <a:lnTo>
                      <a:pt x="29454" y="37256"/>
                    </a:lnTo>
                    <a:lnTo>
                      <a:pt x="22674" y="26037"/>
                    </a:lnTo>
                    <a:lnTo>
                      <a:pt x="18620" y="26037"/>
                    </a:lnTo>
                    <a:lnTo>
                      <a:pt x="18620" y="37256"/>
                    </a:lnTo>
                    <a:close/>
                    <a:moveTo>
                      <a:pt x="23444" y="22368"/>
                    </a:moveTo>
                    <a:cubicBezTo>
                      <a:pt x="26673" y="22368"/>
                      <a:pt x="29533" y="22045"/>
                      <a:pt x="29533" y="18251"/>
                    </a:cubicBezTo>
                    <a:cubicBezTo>
                      <a:pt x="29533" y="15085"/>
                      <a:pt x="26421" y="14700"/>
                      <a:pt x="23829" y="14700"/>
                    </a:cubicBezTo>
                    <a:lnTo>
                      <a:pt x="18636" y="14700"/>
                    </a:lnTo>
                    <a:lnTo>
                      <a:pt x="18636" y="22368"/>
                    </a:lnTo>
                    <a:lnTo>
                      <a:pt x="23444" y="2236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dk1"/>
                  </a:solidFill>
                  <a:latin typeface="Inter Light"/>
                  <a:ea typeface="Inter Light"/>
                  <a:cs typeface="Inter Light"/>
                  <a:sym typeface="Inter Light"/>
                </a:endParaRPr>
              </a:p>
            </p:txBody>
          </p:sp>
        </p:grpSp>
      </p:grpSp>
    </p:spTree>
    <p:extLst>
      <p:ext uri="{BB962C8B-B14F-4D97-AF65-F5344CB8AC3E}">
        <p14:creationId xmlns:p14="http://schemas.microsoft.com/office/powerpoint/2010/main" val="527114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urple Quote Slide">
  <p:cSld name="Purple Quote Slide">
    <p:bg>
      <p:bgPr>
        <a:gradFill>
          <a:gsLst>
            <a:gs pos="0">
              <a:schemeClr val="accent3"/>
            </a:gs>
            <a:gs pos="71000">
              <a:srgbClr val="4C2275"/>
            </a:gs>
            <a:gs pos="100000">
              <a:srgbClr val="33164E"/>
            </a:gs>
          </a:gsLst>
          <a:lin ang="2700000" scaled="0"/>
        </a:gradFill>
        <a:effectLst/>
      </p:bgPr>
    </p:bg>
    <p:spTree>
      <p:nvGrpSpPr>
        <p:cNvPr id="1" name="Shape 142"/>
        <p:cNvGrpSpPr/>
        <p:nvPr/>
      </p:nvGrpSpPr>
      <p:grpSpPr>
        <a:xfrm>
          <a:off x="0" y="0"/>
          <a:ext cx="0" cy="0"/>
          <a:chOff x="0" y="0"/>
          <a:chExt cx="0" cy="0"/>
        </a:xfrm>
      </p:grpSpPr>
      <p:sp>
        <p:nvSpPr>
          <p:cNvPr id="143" name="Google Shape;143;p82"/>
          <p:cNvSpPr/>
          <p:nvPr/>
        </p:nvSpPr>
        <p:spPr>
          <a:xfrm>
            <a:off x="-1855" y="5916168"/>
            <a:ext cx="12195710" cy="941832"/>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Inter"/>
              <a:buNone/>
            </a:pPr>
            <a:endParaRPr sz="1800" b="0" i="0" u="none" strike="noStrike" cap="none">
              <a:solidFill>
                <a:srgbClr val="FFFFFF"/>
              </a:solidFill>
              <a:latin typeface="Century Gothic"/>
              <a:ea typeface="Century Gothic"/>
              <a:cs typeface="Century Gothic"/>
              <a:sym typeface="Century Gothic"/>
            </a:endParaRPr>
          </a:p>
        </p:txBody>
      </p:sp>
      <p:sp>
        <p:nvSpPr>
          <p:cNvPr id="144" name="Google Shape;144;p82"/>
          <p:cNvSpPr/>
          <p:nvPr/>
        </p:nvSpPr>
        <p:spPr>
          <a:xfrm rot="-5400000" flipH="1">
            <a:off x="5849113" y="-426716"/>
            <a:ext cx="493775" cy="12191993"/>
          </a:xfrm>
          <a:prstGeom prst="round1Rect">
            <a:avLst>
              <a:gd name="adj" fmla="val 0"/>
            </a:avLst>
          </a:prstGeom>
          <a:gradFill>
            <a:gsLst>
              <a:gs pos="0">
                <a:srgbClr val="33164E">
                  <a:alpha val="0"/>
                </a:srgbClr>
              </a:gs>
              <a:gs pos="10000">
                <a:srgbClr val="33164E">
                  <a:alpha val="0"/>
                </a:srgbClr>
              </a:gs>
              <a:gs pos="100000">
                <a:srgbClr val="33164E">
                  <a:alpha val="77254"/>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rgbClr val="FFFFFF"/>
              </a:solidFill>
              <a:latin typeface="Inter"/>
              <a:ea typeface="Inter"/>
              <a:cs typeface="Inter"/>
              <a:sym typeface="Inter"/>
            </a:endParaRPr>
          </a:p>
        </p:txBody>
      </p:sp>
      <p:sp>
        <p:nvSpPr>
          <p:cNvPr id="145" name="Google Shape;145;p82"/>
          <p:cNvSpPr txBox="1">
            <a:spLocks noGrp="1"/>
          </p:cNvSpPr>
          <p:nvPr>
            <p:ph type="body" idx="1"/>
          </p:nvPr>
        </p:nvSpPr>
        <p:spPr>
          <a:xfrm>
            <a:off x="495299" y="424690"/>
            <a:ext cx="11201401" cy="5003192"/>
          </a:xfrm>
          <a:prstGeom prst="rect">
            <a:avLst/>
          </a:prstGeom>
          <a:noFill/>
          <a:ln>
            <a:noFill/>
          </a:ln>
        </p:spPr>
        <p:txBody>
          <a:bodyPr spcFirstLastPara="1" wrap="square" lIns="0" tIns="0" rIns="0" bIns="0" anchor="t" anchorCtr="0">
            <a:noAutofit/>
          </a:bodyPr>
          <a:lstStyle>
            <a:lvl1pPr marL="457200" lvl="0" indent="-577850" algn="l">
              <a:lnSpc>
                <a:spcPct val="96000"/>
              </a:lnSpc>
              <a:spcBef>
                <a:spcPts val="900"/>
              </a:spcBef>
              <a:spcAft>
                <a:spcPts val="0"/>
              </a:spcAft>
              <a:buSzPts val="5500"/>
              <a:buFont typeface="Helvetica Neue"/>
              <a:buChar char="​"/>
              <a:defRPr sz="5500">
                <a:solidFill>
                  <a:schemeClr val="lt1"/>
                </a:solidFill>
              </a:defRPr>
            </a:lvl1pPr>
            <a:lvl2pPr marL="914400" lvl="1" indent="-228600" algn="l">
              <a:lnSpc>
                <a:spcPct val="86000"/>
              </a:lnSpc>
              <a:spcBef>
                <a:spcPts val="1200"/>
              </a:spcBef>
              <a:spcAft>
                <a:spcPts val="0"/>
              </a:spcAft>
              <a:buSzPts val="5500"/>
              <a:buFont typeface="Helvetica Neue"/>
              <a:buNone/>
              <a:defRPr sz="5500">
                <a:solidFill>
                  <a:srgbClr val="262626"/>
                </a:solidFill>
              </a:defRPr>
            </a:lvl2pPr>
            <a:lvl3pPr marL="1371600" lvl="2" indent="-508000" algn="l">
              <a:lnSpc>
                <a:spcPct val="89000"/>
              </a:lnSpc>
              <a:spcBef>
                <a:spcPts val="1200"/>
              </a:spcBef>
              <a:spcAft>
                <a:spcPts val="0"/>
              </a:spcAft>
              <a:buSzPts val="4400"/>
              <a:buFont typeface="Helvetica Neue"/>
              <a:buChar char="​"/>
              <a:defRPr sz="4400">
                <a:solidFill>
                  <a:schemeClr val="lt1"/>
                </a:solidFill>
              </a:defRPr>
            </a:lvl3pPr>
            <a:lvl4pPr marL="1828800" lvl="3" indent="-444500" algn="l">
              <a:lnSpc>
                <a:spcPct val="88000"/>
              </a:lnSpc>
              <a:spcBef>
                <a:spcPts val="1200"/>
              </a:spcBef>
              <a:spcAft>
                <a:spcPts val="0"/>
              </a:spcAft>
              <a:buSzPts val="3400"/>
              <a:buFont typeface="Helvetica Neue"/>
              <a:buChar char="​"/>
              <a:defRPr sz="3400">
                <a:solidFill>
                  <a:schemeClr val="lt1"/>
                </a:solidFill>
              </a:defRPr>
            </a:lvl4pPr>
            <a:lvl5pPr marL="2286000" lvl="4" indent="-228600" algn="l">
              <a:lnSpc>
                <a:spcPct val="89000"/>
              </a:lnSpc>
              <a:spcBef>
                <a:spcPts val="1200"/>
              </a:spcBef>
              <a:spcAft>
                <a:spcPts val="0"/>
              </a:spcAft>
              <a:buSzPts val="2800"/>
              <a:buFont typeface="Helvetica Neue"/>
              <a:buNone/>
              <a:defRPr sz="2800">
                <a:solidFill>
                  <a:schemeClr val="lt1"/>
                </a:solidFill>
              </a:defRPr>
            </a:lvl5pPr>
            <a:lvl6pPr marL="2743200" lvl="5" indent="-381000" algn="l">
              <a:lnSpc>
                <a:spcPct val="94000"/>
              </a:lnSpc>
              <a:spcBef>
                <a:spcPts val="0"/>
              </a:spcBef>
              <a:spcAft>
                <a:spcPts val="0"/>
              </a:spcAft>
              <a:buClr>
                <a:schemeClr val="lt1"/>
              </a:buClr>
              <a:buSzPts val="2400"/>
              <a:buChar char="​"/>
              <a:defRPr sz="2400">
                <a:solidFill>
                  <a:schemeClr val="lt1"/>
                </a:solidFill>
              </a:defRPr>
            </a:lvl6pPr>
            <a:lvl7pPr marL="3200400" lvl="6" indent="-660400" algn="l">
              <a:lnSpc>
                <a:spcPct val="88000"/>
              </a:lnSpc>
              <a:spcBef>
                <a:spcPts val="1200"/>
              </a:spcBef>
              <a:spcAft>
                <a:spcPts val="0"/>
              </a:spcAft>
              <a:buClr>
                <a:schemeClr val="lt1"/>
              </a:buClr>
              <a:buSzPts val="6800"/>
              <a:buChar char="​"/>
              <a:defRPr sz="6800">
                <a:solidFill>
                  <a:schemeClr val="lt1"/>
                </a:solidFill>
              </a:defRPr>
            </a:lvl7pPr>
            <a:lvl8pPr marL="3657600" lvl="7" indent="-793750" algn="l">
              <a:lnSpc>
                <a:spcPct val="84000"/>
              </a:lnSpc>
              <a:spcBef>
                <a:spcPts val="1800"/>
              </a:spcBef>
              <a:spcAft>
                <a:spcPts val="0"/>
              </a:spcAft>
              <a:buClr>
                <a:schemeClr val="lt1"/>
              </a:buClr>
              <a:buSzPts val="8900"/>
              <a:buChar char="​"/>
              <a:defRPr sz="8900">
                <a:solidFill>
                  <a:schemeClr val="lt1"/>
                </a:solidFill>
              </a:defRPr>
            </a:lvl8pPr>
            <a:lvl9pPr marL="4114800" lvl="8" indent="-228600" algn="l">
              <a:lnSpc>
                <a:spcPct val="84000"/>
              </a:lnSpc>
              <a:spcBef>
                <a:spcPts val="1800"/>
              </a:spcBef>
              <a:spcAft>
                <a:spcPts val="0"/>
              </a:spcAft>
              <a:buClr>
                <a:schemeClr val="lt1"/>
              </a:buClr>
              <a:buSzPts val="11000"/>
              <a:buNone/>
              <a:defRPr sz="11000">
                <a:solidFill>
                  <a:schemeClr val="lt1"/>
                </a:solidFill>
              </a:defRPr>
            </a:lvl9pPr>
          </a:lstStyle>
          <a:p>
            <a:endParaRPr/>
          </a:p>
        </p:txBody>
      </p:sp>
      <p:sp>
        <p:nvSpPr>
          <p:cNvPr id="146" name="Google Shape;146;p82"/>
          <p:cNvSpPr txBox="1">
            <a:spLocks noGrp="1"/>
          </p:cNvSpPr>
          <p:nvPr>
            <p:ph type="body" idx="2"/>
          </p:nvPr>
        </p:nvSpPr>
        <p:spPr>
          <a:xfrm>
            <a:off x="492124" y="6229370"/>
            <a:ext cx="2613026" cy="236312"/>
          </a:xfrm>
          <a:prstGeom prst="rect">
            <a:avLst/>
          </a:prstGeom>
          <a:noFill/>
          <a:ln>
            <a:noFill/>
          </a:ln>
        </p:spPr>
        <p:txBody>
          <a:bodyPr spcFirstLastPara="1" wrap="square" lIns="0" tIns="0" rIns="0" bIns="0" anchor="t" anchorCtr="0">
            <a:noAutofit/>
          </a:bodyPr>
          <a:lstStyle>
            <a:lvl1pPr marL="457200" lvl="0" indent="-228600" algn="l">
              <a:lnSpc>
                <a:spcPct val="96000"/>
              </a:lnSpc>
              <a:spcBef>
                <a:spcPts val="0"/>
              </a:spcBef>
              <a:spcAft>
                <a:spcPts val="0"/>
              </a:spcAft>
              <a:buSzPts val="1400"/>
              <a:buNone/>
              <a:defRPr sz="1400" b="0">
                <a:solidFill>
                  <a:schemeClr val="dk1"/>
                </a:solidFill>
                <a:latin typeface="Space Mono"/>
                <a:ea typeface="Space Mono"/>
                <a:cs typeface="Space Mono"/>
                <a:sym typeface="Space Mono"/>
              </a:defRPr>
            </a:lvl1pPr>
            <a:lvl2pPr marL="914400" lvl="1" indent="-228600" algn="l">
              <a:lnSpc>
                <a:spcPct val="114000"/>
              </a:lnSpc>
              <a:spcBef>
                <a:spcPts val="0"/>
              </a:spcBef>
              <a:spcAft>
                <a:spcPts val="0"/>
              </a:spcAft>
              <a:buSzPts val="1400"/>
              <a:buNone/>
              <a:defRPr sz="1400">
                <a:solidFill>
                  <a:schemeClr val="lt1"/>
                </a:solidFill>
              </a:defRPr>
            </a:lvl2pPr>
            <a:lvl3pPr marL="1371600" lvl="2" indent="-228600" algn="l">
              <a:lnSpc>
                <a:spcPct val="114000"/>
              </a:lnSpc>
              <a:spcBef>
                <a:spcPts val="0"/>
              </a:spcBef>
              <a:spcAft>
                <a:spcPts val="0"/>
              </a:spcAft>
              <a:buSzPts val="1400"/>
              <a:buNone/>
              <a:defRPr sz="1400">
                <a:solidFill>
                  <a:schemeClr val="lt1"/>
                </a:solidFill>
              </a:defRPr>
            </a:lvl3pPr>
            <a:lvl4pPr marL="1828800" lvl="3" indent="-228600" algn="l">
              <a:lnSpc>
                <a:spcPct val="114000"/>
              </a:lnSpc>
              <a:spcBef>
                <a:spcPts val="0"/>
              </a:spcBef>
              <a:spcAft>
                <a:spcPts val="0"/>
              </a:spcAft>
              <a:buSzPts val="1400"/>
              <a:buNone/>
              <a:defRPr sz="1400">
                <a:solidFill>
                  <a:schemeClr val="lt1"/>
                </a:solidFill>
              </a:defRPr>
            </a:lvl4pPr>
            <a:lvl5pPr marL="2286000" lvl="4" indent="-228600" algn="l">
              <a:lnSpc>
                <a:spcPct val="114000"/>
              </a:lnSpc>
              <a:spcBef>
                <a:spcPts val="0"/>
              </a:spcBef>
              <a:spcAft>
                <a:spcPts val="0"/>
              </a:spcAft>
              <a:buSzPts val="1400"/>
              <a:buNone/>
              <a:defRPr sz="1400">
                <a:solidFill>
                  <a:schemeClr val="lt1"/>
                </a:solidFill>
              </a:defRPr>
            </a:lvl5pPr>
            <a:lvl6pPr marL="2743200" lvl="5" indent="-342900" algn="l">
              <a:lnSpc>
                <a:spcPct val="96000"/>
              </a:lnSpc>
              <a:spcBef>
                <a:spcPts val="0"/>
              </a:spcBef>
              <a:spcAft>
                <a:spcPts val="0"/>
              </a:spcAft>
              <a:buClr>
                <a:schemeClr val="dk1"/>
              </a:buClr>
              <a:buSzPts val="1800"/>
              <a:buChar char="​"/>
              <a:defRPr/>
            </a:lvl6pPr>
            <a:lvl7pPr marL="3200400" lvl="6" indent="-342900" algn="l">
              <a:lnSpc>
                <a:spcPct val="107000"/>
              </a:lnSpc>
              <a:spcBef>
                <a:spcPts val="1200"/>
              </a:spcBef>
              <a:spcAft>
                <a:spcPts val="0"/>
              </a:spcAft>
              <a:buClr>
                <a:schemeClr val="dk1"/>
              </a:buClr>
              <a:buSzPts val="1800"/>
              <a:buChar char="​"/>
              <a:defRPr/>
            </a:lvl7pPr>
            <a:lvl8pPr marL="3657600" lvl="7" indent="-342900" algn="l">
              <a:lnSpc>
                <a:spcPct val="87000"/>
              </a:lnSpc>
              <a:spcBef>
                <a:spcPts val="1800"/>
              </a:spcBef>
              <a:spcAft>
                <a:spcPts val="0"/>
              </a:spcAft>
              <a:buClr>
                <a:schemeClr val="dk1"/>
              </a:buClr>
              <a:buSzPts val="1800"/>
              <a:buChar char="​"/>
              <a:defRPr/>
            </a:lvl8pPr>
            <a:lvl9pPr marL="4114800" lvl="8" indent="-342900" algn="l">
              <a:lnSpc>
                <a:spcPct val="87000"/>
              </a:lnSpc>
              <a:spcBef>
                <a:spcPts val="1800"/>
              </a:spcBef>
              <a:spcAft>
                <a:spcPts val="0"/>
              </a:spcAft>
              <a:buClr>
                <a:schemeClr val="dk1"/>
              </a:buClr>
              <a:buSzPts val="1800"/>
              <a:buChar char="​"/>
              <a:defRPr/>
            </a:lvl9pPr>
          </a:lstStyle>
          <a:p>
            <a:endParaRPr/>
          </a:p>
        </p:txBody>
      </p:sp>
      <p:sp>
        <p:nvSpPr>
          <p:cNvPr id="147" name="Google Shape;147;p82"/>
          <p:cNvSpPr txBox="1">
            <a:spLocks noGrp="1"/>
          </p:cNvSpPr>
          <p:nvPr>
            <p:ph type="body" idx="3"/>
          </p:nvPr>
        </p:nvSpPr>
        <p:spPr>
          <a:xfrm>
            <a:off x="3340102" y="6229370"/>
            <a:ext cx="2613026" cy="236312"/>
          </a:xfrm>
          <a:prstGeom prst="rect">
            <a:avLst/>
          </a:prstGeom>
          <a:noFill/>
          <a:ln>
            <a:noFill/>
          </a:ln>
        </p:spPr>
        <p:txBody>
          <a:bodyPr spcFirstLastPara="1" wrap="square" lIns="0" tIns="0" rIns="0" bIns="0" anchor="t" anchorCtr="0">
            <a:noAutofit/>
          </a:bodyPr>
          <a:lstStyle>
            <a:lvl1pPr marL="457200" lvl="0" indent="-228600" algn="l">
              <a:lnSpc>
                <a:spcPct val="96000"/>
              </a:lnSpc>
              <a:spcBef>
                <a:spcPts val="1200"/>
              </a:spcBef>
              <a:spcAft>
                <a:spcPts val="0"/>
              </a:spcAft>
              <a:buSzPts val="1400"/>
              <a:buNone/>
              <a:defRPr sz="1400" b="0">
                <a:solidFill>
                  <a:schemeClr val="dk1"/>
                </a:solidFill>
                <a:latin typeface="Space Mono"/>
                <a:ea typeface="Space Mono"/>
                <a:cs typeface="Space Mono"/>
                <a:sym typeface="Space Mono"/>
              </a:defRPr>
            </a:lvl1pPr>
            <a:lvl2pPr marL="914400" lvl="1" indent="-228600" algn="l">
              <a:lnSpc>
                <a:spcPct val="114000"/>
              </a:lnSpc>
              <a:spcBef>
                <a:spcPts val="0"/>
              </a:spcBef>
              <a:spcAft>
                <a:spcPts val="0"/>
              </a:spcAft>
              <a:buSzPts val="1400"/>
              <a:buNone/>
              <a:defRPr sz="1400">
                <a:solidFill>
                  <a:schemeClr val="lt1"/>
                </a:solidFill>
              </a:defRPr>
            </a:lvl2pPr>
            <a:lvl3pPr marL="1371600" lvl="2" indent="-228600" algn="l">
              <a:lnSpc>
                <a:spcPct val="114000"/>
              </a:lnSpc>
              <a:spcBef>
                <a:spcPts val="0"/>
              </a:spcBef>
              <a:spcAft>
                <a:spcPts val="0"/>
              </a:spcAft>
              <a:buSzPts val="1400"/>
              <a:buNone/>
              <a:defRPr sz="1400">
                <a:solidFill>
                  <a:schemeClr val="lt1"/>
                </a:solidFill>
              </a:defRPr>
            </a:lvl3pPr>
            <a:lvl4pPr marL="1828800" lvl="3" indent="-228600" algn="l">
              <a:lnSpc>
                <a:spcPct val="114000"/>
              </a:lnSpc>
              <a:spcBef>
                <a:spcPts val="0"/>
              </a:spcBef>
              <a:spcAft>
                <a:spcPts val="0"/>
              </a:spcAft>
              <a:buSzPts val="1400"/>
              <a:buNone/>
              <a:defRPr sz="1400">
                <a:solidFill>
                  <a:schemeClr val="lt1"/>
                </a:solidFill>
              </a:defRPr>
            </a:lvl4pPr>
            <a:lvl5pPr marL="2286000" lvl="4" indent="-228600" algn="l">
              <a:lnSpc>
                <a:spcPct val="114000"/>
              </a:lnSpc>
              <a:spcBef>
                <a:spcPts val="1800"/>
              </a:spcBef>
              <a:spcAft>
                <a:spcPts val="0"/>
              </a:spcAft>
              <a:buSzPts val="1400"/>
              <a:buNone/>
              <a:defRPr sz="1400">
                <a:solidFill>
                  <a:schemeClr val="lt1"/>
                </a:solidFill>
              </a:defRPr>
            </a:lvl5pPr>
            <a:lvl6pPr marL="2743200" lvl="5" indent="-342900" algn="l">
              <a:lnSpc>
                <a:spcPct val="96000"/>
              </a:lnSpc>
              <a:spcBef>
                <a:spcPts val="0"/>
              </a:spcBef>
              <a:spcAft>
                <a:spcPts val="0"/>
              </a:spcAft>
              <a:buClr>
                <a:schemeClr val="dk1"/>
              </a:buClr>
              <a:buSzPts val="1800"/>
              <a:buChar char="​"/>
              <a:defRPr/>
            </a:lvl6pPr>
            <a:lvl7pPr marL="3200400" lvl="6" indent="-342900" algn="l">
              <a:lnSpc>
                <a:spcPct val="107000"/>
              </a:lnSpc>
              <a:spcBef>
                <a:spcPts val="1200"/>
              </a:spcBef>
              <a:spcAft>
                <a:spcPts val="0"/>
              </a:spcAft>
              <a:buClr>
                <a:schemeClr val="dk1"/>
              </a:buClr>
              <a:buSzPts val="1800"/>
              <a:buChar char="​"/>
              <a:defRPr/>
            </a:lvl7pPr>
            <a:lvl8pPr marL="3657600" lvl="7" indent="-342900" algn="l">
              <a:lnSpc>
                <a:spcPct val="87000"/>
              </a:lnSpc>
              <a:spcBef>
                <a:spcPts val="1800"/>
              </a:spcBef>
              <a:spcAft>
                <a:spcPts val="0"/>
              </a:spcAft>
              <a:buClr>
                <a:schemeClr val="dk1"/>
              </a:buClr>
              <a:buSzPts val="1800"/>
              <a:buChar char="​"/>
              <a:defRPr/>
            </a:lvl8pPr>
            <a:lvl9pPr marL="4114800" lvl="8" indent="-342900" algn="l">
              <a:lnSpc>
                <a:spcPct val="87000"/>
              </a:lnSpc>
              <a:spcBef>
                <a:spcPts val="1800"/>
              </a:spcBef>
              <a:spcAft>
                <a:spcPts val="0"/>
              </a:spcAft>
              <a:buClr>
                <a:schemeClr val="dk1"/>
              </a:buClr>
              <a:buSzPts val="1800"/>
              <a:buChar char="​"/>
              <a:defRPr/>
            </a:lvl9pPr>
          </a:lstStyle>
          <a:p>
            <a:endParaRPr/>
          </a:p>
        </p:txBody>
      </p:sp>
      <p:sp>
        <p:nvSpPr>
          <p:cNvPr id="148" name="Google Shape;148;p82"/>
          <p:cNvSpPr/>
          <p:nvPr/>
        </p:nvSpPr>
        <p:spPr>
          <a:xfrm>
            <a:off x="11361220" y="6446710"/>
            <a:ext cx="322664" cy="290543"/>
          </a:xfrm>
          <a:custGeom>
            <a:avLst/>
            <a:gdLst/>
            <a:ahLst/>
            <a:cxnLst/>
            <a:rect l="l" t="t" r="r" b="b"/>
            <a:pathLst>
              <a:path w="441055" h="397148" extrusionOk="0">
                <a:moveTo>
                  <a:pt x="236007" y="397148"/>
                </a:moveTo>
                <a:lnTo>
                  <a:pt x="138508" y="397148"/>
                </a:lnTo>
                <a:cubicBezTo>
                  <a:pt x="118379" y="397148"/>
                  <a:pt x="99626" y="386322"/>
                  <a:pt x="89562" y="368912"/>
                </a:cubicBezTo>
                <a:lnTo>
                  <a:pt x="7531" y="226842"/>
                </a:lnTo>
                <a:cubicBezTo>
                  <a:pt x="-2509" y="209408"/>
                  <a:pt x="-2509" y="187756"/>
                  <a:pt x="7524" y="170346"/>
                </a:cubicBezTo>
                <a:lnTo>
                  <a:pt x="89569" y="28260"/>
                </a:lnTo>
                <a:cubicBezTo>
                  <a:pt x="99618" y="10826"/>
                  <a:pt x="118379" y="0"/>
                  <a:pt x="138508" y="0"/>
                </a:cubicBezTo>
                <a:lnTo>
                  <a:pt x="302544" y="0"/>
                </a:lnTo>
                <a:cubicBezTo>
                  <a:pt x="322673" y="0"/>
                  <a:pt x="341427" y="10826"/>
                  <a:pt x="351491" y="28260"/>
                </a:cubicBezTo>
                <a:lnTo>
                  <a:pt x="433513" y="170330"/>
                </a:lnTo>
                <a:cubicBezTo>
                  <a:pt x="443569" y="187748"/>
                  <a:pt x="443569" y="209408"/>
                  <a:pt x="433513" y="226842"/>
                </a:cubicBezTo>
                <a:lnTo>
                  <a:pt x="412300" y="260664"/>
                </a:lnTo>
                <a:cubicBezTo>
                  <a:pt x="402425" y="277776"/>
                  <a:pt x="383663" y="288594"/>
                  <a:pt x="363527" y="288594"/>
                </a:cubicBezTo>
                <a:lnTo>
                  <a:pt x="265902" y="288594"/>
                </a:lnTo>
                <a:lnTo>
                  <a:pt x="319271" y="198519"/>
                </a:lnTo>
                <a:lnTo>
                  <a:pt x="269901" y="113040"/>
                </a:lnTo>
                <a:lnTo>
                  <a:pt x="171136" y="113040"/>
                </a:lnTo>
                <a:lnTo>
                  <a:pt x="121742" y="198582"/>
                </a:lnTo>
                <a:lnTo>
                  <a:pt x="236007" y="397148"/>
                </a:lnTo>
                <a:lnTo>
                  <a:pt x="236007" y="39714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149" name="Google Shape;149;p82"/>
          <p:cNvSpPr txBox="1"/>
          <p:nvPr/>
        </p:nvSpPr>
        <p:spPr>
          <a:xfrm>
            <a:off x="11020094" y="6509226"/>
            <a:ext cx="187552" cy="145424"/>
          </a:xfrm>
          <a:prstGeom prst="rect">
            <a:avLst/>
          </a:prstGeom>
          <a:noFill/>
          <a:ln>
            <a:noFill/>
          </a:ln>
        </p:spPr>
        <p:txBody>
          <a:bodyPr spcFirstLastPara="1" wrap="square" lIns="0" tIns="0" rIns="0" bIns="0" anchor="b" anchorCtr="0">
            <a:spAutoFit/>
          </a:bodyPr>
          <a:lstStyle/>
          <a:p>
            <a:pPr marL="0" marR="0" lvl="0" indent="0" algn="r" rtl="0">
              <a:lnSpc>
                <a:spcPct val="125000"/>
              </a:lnSpc>
              <a:spcBef>
                <a:spcPts val="0"/>
              </a:spcBef>
              <a:spcAft>
                <a:spcPts val="0"/>
              </a:spcAft>
              <a:buClr>
                <a:srgbClr val="000000"/>
              </a:buClr>
              <a:buSzPts val="800"/>
              <a:buFont typeface="Arial"/>
              <a:buNone/>
            </a:pPr>
            <a:fld id="{00000000-1234-1234-1234-123412341234}" type="slidenum">
              <a:rPr lang="en-US" sz="800" b="0" i="0" u="none" strike="noStrike" cap="none">
                <a:solidFill>
                  <a:srgbClr val="A5A5A5"/>
                </a:solidFill>
                <a:latin typeface="Space Mono"/>
                <a:ea typeface="Space Mono"/>
                <a:cs typeface="Space Mono"/>
                <a:sym typeface="Space Mono"/>
              </a:rPr>
              <a:t>‹#›</a:t>
            </a:fld>
            <a:endParaRPr sz="800" b="0" i="0" u="none" strike="noStrike" cap="none">
              <a:solidFill>
                <a:srgbClr val="A5A5A5"/>
              </a:solidFill>
              <a:latin typeface="Space Mono"/>
              <a:ea typeface="Space Mono"/>
              <a:cs typeface="Space Mono"/>
              <a:sym typeface="Space Mono"/>
            </a:endParaRPr>
          </a:p>
        </p:txBody>
      </p:sp>
      <p:sp>
        <p:nvSpPr>
          <p:cNvPr id="150" name="Google Shape;150;p82"/>
          <p:cNvSpPr txBox="1"/>
          <p:nvPr/>
        </p:nvSpPr>
        <p:spPr>
          <a:xfrm>
            <a:off x="495299" y="6505117"/>
            <a:ext cx="3773458" cy="158248"/>
          </a:xfrm>
          <a:prstGeom prst="rect">
            <a:avLst/>
          </a:prstGeom>
          <a:noFill/>
          <a:ln>
            <a:noFill/>
          </a:ln>
        </p:spPr>
        <p:txBody>
          <a:bodyPr spcFirstLastPara="1" wrap="square" lIns="0" tIns="0" rIns="0" bIns="0" anchor="b" anchorCtr="0">
            <a:spAutoFit/>
          </a:bodyPr>
          <a:lstStyle/>
          <a:p>
            <a:pPr marL="0" marR="0" lvl="0" indent="0" algn="l" rtl="0">
              <a:lnSpc>
                <a:spcPct val="96000"/>
              </a:lnSpc>
              <a:spcBef>
                <a:spcPts val="0"/>
              </a:spcBef>
              <a:spcAft>
                <a:spcPts val="0"/>
              </a:spcAft>
              <a:buClr>
                <a:srgbClr val="3253DC"/>
              </a:buClr>
              <a:buSzPts val="1600"/>
              <a:buFont typeface="Arial"/>
              <a:buNone/>
            </a:pPr>
            <a:r>
              <a:rPr lang="en-US" sz="1600" b="0" i="0" u="none" strike="noStrike" cap="none" baseline="-25000">
                <a:solidFill>
                  <a:srgbClr val="A5A5A5"/>
                </a:solidFill>
                <a:latin typeface="Space Mono"/>
                <a:ea typeface="Space Mono"/>
                <a:cs typeface="Space Mono"/>
                <a:sym typeface="Space Mono"/>
              </a:rPr>
              <a:t>©</a:t>
            </a:r>
            <a:r>
              <a:rPr lang="en-US" sz="400" b="0" i="0" u="none" strike="noStrike" cap="none" baseline="-25000">
                <a:solidFill>
                  <a:srgbClr val="FEB898"/>
                </a:solidFill>
                <a:latin typeface="Space Mono"/>
                <a:ea typeface="Space Mono"/>
                <a:cs typeface="Space Mono"/>
                <a:sym typeface="Space Mono"/>
              </a:rPr>
              <a:t> </a:t>
            </a:r>
            <a:r>
              <a:rPr lang="en-US" sz="800" b="0" i="0" u="none" strike="noStrike" cap="none">
                <a:solidFill>
                  <a:srgbClr val="A5A5A5"/>
                </a:solidFill>
                <a:latin typeface="Space Mono"/>
                <a:ea typeface="Space Mono"/>
                <a:cs typeface="Space Mono"/>
                <a:sym typeface="Space Mono"/>
              </a:rPr>
              <a:t>PureStorage 2020  </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matchingName="Teal Segue">
  <p:cSld name="Teal Segue">
    <p:bg>
      <p:bgPr>
        <a:gradFill>
          <a:gsLst>
            <a:gs pos="0">
              <a:schemeClr val="accent4"/>
            </a:gs>
            <a:gs pos="100000">
              <a:srgbClr val="006456"/>
            </a:gs>
          </a:gsLst>
          <a:lin ang="2700000" scaled="0"/>
        </a:gradFill>
        <a:effectLst/>
      </p:bgPr>
    </p:bg>
    <p:spTree>
      <p:nvGrpSpPr>
        <p:cNvPr id="1" name="Shape 1537"/>
        <p:cNvGrpSpPr/>
        <p:nvPr/>
      </p:nvGrpSpPr>
      <p:grpSpPr>
        <a:xfrm>
          <a:off x="0" y="0"/>
          <a:ext cx="0" cy="0"/>
          <a:chOff x="0" y="0"/>
          <a:chExt cx="0" cy="0"/>
        </a:xfrm>
      </p:grpSpPr>
      <p:grpSp>
        <p:nvGrpSpPr>
          <p:cNvPr id="1538" name="Google Shape;1538;p192"/>
          <p:cNvGrpSpPr/>
          <p:nvPr/>
        </p:nvGrpSpPr>
        <p:grpSpPr>
          <a:xfrm>
            <a:off x="495296" y="452553"/>
            <a:ext cx="2262687" cy="397148"/>
            <a:chOff x="495295" y="452553"/>
            <a:chExt cx="2262687" cy="397148"/>
          </a:xfrm>
        </p:grpSpPr>
        <p:sp>
          <p:nvSpPr>
            <p:cNvPr id="1539" name="Google Shape;1539;p192"/>
            <p:cNvSpPr/>
            <p:nvPr/>
          </p:nvSpPr>
          <p:spPr>
            <a:xfrm>
              <a:off x="495295" y="452553"/>
              <a:ext cx="441055" cy="397148"/>
            </a:xfrm>
            <a:custGeom>
              <a:avLst/>
              <a:gdLst/>
              <a:ahLst/>
              <a:cxnLst/>
              <a:rect l="l" t="t" r="r" b="b"/>
              <a:pathLst>
                <a:path w="441055" h="397148" extrusionOk="0">
                  <a:moveTo>
                    <a:pt x="236007" y="397148"/>
                  </a:moveTo>
                  <a:lnTo>
                    <a:pt x="138508" y="397148"/>
                  </a:lnTo>
                  <a:cubicBezTo>
                    <a:pt x="118379" y="397148"/>
                    <a:pt x="99626" y="386322"/>
                    <a:pt x="89562" y="368912"/>
                  </a:cubicBezTo>
                  <a:lnTo>
                    <a:pt x="7531" y="226842"/>
                  </a:lnTo>
                  <a:cubicBezTo>
                    <a:pt x="-2509" y="209408"/>
                    <a:pt x="-2509" y="187756"/>
                    <a:pt x="7524" y="170346"/>
                  </a:cubicBezTo>
                  <a:lnTo>
                    <a:pt x="89569" y="28260"/>
                  </a:lnTo>
                  <a:cubicBezTo>
                    <a:pt x="99618" y="10826"/>
                    <a:pt x="118379" y="0"/>
                    <a:pt x="138508" y="0"/>
                  </a:cubicBezTo>
                  <a:lnTo>
                    <a:pt x="302544" y="0"/>
                  </a:lnTo>
                  <a:cubicBezTo>
                    <a:pt x="322673" y="0"/>
                    <a:pt x="341427" y="10826"/>
                    <a:pt x="351491" y="28260"/>
                  </a:cubicBezTo>
                  <a:lnTo>
                    <a:pt x="433513" y="170330"/>
                  </a:lnTo>
                  <a:cubicBezTo>
                    <a:pt x="443569" y="187748"/>
                    <a:pt x="443569" y="209408"/>
                    <a:pt x="433513" y="226842"/>
                  </a:cubicBezTo>
                  <a:lnTo>
                    <a:pt x="412300" y="260664"/>
                  </a:lnTo>
                  <a:cubicBezTo>
                    <a:pt x="402425" y="277776"/>
                    <a:pt x="383663" y="288594"/>
                    <a:pt x="363527" y="288594"/>
                  </a:cubicBezTo>
                  <a:lnTo>
                    <a:pt x="265902" y="288594"/>
                  </a:lnTo>
                  <a:lnTo>
                    <a:pt x="319271" y="198519"/>
                  </a:lnTo>
                  <a:lnTo>
                    <a:pt x="269901" y="113040"/>
                  </a:lnTo>
                  <a:lnTo>
                    <a:pt x="171136" y="113040"/>
                  </a:lnTo>
                  <a:lnTo>
                    <a:pt x="121742" y="198582"/>
                  </a:lnTo>
                  <a:lnTo>
                    <a:pt x="236007" y="397148"/>
                  </a:lnTo>
                  <a:lnTo>
                    <a:pt x="236007" y="39714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dk1"/>
                </a:solidFill>
                <a:latin typeface="Inter Light"/>
                <a:ea typeface="Inter Light"/>
                <a:cs typeface="Inter Light"/>
                <a:sym typeface="Inter Light"/>
              </a:endParaRPr>
            </a:p>
          </p:txBody>
        </p:sp>
        <p:grpSp>
          <p:nvGrpSpPr>
            <p:cNvPr id="1540" name="Google Shape;1540;p192"/>
            <p:cNvGrpSpPr/>
            <p:nvPr/>
          </p:nvGrpSpPr>
          <p:grpSpPr>
            <a:xfrm>
              <a:off x="1036348" y="561444"/>
              <a:ext cx="1721634" cy="184197"/>
              <a:chOff x="1036348" y="561444"/>
              <a:chExt cx="1721634" cy="184197"/>
            </a:xfrm>
          </p:grpSpPr>
          <p:grpSp>
            <p:nvGrpSpPr>
              <p:cNvPr id="1541" name="Google Shape;1541;p192"/>
              <p:cNvGrpSpPr/>
              <p:nvPr/>
            </p:nvGrpSpPr>
            <p:grpSpPr>
              <a:xfrm>
                <a:off x="1036348" y="563495"/>
                <a:ext cx="1662301" cy="182146"/>
                <a:chOff x="1036348" y="563495"/>
                <a:chExt cx="1662301" cy="182146"/>
              </a:xfrm>
            </p:grpSpPr>
            <p:sp>
              <p:nvSpPr>
                <p:cNvPr id="1542" name="Google Shape;1542;p192"/>
                <p:cNvSpPr/>
                <p:nvPr/>
              </p:nvSpPr>
              <p:spPr>
                <a:xfrm>
                  <a:off x="1036348" y="566677"/>
                  <a:ext cx="131117" cy="175805"/>
                </a:xfrm>
                <a:custGeom>
                  <a:avLst/>
                  <a:gdLst/>
                  <a:ahLst/>
                  <a:cxnLst/>
                  <a:rect l="l" t="t" r="r" b="b"/>
                  <a:pathLst>
                    <a:path w="131117" h="175805" extrusionOk="0">
                      <a:moveTo>
                        <a:pt x="45466" y="175806"/>
                      </a:moveTo>
                      <a:lnTo>
                        <a:pt x="0" y="175806"/>
                      </a:lnTo>
                      <a:lnTo>
                        <a:pt x="0" y="0"/>
                      </a:lnTo>
                      <a:lnTo>
                        <a:pt x="64502" y="0"/>
                      </a:lnTo>
                      <a:cubicBezTo>
                        <a:pt x="106008" y="0"/>
                        <a:pt x="131118" y="19304"/>
                        <a:pt x="131118" y="55781"/>
                      </a:cubicBezTo>
                      <a:cubicBezTo>
                        <a:pt x="131118" y="96761"/>
                        <a:pt x="101247" y="117377"/>
                        <a:pt x="58955" y="117377"/>
                      </a:cubicBezTo>
                      <a:lnTo>
                        <a:pt x="45474" y="117377"/>
                      </a:lnTo>
                      <a:lnTo>
                        <a:pt x="45474" y="175806"/>
                      </a:lnTo>
                      <a:close/>
                      <a:moveTo>
                        <a:pt x="55774" y="82219"/>
                      </a:moveTo>
                      <a:cubicBezTo>
                        <a:pt x="73215" y="82219"/>
                        <a:pt x="84324" y="76939"/>
                        <a:pt x="84324" y="58688"/>
                      </a:cubicBezTo>
                      <a:cubicBezTo>
                        <a:pt x="84324" y="40713"/>
                        <a:pt x="74802" y="35684"/>
                        <a:pt x="58146" y="35684"/>
                      </a:cubicBezTo>
                      <a:lnTo>
                        <a:pt x="45458" y="35684"/>
                      </a:lnTo>
                      <a:lnTo>
                        <a:pt x="45458" y="82219"/>
                      </a:lnTo>
                      <a:lnTo>
                        <a:pt x="55774" y="82219"/>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dk1"/>
                    </a:solidFill>
                    <a:latin typeface="Inter Light"/>
                    <a:ea typeface="Inter Light"/>
                    <a:cs typeface="Inter Light"/>
                    <a:sym typeface="Inter Light"/>
                  </a:endParaRPr>
                </a:p>
              </p:txBody>
            </p:sp>
            <p:sp>
              <p:nvSpPr>
                <p:cNvPr id="1543" name="Google Shape;1543;p192"/>
                <p:cNvSpPr/>
                <p:nvPr/>
              </p:nvSpPr>
              <p:spPr>
                <a:xfrm>
                  <a:off x="1194123" y="566677"/>
                  <a:ext cx="139312" cy="178964"/>
                </a:xfrm>
                <a:custGeom>
                  <a:avLst/>
                  <a:gdLst/>
                  <a:ahLst/>
                  <a:cxnLst/>
                  <a:rect l="l" t="t" r="r" b="b"/>
                  <a:pathLst>
                    <a:path w="139312" h="178964" extrusionOk="0">
                      <a:moveTo>
                        <a:pt x="45458" y="0"/>
                      </a:moveTo>
                      <a:lnTo>
                        <a:pt x="45458" y="114996"/>
                      </a:lnTo>
                      <a:cubicBezTo>
                        <a:pt x="45458" y="135093"/>
                        <a:pt x="55766" y="141166"/>
                        <a:pt x="70308" y="141166"/>
                      </a:cubicBezTo>
                      <a:cubicBezTo>
                        <a:pt x="84049" y="141166"/>
                        <a:pt x="93838" y="132972"/>
                        <a:pt x="93838" y="116324"/>
                      </a:cubicBezTo>
                      <a:lnTo>
                        <a:pt x="93838" y="0"/>
                      </a:lnTo>
                      <a:lnTo>
                        <a:pt x="139312" y="0"/>
                      </a:lnTo>
                      <a:lnTo>
                        <a:pt x="139312" y="121604"/>
                      </a:lnTo>
                      <a:cubicBezTo>
                        <a:pt x="139312" y="157304"/>
                        <a:pt x="110761" y="178964"/>
                        <a:pt x="69255" y="178964"/>
                      </a:cubicBezTo>
                      <a:cubicBezTo>
                        <a:pt x="23515" y="178964"/>
                        <a:pt x="0" y="160462"/>
                        <a:pt x="0" y="117644"/>
                      </a:cubicBezTo>
                      <a:lnTo>
                        <a:pt x="0" y="0"/>
                      </a:lnTo>
                      <a:lnTo>
                        <a:pt x="45458"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dk1"/>
                    </a:solidFill>
                    <a:latin typeface="Inter Light"/>
                    <a:ea typeface="Inter Light"/>
                    <a:cs typeface="Inter Light"/>
                    <a:sym typeface="Inter Light"/>
                  </a:endParaRPr>
                </a:p>
              </p:txBody>
            </p:sp>
            <p:sp>
              <p:nvSpPr>
                <p:cNvPr id="1544" name="Google Shape;1544;p192"/>
                <p:cNvSpPr/>
                <p:nvPr/>
              </p:nvSpPr>
              <p:spPr>
                <a:xfrm>
                  <a:off x="1527743" y="566677"/>
                  <a:ext cx="116850" cy="175797"/>
                </a:xfrm>
                <a:custGeom>
                  <a:avLst/>
                  <a:gdLst/>
                  <a:ahLst/>
                  <a:cxnLst/>
                  <a:rect l="l" t="t" r="r" b="b"/>
                  <a:pathLst>
                    <a:path w="116850" h="175797" extrusionOk="0">
                      <a:moveTo>
                        <a:pt x="0" y="0"/>
                      </a:moveTo>
                      <a:lnTo>
                        <a:pt x="115004" y="0"/>
                      </a:lnTo>
                      <a:lnTo>
                        <a:pt x="115004" y="39652"/>
                      </a:lnTo>
                      <a:lnTo>
                        <a:pt x="45474" y="39652"/>
                      </a:lnTo>
                      <a:lnTo>
                        <a:pt x="45474" y="66356"/>
                      </a:lnTo>
                      <a:lnTo>
                        <a:pt x="105223" y="66356"/>
                      </a:lnTo>
                      <a:lnTo>
                        <a:pt x="105223" y="106008"/>
                      </a:lnTo>
                      <a:lnTo>
                        <a:pt x="45474" y="106008"/>
                      </a:lnTo>
                      <a:lnTo>
                        <a:pt x="45474" y="136146"/>
                      </a:lnTo>
                      <a:lnTo>
                        <a:pt x="116850" y="136146"/>
                      </a:lnTo>
                      <a:lnTo>
                        <a:pt x="116850" y="175798"/>
                      </a:lnTo>
                      <a:lnTo>
                        <a:pt x="0" y="175798"/>
                      </a:lnTo>
                      <a:lnTo>
                        <a:pt x="0"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dk1"/>
                    </a:solidFill>
                    <a:latin typeface="Inter Light"/>
                    <a:ea typeface="Inter Light"/>
                    <a:cs typeface="Inter Light"/>
                    <a:sym typeface="Inter Light"/>
                  </a:endParaRPr>
                </a:p>
              </p:txBody>
            </p:sp>
            <p:sp>
              <p:nvSpPr>
                <p:cNvPr id="1545" name="Google Shape;1545;p192"/>
                <p:cNvSpPr/>
                <p:nvPr/>
              </p:nvSpPr>
              <p:spPr>
                <a:xfrm>
                  <a:off x="1679783" y="563503"/>
                  <a:ext cx="116583" cy="182138"/>
                </a:xfrm>
                <a:custGeom>
                  <a:avLst/>
                  <a:gdLst/>
                  <a:ahLst/>
                  <a:cxnLst/>
                  <a:rect l="l" t="t" r="r" b="b"/>
                  <a:pathLst>
                    <a:path w="116583" h="182138" extrusionOk="0">
                      <a:moveTo>
                        <a:pt x="8721" y="148842"/>
                      </a:moveTo>
                      <a:cubicBezTo>
                        <a:pt x="16915" y="154389"/>
                        <a:pt x="35692" y="163911"/>
                        <a:pt x="56575" y="163911"/>
                      </a:cubicBezTo>
                      <a:cubicBezTo>
                        <a:pt x="74284" y="163911"/>
                        <a:pt x="93579" y="158349"/>
                        <a:pt x="93579" y="131393"/>
                      </a:cubicBezTo>
                      <a:cubicBezTo>
                        <a:pt x="93579" y="110251"/>
                        <a:pt x="75069" y="103384"/>
                        <a:pt x="53935" y="97555"/>
                      </a:cubicBezTo>
                      <a:cubicBezTo>
                        <a:pt x="28543" y="90688"/>
                        <a:pt x="3700" y="81174"/>
                        <a:pt x="3700" y="48648"/>
                      </a:cubicBezTo>
                      <a:cubicBezTo>
                        <a:pt x="3700" y="19304"/>
                        <a:pt x="26437" y="0"/>
                        <a:pt x="59474" y="0"/>
                      </a:cubicBezTo>
                      <a:cubicBezTo>
                        <a:pt x="83271" y="0"/>
                        <a:pt x="104146" y="11109"/>
                        <a:pt x="116583" y="23530"/>
                      </a:cubicBezTo>
                      <a:lnTo>
                        <a:pt x="104940" y="37539"/>
                      </a:lnTo>
                      <a:cubicBezTo>
                        <a:pt x="91207" y="25659"/>
                        <a:pt x="75863" y="17976"/>
                        <a:pt x="59207" y="17976"/>
                      </a:cubicBezTo>
                      <a:cubicBezTo>
                        <a:pt x="44413" y="17976"/>
                        <a:pt x="25377" y="24332"/>
                        <a:pt x="25377" y="46526"/>
                      </a:cubicBezTo>
                      <a:cubicBezTo>
                        <a:pt x="25377" y="67409"/>
                        <a:pt x="43352" y="73498"/>
                        <a:pt x="66089" y="80372"/>
                      </a:cubicBezTo>
                      <a:cubicBezTo>
                        <a:pt x="90421" y="88033"/>
                        <a:pt x="115255" y="97288"/>
                        <a:pt x="115255" y="130591"/>
                      </a:cubicBezTo>
                      <a:cubicBezTo>
                        <a:pt x="115255" y="163636"/>
                        <a:pt x="93053" y="182138"/>
                        <a:pt x="56049" y="182138"/>
                      </a:cubicBezTo>
                      <a:cubicBezTo>
                        <a:pt x="30656" y="182138"/>
                        <a:pt x="7142" y="171830"/>
                        <a:pt x="0" y="166024"/>
                      </a:cubicBezTo>
                      <a:lnTo>
                        <a:pt x="8721" y="148842"/>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dk1"/>
                    </a:solidFill>
                    <a:latin typeface="Inter Light"/>
                    <a:ea typeface="Inter Light"/>
                    <a:cs typeface="Inter Light"/>
                    <a:sym typeface="Inter Light"/>
                  </a:endParaRPr>
                </a:p>
              </p:txBody>
            </p:sp>
            <p:sp>
              <p:nvSpPr>
                <p:cNvPr id="1546" name="Google Shape;1546;p192"/>
                <p:cNvSpPr/>
                <p:nvPr/>
              </p:nvSpPr>
              <p:spPr>
                <a:xfrm>
                  <a:off x="1816471" y="566677"/>
                  <a:ext cx="126631" cy="175797"/>
                </a:xfrm>
                <a:custGeom>
                  <a:avLst/>
                  <a:gdLst/>
                  <a:ahLst/>
                  <a:cxnLst/>
                  <a:rect l="l" t="t" r="r" b="b"/>
                  <a:pathLst>
                    <a:path w="126631" h="175797" extrusionOk="0">
                      <a:moveTo>
                        <a:pt x="126632" y="0"/>
                      </a:moveTo>
                      <a:lnTo>
                        <a:pt x="126632" y="17976"/>
                      </a:lnTo>
                      <a:lnTo>
                        <a:pt x="73239" y="17976"/>
                      </a:lnTo>
                      <a:lnTo>
                        <a:pt x="73239" y="175798"/>
                      </a:lnTo>
                      <a:lnTo>
                        <a:pt x="52356" y="175798"/>
                      </a:lnTo>
                      <a:lnTo>
                        <a:pt x="52356" y="17976"/>
                      </a:lnTo>
                      <a:lnTo>
                        <a:pt x="0" y="17976"/>
                      </a:lnTo>
                      <a:lnTo>
                        <a:pt x="0" y="0"/>
                      </a:lnTo>
                      <a:lnTo>
                        <a:pt x="126632"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dk1"/>
                    </a:solidFill>
                    <a:latin typeface="Inter Light"/>
                    <a:ea typeface="Inter Light"/>
                    <a:cs typeface="Inter Light"/>
                    <a:sym typeface="Inter Light"/>
                  </a:endParaRPr>
                </a:p>
              </p:txBody>
            </p:sp>
            <p:sp>
              <p:nvSpPr>
                <p:cNvPr id="1547" name="Google Shape;1547;p192"/>
                <p:cNvSpPr/>
                <p:nvPr/>
              </p:nvSpPr>
              <p:spPr>
                <a:xfrm>
                  <a:off x="1954840" y="563495"/>
                  <a:ext cx="146194" cy="182146"/>
                </a:xfrm>
                <a:custGeom>
                  <a:avLst/>
                  <a:gdLst/>
                  <a:ahLst/>
                  <a:cxnLst/>
                  <a:rect l="l" t="t" r="r" b="b"/>
                  <a:pathLst>
                    <a:path w="146194" h="182146" extrusionOk="0">
                      <a:moveTo>
                        <a:pt x="72429" y="182146"/>
                      </a:moveTo>
                      <a:cubicBezTo>
                        <a:pt x="27231" y="182146"/>
                        <a:pt x="0" y="151757"/>
                        <a:pt x="0" y="91466"/>
                      </a:cubicBezTo>
                      <a:cubicBezTo>
                        <a:pt x="0" y="23522"/>
                        <a:pt x="39118" y="0"/>
                        <a:pt x="75085" y="0"/>
                      </a:cubicBezTo>
                      <a:cubicBezTo>
                        <a:pt x="113150" y="0"/>
                        <a:pt x="146194" y="24065"/>
                        <a:pt x="146194" y="91466"/>
                      </a:cubicBezTo>
                      <a:cubicBezTo>
                        <a:pt x="146194" y="152016"/>
                        <a:pt x="117644" y="182146"/>
                        <a:pt x="72429" y="182146"/>
                      </a:cubicBezTo>
                      <a:close/>
                      <a:moveTo>
                        <a:pt x="74551" y="164437"/>
                      </a:moveTo>
                      <a:cubicBezTo>
                        <a:pt x="112883" y="164437"/>
                        <a:pt x="124793" y="128219"/>
                        <a:pt x="124793" y="92275"/>
                      </a:cubicBezTo>
                      <a:cubicBezTo>
                        <a:pt x="124793" y="61077"/>
                        <a:pt x="114478" y="17984"/>
                        <a:pt x="74284" y="17984"/>
                      </a:cubicBezTo>
                      <a:cubicBezTo>
                        <a:pt x="35700" y="17984"/>
                        <a:pt x="21409" y="54729"/>
                        <a:pt x="21409" y="90696"/>
                      </a:cubicBezTo>
                      <a:cubicBezTo>
                        <a:pt x="21409" y="125579"/>
                        <a:pt x="30923" y="164437"/>
                        <a:pt x="74551" y="16443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dk1"/>
                    </a:solidFill>
                    <a:latin typeface="Inter Light"/>
                    <a:ea typeface="Inter Light"/>
                    <a:cs typeface="Inter Light"/>
                    <a:sym typeface="Inter Light"/>
                  </a:endParaRPr>
                </a:p>
              </p:txBody>
            </p:sp>
            <p:sp>
              <p:nvSpPr>
                <p:cNvPr id="1548" name="Google Shape;1548;p192"/>
                <p:cNvSpPr/>
                <p:nvPr/>
              </p:nvSpPr>
              <p:spPr>
                <a:xfrm>
                  <a:off x="2271584" y="566677"/>
                  <a:ext cx="149894" cy="175805"/>
                </a:xfrm>
                <a:custGeom>
                  <a:avLst/>
                  <a:gdLst/>
                  <a:ahLst/>
                  <a:cxnLst/>
                  <a:rect l="l" t="t" r="r" b="b"/>
                  <a:pathLst>
                    <a:path w="149894" h="175805" extrusionOk="0">
                      <a:moveTo>
                        <a:pt x="0" y="175806"/>
                      </a:moveTo>
                      <a:lnTo>
                        <a:pt x="61862" y="0"/>
                      </a:lnTo>
                      <a:lnTo>
                        <a:pt x="86713" y="0"/>
                      </a:lnTo>
                      <a:lnTo>
                        <a:pt x="149895" y="175806"/>
                      </a:lnTo>
                      <a:lnTo>
                        <a:pt x="127952" y="175806"/>
                      </a:lnTo>
                      <a:lnTo>
                        <a:pt x="108664" y="121611"/>
                      </a:lnTo>
                      <a:lnTo>
                        <a:pt x="39401" y="121611"/>
                      </a:lnTo>
                      <a:lnTo>
                        <a:pt x="20631" y="175806"/>
                      </a:lnTo>
                      <a:lnTo>
                        <a:pt x="0" y="175806"/>
                      </a:lnTo>
                      <a:close/>
                      <a:moveTo>
                        <a:pt x="44421" y="104688"/>
                      </a:moveTo>
                      <a:lnTo>
                        <a:pt x="103636" y="104688"/>
                      </a:lnTo>
                      <a:cubicBezTo>
                        <a:pt x="73765" y="18785"/>
                        <a:pt x="73765" y="18785"/>
                        <a:pt x="73765" y="18785"/>
                      </a:cubicBezTo>
                      <a:lnTo>
                        <a:pt x="44421" y="10468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dk1"/>
                    </a:solidFill>
                    <a:latin typeface="Inter Light"/>
                    <a:ea typeface="Inter Light"/>
                    <a:cs typeface="Inter Light"/>
                    <a:sym typeface="Inter Light"/>
                  </a:endParaRPr>
                </a:p>
              </p:txBody>
            </p:sp>
            <p:sp>
              <p:nvSpPr>
                <p:cNvPr id="1549" name="Google Shape;1549;p192"/>
                <p:cNvSpPr/>
                <p:nvPr/>
              </p:nvSpPr>
              <p:spPr>
                <a:xfrm>
                  <a:off x="2429454" y="563495"/>
                  <a:ext cx="133773" cy="182146"/>
                </a:xfrm>
                <a:custGeom>
                  <a:avLst/>
                  <a:gdLst/>
                  <a:ahLst/>
                  <a:cxnLst/>
                  <a:rect l="l" t="t" r="r" b="b"/>
                  <a:pathLst>
                    <a:path w="133773" h="182146" extrusionOk="0">
                      <a:moveTo>
                        <a:pt x="133239" y="166032"/>
                      </a:moveTo>
                      <a:cubicBezTo>
                        <a:pt x="118704" y="175814"/>
                        <a:pt x="97806" y="182146"/>
                        <a:pt x="74818" y="182146"/>
                      </a:cubicBezTo>
                      <a:cubicBezTo>
                        <a:pt x="28566" y="182146"/>
                        <a:pt x="0" y="152810"/>
                        <a:pt x="0" y="91466"/>
                      </a:cubicBezTo>
                      <a:cubicBezTo>
                        <a:pt x="0" y="23012"/>
                        <a:pt x="39660" y="0"/>
                        <a:pt x="74818" y="0"/>
                      </a:cubicBezTo>
                      <a:cubicBezTo>
                        <a:pt x="92793" y="0"/>
                        <a:pt x="115797" y="5562"/>
                        <a:pt x="133773" y="28551"/>
                      </a:cubicBezTo>
                      <a:lnTo>
                        <a:pt x="118704" y="40453"/>
                      </a:lnTo>
                      <a:cubicBezTo>
                        <a:pt x="107077" y="26712"/>
                        <a:pt x="93328" y="17976"/>
                        <a:pt x="74566" y="17976"/>
                      </a:cubicBezTo>
                      <a:cubicBezTo>
                        <a:pt x="41255" y="17976"/>
                        <a:pt x="21417" y="45207"/>
                        <a:pt x="21417" y="89620"/>
                      </a:cubicBezTo>
                      <a:cubicBezTo>
                        <a:pt x="21417" y="137222"/>
                        <a:pt x="38340" y="164972"/>
                        <a:pt x="76672" y="164972"/>
                      </a:cubicBezTo>
                      <a:cubicBezTo>
                        <a:pt x="90421" y="164972"/>
                        <a:pt x="106008" y="160211"/>
                        <a:pt x="112356" y="155709"/>
                      </a:cubicBezTo>
                      <a:lnTo>
                        <a:pt x="112356" y="103384"/>
                      </a:lnTo>
                      <a:lnTo>
                        <a:pt x="72437" y="103384"/>
                      </a:lnTo>
                      <a:lnTo>
                        <a:pt x="72437" y="85393"/>
                      </a:lnTo>
                      <a:lnTo>
                        <a:pt x="133247" y="85393"/>
                      </a:lnTo>
                      <a:lnTo>
                        <a:pt x="133247" y="166032"/>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dk1"/>
                    </a:solidFill>
                    <a:latin typeface="Inter Light"/>
                    <a:ea typeface="Inter Light"/>
                    <a:cs typeface="Inter Light"/>
                    <a:sym typeface="Inter Light"/>
                  </a:endParaRPr>
                </a:p>
              </p:txBody>
            </p:sp>
            <p:sp>
              <p:nvSpPr>
                <p:cNvPr id="1550" name="Google Shape;1550;p192"/>
                <p:cNvSpPr/>
                <p:nvPr/>
              </p:nvSpPr>
              <p:spPr>
                <a:xfrm>
                  <a:off x="2598455" y="566677"/>
                  <a:ext cx="100194" cy="175797"/>
                </a:xfrm>
                <a:custGeom>
                  <a:avLst/>
                  <a:gdLst/>
                  <a:ahLst/>
                  <a:cxnLst/>
                  <a:rect l="l" t="t" r="r" b="b"/>
                  <a:pathLst>
                    <a:path w="100194" h="175797" extrusionOk="0">
                      <a:moveTo>
                        <a:pt x="0" y="0"/>
                      </a:moveTo>
                      <a:lnTo>
                        <a:pt x="98340" y="0"/>
                      </a:lnTo>
                      <a:lnTo>
                        <a:pt x="98340" y="17976"/>
                      </a:lnTo>
                      <a:lnTo>
                        <a:pt x="20891" y="17976"/>
                      </a:lnTo>
                      <a:lnTo>
                        <a:pt x="20891" y="77198"/>
                      </a:lnTo>
                      <a:lnTo>
                        <a:pt x="87506" y="77198"/>
                      </a:lnTo>
                      <a:lnTo>
                        <a:pt x="87506" y="95166"/>
                      </a:lnTo>
                      <a:lnTo>
                        <a:pt x="20891" y="95166"/>
                      </a:lnTo>
                      <a:lnTo>
                        <a:pt x="20891" y="157822"/>
                      </a:lnTo>
                      <a:lnTo>
                        <a:pt x="100194" y="157822"/>
                      </a:lnTo>
                      <a:lnTo>
                        <a:pt x="100194" y="175798"/>
                      </a:lnTo>
                      <a:lnTo>
                        <a:pt x="8" y="175798"/>
                      </a:lnTo>
                      <a:lnTo>
                        <a:pt x="8"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dk1"/>
                    </a:solidFill>
                    <a:latin typeface="Inter Light"/>
                    <a:ea typeface="Inter Light"/>
                    <a:cs typeface="Inter Light"/>
                    <a:sym typeface="Inter Light"/>
                  </a:endParaRPr>
                </a:p>
              </p:txBody>
            </p:sp>
            <p:sp>
              <p:nvSpPr>
                <p:cNvPr id="1551" name="Google Shape;1551;p192"/>
                <p:cNvSpPr/>
                <p:nvPr/>
              </p:nvSpPr>
              <p:spPr>
                <a:xfrm>
                  <a:off x="2132924" y="566677"/>
                  <a:ext cx="121972" cy="175805"/>
                </a:xfrm>
                <a:custGeom>
                  <a:avLst/>
                  <a:gdLst/>
                  <a:ahLst/>
                  <a:cxnLst/>
                  <a:rect l="l" t="t" r="r" b="b"/>
                  <a:pathLst>
                    <a:path w="121972" h="175805" extrusionOk="0">
                      <a:moveTo>
                        <a:pt x="96934" y="120645"/>
                      </a:moveTo>
                      <a:cubicBezTo>
                        <a:pt x="92935" y="111806"/>
                        <a:pt x="90390" y="107336"/>
                        <a:pt x="84866" y="104563"/>
                      </a:cubicBezTo>
                      <a:cubicBezTo>
                        <a:pt x="104256" y="95928"/>
                        <a:pt x="116316" y="78636"/>
                        <a:pt x="116316" y="52340"/>
                      </a:cubicBezTo>
                      <a:cubicBezTo>
                        <a:pt x="116316" y="17968"/>
                        <a:pt x="94106" y="0"/>
                        <a:pt x="57094" y="0"/>
                      </a:cubicBezTo>
                      <a:lnTo>
                        <a:pt x="0" y="0"/>
                      </a:lnTo>
                      <a:lnTo>
                        <a:pt x="0" y="175806"/>
                      </a:lnTo>
                      <a:lnTo>
                        <a:pt x="20883" y="175806"/>
                      </a:lnTo>
                      <a:lnTo>
                        <a:pt x="20883" y="111029"/>
                      </a:lnTo>
                      <a:lnTo>
                        <a:pt x="51028" y="111029"/>
                      </a:lnTo>
                      <a:cubicBezTo>
                        <a:pt x="53173" y="111029"/>
                        <a:pt x="55279" y="110958"/>
                        <a:pt x="57345" y="110824"/>
                      </a:cubicBezTo>
                      <a:lnTo>
                        <a:pt x="57046" y="110934"/>
                      </a:lnTo>
                      <a:cubicBezTo>
                        <a:pt x="67881" y="110934"/>
                        <a:pt x="72893" y="118013"/>
                        <a:pt x="77387" y="127520"/>
                      </a:cubicBezTo>
                      <a:lnTo>
                        <a:pt x="99762" y="175743"/>
                      </a:lnTo>
                      <a:lnTo>
                        <a:pt x="121973" y="175743"/>
                      </a:lnTo>
                      <a:lnTo>
                        <a:pt x="96934" y="120645"/>
                      </a:lnTo>
                      <a:close/>
                      <a:moveTo>
                        <a:pt x="47304" y="94106"/>
                      </a:moveTo>
                      <a:lnTo>
                        <a:pt x="20867" y="94106"/>
                      </a:lnTo>
                      <a:lnTo>
                        <a:pt x="20867" y="17182"/>
                      </a:lnTo>
                      <a:lnTo>
                        <a:pt x="43871" y="17182"/>
                      </a:lnTo>
                      <a:cubicBezTo>
                        <a:pt x="73742" y="17182"/>
                        <a:pt x="94891" y="20616"/>
                        <a:pt x="94891" y="55506"/>
                      </a:cubicBezTo>
                      <a:cubicBezTo>
                        <a:pt x="94891" y="83798"/>
                        <a:pt x="75329" y="94106"/>
                        <a:pt x="47304" y="9410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dk1"/>
                    </a:solidFill>
                    <a:latin typeface="Inter Light"/>
                    <a:ea typeface="Inter Light"/>
                    <a:cs typeface="Inter Light"/>
                    <a:sym typeface="Inter Light"/>
                  </a:endParaRPr>
                </a:p>
              </p:txBody>
            </p:sp>
            <p:sp>
              <p:nvSpPr>
                <p:cNvPr id="1552" name="Google Shape;1552;p192"/>
                <p:cNvSpPr/>
                <p:nvPr/>
              </p:nvSpPr>
              <p:spPr>
                <a:xfrm>
                  <a:off x="1365183" y="566574"/>
                  <a:ext cx="139885" cy="175805"/>
                </a:xfrm>
                <a:custGeom>
                  <a:avLst/>
                  <a:gdLst/>
                  <a:ahLst/>
                  <a:cxnLst/>
                  <a:rect l="l" t="t" r="r" b="b"/>
                  <a:pathLst>
                    <a:path w="139885" h="175805" extrusionOk="0">
                      <a:moveTo>
                        <a:pt x="115860" y="120127"/>
                      </a:moveTo>
                      <a:cubicBezTo>
                        <a:pt x="113228" y="113818"/>
                        <a:pt x="109041" y="108837"/>
                        <a:pt x="104335" y="106440"/>
                      </a:cubicBezTo>
                      <a:cubicBezTo>
                        <a:pt x="121030" y="96423"/>
                        <a:pt x="131134" y="79555"/>
                        <a:pt x="131134" y="55789"/>
                      </a:cubicBezTo>
                      <a:cubicBezTo>
                        <a:pt x="131134" y="19304"/>
                        <a:pt x="106008" y="0"/>
                        <a:pt x="64510" y="0"/>
                      </a:cubicBezTo>
                      <a:lnTo>
                        <a:pt x="0" y="0"/>
                      </a:lnTo>
                      <a:lnTo>
                        <a:pt x="0" y="175806"/>
                      </a:lnTo>
                      <a:lnTo>
                        <a:pt x="45466" y="175806"/>
                      </a:lnTo>
                      <a:lnTo>
                        <a:pt x="45466" y="117385"/>
                      </a:lnTo>
                      <a:lnTo>
                        <a:pt x="57172" y="117385"/>
                      </a:lnTo>
                      <a:cubicBezTo>
                        <a:pt x="63277" y="117809"/>
                        <a:pt x="67181" y="121171"/>
                        <a:pt x="69907" y="127339"/>
                      </a:cubicBezTo>
                      <a:lnTo>
                        <a:pt x="91238" y="175664"/>
                      </a:lnTo>
                      <a:lnTo>
                        <a:pt x="139886" y="175664"/>
                      </a:lnTo>
                      <a:lnTo>
                        <a:pt x="115860" y="120127"/>
                      </a:lnTo>
                      <a:close/>
                      <a:moveTo>
                        <a:pt x="45474" y="82211"/>
                      </a:moveTo>
                      <a:lnTo>
                        <a:pt x="45474" y="35677"/>
                      </a:lnTo>
                      <a:lnTo>
                        <a:pt x="58162" y="35677"/>
                      </a:lnTo>
                      <a:cubicBezTo>
                        <a:pt x="74826" y="35677"/>
                        <a:pt x="84340" y="40705"/>
                        <a:pt x="84340" y="58681"/>
                      </a:cubicBezTo>
                      <a:cubicBezTo>
                        <a:pt x="84340" y="76923"/>
                        <a:pt x="73246" y="82211"/>
                        <a:pt x="55789" y="82211"/>
                      </a:cubicBezTo>
                      <a:lnTo>
                        <a:pt x="45474" y="82211"/>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dk1"/>
                    </a:solidFill>
                    <a:latin typeface="Inter Light"/>
                    <a:ea typeface="Inter Light"/>
                    <a:cs typeface="Inter Light"/>
                    <a:sym typeface="Inter Light"/>
                  </a:endParaRPr>
                </a:p>
              </p:txBody>
            </p:sp>
          </p:grpSp>
          <p:sp>
            <p:nvSpPr>
              <p:cNvPr id="1553" name="Google Shape;1553;p192"/>
              <p:cNvSpPr/>
              <p:nvPr/>
            </p:nvSpPr>
            <p:spPr>
              <a:xfrm>
                <a:off x="2711472" y="561444"/>
                <a:ext cx="46510" cy="47398"/>
              </a:xfrm>
              <a:custGeom>
                <a:avLst/>
                <a:gdLst/>
                <a:ahLst/>
                <a:cxnLst/>
                <a:rect l="l" t="t" r="r" b="b"/>
                <a:pathLst>
                  <a:path w="46510" h="47398" extrusionOk="0">
                    <a:moveTo>
                      <a:pt x="23318" y="47399"/>
                    </a:moveTo>
                    <a:cubicBezTo>
                      <a:pt x="9695" y="47399"/>
                      <a:pt x="0" y="37193"/>
                      <a:pt x="0" y="23703"/>
                    </a:cubicBezTo>
                    <a:cubicBezTo>
                      <a:pt x="0" y="9444"/>
                      <a:pt x="10771" y="0"/>
                      <a:pt x="23318" y="0"/>
                    </a:cubicBezTo>
                    <a:cubicBezTo>
                      <a:pt x="35739" y="0"/>
                      <a:pt x="46511" y="9444"/>
                      <a:pt x="46511" y="23703"/>
                    </a:cubicBezTo>
                    <a:cubicBezTo>
                      <a:pt x="46511" y="37955"/>
                      <a:pt x="35739" y="47399"/>
                      <a:pt x="23318" y="47399"/>
                    </a:cubicBezTo>
                    <a:close/>
                    <a:moveTo>
                      <a:pt x="23318" y="4117"/>
                    </a:moveTo>
                    <a:cubicBezTo>
                      <a:pt x="13050" y="4117"/>
                      <a:pt x="5067" y="12162"/>
                      <a:pt x="5067" y="23695"/>
                    </a:cubicBezTo>
                    <a:cubicBezTo>
                      <a:pt x="5067" y="34467"/>
                      <a:pt x="12036" y="43274"/>
                      <a:pt x="23318" y="43274"/>
                    </a:cubicBezTo>
                    <a:cubicBezTo>
                      <a:pt x="33453" y="43274"/>
                      <a:pt x="41443" y="35284"/>
                      <a:pt x="41443" y="23695"/>
                    </a:cubicBezTo>
                    <a:cubicBezTo>
                      <a:pt x="41443" y="12162"/>
                      <a:pt x="33453" y="4117"/>
                      <a:pt x="23318" y="4117"/>
                    </a:cubicBezTo>
                    <a:close/>
                    <a:moveTo>
                      <a:pt x="18628" y="37256"/>
                    </a:moveTo>
                    <a:lnTo>
                      <a:pt x="14315" y="37256"/>
                    </a:lnTo>
                    <a:lnTo>
                      <a:pt x="14315" y="11023"/>
                    </a:lnTo>
                    <a:lnTo>
                      <a:pt x="24261" y="11023"/>
                    </a:lnTo>
                    <a:cubicBezTo>
                      <a:pt x="30601" y="11023"/>
                      <a:pt x="33830" y="13238"/>
                      <a:pt x="33830" y="18565"/>
                    </a:cubicBezTo>
                    <a:cubicBezTo>
                      <a:pt x="33830" y="23318"/>
                      <a:pt x="30915" y="25282"/>
                      <a:pt x="26987" y="25722"/>
                    </a:cubicBezTo>
                    <a:lnTo>
                      <a:pt x="34333" y="37256"/>
                    </a:lnTo>
                    <a:lnTo>
                      <a:pt x="29454" y="37256"/>
                    </a:lnTo>
                    <a:lnTo>
                      <a:pt x="22674" y="26037"/>
                    </a:lnTo>
                    <a:lnTo>
                      <a:pt x="18620" y="26037"/>
                    </a:lnTo>
                    <a:lnTo>
                      <a:pt x="18620" y="37256"/>
                    </a:lnTo>
                    <a:close/>
                    <a:moveTo>
                      <a:pt x="23444" y="22368"/>
                    </a:moveTo>
                    <a:cubicBezTo>
                      <a:pt x="26673" y="22368"/>
                      <a:pt x="29533" y="22045"/>
                      <a:pt x="29533" y="18251"/>
                    </a:cubicBezTo>
                    <a:cubicBezTo>
                      <a:pt x="29533" y="15085"/>
                      <a:pt x="26421" y="14700"/>
                      <a:pt x="23829" y="14700"/>
                    </a:cubicBezTo>
                    <a:lnTo>
                      <a:pt x="18636" y="14700"/>
                    </a:lnTo>
                    <a:lnTo>
                      <a:pt x="18636" y="22368"/>
                    </a:lnTo>
                    <a:lnTo>
                      <a:pt x="23444" y="2236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dk1"/>
                  </a:solidFill>
                  <a:latin typeface="Inter Light"/>
                  <a:ea typeface="Inter Light"/>
                  <a:cs typeface="Inter Light"/>
                  <a:sym typeface="Inter Light"/>
                </a:endParaRPr>
              </a:p>
            </p:txBody>
          </p:sp>
        </p:grpSp>
      </p:grpSp>
      <p:sp>
        <p:nvSpPr>
          <p:cNvPr id="1554" name="Google Shape;1554;p192"/>
          <p:cNvSpPr txBox="1">
            <a:spLocks noGrp="1"/>
          </p:cNvSpPr>
          <p:nvPr>
            <p:ph type="subTitle" idx="1"/>
          </p:nvPr>
        </p:nvSpPr>
        <p:spPr>
          <a:xfrm>
            <a:off x="494189" y="4442415"/>
            <a:ext cx="11204707" cy="914400"/>
          </a:xfrm>
          <a:prstGeom prst="rect">
            <a:avLst/>
          </a:prstGeom>
          <a:noFill/>
          <a:ln>
            <a:noFill/>
          </a:ln>
        </p:spPr>
        <p:txBody>
          <a:bodyPr spcFirstLastPara="1" wrap="square" lIns="0" tIns="0" rIns="0" bIns="0" anchor="t" anchorCtr="0">
            <a:noAutofit/>
          </a:bodyPr>
          <a:lstStyle>
            <a:lvl1pPr lvl="0" algn="l">
              <a:lnSpc>
                <a:spcPct val="96000"/>
              </a:lnSpc>
              <a:spcBef>
                <a:spcPts val="1200"/>
              </a:spcBef>
              <a:spcAft>
                <a:spcPts val="0"/>
              </a:spcAft>
              <a:buSzPts val="2400"/>
              <a:buNone/>
              <a:defRPr sz="2400">
                <a:solidFill>
                  <a:srgbClr val="BDFFF5"/>
                </a:solidFill>
              </a:defRPr>
            </a:lvl1pPr>
            <a:lvl2pPr lvl="1" algn="ctr">
              <a:lnSpc>
                <a:spcPct val="107000"/>
              </a:lnSpc>
              <a:spcBef>
                <a:spcPts val="0"/>
              </a:spcBef>
              <a:spcAft>
                <a:spcPts val="0"/>
              </a:spcAft>
              <a:buSzPts val="2000"/>
              <a:buNone/>
              <a:defRPr sz="2000"/>
            </a:lvl2pPr>
            <a:lvl3pPr lvl="2" algn="ctr">
              <a:lnSpc>
                <a:spcPct val="107000"/>
              </a:lnSpc>
              <a:spcBef>
                <a:spcPts val="0"/>
              </a:spcBef>
              <a:spcAft>
                <a:spcPts val="0"/>
              </a:spcAft>
              <a:buSzPts val="1800"/>
              <a:buNone/>
              <a:defRPr sz="1800"/>
            </a:lvl3pPr>
            <a:lvl4pPr lvl="3" algn="ctr">
              <a:lnSpc>
                <a:spcPct val="107000"/>
              </a:lnSpc>
              <a:spcBef>
                <a:spcPts val="0"/>
              </a:spcBef>
              <a:spcAft>
                <a:spcPts val="0"/>
              </a:spcAft>
              <a:buSzPts val="1600"/>
              <a:buNone/>
              <a:defRPr sz="1600"/>
            </a:lvl4pPr>
            <a:lvl5pPr lvl="4" algn="ctr">
              <a:lnSpc>
                <a:spcPct val="96000"/>
              </a:lnSpc>
              <a:spcBef>
                <a:spcPts val="1800"/>
              </a:spcBef>
              <a:spcAft>
                <a:spcPts val="0"/>
              </a:spcAft>
              <a:buSzPts val="1600"/>
              <a:buNone/>
              <a:defRPr sz="1600"/>
            </a:lvl5pPr>
            <a:lvl6pPr lvl="5" algn="ctr">
              <a:lnSpc>
                <a:spcPct val="96000"/>
              </a:lnSpc>
              <a:spcBef>
                <a:spcPts val="0"/>
              </a:spcBef>
              <a:spcAft>
                <a:spcPts val="0"/>
              </a:spcAft>
              <a:buClr>
                <a:schemeClr val="dk1"/>
              </a:buClr>
              <a:buSzPts val="1600"/>
              <a:buNone/>
              <a:defRPr sz="1600"/>
            </a:lvl6pPr>
            <a:lvl7pPr lvl="6" algn="ctr">
              <a:lnSpc>
                <a:spcPct val="107000"/>
              </a:lnSpc>
              <a:spcBef>
                <a:spcPts val="1200"/>
              </a:spcBef>
              <a:spcAft>
                <a:spcPts val="0"/>
              </a:spcAft>
              <a:buClr>
                <a:schemeClr val="dk1"/>
              </a:buClr>
              <a:buSzPts val="1600"/>
              <a:buNone/>
              <a:defRPr sz="1600"/>
            </a:lvl7pPr>
            <a:lvl8pPr lvl="7" algn="ctr">
              <a:lnSpc>
                <a:spcPct val="87000"/>
              </a:lnSpc>
              <a:spcBef>
                <a:spcPts val="1800"/>
              </a:spcBef>
              <a:spcAft>
                <a:spcPts val="0"/>
              </a:spcAft>
              <a:buClr>
                <a:schemeClr val="dk1"/>
              </a:buClr>
              <a:buSzPts val="1600"/>
              <a:buNone/>
              <a:defRPr sz="1600"/>
            </a:lvl8pPr>
            <a:lvl9pPr lvl="8" algn="ctr">
              <a:lnSpc>
                <a:spcPct val="87000"/>
              </a:lnSpc>
              <a:spcBef>
                <a:spcPts val="1800"/>
              </a:spcBef>
              <a:spcAft>
                <a:spcPts val="0"/>
              </a:spcAft>
              <a:buClr>
                <a:schemeClr val="dk1"/>
              </a:buClr>
              <a:buSzPts val="1600"/>
              <a:buNone/>
              <a:defRPr sz="1600"/>
            </a:lvl9pPr>
          </a:lstStyle>
          <a:p>
            <a:endParaRPr/>
          </a:p>
        </p:txBody>
      </p:sp>
      <p:sp>
        <p:nvSpPr>
          <p:cNvPr id="1555" name="Google Shape;1555;p192"/>
          <p:cNvSpPr txBox="1">
            <a:spLocks noGrp="1"/>
          </p:cNvSpPr>
          <p:nvPr>
            <p:ph type="title"/>
          </p:nvPr>
        </p:nvSpPr>
        <p:spPr>
          <a:xfrm>
            <a:off x="495299" y="2638670"/>
            <a:ext cx="11202513" cy="1606594"/>
          </a:xfrm>
          <a:prstGeom prst="rect">
            <a:avLst/>
          </a:prstGeom>
          <a:noFill/>
          <a:ln>
            <a:noFill/>
          </a:ln>
        </p:spPr>
        <p:txBody>
          <a:bodyPr spcFirstLastPara="1" wrap="square" lIns="0" tIns="0" rIns="0" bIns="0" anchor="b" anchorCtr="0">
            <a:spAutoFit/>
          </a:bodyPr>
          <a:lstStyle>
            <a:lvl1pPr lvl="0" algn="l">
              <a:lnSpc>
                <a:spcPct val="87000"/>
              </a:lnSpc>
              <a:spcBef>
                <a:spcPts val="0"/>
              </a:spcBef>
              <a:spcAft>
                <a:spcPts val="0"/>
              </a:spcAft>
              <a:buClr>
                <a:schemeClr val="lt1"/>
              </a:buClr>
              <a:buSzPts val="6000"/>
              <a:buFont typeface="Inter ExtraBold"/>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734249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matchingName="Orange Quote Slide">
  <p:cSld name="Orange Quote Slide">
    <p:bg>
      <p:bgPr>
        <a:gradFill>
          <a:gsLst>
            <a:gs pos="0">
              <a:schemeClr val="accent5"/>
            </a:gs>
            <a:gs pos="72000">
              <a:schemeClr val="accent1"/>
            </a:gs>
            <a:gs pos="100000">
              <a:schemeClr val="accent1"/>
            </a:gs>
          </a:gsLst>
          <a:lin ang="2700000" scaled="0"/>
        </a:gradFill>
        <a:effectLst/>
      </p:bgPr>
    </p:bg>
    <p:spTree>
      <p:nvGrpSpPr>
        <p:cNvPr id="1" name="Shape 1556"/>
        <p:cNvGrpSpPr/>
        <p:nvPr/>
      </p:nvGrpSpPr>
      <p:grpSpPr>
        <a:xfrm>
          <a:off x="0" y="0"/>
          <a:ext cx="0" cy="0"/>
          <a:chOff x="0" y="0"/>
          <a:chExt cx="0" cy="0"/>
        </a:xfrm>
      </p:grpSpPr>
      <p:sp>
        <p:nvSpPr>
          <p:cNvPr id="1557" name="Google Shape;1557;p193"/>
          <p:cNvSpPr/>
          <p:nvPr/>
        </p:nvSpPr>
        <p:spPr>
          <a:xfrm>
            <a:off x="-1855" y="5916168"/>
            <a:ext cx="12195710" cy="941832"/>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Inter Light"/>
              <a:buNone/>
            </a:pPr>
            <a:endParaRPr sz="1800" b="0" i="0" u="none" strike="noStrike" cap="none">
              <a:solidFill>
                <a:srgbClr val="FFFFFF"/>
              </a:solidFill>
              <a:latin typeface="Century Gothic"/>
              <a:ea typeface="Century Gothic"/>
              <a:cs typeface="Century Gothic"/>
              <a:sym typeface="Century Gothic"/>
            </a:endParaRPr>
          </a:p>
        </p:txBody>
      </p:sp>
      <p:sp>
        <p:nvSpPr>
          <p:cNvPr id="1558" name="Google Shape;1558;p193"/>
          <p:cNvSpPr/>
          <p:nvPr/>
        </p:nvSpPr>
        <p:spPr>
          <a:xfrm rot="-5400000" flipH="1">
            <a:off x="5849113" y="-426716"/>
            <a:ext cx="493775" cy="12191993"/>
          </a:xfrm>
          <a:prstGeom prst="round1Rect">
            <a:avLst>
              <a:gd name="adj" fmla="val 0"/>
            </a:avLst>
          </a:prstGeom>
          <a:gradFill>
            <a:gsLst>
              <a:gs pos="0">
                <a:srgbClr val="FE5000">
                  <a:alpha val="0"/>
                </a:srgbClr>
              </a:gs>
              <a:gs pos="100000">
                <a:srgbClr val="7F2700">
                  <a:alpha val="28627"/>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700" b="1">
              <a:solidFill>
                <a:srgbClr val="FFFFFF"/>
              </a:solidFill>
              <a:latin typeface="Inter Light"/>
              <a:ea typeface="Inter Light"/>
              <a:cs typeface="Inter Light"/>
              <a:sym typeface="Inter Light"/>
            </a:endParaRPr>
          </a:p>
        </p:txBody>
      </p:sp>
      <p:sp>
        <p:nvSpPr>
          <p:cNvPr id="1559" name="Google Shape;1559;p193"/>
          <p:cNvSpPr txBox="1">
            <a:spLocks noGrp="1"/>
          </p:cNvSpPr>
          <p:nvPr>
            <p:ph type="body" idx="1"/>
          </p:nvPr>
        </p:nvSpPr>
        <p:spPr>
          <a:xfrm>
            <a:off x="492124" y="6229370"/>
            <a:ext cx="2613026" cy="236312"/>
          </a:xfrm>
          <a:prstGeom prst="rect">
            <a:avLst/>
          </a:prstGeom>
          <a:noFill/>
          <a:ln>
            <a:noFill/>
          </a:ln>
        </p:spPr>
        <p:txBody>
          <a:bodyPr spcFirstLastPara="1" wrap="square" lIns="0" tIns="0" rIns="0" bIns="0" anchor="t" anchorCtr="0">
            <a:noAutofit/>
          </a:bodyPr>
          <a:lstStyle>
            <a:lvl1pPr marL="457200" lvl="0" indent="-228600" algn="l">
              <a:lnSpc>
                <a:spcPct val="96000"/>
              </a:lnSpc>
              <a:spcBef>
                <a:spcPts val="0"/>
              </a:spcBef>
              <a:spcAft>
                <a:spcPts val="0"/>
              </a:spcAft>
              <a:buSzPts val="1400"/>
              <a:buNone/>
              <a:defRPr sz="1400" b="0">
                <a:solidFill>
                  <a:schemeClr val="dk1"/>
                </a:solidFill>
                <a:latin typeface="Space Mono"/>
                <a:ea typeface="Space Mono"/>
                <a:cs typeface="Space Mono"/>
                <a:sym typeface="Space Mono"/>
              </a:defRPr>
            </a:lvl1pPr>
            <a:lvl2pPr marL="914400" lvl="1" indent="-228600" algn="l">
              <a:lnSpc>
                <a:spcPct val="114000"/>
              </a:lnSpc>
              <a:spcBef>
                <a:spcPts val="0"/>
              </a:spcBef>
              <a:spcAft>
                <a:spcPts val="0"/>
              </a:spcAft>
              <a:buSzPts val="1400"/>
              <a:buNone/>
              <a:defRPr sz="1400">
                <a:solidFill>
                  <a:schemeClr val="lt1"/>
                </a:solidFill>
              </a:defRPr>
            </a:lvl2pPr>
            <a:lvl3pPr marL="1371600" lvl="2" indent="-228600" algn="l">
              <a:lnSpc>
                <a:spcPct val="114000"/>
              </a:lnSpc>
              <a:spcBef>
                <a:spcPts val="0"/>
              </a:spcBef>
              <a:spcAft>
                <a:spcPts val="0"/>
              </a:spcAft>
              <a:buSzPts val="1400"/>
              <a:buNone/>
              <a:defRPr sz="1400">
                <a:solidFill>
                  <a:schemeClr val="lt1"/>
                </a:solidFill>
              </a:defRPr>
            </a:lvl3pPr>
            <a:lvl4pPr marL="1828800" lvl="3" indent="-228600" algn="l">
              <a:lnSpc>
                <a:spcPct val="114000"/>
              </a:lnSpc>
              <a:spcBef>
                <a:spcPts val="0"/>
              </a:spcBef>
              <a:spcAft>
                <a:spcPts val="0"/>
              </a:spcAft>
              <a:buSzPts val="1400"/>
              <a:buNone/>
              <a:defRPr sz="1400">
                <a:solidFill>
                  <a:schemeClr val="lt1"/>
                </a:solidFill>
              </a:defRPr>
            </a:lvl4pPr>
            <a:lvl5pPr marL="2286000" lvl="4" indent="-228600" algn="l">
              <a:lnSpc>
                <a:spcPct val="114000"/>
              </a:lnSpc>
              <a:spcBef>
                <a:spcPts val="0"/>
              </a:spcBef>
              <a:spcAft>
                <a:spcPts val="0"/>
              </a:spcAft>
              <a:buSzPts val="1400"/>
              <a:buNone/>
              <a:defRPr sz="1400">
                <a:solidFill>
                  <a:schemeClr val="lt1"/>
                </a:solidFill>
              </a:defRPr>
            </a:lvl5pPr>
            <a:lvl6pPr marL="2743200" lvl="5" indent="-342900" algn="l">
              <a:lnSpc>
                <a:spcPct val="96000"/>
              </a:lnSpc>
              <a:spcBef>
                <a:spcPts val="0"/>
              </a:spcBef>
              <a:spcAft>
                <a:spcPts val="0"/>
              </a:spcAft>
              <a:buClr>
                <a:schemeClr val="dk1"/>
              </a:buClr>
              <a:buSzPts val="1800"/>
              <a:buChar char="​"/>
              <a:defRPr/>
            </a:lvl6pPr>
            <a:lvl7pPr marL="3200400" lvl="6" indent="-342900" algn="l">
              <a:lnSpc>
                <a:spcPct val="107000"/>
              </a:lnSpc>
              <a:spcBef>
                <a:spcPts val="1200"/>
              </a:spcBef>
              <a:spcAft>
                <a:spcPts val="0"/>
              </a:spcAft>
              <a:buClr>
                <a:schemeClr val="dk1"/>
              </a:buClr>
              <a:buSzPts val="1800"/>
              <a:buChar char="​"/>
              <a:defRPr/>
            </a:lvl7pPr>
            <a:lvl8pPr marL="3657600" lvl="7" indent="-342900" algn="l">
              <a:lnSpc>
                <a:spcPct val="87000"/>
              </a:lnSpc>
              <a:spcBef>
                <a:spcPts val="1800"/>
              </a:spcBef>
              <a:spcAft>
                <a:spcPts val="0"/>
              </a:spcAft>
              <a:buClr>
                <a:schemeClr val="dk1"/>
              </a:buClr>
              <a:buSzPts val="1800"/>
              <a:buChar char="​"/>
              <a:defRPr/>
            </a:lvl8pPr>
            <a:lvl9pPr marL="4114800" lvl="8" indent="-228600" algn="l">
              <a:lnSpc>
                <a:spcPct val="87000"/>
              </a:lnSpc>
              <a:spcBef>
                <a:spcPts val="1800"/>
              </a:spcBef>
              <a:spcAft>
                <a:spcPts val="0"/>
              </a:spcAft>
              <a:buClr>
                <a:schemeClr val="dk1"/>
              </a:buClr>
              <a:buSzPts val="1800"/>
              <a:buNone/>
              <a:defRPr/>
            </a:lvl9pPr>
          </a:lstStyle>
          <a:p>
            <a:endParaRPr/>
          </a:p>
        </p:txBody>
      </p:sp>
      <p:sp>
        <p:nvSpPr>
          <p:cNvPr id="1560" name="Google Shape;1560;p193"/>
          <p:cNvSpPr txBox="1">
            <a:spLocks noGrp="1"/>
          </p:cNvSpPr>
          <p:nvPr>
            <p:ph type="body" idx="2"/>
          </p:nvPr>
        </p:nvSpPr>
        <p:spPr>
          <a:xfrm>
            <a:off x="3340102" y="6229370"/>
            <a:ext cx="2613026" cy="236312"/>
          </a:xfrm>
          <a:prstGeom prst="rect">
            <a:avLst/>
          </a:prstGeom>
          <a:noFill/>
          <a:ln>
            <a:noFill/>
          </a:ln>
        </p:spPr>
        <p:txBody>
          <a:bodyPr spcFirstLastPara="1" wrap="square" lIns="0" tIns="0" rIns="0" bIns="0" anchor="t" anchorCtr="0">
            <a:noAutofit/>
          </a:bodyPr>
          <a:lstStyle>
            <a:lvl1pPr marL="457200" lvl="0" indent="-228600" algn="l">
              <a:lnSpc>
                <a:spcPct val="96000"/>
              </a:lnSpc>
              <a:spcBef>
                <a:spcPts val="1200"/>
              </a:spcBef>
              <a:spcAft>
                <a:spcPts val="0"/>
              </a:spcAft>
              <a:buSzPts val="1400"/>
              <a:buNone/>
              <a:defRPr sz="1400" b="0">
                <a:solidFill>
                  <a:schemeClr val="dk1"/>
                </a:solidFill>
                <a:latin typeface="Space Mono"/>
                <a:ea typeface="Space Mono"/>
                <a:cs typeface="Space Mono"/>
                <a:sym typeface="Space Mono"/>
              </a:defRPr>
            </a:lvl1pPr>
            <a:lvl2pPr marL="914400" lvl="1" indent="-228600" algn="l">
              <a:lnSpc>
                <a:spcPct val="114000"/>
              </a:lnSpc>
              <a:spcBef>
                <a:spcPts val="0"/>
              </a:spcBef>
              <a:spcAft>
                <a:spcPts val="0"/>
              </a:spcAft>
              <a:buSzPts val="1400"/>
              <a:buNone/>
              <a:defRPr sz="1400">
                <a:solidFill>
                  <a:schemeClr val="lt1"/>
                </a:solidFill>
              </a:defRPr>
            </a:lvl2pPr>
            <a:lvl3pPr marL="1371600" lvl="2" indent="-228600" algn="l">
              <a:lnSpc>
                <a:spcPct val="114000"/>
              </a:lnSpc>
              <a:spcBef>
                <a:spcPts val="0"/>
              </a:spcBef>
              <a:spcAft>
                <a:spcPts val="0"/>
              </a:spcAft>
              <a:buSzPts val="1400"/>
              <a:buNone/>
              <a:defRPr sz="1400">
                <a:solidFill>
                  <a:schemeClr val="lt1"/>
                </a:solidFill>
              </a:defRPr>
            </a:lvl3pPr>
            <a:lvl4pPr marL="1828800" lvl="3" indent="-228600" algn="l">
              <a:lnSpc>
                <a:spcPct val="114000"/>
              </a:lnSpc>
              <a:spcBef>
                <a:spcPts val="0"/>
              </a:spcBef>
              <a:spcAft>
                <a:spcPts val="0"/>
              </a:spcAft>
              <a:buSzPts val="1400"/>
              <a:buNone/>
              <a:defRPr sz="1400">
                <a:solidFill>
                  <a:schemeClr val="lt1"/>
                </a:solidFill>
              </a:defRPr>
            </a:lvl4pPr>
            <a:lvl5pPr marL="2286000" lvl="4" indent="-228600" algn="l">
              <a:lnSpc>
                <a:spcPct val="114000"/>
              </a:lnSpc>
              <a:spcBef>
                <a:spcPts val="1800"/>
              </a:spcBef>
              <a:spcAft>
                <a:spcPts val="0"/>
              </a:spcAft>
              <a:buSzPts val="1400"/>
              <a:buNone/>
              <a:defRPr sz="1400">
                <a:solidFill>
                  <a:schemeClr val="lt1"/>
                </a:solidFill>
              </a:defRPr>
            </a:lvl5pPr>
            <a:lvl6pPr marL="2743200" lvl="5" indent="-342900" algn="l">
              <a:lnSpc>
                <a:spcPct val="96000"/>
              </a:lnSpc>
              <a:spcBef>
                <a:spcPts val="0"/>
              </a:spcBef>
              <a:spcAft>
                <a:spcPts val="0"/>
              </a:spcAft>
              <a:buClr>
                <a:schemeClr val="dk1"/>
              </a:buClr>
              <a:buSzPts val="1800"/>
              <a:buChar char="​"/>
              <a:defRPr/>
            </a:lvl6pPr>
            <a:lvl7pPr marL="3200400" lvl="6" indent="-342900" algn="l">
              <a:lnSpc>
                <a:spcPct val="107000"/>
              </a:lnSpc>
              <a:spcBef>
                <a:spcPts val="1200"/>
              </a:spcBef>
              <a:spcAft>
                <a:spcPts val="0"/>
              </a:spcAft>
              <a:buClr>
                <a:schemeClr val="dk1"/>
              </a:buClr>
              <a:buSzPts val="1800"/>
              <a:buChar char="​"/>
              <a:defRPr/>
            </a:lvl7pPr>
            <a:lvl8pPr marL="3657600" lvl="7" indent="-342900" algn="l">
              <a:lnSpc>
                <a:spcPct val="87000"/>
              </a:lnSpc>
              <a:spcBef>
                <a:spcPts val="1800"/>
              </a:spcBef>
              <a:spcAft>
                <a:spcPts val="0"/>
              </a:spcAft>
              <a:buClr>
                <a:schemeClr val="dk1"/>
              </a:buClr>
              <a:buSzPts val="1800"/>
              <a:buChar char="​"/>
              <a:defRPr/>
            </a:lvl8pPr>
            <a:lvl9pPr marL="4114800" lvl="8" indent="-228600" algn="l">
              <a:lnSpc>
                <a:spcPct val="87000"/>
              </a:lnSpc>
              <a:spcBef>
                <a:spcPts val="1800"/>
              </a:spcBef>
              <a:spcAft>
                <a:spcPts val="0"/>
              </a:spcAft>
              <a:buClr>
                <a:schemeClr val="dk1"/>
              </a:buClr>
              <a:buSzPts val="1800"/>
              <a:buNone/>
              <a:defRPr/>
            </a:lvl9pPr>
          </a:lstStyle>
          <a:p>
            <a:endParaRPr/>
          </a:p>
        </p:txBody>
      </p:sp>
      <p:sp>
        <p:nvSpPr>
          <p:cNvPr id="1561" name="Google Shape;1561;p193"/>
          <p:cNvSpPr txBox="1">
            <a:spLocks noGrp="1"/>
          </p:cNvSpPr>
          <p:nvPr>
            <p:ph type="body" idx="3"/>
          </p:nvPr>
        </p:nvSpPr>
        <p:spPr>
          <a:xfrm>
            <a:off x="495300" y="424690"/>
            <a:ext cx="11201401" cy="5003192"/>
          </a:xfrm>
          <a:prstGeom prst="rect">
            <a:avLst/>
          </a:prstGeom>
          <a:noFill/>
          <a:ln>
            <a:noFill/>
          </a:ln>
        </p:spPr>
        <p:txBody>
          <a:bodyPr spcFirstLastPara="1" wrap="square" lIns="0" tIns="0" rIns="0" bIns="0" anchor="t" anchorCtr="0">
            <a:noAutofit/>
          </a:bodyPr>
          <a:lstStyle>
            <a:lvl1pPr marL="457200" lvl="0" indent="-577850" algn="l">
              <a:lnSpc>
                <a:spcPct val="96000"/>
              </a:lnSpc>
              <a:spcBef>
                <a:spcPts val="900"/>
              </a:spcBef>
              <a:spcAft>
                <a:spcPts val="0"/>
              </a:spcAft>
              <a:buSzPts val="5500"/>
              <a:buFont typeface="Helvetica Neue"/>
              <a:buChar char="​"/>
              <a:defRPr sz="5500">
                <a:solidFill>
                  <a:schemeClr val="lt1"/>
                </a:solidFill>
              </a:defRPr>
            </a:lvl1pPr>
            <a:lvl2pPr marL="914400" lvl="1" indent="-228600" algn="l">
              <a:lnSpc>
                <a:spcPct val="86000"/>
              </a:lnSpc>
              <a:spcBef>
                <a:spcPts val="1200"/>
              </a:spcBef>
              <a:spcAft>
                <a:spcPts val="0"/>
              </a:spcAft>
              <a:buSzPts val="5500"/>
              <a:buFont typeface="Helvetica Neue"/>
              <a:buNone/>
              <a:defRPr sz="5500">
                <a:solidFill>
                  <a:srgbClr val="262626"/>
                </a:solidFill>
              </a:defRPr>
            </a:lvl2pPr>
            <a:lvl3pPr marL="1371600" lvl="2" indent="-508000" algn="l">
              <a:lnSpc>
                <a:spcPct val="89000"/>
              </a:lnSpc>
              <a:spcBef>
                <a:spcPts val="1200"/>
              </a:spcBef>
              <a:spcAft>
                <a:spcPts val="0"/>
              </a:spcAft>
              <a:buSzPts val="4400"/>
              <a:buFont typeface="Helvetica Neue"/>
              <a:buChar char="​"/>
              <a:defRPr sz="4400">
                <a:solidFill>
                  <a:schemeClr val="lt1"/>
                </a:solidFill>
              </a:defRPr>
            </a:lvl3pPr>
            <a:lvl4pPr marL="1828800" lvl="3" indent="-444500" algn="l">
              <a:lnSpc>
                <a:spcPct val="88000"/>
              </a:lnSpc>
              <a:spcBef>
                <a:spcPts val="1200"/>
              </a:spcBef>
              <a:spcAft>
                <a:spcPts val="0"/>
              </a:spcAft>
              <a:buSzPts val="3400"/>
              <a:buFont typeface="Helvetica Neue"/>
              <a:buChar char="​"/>
              <a:defRPr sz="3400">
                <a:solidFill>
                  <a:schemeClr val="lt1"/>
                </a:solidFill>
              </a:defRPr>
            </a:lvl4pPr>
            <a:lvl5pPr marL="2286000" lvl="4" indent="-228600" algn="l">
              <a:lnSpc>
                <a:spcPct val="89000"/>
              </a:lnSpc>
              <a:spcBef>
                <a:spcPts val="1200"/>
              </a:spcBef>
              <a:spcAft>
                <a:spcPts val="0"/>
              </a:spcAft>
              <a:buSzPts val="2800"/>
              <a:buFont typeface="Helvetica Neue"/>
              <a:buNone/>
              <a:defRPr sz="2800">
                <a:solidFill>
                  <a:schemeClr val="lt1"/>
                </a:solidFill>
              </a:defRPr>
            </a:lvl5pPr>
            <a:lvl6pPr marL="2743200" lvl="5" indent="-381000" algn="l">
              <a:lnSpc>
                <a:spcPct val="94000"/>
              </a:lnSpc>
              <a:spcBef>
                <a:spcPts val="0"/>
              </a:spcBef>
              <a:spcAft>
                <a:spcPts val="0"/>
              </a:spcAft>
              <a:buClr>
                <a:schemeClr val="lt1"/>
              </a:buClr>
              <a:buSzPts val="2400"/>
              <a:buChar char="​"/>
              <a:defRPr sz="2400">
                <a:solidFill>
                  <a:schemeClr val="lt1"/>
                </a:solidFill>
              </a:defRPr>
            </a:lvl6pPr>
            <a:lvl7pPr marL="3200400" lvl="6" indent="-660400" algn="l">
              <a:lnSpc>
                <a:spcPct val="88000"/>
              </a:lnSpc>
              <a:spcBef>
                <a:spcPts val="1200"/>
              </a:spcBef>
              <a:spcAft>
                <a:spcPts val="0"/>
              </a:spcAft>
              <a:buClr>
                <a:schemeClr val="lt1"/>
              </a:buClr>
              <a:buSzPts val="6800"/>
              <a:buChar char="​"/>
              <a:defRPr sz="6800">
                <a:solidFill>
                  <a:schemeClr val="lt1"/>
                </a:solidFill>
              </a:defRPr>
            </a:lvl7pPr>
            <a:lvl8pPr marL="3657600" lvl="7" indent="-793750" algn="l">
              <a:lnSpc>
                <a:spcPct val="84000"/>
              </a:lnSpc>
              <a:spcBef>
                <a:spcPts val="1800"/>
              </a:spcBef>
              <a:spcAft>
                <a:spcPts val="0"/>
              </a:spcAft>
              <a:buClr>
                <a:schemeClr val="lt1"/>
              </a:buClr>
              <a:buSzPts val="8900"/>
              <a:buChar char="​"/>
              <a:defRPr sz="8900">
                <a:solidFill>
                  <a:schemeClr val="lt1"/>
                </a:solidFill>
              </a:defRPr>
            </a:lvl8pPr>
            <a:lvl9pPr marL="4114800" lvl="8" indent="-228600" algn="l">
              <a:lnSpc>
                <a:spcPct val="84000"/>
              </a:lnSpc>
              <a:spcBef>
                <a:spcPts val="1800"/>
              </a:spcBef>
              <a:spcAft>
                <a:spcPts val="0"/>
              </a:spcAft>
              <a:buClr>
                <a:schemeClr val="lt1"/>
              </a:buClr>
              <a:buSzPts val="11000"/>
              <a:buNone/>
              <a:defRPr sz="11000">
                <a:solidFill>
                  <a:schemeClr val="lt1"/>
                </a:solidFill>
              </a:defRPr>
            </a:lvl9pPr>
          </a:lstStyle>
          <a:p>
            <a:endParaRPr/>
          </a:p>
        </p:txBody>
      </p:sp>
      <p:sp>
        <p:nvSpPr>
          <p:cNvPr id="1562" name="Google Shape;1562;p193"/>
          <p:cNvSpPr/>
          <p:nvPr/>
        </p:nvSpPr>
        <p:spPr>
          <a:xfrm>
            <a:off x="11361220" y="6446711"/>
            <a:ext cx="322664" cy="290543"/>
          </a:xfrm>
          <a:custGeom>
            <a:avLst/>
            <a:gdLst/>
            <a:ahLst/>
            <a:cxnLst/>
            <a:rect l="l" t="t" r="r" b="b"/>
            <a:pathLst>
              <a:path w="441055" h="397148" extrusionOk="0">
                <a:moveTo>
                  <a:pt x="236007" y="397148"/>
                </a:moveTo>
                <a:lnTo>
                  <a:pt x="138508" y="397148"/>
                </a:lnTo>
                <a:cubicBezTo>
                  <a:pt x="118379" y="397148"/>
                  <a:pt x="99626" y="386322"/>
                  <a:pt x="89562" y="368912"/>
                </a:cubicBezTo>
                <a:lnTo>
                  <a:pt x="7531" y="226842"/>
                </a:lnTo>
                <a:cubicBezTo>
                  <a:pt x="-2509" y="209408"/>
                  <a:pt x="-2509" y="187756"/>
                  <a:pt x="7524" y="170346"/>
                </a:cubicBezTo>
                <a:lnTo>
                  <a:pt x="89569" y="28260"/>
                </a:lnTo>
                <a:cubicBezTo>
                  <a:pt x="99618" y="10826"/>
                  <a:pt x="118379" y="0"/>
                  <a:pt x="138508" y="0"/>
                </a:cubicBezTo>
                <a:lnTo>
                  <a:pt x="302544" y="0"/>
                </a:lnTo>
                <a:cubicBezTo>
                  <a:pt x="322673" y="0"/>
                  <a:pt x="341427" y="10826"/>
                  <a:pt x="351491" y="28260"/>
                </a:cubicBezTo>
                <a:lnTo>
                  <a:pt x="433513" y="170330"/>
                </a:lnTo>
                <a:cubicBezTo>
                  <a:pt x="443569" y="187748"/>
                  <a:pt x="443569" y="209408"/>
                  <a:pt x="433513" y="226842"/>
                </a:cubicBezTo>
                <a:lnTo>
                  <a:pt x="412300" y="260664"/>
                </a:lnTo>
                <a:cubicBezTo>
                  <a:pt x="402425" y="277776"/>
                  <a:pt x="383663" y="288594"/>
                  <a:pt x="363527" y="288594"/>
                </a:cubicBezTo>
                <a:lnTo>
                  <a:pt x="265902" y="288594"/>
                </a:lnTo>
                <a:lnTo>
                  <a:pt x="319271" y="198519"/>
                </a:lnTo>
                <a:lnTo>
                  <a:pt x="269901" y="113040"/>
                </a:lnTo>
                <a:lnTo>
                  <a:pt x="171136" y="113040"/>
                </a:lnTo>
                <a:lnTo>
                  <a:pt x="121742" y="198582"/>
                </a:lnTo>
                <a:lnTo>
                  <a:pt x="236007" y="397148"/>
                </a:lnTo>
                <a:lnTo>
                  <a:pt x="236007" y="39714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dk1"/>
              </a:solidFill>
              <a:latin typeface="Inter Light"/>
              <a:ea typeface="Inter Light"/>
              <a:cs typeface="Inter Light"/>
              <a:sym typeface="Inter Light"/>
            </a:endParaRPr>
          </a:p>
        </p:txBody>
      </p:sp>
      <p:sp>
        <p:nvSpPr>
          <p:cNvPr id="1563" name="Google Shape;1563;p193"/>
          <p:cNvSpPr txBox="1"/>
          <p:nvPr/>
        </p:nvSpPr>
        <p:spPr>
          <a:xfrm>
            <a:off x="11085818" y="6512110"/>
            <a:ext cx="121828" cy="142540"/>
          </a:xfrm>
          <a:prstGeom prst="rect">
            <a:avLst/>
          </a:prstGeom>
          <a:noFill/>
          <a:ln>
            <a:noFill/>
          </a:ln>
        </p:spPr>
        <p:txBody>
          <a:bodyPr spcFirstLastPara="1" wrap="square" lIns="0" tIns="0" rIns="0" bIns="0" anchor="b" anchorCtr="0">
            <a:spAutoFit/>
          </a:bodyPr>
          <a:lstStyle/>
          <a:p>
            <a:pPr marL="0" marR="0" lvl="0" indent="0" algn="r" rtl="0">
              <a:lnSpc>
                <a:spcPct val="125000"/>
              </a:lnSpc>
              <a:spcBef>
                <a:spcPts val="0"/>
              </a:spcBef>
              <a:spcAft>
                <a:spcPts val="0"/>
              </a:spcAft>
              <a:buNone/>
            </a:pPr>
            <a:fld id="{00000000-1234-1234-1234-123412341234}" type="slidenum">
              <a:rPr lang="en-US" sz="800">
                <a:solidFill>
                  <a:srgbClr val="A5A5A5"/>
                </a:solidFill>
                <a:latin typeface="Space Mono"/>
                <a:ea typeface="Space Mono"/>
                <a:cs typeface="Space Mono"/>
                <a:sym typeface="Space Mono"/>
              </a:rPr>
              <a:t>‹#›</a:t>
            </a:fld>
            <a:endParaRPr sz="800">
              <a:solidFill>
                <a:srgbClr val="A5A5A5"/>
              </a:solidFill>
              <a:latin typeface="Space Mono"/>
              <a:ea typeface="Space Mono"/>
              <a:cs typeface="Space Mono"/>
              <a:sym typeface="Space Mono"/>
            </a:endParaRPr>
          </a:p>
        </p:txBody>
      </p:sp>
      <p:sp>
        <p:nvSpPr>
          <p:cNvPr id="1564" name="Google Shape;1564;p193"/>
          <p:cNvSpPr txBox="1"/>
          <p:nvPr/>
        </p:nvSpPr>
        <p:spPr>
          <a:xfrm>
            <a:off x="495299" y="6505759"/>
            <a:ext cx="3773458" cy="157607"/>
          </a:xfrm>
          <a:prstGeom prst="rect">
            <a:avLst/>
          </a:prstGeom>
          <a:noFill/>
          <a:ln>
            <a:noFill/>
          </a:ln>
        </p:spPr>
        <p:txBody>
          <a:bodyPr spcFirstLastPara="1" wrap="square" lIns="0" tIns="0" rIns="0" bIns="0" anchor="b" anchorCtr="0">
            <a:spAutoFit/>
          </a:bodyPr>
          <a:lstStyle/>
          <a:p>
            <a:pPr marL="0" marR="0" lvl="0" indent="0" algn="l" rtl="0">
              <a:lnSpc>
                <a:spcPct val="96000"/>
              </a:lnSpc>
              <a:spcBef>
                <a:spcPts val="0"/>
              </a:spcBef>
              <a:spcAft>
                <a:spcPts val="0"/>
              </a:spcAft>
              <a:buClr>
                <a:srgbClr val="3253DC"/>
              </a:buClr>
              <a:buSzPts val="1600"/>
              <a:buFont typeface="Arial"/>
              <a:buNone/>
            </a:pPr>
            <a:r>
              <a:rPr lang="en-US" sz="1600" baseline="-25000">
                <a:solidFill>
                  <a:srgbClr val="A5A5A5"/>
                </a:solidFill>
                <a:latin typeface="Space Mono"/>
                <a:ea typeface="Space Mono"/>
                <a:cs typeface="Space Mono"/>
                <a:sym typeface="Space Mono"/>
              </a:rPr>
              <a:t>©</a:t>
            </a:r>
            <a:r>
              <a:rPr lang="en-US" sz="500" baseline="-25000">
                <a:solidFill>
                  <a:srgbClr val="C19EE3"/>
                </a:solidFill>
                <a:latin typeface="Space Mono"/>
                <a:ea typeface="Space Mono"/>
                <a:cs typeface="Space Mono"/>
                <a:sym typeface="Space Mono"/>
              </a:rPr>
              <a:t> </a:t>
            </a:r>
            <a:r>
              <a:rPr lang="en-US" sz="800">
                <a:solidFill>
                  <a:srgbClr val="A5A5A5"/>
                </a:solidFill>
                <a:latin typeface="Space Mono"/>
                <a:ea typeface="Space Mono"/>
                <a:cs typeface="Space Mono"/>
                <a:sym typeface="Space Mono"/>
              </a:rPr>
              <a:t>2022 Pure Storage, Inc. </a:t>
            </a:r>
            <a:endParaRPr/>
          </a:p>
        </p:txBody>
      </p:sp>
    </p:spTree>
    <p:extLst>
      <p:ext uri="{BB962C8B-B14F-4D97-AF65-F5344CB8AC3E}">
        <p14:creationId xmlns:p14="http://schemas.microsoft.com/office/powerpoint/2010/main" val="2983373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matchingName="Purple Quote Slide">
  <p:cSld name="Purple Quote Slide">
    <p:bg>
      <p:bgPr>
        <a:gradFill>
          <a:gsLst>
            <a:gs pos="0">
              <a:schemeClr val="accent3"/>
            </a:gs>
            <a:gs pos="71000">
              <a:srgbClr val="4C2275"/>
            </a:gs>
            <a:gs pos="100000">
              <a:srgbClr val="33164E"/>
            </a:gs>
          </a:gsLst>
          <a:lin ang="2700000" scaled="0"/>
        </a:gradFill>
        <a:effectLst/>
      </p:bgPr>
    </p:bg>
    <p:spTree>
      <p:nvGrpSpPr>
        <p:cNvPr id="1" name="Shape 1565"/>
        <p:cNvGrpSpPr/>
        <p:nvPr/>
      </p:nvGrpSpPr>
      <p:grpSpPr>
        <a:xfrm>
          <a:off x="0" y="0"/>
          <a:ext cx="0" cy="0"/>
          <a:chOff x="0" y="0"/>
          <a:chExt cx="0" cy="0"/>
        </a:xfrm>
      </p:grpSpPr>
      <p:sp>
        <p:nvSpPr>
          <p:cNvPr id="1566" name="Google Shape;1566;p194"/>
          <p:cNvSpPr/>
          <p:nvPr/>
        </p:nvSpPr>
        <p:spPr>
          <a:xfrm>
            <a:off x="-1855" y="5916168"/>
            <a:ext cx="12195710" cy="941832"/>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Inter Light"/>
              <a:buNone/>
            </a:pPr>
            <a:endParaRPr sz="1800" b="0" i="0" u="none" strike="noStrike" cap="none">
              <a:solidFill>
                <a:srgbClr val="FFFFFF"/>
              </a:solidFill>
              <a:latin typeface="Century Gothic"/>
              <a:ea typeface="Century Gothic"/>
              <a:cs typeface="Century Gothic"/>
              <a:sym typeface="Century Gothic"/>
            </a:endParaRPr>
          </a:p>
        </p:txBody>
      </p:sp>
      <p:sp>
        <p:nvSpPr>
          <p:cNvPr id="1567" name="Google Shape;1567;p194"/>
          <p:cNvSpPr/>
          <p:nvPr/>
        </p:nvSpPr>
        <p:spPr>
          <a:xfrm rot="-5400000" flipH="1">
            <a:off x="5849113" y="-426716"/>
            <a:ext cx="493775" cy="12191993"/>
          </a:xfrm>
          <a:prstGeom prst="round1Rect">
            <a:avLst>
              <a:gd name="adj" fmla="val 0"/>
            </a:avLst>
          </a:prstGeom>
          <a:gradFill>
            <a:gsLst>
              <a:gs pos="0">
                <a:srgbClr val="33164E">
                  <a:alpha val="0"/>
                </a:srgbClr>
              </a:gs>
              <a:gs pos="10000">
                <a:srgbClr val="33164E">
                  <a:alpha val="0"/>
                </a:srgbClr>
              </a:gs>
              <a:gs pos="100000">
                <a:srgbClr val="33164E">
                  <a:alpha val="77647"/>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700" b="1">
              <a:solidFill>
                <a:srgbClr val="FFFFFF"/>
              </a:solidFill>
              <a:latin typeface="Inter Light"/>
              <a:ea typeface="Inter Light"/>
              <a:cs typeface="Inter Light"/>
              <a:sym typeface="Inter Light"/>
            </a:endParaRPr>
          </a:p>
        </p:txBody>
      </p:sp>
      <p:sp>
        <p:nvSpPr>
          <p:cNvPr id="1568" name="Google Shape;1568;p194"/>
          <p:cNvSpPr txBox="1">
            <a:spLocks noGrp="1"/>
          </p:cNvSpPr>
          <p:nvPr>
            <p:ph type="body" idx="1"/>
          </p:nvPr>
        </p:nvSpPr>
        <p:spPr>
          <a:xfrm>
            <a:off x="495300" y="424690"/>
            <a:ext cx="11201401" cy="5003192"/>
          </a:xfrm>
          <a:prstGeom prst="rect">
            <a:avLst/>
          </a:prstGeom>
          <a:noFill/>
          <a:ln>
            <a:noFill/>
          </a:ln>
        </p:spPr>
        <p:txBody>
          <a:bodyPr spcFirstLastPara="1" wrap="square" lIns="0" tIns="0" rIns="0" bIns="0" anchor="t" anchorCtr="0">
            <a:noAutofit/>
          </a:bodyPr>
          <a:lstStyle>
            <a:lvl1pPr marL="457200" lvl="0" indent="-577850" algn="l">
              <a:lnSpc>
                <a:spcPct val="96000"/>
              </a:lnSpc>
              <a:spcBef>
                <a:spcPts val="900"/>
              </a:spcBef>
              <a:spcAft>
                <a:spcPts val="0"/>
              </a:spcAft>
              <a:buSzPts val="5500"/>
              <a:buFont typeface="Helvetica Neue"/>
              <a:buChar char="​"/>
              <a:defRPr sz="5500">
                <a:solidFill>
                  <a:schemeClr val="lt1"/>
                </a:solidFill>
              </a:defRPr>
            </a:lvl1pPr>
            <a:lvl2pPr marL="914400" lvl="1" indent="-228600" algn="l">
              <a:lnSpc>
                <a:spcPct val="86000"/>
              </a:lnSpc>
              <a:spcBef>
                <a:spcPts val="1200"/>
              </a:spcBef>
              <a:spcAft>
                <a:spcPts val="0"/>
              </a:spcAft>
              <a:buSzPts val="5500"/>
              <a:buFont typeface="Helvetica Neue"/>
              <a:buNone/>
              <a:defRPr sz="5500">
                <a:solidFill>
                  <a:srgbClr val="262626"/>
                </a:solidFill>
              </a:defRPr>
            </a:lvl2pPr>
            <a:lvl3pPr marL="1371600" lvl="2" indent="-508000" algn="l">
              <a:lnSpc>
                <a:spcPct val="89000"/>
              </a:lnSpc>
              <a:spcBef>
                <a:spcPts val="1200"/>
              </a:spcBef>
              <a:spcAft>
                <a:spcPts val="0"/>
              </a:spcAft>
              <a:buSzPts val="4400"/>
              <a:buFont typeface="Helvetica Neue"/>
              <a:buChar char="​"/>
              <a:defRPr sz="4400">
                <a:solidFill>
                  <a:schemeClr val="lt1"/>
                </a:solidFill>
              </a:defRPr>
            </a:lvl3pPr>
            <a:lvl4pPr marL="1828800" lvl="3" indent="-444500" algn="l">
              <a:lnSpc>
                <a:spcPct val="88000"/>
              </a:lnSpc>
              <a:spcBef>
                <a:spcPts val="1200"/>
              </a:spcBef>
              <a:spcAft>
                <a:spcPts val="0"/>
              </a:spcAft>
              <a:buSzPts val="3400"/>
              <a:buFont typeface="Helvetica Neue"/>
              <a:buChar char="​"/>
              <a:defRPr sz="3400">
                <a:solidFill>
                  <a:schemeClr val="lt1"/>
                </a:solidFill>
              </a:defRPr>
            </a:lvl4pPr>
            <a:lvl5pPr marL="2286000" lvl="4" indent="-228600" algn="l">
              <a:lnSpc>
                <a:spcPct val="89000"/>
              </a:lnSpc>
              <a:spcBef>
                <a:spcPts val="1200"/>
              </a:spcBef>
              <a:spcAft>
                <a:spcPts val="0"/>
              </a:spcAft>
              <a:buSzPts val="2800"/>
              <a:buFont typeface="Helvetica Neue"/>
              <a:buNone/>
              <a:defRPr sz="2800">
                <a:solidFill>
                  <a:schemeClr val="lt1"/>
                </a:solidFill>
              </a:defRPr>
            </a:lvl5pPr>
            <a:lvl6pPr marL="2743200" lvl="5" indent="-381000" algn="l">
              <a:lnSpc>
                <a:spcPct val="94000"/>
              </a:lnSpc>
              <a:spcBef>
                <a:spcPts val="0"/>
              </a:spcBef>
              <a:spcAft>
                <a:spcPts val="0"/>
              </a:spcAft>
              <a:buClr>
                <a:schemeClr val="lt1"/>
              </a:buClr>
              <a:buSzPts val="2400"/>
              <a:buChar char="​"/>
              <a:defRPr sz="2400">
                <a:solidFill>
                  <a:schemeClr val="lt1"/>
                </a:solidFill>
              </a:defRPr>
            </a:lvl6pPr>
            <a:lvl7pPr marL="3200400" lvl="6" indent="-660400" algn="l">
              <a:lnSpc>
                <a:spcPct val="88000"/>
              </a:lnSpc>
              <a:spcBef>
                <a:spcPts val="1200"/>
              </a:spcBef>
              <a:spcAft>
                <a:spcPts val="0"/>
              </a:spcAft>
              <a:buClr>
                <a:schemeClr val="lt1"/>
              </a:buClr>
              <a:buSzPts val="6800"/>
              <a:buChar char="​"/>
              <a:defRPr sz="6800">
                <a:solidFill>
                  <a:schemeClr val="lt1"/>
                </a:solidFill>
              </a:defRPr>
            </a:lvl7pPr>
            <a:lvl8pPr marL="3657600" lvl="7" indent="-793750" algn="l">
              <a:lnSpc>
                <a:spcPct val="84000"/>
              </a:lnSpc>
              <a:spcBef>
                <a:spcPts val="1800"/>
              </a:spcBef>
              <a:spcAft>
                <a:spcPts val="0"/>
              </a:spcAft>
              <a:buClr>
                <a:schemeClr val="lt1"/>
              </a:buClr>
              <a:buSzPts val="8900"/>
              <a:buChar char="​"/>
              <a:defRPr sz="8900">
                <a:solidFill>
                  <a:schemeClr val="lt1"/>
                </a:solidFill>
              </a:defRPr>
            </a:lvl8pPr>
            <a:lvl9pPr marL="4114800" lvl="8" indent="-228600" algn="l">
              <a:lnSpc>
                <a:spcPct val="84000"/>
              </a:lnSpc>
              <a:spcBef>
                <a:spcPts val="1800"/>
              </a:spcBef>
              <a:spcAft>
                <a:spcPts val="0"/>
              </a:spcAft>
              <a:buClr>
                <a:schemeClr val="lt1"/>
              </a:buClr>
              <a:buSzPts val="11000"/>
              <a:buNone/>
              <a:defRPr sz="11000">
                <a:solidFill>
                  <a:schemeClr val="lt1"/>
                </a:solidFill>
              </a:defRPr>
            </a:lvl9pPr>
          </a:lstStyle>
          <a:p>
            <a:endParaRPr/>
          </a:p>
        </p:txBody>
      </p:sp>
      <p:sp>
        <p:nvSpPr>
          <p:cNvPr id="1569" name="Google Shape;1569;p194"/>
          <p:cNvSpPr txBox="1">
            <a:spLocks noGrp="1"/>
          </p:cNvSpPr>
          <p:nvPr>
            <p:ph type="body" idx="2"/>
          </p:nvPr>
        </p:nvSpPr>
        <p:spPr>
          <a:xfrm>
            <a:off x="492124" y="6229370"/>
            <a:ext cx="2613026" cy="236312"/>
          </a:xfrm>
          <a:prstGeom prst="rect">
            <a:avLst/>
          </a:prstGeom>
          <a:noFill/>
          <a:ln>
            <a:noFill/>
          </a:ln>
        </p:spPr>
        <p:txBody>
          <a:bodyPr spcFirstLastPara="1" wrap="square" lIns="0" tIns="0" rIns="0" bIns="0" anchor="t" anchorCtr="0">
            <a:noAutofit/>
          </a:bodyPr>
          <a:lstStyle>
            <a:lvl1pPr marL="457200" lvl="0" indent="-228600" algn="l">
              <a:lnSpc>
                <a:spcPct val="96000"/>
              </a:lnSpc>
              <a:spcBef>
                <a:spcPts val="0"/>
              </a:spcBef>
              <a:spcAft>
                <a:spcPts val="0"/>
              </a:spcAft>
              <a:buSzPts val="1400"/>
              <a:buNone/>
              <a:defRPr sz="1400" b="0">
                <a:solidFill>
                  <a:schemeClr val="dk1"/>
                </a:solidFill>
                <a:latin typeface="Space Mono"/>
                <a:ea typeface="Space Mono"/>
                <a:cs typeface="Space Mono"/>
                <a:sym typeface="Space Mono"/>
              </a:defRPr>
            </a:lvl1pPr>
            <a:lvl2pPr marL="914400" lvl="1" indent="-228600" algn="l">
              <a:lnSpc>
                <a:spcPct val="114000"/>
              </a:lnSpc>
              <a:spcBef>
                <a:spcPts val="0"/>
              </a:spcBef>
              <a:spcAft>
                <a:spcPts val="0"/>
              </a:spcAft>
              <a:buSzPts val="1400"/>
              <a:buNone/>
              <a:defRPr sz="1400">
                <a:solidFill>
                  <a:schemeClr val="lt1"/>
                </a:solidFill>
              </a:defRPr>
            </a:lvl2pPr>
            <a:lvl3pPr marL="1371600" lvl="2" indent="-228600" algn="l">
              <a:lnSpc>
                <a:spcPct val="114000"/>
              </a:lnSpc>
              <a:spcBef>
                <a:spcPts val="0"/>
              </a:spcBef>
              <a:spcAft>
                <a:spcPts val="0"/>
              </a:spcAft>
              <a:buSzPts val="1400"/>
              <a:buNone/>
              <a:defRPr sz="1400">
                <a:solidFill>
                  <a:schemeClr val="lt1"/>
                </a:solidFill>
              </a:defRPr>
            </a:lvl3pPr>
            <a:lvl4pPr marL="1828800" lvl="3" indent="-228600" algn="l">
              <a:lnSpc>
                <a:spcPct val="114000"/>
              </a:lnSpc>
              <a:spcBef>
                <a:spcPts val="0"/>
              </a:spcBef>
              <a:spcAft>
                <a:spcPts val="0"/>
              </a:spcAft>
              <a:buSzPts val="1400"/>
              <a:buNone/>
              <a:defRPr sz="1400">
                <a:solidFill>
                  <a:schemeClr val="lt1"/>
                </a:solidFill>
              </a:defRPr>
            </a:lvl4pPr>
            <a:lvl5pPr marL="2286000" lvl="4" indent="-228600" algn="l">
              <a:lnSpc>
                <a:spcPct val="114000"/>
              </a:lnSpc>
              <a:spcBef>
                <a:spcPts val="0"/>
              </a:spcBef>
              <a:spcAft>
                <a:spcPts val="0"/>
              </a:spcAft>
              <a:buSzPts val="1400"/>
              <a:buNone/>
              <a:defRPr sz="1400">
                <a:solidFill>
                  <a:schemeClr val="lt1"/>
                </a:solidFill>
              </a:defRPr>
            </a:lvl5pPr>
            <a:lvl6pPr marL="2743200" lvl="5" indent="-342900" algn="l">
              <a:lnSpc>
                <a:spcPct val="96000"/>
              </a:lnSpc>
              <a:spcBef>
                <a:spcPts val="0"/>
              </a:spcBef>
              <a:spcAft>
                <a:spcPts val="0"/>
              </a:spcAft>
              <a:buClr>
                <a:schemeClr val="dk1"/>
              </a:buClr>
              <a:buSzPts val="1800"/>
              <a:buChar char="​"/>
              <a:defRPr/>
            </a:lvl6pPr>
            <a:lvl7pPr marL="3200400" lvl="6" indent="-342900" algn="l">
              <a:lnSpc>
                <a:spcPct val="107000"/>
              </a:lnSpc>
              <a:spcBef>
                <a:spcPts val="1200"/>
              </a:spcBef>
              <a:spcAft>
                <a:spcPts val="0"/>
              </a:spcAft>
              <a:buClr>
                <a:schemeClr val="dk1"/>
              </a:buClr>
              <a:buSzPts val="1800"/>
              <a:buChar char="​"/>
              <a:defRPr/>
            </a:lvl7pPr>
            <a:lvl8pPr marL="3657600" lvl="7" indent="-342900" algn="l">
              <a:lnSpc>
                <a:spcPct val="87000"/>
              </a:lnSpc>
              <a:spcBef>
                <a:spcPts val="1800"/>
              </a:spcBef>
              <a:spcAft>
                <a:spcPts val="0"/>
              </a:spcAft>
              <a:buClr>
                <a:schemeClr val="dk1"/>
              </a:buClr>
              <a:buSzPts val="1800"/>
              <a:buChar char="​"/>
              <a:defRPr/>
            </a:lvl8pPr>
            <a:lvl9pPr marL="4114800" lvl="8" indent="-228600" algn="l">
              <a:lnSpc>
                <a:spcPct val="87000"/>
              </a:lnSpc>
              <a:spcBef>
                <a:spcPts val="1800"/>
              </a:spcBef>
              <a:spcAft>
                <a:spcPts val="0"/>
              </a:spcAft>
              <a:buClr>
                <a:schemeClr val="dk1"/>
              </a:buClr>
              <a:buSzPts val="1800"/>
              <a:buNone/>
              <a:defRPr/>
            </a:lvl9pPr>
          </a:lstStyle>
          <a:p>
            <a:endParaRPr/>
          </a:p>
        </p:txBody>
      </p:sp>
      <p:sp>
        <p:nvSpPr>
          <p:cNvPr id="1570" name="Google Shape;1570;p194"/>
          <p:cNvSpPr txBox="1">
            <a:spLocks noGrp="1"/>
          </p:cNvSpPr>
          <p:nvPr>
            <p:ph type="body" idx="3"/>
          </p:nvPr>
        </p:nvSpPr>
        <p:spPr>
          <a:xfrm>
            <a:off x="3340102" y="6229370"/>
            <a:ext cx="2613026" cy="236312"/>
          </a:xfrm>
          <a:prstGeom prst="rect">
            <a:avLst/>
          </a:prstGeom>
          <a:noFill/>
          <a:ln>
            <a:noFill/>
          </a:ln>
        </p:spPr>
        <p:txBody>
          <a:bodyPr spcFirstLastPara="1" wrap="square" lIns="0" tIns="0" rIns="0" bIns="0" anchor="t" anchorCtr="0">
            <a:noAutofit/>
          </a:bodyPr>
          <a:lstStyle>
            <a:lvl1pPr marL="457200" lvl="0" indent="-228600" algn="l">
              <a:lnSpc>
                <a:spcPct val="96000"/>
              </a:lnSpc>
              <a:spcBef>
                <a:spcPts val="1200"/>
              </a:spcBef>
              <a:spcAft>
                <a:spcPts val="0"/>
              </a:spcAft>
              <a:buSzPts val="1400"/>
              <a:buNone/>
              <a:defRPr sz="1400" b="0">
                <a:solidFill>
                  <a:schemeClr val="dk1"/>
                </a:solidFill>
                <a:latin typeface="Space Mono"/>
                <a:ea typeface="Space Mono"/>
                <a:cs typeface="Space Mono"/>
                <a:sym typeface="Space Mono"/>
              </a:defRPr>
            </a:lvl1pPr>
            <a:lvl2pPr marL="914400" lvl="1" indent="-228600" algn="l">
              <a:lnSpc>
                <a:spcPct val="114000"/>
              </a:lnSpc>
              <a:spcBef>
                <a:spcPts val="0"/>
              </a:spcBef>
              <a:spcAft>
                <a:spcPts val="0"/>
              </a:spcAft>
              <a:buSzPts val="1400"/>
              <a:buNone/>
              <a:defRPr sz="1400">
                <a:solidFill>
                  <a:schemeClr val="lt1"/>
                </a:solidFill>
              </a:defRPr>
            </a:lvl2pPr>
            <a:lvl3pPr marL="1371600" lvl="2" indent="-228600" algn="l">
              <a:lnSpc>
                <a:spcPct val="114000"/>
              </a:lnSpc>
              <a:spcBef>
                <a:spcPts val="0"/>
              </a:spcBef>
              <a:spcAft>
                <a:spcPts val="0"/>
              </a:spcAft>
              <a:buSzPts val="1400"/>
              <a:buNone/>
              <a:defRPr sz="1400">
                <a:solidFill>
                  <a:schemeClr val="lt1"/>
                </a:solidFill>
              </a:defRPr>
            </a:lvl3pPr>
            <a:lvl4pPr marL="1828800" lvl="3" indent="-228600" algn="l">
              <a:lnSpc>
                <a:spcPct val="114000"/>
              </a:lnSpc>
              <a:spcBef>
                <a:spcPts val="0"/>
              </a:spcBef>
              <a:spcAft>
                <a:spcPts val="0"/>
              </a:spcAft>
              <a:buSzPts val="1400"/>
              <a:buNone/>
              <a:defRPr sz="1400">
                <a:solidFill>
                  <a:schemeClr val="lt1"/>
                </a:solidFill>
              </a:defRPr>
            </a:lvl4pPr>
            <a:lvl5pPr marL="2286000" lvl="4" indent="-228600" algn="l">
              <a:lnSpc>
                <a:spcPct val="114000"/>
              </a:lnSpc>
              <a:spcBef>
                <a:spcPts val="1800"/>
              </a:spcBef>
              <a:spcAft>
                <a:spcPts val="0"/>
              </a:spcAft>
              <a:buSzPts val="1400"/>
              <a:buNone/>
              <a:defRPr sz="1400">
                <a:solidFill>
                  <a:schemeClr val="lt1"/>
                </a:solidFill>
              </a:defRPr>
            </a:lvl5pPr>
            <a:lvl6pPr marL="2743200" lvl="5" indent="-342900" algn="l">
              <a:lnSpc>
                <a:spcPct val="96000"/>
              </a:lnSpc>
              <a:spcBef>
                <a:spcPts val="0"/>
              </a:spcBef>
              <a:spcAft>
                <a:spcPts val="0"/>
              </a:spcAft>
              <a:buClr>
                <a:schemeClr val="dk1"/>
              </a:buClr>
              <a:buSzPts val="1800"/>
              <a:buChar char="​"/>
              <a:defRPr/>
            </a:lvl6pPr>
            <a:lvl7pPr marL="3200400" lvl="6" indent="-342900" algn="l">
              <a:lnSpc>
                <a:spcPct val="107000"/>
              </a:lnSpc>
              <a:spcBef>
                <a:spcPts val="1200"/>
              </a:spcBef>
              <a:spcAft>
                <a:spcPts val="0"/>
              </a:spcAft>
              <a:buClr>
                <a:schemeClr val="dk1"/>
              </a:buClr>
              <a:buSzPts val="1800"/>
              <a:buChar char="​"/>
              <a:defRPr/>
            </a:lvl7pPr>
            <a:lvl8pPr marL="3657600" lvl="7" indent="-342900" algn="l">
              <a:lnSpc>
                <a:spcPct val="87000"/>
              </a:lnSpc>
              <a:spcBef>
                <a:spcPts val="1800"/>
              </a:spcBef>
              <a:spcAft>
                <a:spcPts val="0"/>
              </a:spcAft>
              <a:buClr>
                <a:schemeClr val="dk1"/>
              </a:buClr>
              <a:buSzPts val="1800"/>
              <a:buChar char="​"/>
              <a:defRPr/>
            </a:lvl8pPr>
            <a:lvl9pPr marL="4114800" lvl="8" indent="-228600" algn="l">
              <a:lnSpc>
                <a:spcPct val="87000"/>
              </a:lnSpc>
              <a:spcBef>
                <a:spcPts val="1800"/>
              </a:spcBef>
              <a:spcAft>
                <a:spcPts val="0"/>
              </a:spcAft>
              <a:buClr>
                <a:schemeClr val="dk1"/>
              </a:buClr>
              <a:buSzPts val="1800"/>
              <a:buNone/>
              <a:defRPr/>
            </a:lvl9pPr>
          </a:lstStyle>
          <a:p>
            <a:endParaRPr/>
          </a:p>
        </p:txBody>
      </p:sp>
      <p:sp>
        <p:nvSpPr>
          <p:cNvPr id="1571" name="Google Shape;1571;p194"/>
          <p:cNvSpPr/>
          <p:nvPr/>
        </p:nvSpPr>
        <p:spPr>
          <a:xfrm>
            <a:off x="11361220" y="6446711"/>
            <a:ext cx="322664" cy="290543"/>
          </a:xfrm>
          <a:custGeom>
            <a:avLst/>
            <a:gdLst/>
            <a:ahLst/>
            <a:cxnLst/>
            <a:rect l="l" t="t" r="r" b="b"/>
            <a:pathLst>
              <a:path w="441055" h="397148" extrusionOk="0">
                <a:moveTo>
                  <a:pt x="236007" y="397148"/>
                </a:moveTo>
                <a:lnTo>
                  <a:pt x="138508" y="397148"/>
                </a:lnTo>
                <a:cubicBezTo>
                  <a:pt x="118379" y="397148"/>
                  <a:pt x="99626" y="386322"/>
                  <a:pt x="89562" y="368912"/>
                </a:cubicBezTo>
                <a:lnTo>
                  <a:pt x="7531" y="226842"/>
                </a:lnTo>
                <a:cubicBezTo>
                  <a:pt x="-2509" y="209408"/>
                  <a:pt x="-2509" y="187756"/>
                  <a:pt x="7524" y="170346"/>
                </a:cubicBezTo>
                <a:lnTo>
                  <a:pt x="89569" y="28260"/>
                </a:lnTo>
                <a:cubicBezTo>
                  <a:pt x="99618" y="10826"/>
                  <a:pt x="118379" y="0"/>
                  <a:pt x="138508" y="0"/>
                </a:cubicBezTo>
                <a:lnTo>
                  <a:pt x="302544" y="0"/>
                </a:lnTo>
                <a:cubicBezTo>
                  <a:pt x="322673" y="0"/>
                  <a:pt x="341427" y="10826"/>
                  <a:pt x="351491" y="28260"/>
                </a:cubicBezTo>
                <a:lnTo>
                  <a:pt x="433513" y="170330"/>
                </a:lnTo>
                <a:cubicBezTo>
                  <a:pt x="443569" y="187748"/>
                  <a:pt x="443569" y="209408"/>
                  <a:pt x="433513" y="226842"/>
                </a:cubicBezTo>
                <a:lnTo>
                  <a:pt x="412300" y="260664"/>
                </a:lnTo>
                <a:cubicBezTo>
                  <a:pt x="402425" y="277776"/>
                  <a:pt x="383663" y="288594"/>
                  <a:pt x="363527" y="288594"/>
                </a:cubicBezTo>
                <a:lnTo>
                  <a:pt x="265902" y="288594"/>
                </a:lnTo>
                <a:lnTo>
                  <a:pt x="319271" y="198519"/>
                </a:lnTo>
                <a:lnTo>
                  <a:pt x="269901" y="113040"/>
                </a:lnTo>
                <a:lnTo>
                  <a:pt x="171136" y="113040"/>
                </a:lnTo>
                <a:lnTo>
                  <a:pt x="121742" y="198582"/>
                </a:lnTo>
                <a:lnTo>
                  <a:pt x="236007" y="397148"/>
                </a:lnTo>
                <a:lnTo>
                  <a:pt x="236007" y="39714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dk1"/>
              </a:solidFill>
              <a:latin typeface="Inter Light"/>
              <a:ea typeface="Inter Light"/>
              <a:cs typeface="Inter Light"/>
              <a:sym typeface="Inter Light"/>
            </a:endParaRPr>
          </a:p>
        </p:txBody>
      </p:sp>
      <p:sp>
        <p:nvSpPr>
          <p:cNvPr id="1572" name="Google Shape;1572;p194"/>
          <p:cNvSpPr txBox="1"/>
          <p:nvPr/>
        </p:nvSpPr>
        <p:spPr>
          <a:xfrm>
            <a:off x="11085818" y="6512110"/>
            <a:ext cx="121828" cy="142540"/>
          </a:xfrm>
          <a:prstGeom prst="rect">
            <a:avLst/>
          </a:prstGeom>
          <a:noFill/>
          <a:ln>
            <a:noFill/>
          </a:ln>
        </p:spPr>
        <p:txBody>
          <a:bodyPr spcFirstLastPara="1" wrap="square" lIns="0" tIns="0" rIns="0" bIns="0" anchor="b" anchorCtr="0">
            <a:spAutoFit/>
          </a:bodyPr>
          <a:lstStyle/>
          <a:p>
            <a:pPr marL="0" marR="0" lvl="0" indent="0" algn="r" rtl="0">
              <a:lnSpc>
                <a:spcPct val="125000"/>
              </a:lnSpc>
              <a:spcBef>
                <a:spcPts val="0"/>
              </a:spcBef>
              <a:spcAft>
                <a:spcPts val="0"/>
              </a:spcAft>
              <a:buNone/>
            </a:pPr>
            <a:fld id="{00000000-1234-1234-1234-123412341234}" type="slidenum">
              <a:rPr lang="en-US" sz="800">
                <a:solidFill>
                  <a:srgbClr val="A5A5A5"/>
                </a:solidFill>
                <a:latin typeface="Space Mono"/>
                <a:ea typeface="Space Mono"/>
                <a:cs typeface="Space Mono"/>
                <a:sym typeface="Space Mono"/>
              </a:rPr>
              <a:t>‹#›</a:t>
            </a:fld>
            <a:endParaRPr sz="800">
              <a:solidFill>
                <a:srgbClr val="A5A5A5"/>
              </a:solidFill>
              <a:latin typeface="Space Mono"/>
              <a:ea typeface="Space Mono"/>
              <a:cs typeface="Space Mono"/>
              <a:sym typeface="Space Mono"/>
            </a:endParaRPr>
          </a:p>
        </p:txBody>
      </p:sp>
      <p:sp>
        <p:nvSpPr>
          <p:cNvPr id="1573" name="Google Shape;1573;p194"/>
          <p:cNvSpPr txBox="1"/>
          <p:nvPr/>
        </p:nvSpPr>
        <p:spPr>
          <a:xfrm>
            <a:off x="495299" y="6505759"/>
            <a:ext cx="3773458" cy="157607"/>
          </a:xfrm>
          <a:prstGeom prst="rect">
            <a:avLst/>
          </a:prstGeom>
          <a:noFill/>
          <a:ln>
            <a:noFill/>
          </a:ln>
        </p:spPr>
        <p:txBody>
          <a:bodyPr spcFirstLastPara="1" wrap="square" lIns="0" tIns="0" rIns="0" bIns="0" anchor="b" anchorCtr="0">
            <a:spAutoFit/>
          </a:bodyPr>
          <a:lstStyle/>
          <a:p>
            <a:pPr marL="0" marR="0" lvl="0" indent="0" algn="l" rtl="0">
              <a:lnSpc>
                <a:spcPct val="96000"/>
              </a:lnSpc>
              <a:spcBef>
                <a:spcPts val="0"/>
              </a:spcBef>
              <a:spcAft>
                <a:spcPts val="0"/>
              </a:spcAft>
              <a:buClr>
                <a:srgbClr val="3253DC"/>
              </a:buClr>
              <a:buSzPts val="1600"/>
              <a:buFont typeface="Arial"/>
              <a:buNone/>
            </a:pPr>
            <a:r>
              <a:rPr lang="en-US" sz="1600" baseline="-25000">
                <a:solidFill>
                  <a:srgbClr val="A5A5A5"/>
                </a:solidFill>
                <a:latin typeface="Space Mono"/>
                <a:ea typeface="Space Mono"/>
                <a:cs typeface="Space Mono"/>
                <a:sym typeface="Space Mono"/>
              </a:rPr>
              <a:t>©</a:t>
            </a:r>
            <a:r>
              <a:rPr lang="en-US" sz="500" baseline="-25000">
                <a:solidFill>
                  <a:srgbClr val="C19EE3"/>
                </a:solidFill>
                <a:latin typeface="Space Mono"/>
                <a:ea typeface="Space Mono"/>
                <a:cs typeface="Space Mono"/>
                <a:sym typeface="Space Mono"/>
              </a:rPr>
              <a:t> </a:t>
            </a:r>
            <a:r>
              <a:rPr lang="en-US" sz="800">
                <a:solidFill>
                  <a:srgbClr val="A5A5A5"/>
                </a:solidFill>
                <a:latin typeface="Space Mono"/>
                <a:ea typeface="Space Mono"/>
                <a:cs typeface="Space Mono"/>
                <a:sym typeface="Space Mono"/>
              </a:rPr>
              <a:t>2022 Pure Storage, Inc.</a:t>
            </a:r>
            <a:endParaRPr/>
          </a:p>
        </p:txBody>
      </p:sp>
    </p:spTree>
    <p:extLst>
      <p:ext uri="{BB962C8B-B14F-4D97-AF65-F5344CB8AC3E}">
        <p14:creationId xmlns:p14="http://schemas.microsoft.com/office/powerpoint/2010/main" val="3272480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matchingName="Teal Quote Slide">
  <p:cSld name="Teal Quote Slide">
    <p:bg>
      <p:bgPr>
        <a:gradFill>
          <a:gsLst>
            <a:gs pos="0">
              <a:schemeClr val="accent4"/>
            </a:gs>
            <a:gs pos="100000">
              <a:srgbClr val="006456"/>
            </a:gs>
          </a:gsLst>
          <a:lin ang="2700000" scaled="0"/>
        </a:gradFill>
        <a:effectLst/>
      </p:bgPr>
    </p:bg>
    <p:spTree>
      <p:nvGrpSpPr>
        <p:cNvPr id="1" name="Shape 1574"/>
        <p:cNvGrpSpPr/>
        <p:nvPr/>
      </p:nvGrpSpPr>
      <p:grpSpPr>
        <a:xfrm>
          <a:off x="0" y="0"/>
          <a:ext cx="0" cy="0"/>
          <a:chOff x="0" y="0"/>
          <a:chExt cx="0" cy="0"/>
        </a:xfrm>
      </p:grpSpPr>
      <p:sp>
        <p:nvSpPr>
          <p:cNvPr id="1575" name="Google Shape;1575;p195"/>
          <p:cNvSpPr/>
          <p:nvPr/>
        </p:nvSpPr>
        <p:spPr>
          <a:xfrm>
            <a:off x="-1855" y="5916168"/>
            <a:ext cx="12195710" cy="941832"/>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Inter Light"/>
              <a:buNone/>
            </a:pPr>
            <a:endParaRPr sz="1800" b="0" i="0" u="none" strike="noStrike" cap="none">
              <a:solidFill>
                <a:srgbClr val="FFFFFF"/>
              </a:solidFill>
              <a:latin typeface="Century Gothic"/>
              <a:ea typeface="Century Gothic"/>
              <a:cs typeface="Century Gothic"/>
              <a:sym typeface="Century Gothic"/>
            </a:endParaRPr>
          </a:p>
        </p:txBody>
      </p:sp>
      <p:sp>
        <p:nvSpPr>
          <p:cNvPr id="1576" name="Google Shape;1576;p195"/>
          <p:cNvSpPr/>
          <p:nvPr/>
        </p:nvSpPr>
        <p:spPr>
          <a:xfrm rot="-5400000" flipH="1">
            <a:off x="5849113" y="-426716"/>
            <a:ext cx="493775" cy="12191993"/>
          </a:xfrm>
          <a:prstGeom prst="round1Rect">
            <a:avLst>
              <a:gd name="adj" fmla="val 0"/>
            </a:avLst>
          </a:prstGeom>
          <a:gradFill>
            <a:gsLst>
              <a:gs pos="0">
                <a:srgbClr val="1E132D">
                  <a:alpha val="0"/>
                </a:srgbClr>
              </a:gs>
              <a:gs pos="10000">
                <a:srgbClr val="1E132D">
                  <a:alpha val="0"/>
                </a:srgbClr>
              </a:gs>
              <a:gs pos="100000">
                <a:srgbClr val="1E132D">
                  <a:alpha val="13725"/>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700" b="1">
              <a:solidFill>
                <a:srgbClr val="FFFFFF"/>
              </a:solidFill>
              <a:latin typeface="Inter Light"/>
              <a:ea typeface="Inter Light"/>
              <a:cs typeface="Inter Light"/>
              <a:sym typeface="Inter Light"/>
            </a:endParaRPr>
          </a:p>
        </p:txBody>
      </p:sp>
      <p:sp>
        <p:nvSpPr>
          <p:cNvPr id="1577" name="Google Shape;1577;p195"/>
          <p:cNvSpPr txBox="1">
            <a:spLocks noGrp="1"/>
          </p:cNvSpPr>
          <p:nvPr>
            <p:ph type="body" idx="1"/>
          </p:nvPr>
        </p:nvSpPr>
        <p:spPr>
          <a:xfrm>
            <a:off x="495300" y="424690"/>
            <a:ext cx="11201401" cy="5003192"/>
          </a:xfrm>
          <a:prstGeom prst="rect">
            <a:avLst/>
          </a:prstGeom>
          <a:noFill/>
          <a:ln>
            <a:noFill/>
          </a:ln>
        </p:spPr>
        <p:txBody>
          <a:bodyPr spcFirstLastPara="1" wrap="square" lIns="0" tIns="0" rIns="0" bIns="0" anchor="t" anchorCtr="0">
            <a:noAutofit/>
          </a:bodyPr>
          <a:lstStyle>
            <a:lvl1pPr marL="457200" lvl="0" indent="-577850" algn="l">
              <a:lnSpc>
                <a:spcPct val="96000"/>
              </a:lnSpc>
              <a:spcBef>
                <a:spcPts val="900"/>
              </a:spcBef>
              <a:spcAft>
                <a:spcPts val="0"/>
              </a:spcAft>
              <a:buSzPts val="5500"/>
              <a:buFont typeface="Helvetica Neue"/>
              <a:buChar char="​"/>
              <a:defRPr sz="5500">
                <a:solidFill>
                  <a:schemeClr val="lt1"/>
                </a:solidFill>
              </a:defRPr>
            </a:lvl1pPr>
            <a:lvl2pPr marL="914400" lvl="1" indent="-228600" algn="l">
              <a:lnSpc>
                <a:spcPct val="86000"/>
              </a:lnSpc>
              <a:spcBef>
                <a:spcPts val="1200"/>
              </a:spcBef>
              <a:spcAft>
                <a:spcPts val="0"/>
              </a:spcAft>
              <a:buSzPts val="5500"/>
              <a:buFont typeface="Helvetica Neue"/>
              <a:buNone/>
              <a:defRPr sz="5500">
                <a:solidFill>
                  <a:srgbClr val="262626"/>
                </a:solidFill>
              </a:defRPr>
            </a:lvl2pPr>
            <a:lvl3pPr marL="1371600" lvl="2" indent="-508000" algn="l">
              <a:lnSpc>
                <a:spcPct val="89000"/>
              </a:lnSpc>
              <a:spcBef>
                <a:spcPts val="1200"/>
              </a:spcBef>
              <a:spcAft>
                <a:spcPts val="0"/>
              </a:spcAft>
              <a:buSzPts val="4400"/>
              <a:buFont typeface="Helvetica Neue"/>
              <a:buChar char="​"/>
              <a:defRPr sz="4400">
                <a:solidFill>
                  <a:schemeClr val="lt1"/>
                </a:solidFill>
              </a:defRPr>
            </a:lvl3pPr>
            <a:lvl4pPr marL="1828800" lvl="3" indent="-444500" algn="l">
              <a:lnSpc>
                <a:spcPct val="88000"/>
              </a:lnSpc>
              <a:spcBef>
                <a:spcPts val="1200"/>
              </a:spcBef>
              <a:spcAft>
                <a:spcPts val="0"/>
              </a:spcAft>
              <a:buSzPts val="3400"/>
              <a:buFont typeface="Helvetica Neue"/>
              <a:buChar char="​"/>
              <a:defRPr sz="3400">
                <a:solidFill>
                  <a:schemeClr val="lt1"/>
                </a:solidFill>
              </a:defRPr>
            </a:lvl4pPr>
            <a:lvl5pPr marL="2286000" lvl="4" indent="-228600" algn="l">
              <a:lnSpc>
                <a:spcPct val="89000"/>
              </a:lnSpc>
              <a:spcBef>
                <a:spcPts val="1200"/>
              </a:spcBef>
              <a:spcAft>
                <a:spcPts val="0"/>
              </a:spcAft>
              <a:buSzPts val="2800"/>
              <a:buFont typeface="Helvetica Neue"/>
              <a:buNone/>
              <a:defRPr sz="2800">
                <a:solidFill>
                  <a:schemeClr val="lt1"/>
                </a:solidFill>
              </a:defRPr>
            </a:lvl5pPr>
            <a:lvl6pPr marL="2743200" lvl="5" indent="-381000" algn="l">
              <a:lnSpc>
                <a:spcPct val="94000"/>
              </a:lnSpc>
              <a:spcBef>
                <a:spcPts val="0"/>
              </a:spcBef>
              <a:spcAft>
                <a:spcPts val="0"/>
              </a:spcAft>
              <a:buClr>
                <a:schemeClr val="lt1"/>
              </a:buClr>
              <a:buSzPts val="2400"/>
              <a:buChar char="​"/>
              <a:defRPr sz="2400">
                <a:solidFill>
                  <a:schemeClr val="lt1"/>
                </a:solidFill>
              </a:defRPr>
            </a:lvl6pPr>
            <a:lvl7pPr marL="3200400" lvl="6" indent="-660400" algn="l">
              <a:lnSpc>
                <a:spcPct val="88000"/>
              </a:lnSpc>
              <a:spcBef>
                <a:spcPts val="1200"/>
              </a:spcBef>
              <a:spcAft>
                <a:spcPts val="0"/>
              </a:spcAft>
              <a:buClr>
                <a:schemeClr val="lt1"/>
              </a:buClr>
              <a:buSzPts val="6800"/>
              <a:buChar char="​"/>
              <a:defRPr sz="6800">
                <a:solidFill>
                  <a:schemeClr val="lt1"/>
                </a:solidFill>
              </a:defRPr>
            </a:lvl7pPr>
            <a:lvl8pPr marL="3657600" lvl="7" indent="-793750" algn="l">
              <a:lnSpc>
                <a:spcPct val="84000"/>
              </a:lnSpc>
              <a:spcBef>
                <a:spcPts val="1800"/>
              </a:spcBef>
              <a:spcAft>
                <a:spcPts val="0"/>
              </a:spcAft>
              <a:buClr>
                <a:schemeClr val="lt1"/>
              </a:buClr>
              <a:buSzPts val="8900"/>
              <a:buChar char="​"/>
              <a:defRPr sz="8900">
                <a:solidFill>
                  <a:schemeClr val="lt1"/>
                </a:solidFill>
              </a:defRPr>
            </a:lvl8pPr>
            <a:lvl9pPr marL="4114800" lvl="8" indent="-228600" algn="l">
              <a:lnSpc>
                <a:spcPct val="84000"/>
              </a:lnSpc>
              <a:spcBef>
                <a:spcPts val="1800"/>
              </a:spcBef>
              <a:spcAft>
                <a:spcPts val="0"/>
              </a:spcAft>
              <a:buClr>
                <a:schemeClr val="lt1"/>
              </a:buClr>
              <a:buSzPts val="11000"/>
              <a:buNone/>
              <a:defRPr sz="11000">
                <a:solidFill>
                  <a:schemeClr val="lt1"/>
                </a:solidFill>
              </a:defRPr>
            </a:lvl9pPr>
          </a:lstStyle>
          <a:p>
            <a:endParaRPr/>
          </a:p>
        </p:txBody>
      </p:sp>
      <p:sp>
        <p:nvSpPr>
          <p:cNvPr id="1578" name="Google Shape;1578;p195"/>
          <p:cNvSpPr txBox="1">
            <a:spLocks noGrp="1"/>
          </p:cNvSpPr>
          <p:nvPr>
            <p:ph type="body" idx="2"/>
          </p:nvPr>
        </p:nvSpPr>
        <p:spPr>
          <a:xfrm>
            <a:off x="492124" y="6229370"/>
            <a:ext cx="2613026" cy="236312"/>
          </a:xfrm>
          <a:prstGeom prst="rect">
            <a:avLst/>
          </a:prstGeom>
          <a:noFill/>
          <a:ln>
            <a:noFill/>
          </a:ln>
        </p:spPr>
        <p:txBody>
          <a:bodyPr spcFirstLastPara="1" wrap="square" lIns="0" tIns="0" rIns="0" bIns="0" anchor="t" anchorCtr="0">
            <a:noAutofit/>
          </a:bodyPr>
          <a:lstStyle>
            <a:lvl1pPr marL="457200" lvl="0" indent="-228600" algn="l">
              <a:lnSpc>
                <a:spcPct val="96000"/>
              </a:lnSpc>
              <a:spcBef>
                <a:spcPts val="0"/>
              </a:spcBef>
              <a:spcAft>
                <a:spcPts val="0"/>
              </a:spcAft>
              <a:buSzPts val="1400"/>
              <a:buNone/>
              <a:defRPr sz="1400" b="0">
                <a:solidFill>
                  <a:schemeClr val="dk1"/>
                </a:solidFill>
                <a:latin typeface="Space Mono"/>
                <a:ea typeface="Space Mono"/>
                <a:cs typeface="Space Mono"/>
                <a:sym typeface="Space Mono"/>
              </a:defRPr>
            </a:lvl1pPr>
            <a:lvl2pPr marL="914400" lvl="1" indent="-228600" algn="l">
              <a:lnSpc>
                <a:spcPct val="114000"/>
              </a:lnSpc>
              <a:spcBef>
                <a:spcPts val="0"/>
              </a:spcBef>
              <a:spcAft>
                <a:spcPts val="0"/>
              </a:spcAft>
              <a:buSzPts val="1400"/>
              <a:buNone/>
              <a:defRPr sz="1400">
                <a:solidFill>
                  <a:schemeClr val="lt1"/>
                </a:solidFill>
              </a:defRPr>
            </a:lvl2pPr>
            <a:lvl3pPr marL="1371600" lvl="2" indent="-228600" algn="l">
              <a:lnSpc>
                <a:spcPct val="114000"/>
              </a:lnSpc>
              <a:spcBef>
                <a:spcPts val="0"/>
              </a:spcBef>
              <a:spcAft>
                <a:spcPts val="0"/>
              </a:spcAft>
              <a:buSzPts val="1400"/>
              <a:buNone/>
              <a:defRPr sz="1400">
                <a:solidFill>
                  <a:schemeClr val="lt1"/>
                </a:solidFill>
              </a:defRPr>
            </a:lvl3pPr>
            <a:lvl4pPr marL="1828800" lvl="3" indent="-228600" algn="l">
              <a:lnSpc>
                <a:spcPct val="114000"/>
              </a:lnSpc>
              <a:spcBef>
                <a:spcPts val="0"/>
              </a:spcBef>
              <a:spcAft>
                <a:spcPts val="0"/>
              </a:spcAft>
              <a:buSzPts val="1400"/>
              <a:buNone/>
              <a:defRPr sz="1400">
                <a:solidFill>
                  <a:schemeClr val="lt1"/>
                </a:solidFill>
              </a:defRPr>
            </a:lvl4pPr>
            <a:lvl5pPr marL="2286000" lvl="4" indent="-228600" algn="l">
              <a:lnSpc>
                <a:spcPct val="114000"/>
              </a:lnSpc>
              <a:spcBef>
                <a:spcPts val="0"/>
              </a:spcBef>
              <a:spcAft>
                <a:spcPts val="0"/>
              </a:spcAft>
              <a:buSzPts val="1400"/>
              <a:buNone/>
              <a:defRPr sz="1400">
                <a:solidFill>
                  <a:schemeClr val="lt1"/>
                </a:solidFill>
              </a:defRPr>
            </a:lvl5pPr>
            <a:lvl6pPr marL="2743200" lvl="5" indent="-342900" algn="l">
              <a:lnSpc>
                <a:spcPct val="96000"/>
              </a:lnSpc>
              <a:spcBef>
                <a:spcPts val="0"/>
              </a:spcBef>
              <a:spcAft>
                <a:spcPts val="0"/>
              </a:spcAft>
              <a:buClr>
                <a:schemeClr val="dk1"/>
              </a:buClr>
              <a:buSzPts val="1800"/>
              <a:buChar char="​"/>
              <a:defRPr/>
            </a:lvl6pPr>
            <a:lvl7pPr marL="3200400" lvl="6" indent="-342900" algn="l">
              <a:lnSpc>
                <a:spcPct val="107000"/>
              </a:lnSpc>
              <a:spcBef>
                <a:spcPts val="1200"/>
              </a:spcBef>
              <a:spcAft>
                <a:spcPts val="0"/>
              </a:spcAft>
              <a:buClr>
                <a:schemeClr val="dk1"/>
              </a:buClr>
              <a:buSzPts val="1800"/>
              <a:buChar char="​"/>
              <a:defRPr/>
            </a:lvl7pPr>
            <a:lvl8pPr marL="3657600" lvl="7" indent="-342900" algn="l">
              <a:lnSpc>
                <a:spcPct val="87000"/>
              </a:lnSpc>
              <a:spcBef>
                <a:spcPts val="1800"/>
              </a:spcBef>
              <a:spcAft>
                <a:spcPts val="0"/>
              </a:spcAft>
              <a:buClr>
                <a:schemeClr val="dk1"/>
              </a:buClr>
              <a:buSzPts val="1800"/>
              <a:buChar char="​"/>
              <a:defRPr/>
            </a:lvl8pPr>
            <a:lvl9pPr marL="4114800" lvl="8" indent="-228600" algn="l">
              <a:lnSpc>
                <a:spcPct val="87000"/>
              </a:lnSpc>
              <a:spcBef>
                <a:spcPts val="1800"/>
              </a:spcBef>
              <a:spcAft>
                <a:spcPts val="0"/>
              </a:spcAft>
              <a:buClr>
                <a:schemeClr val="dk1"/>
              </a:buClr>
              <a:buSzPts val="1800"/>
              <a:buNone/>
              <a:defRPr/>
            </a:lvl9pPr>
          </a:lstStyle>
          <a:p>
            <a:endParaRPr/>
          </a:p>
        </p:txBody>
      </p:sp>
      <p:sp>
        <p:nvSpPr>
          <p:cNvPr id="1579" name="Google Shape;1579;p195"/>
          <p:cNvSpPr txBox="1">
            <a:spLocks noGrp="1"/>
          </p:cNvSpPr>
          <p:nvPr>
            <p:ph type="body" idx="3"/>
          </p:nvPr>
        </p:nvSpPr>
        <p:spPr>
          <a:xfrm>
            <a:off x="3340102" y="6229370"/>
            <a:ext cx="2613026" cy="236312"/>
          </a:xfrm>
          <a:prstGeom prst="rect">
            <a:avLst/>
          </a:prstGeom>
          <a:noFill/>
          <a:ln>
            <a:noFill/>
          </a:ln>
        </p:spPr>
        <p:txBody>
          <a:bodyPr spcFirstLastPara="1" wrap="square" lIns="0" tIns="0" rIns="0" bIns="0" anchor="t" anchorCtr="0">
            <a:noAutofit/>
          </a:bodyPr>
          <a:lstStyle>
            <a:lvl1pPr marL="457200" lvl="0" indent="-228600" algn="l">
              <a:lnSpc>
                <a:spcPct val="96000"/>
              </a:lnSpc>
              <a:spcBef>
                <a:spcPts val="1200"/>
              </a:spcBef>
              <a:spcAft>
                <a:spcPts val="0"/>
              </a:spcAft>
              <a:buSzPts val="1400"/>
              <a:buNone/>
              <a:defRPr sz="1400" b="0">
                <a:solidFill>
                  <a:schemeClr val="dk1"/>
                </a:solidFill>
                <a:latin typeface="Space Mono"/>
                <a:ea typeface="Space Mono"/>
                <a:cs typeface="Space Mono"/>
                <a:sym typeface="Space Mono"/>
              </a:defRPr>
            </a:lvl1pPr>
            <a:lvl2pPr marL="914400" lvl="1" indent="-228600" algn="l">
              <a:lnSpc>
                <a:spcPct val="114000"/>
              </a:lnSpc>
              <a:spcBef>
                <a:spcPts val="0"/>
              </a:spcBef>
              <a:spcAft>
                <a:spcPts val="0"/>
              </a:spcAft>
              <a:buSzPts val="1400"/>
              <a:buNone/>
              <a:defRPr sz="1400">
                <a:solidFill>
                  <a:schemeClr val="lt1"/>
                </a:solidFill>
              </a:defRPr>
            </a:lvl2pPr>
            <a:lvl3pPr marL="1371600" lvl="2" indent="-228600" algn="l">
              <a:lnSpc>
                <a:spcPct val="114000"/>
              </a:lnSpc>
              <a:spcBef>
                <a:spcPts val="0"/>
              </a:spcBef>
              <a:spcAft>
                <a:spcPts val="0"/>
              </a:spcAft>
              <a:buSzPts val="1400"/>
              <a:buNone/>
              <a:defRPr sz="1400">
                <a:solidFill>
                  <a:schemeClr val="lt1"/>
                </a:solidFill>
              </a:defRPr>
            </a:lvl3pPr>
            <a:lvl4pPr marL="1828800" lvl="3" indent="-228600" algn="l">
              <a:lnSpc>
                <a:spcPct val="114000"/>
              </a:lnSpc>
              <a:spcBef>
                <a:spcPts val="0"/>
              </a:spcBef>
              <a:spcAft>
                <a:spcPts val="0"/>
              </a:spcAft>
              <a:buSzPts val="1400"/>
              <a:buNone/>
              <a:defRPr sz="1400">
                <a:solidFill>
                  <a:schemeClr val="lt1"/>
                </a:solidFill>
              </a:defRPr>
            </a:lvl4pPr>
            <a:lvl5pPr marL="2286000" lvl="4" indent="-228600" algn="l">
              <a:lnSpc>
                <a:spcPct val="114000"/>
              </a:lnSpc>
              <a:spcBef>
                <a:spcPts val="1800"/>
              </a:spcBef>
              <a:spcAft>
                <a:spcPts val="0"/>
              </a:spcAft>
              <a:buSzPts val="1400"/>
              <a:buNone/>
              <a:defRPr sz="1400">
                <a:solidFill>
                  <a:schemeClr val="lt1"/>
                </a:solidFill>
              </a:defRPr>
            </a:lvl5pPr>
            <a:lvl6pPr marL="2743200" lvl="5" indent="-342900" algn="l">
              <a:lnSpc>
                <a:spcPct val="96000"/>
              </a:lnSpc>
              <a:spcBef>
                <a:spcPts val="0"/>
              </a:spcBef>
              <a:spcAft>
                <a:spcPts val="0"/>
              </a:spcAft>
              <a:buClr>
                <a:schemeClr val="dk1"/>
              </a:buClr>
              <a:buSzPts val="1800"/>
              <a:buChar char="​"/>
              <a:defRPr/>
            </a:lvl6pPr>
            <a:lvl7pPr marL="3200400" lvl="6" indent="-342900" algn="l">
              <a:lnSpc>
                <a:spcPct val="107000"/>
              </a:lnSpc>
              <a:spcBef>
                <a:spcPts val="1200"/>
              </a:spcBef>
              <a:spcAft>
                <a:spcPts val="0"/>
              </a:spcAft>
              <a:buClr>
                <a:schemeClr val="dk1"/>
              </a:buClr>
              <a:buSzPts val="1800"/>
              <a:buChar char="​"/>
              <a:defRPr/>
            </a:lvl7pPr>
            <a:lvl8pPr marL="3657600" lvl="7" indent="-342900" algn="l">
              <a:lnSpc>
                <a:spcPct val="87000"/>
              </a:lnSpc>
              <a:spcBef>
                <a:spcPts val="1800"/>
              </a:spcBef>
              <a:spcAft>
                <a:spcPts val="0"/>
              </a:spcAft>
              <a:buClr>
                <a:schemeClr val="dk1"/>
              </a:buClr>
              <a:buSzPts val="1800"/>
              <a:buChar char="​"/>
              <a:defRPr/>
            </a:lvl8pPr>
            <a:lvl9pPr marL="4114800" lvl="8" indent="-228600" algn="l">
              <a:lnSpc>
                <a:spcPct val="87000"/>
              </a:lnSpc>
              <a:spcBef>
                <a:spcPts val="1800"/>
              </a:spcBef>
              <a:spcAft>
                <a:spcPts val="0"/>
              </a:spcAft>
              <a:buClr>
                <a:schemeClr val="dk1"/>
              </a:buClr>
              <a:buSzPts val="1800"/>
              <a:buNone/>
              <a:defRPr/>
            </a:lvl9pPr>
          </a:lstStyle>
          <a:p>
            <a:endParaRPr/>
          </a:p>
        </p:txBody>
      </p:sp>
      <p:sp>
        <p:nvSpPr>
          <p:cNvPr id="1580" name="Google Shape;1580;p195"/>
          <p:cNvSpPr/>
          <p:nvPr/>
        </p:nvSpPr>
        <p:spPr>
          <a:xfrm>
            <a:off x="11361220" y="6446711"/>
            <a:ext cx="322664" cy="290543"/>
          </a:xfrm>
          <a:custGeom>
            <a:avLst/>
            <a:gdLst/>
            <a:ahLst/>
            <a:cxnLst/>
            <a:rect l="l" t="t" r="r" b="b"/>
            <a:pathLst>
              <a:path w="441055" h="397148" extrusionOk="0">
                <a:moveTo>
                  <a:pt x="236007" y="397148"/>
                </a:moveTo>
                <a:lnTo>
                  <a:pt x="138508" y="397148"/>
                </a:lnTo>
                <a:cubicBezTo>
                  <a:pt x="118379" y="397148"/>
                  <a:pt x="99626" y="386322"/>
                  <a:pt x="89562" y="368912"/>
                </a:cubicBezTo>
                <a:lnTo>
                  <a:pt x="7531" y="226842"/>
                </a:lnTo>
                <a:cubicBezTo>
                  <a:pt x="-2509" y="209408"/>
                  <a:pt x="-2509" y="187756"/>
                  <a:pt x="7524" y="170346"/>
                </a:cubicBezTo>
                <a:lnTo>
                  <a:pt x="89569" y="28260"/>
                </a:lnTo>
                <a:cubicBezTo>
                  <a:pt x="99618" y="10826"/>
                  <a:pt x="118379" y="0"/>
                  <a:pt x="138508" y="0"/>
                </a:cubicBezTo>
                <a:lnTo>
                  <a:pt x="302544" y="0"/>
                </a:lnTo>
                <a:cubicBezTo>
                  <a:pt x="322673" y="0"/>
                  <a:pt x="341427" y="10826"/>
                  <a:pt x="351491" y="28260"/>
                </a:cubicBezTo>
                <a:lnTo>
                  <a:pt x="433513" y="170330"/>
                </a:lnTo>
                <a:cubicBezTo>
                  <a:pt x="443569" y="187748"/>
                  <a:pt x="443569" y="209408"/>
                  <a:pt x="433513" y="226842"/>
                </a:cubicBezTo>
                <a:lnTo>
                  <a:pt x="412300" y="260664"/>
                </a:lnTo>
                <a:cubicBezTo>
                  <a:pt x="402425" y="277776"/>
                  <a:pt x="383663" y="288594"/>
                  <a:pt x="363527" y="288594"/>
                </a:cubicBezTo>
                <a:lnTo>
                  <a:pt x="265902" y="288594"/>
                </a:lnTo>
                <a:lnTo>
                  <a:pt x="319271" y="198519"/>
                </a:lnTo>
                <a:lnTo>
                  <a:pt x="269901" y="113040"/>
                </a:lnTo>
                <a:lnTo>
                  <a:pt x="171136" y="113040"/>
                </a:lnTo>
                <a:lnTo>
                  <a:pt x="121742" y="198582"/>
                </a:lnTo>
                <a:lnTo>
                  <a:pt x="236007" y="397148"/>
                </a:lnTo>
                <a:lnTo>
                  <a:pt x="236007" y="39714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dk1"/>
              </a:solidFill>
              <a:latin typeface="Inter Light"/>
              <a:ea typeface="Inter Light"/>
              <a:cs typeface="Inter Light"/>
              <a:sym typeface="Inter Light"/>
            </a:endParaRPr>
          </a:p>
        </p:txBody>
      </p:sp>
      <p:sp>
        <p:nvSpPr>
          <p:cNvPr id="1581" name="Google Shape;1581;p195"/>
          <p:cNvSpPr txBox="1"/>
          <p:nvPr/>
        </p:nvSpPr>
        <p:spPr>
          <a:xfrm>
            <a:off x="11085818" y="6512110"/>
            <a:ext cx="121828" cy="142540"/>
          </a:xfrm>
          <a:prstGeom prst="rect">
            <a:avLst/>
          </a:prstGeom>
          <a:noFill/>
          <a:ln>
            <a:noFill/>
          </a:ln>
        </p:spPr>
        <p:txBody>
          <a:bodyPr spcFirstLastPara="1" wrap="square" lIns="0" tIns="0" rIns="0" bIns="0" anchor="b" anchorCtr="0">
            <a:spAutoFit/>
          </a:bodyPr>
          <a:lstStyle/>
          <a:p>
            <a:pPr marL="0" marR="0" lvl="0" indent="0" algn="r" rtl="0">
              <a:lnSpc>
                <a:spcPct val="125000"/>
              </a:lnSpc>
              <a:spcBef>
                <a:spcPts val="0"/>
              </a:spcBef>
              <a:spcAft>
                <a:spcPts val="0"/>
              </a:spcAft>
              <a:buNone/>
            </a:pPr>
            <a:fld id="{00000000-1234-1234-1234-123412341234}" type="slidenum">
              <a:rPr lang="en-US" sz="800">
                <a:solidFill>
                  <a:srgbClr val="A5A5A5"/>
                </a:solidFill>
                <a:latin typeface="Space Mono"/>
                <a:ea typeface="Space Mono"/>
                <a:cs typeface="Space Mono"/>
                <a:sym typeface="Space Mono"/>
              </a:rPr>
              <a:t>‹#›</a:t>
            </a:fld>
            <a:endParaRPr sz="800">
              <a:solidFill>
                <a:srgbClr val="A5A5A5"/>
              </a:solidFill>
              <a:latin typeface="Space Mono"/>
              <a:ea typeface="Space Mono"/>
              <a:cs typeface="Space Mono"/>
              <a:sym typeface="Space Mono"/>
            </a:endParaRPr>
          </a:p>
        </p:txBody>
      </p:sp>
      <p:sp>
        <p:nvSpPr>
          <p:cNvPr id="1582" name="Google Shape;1582;p195"/>
          <p:cNvSpPr txBox="1"/>
          <p:nvPr/>
        </p:nvSpPr>
        <p:spPr>
          <a:xfrm>
            <a:off x="495299" y="6505759"/>
            <a:ext cx="3773458" cy="157607"/>
          </a:xfrm>
          <a:prstGeom prst="rect">
            <a:avLst/>
          </a:prstGeom>
          <a:noFill/>
          <a:ln>
            <a:noFill/>
          </a:ln>
        </p:spPr>
        <p:txBody>
          <a:bodyPr spcFirstLastPara="1" wrap="square" lIns="0" tIns="0" rIns="0" bIns="0" anchor="b" anchorCtr="0">
            <a:spAutoFit/>
          </a:bodyPr>
          <a:lstStyle/>
          <a:p>
            <a:pPr marL="0" marR="0" lvl="0" indent="0" algn="l" rtl="0">
              <a:lnSpc>
                <a:spcPct val="96000"/>
              </a:lnSpc>
              <a:spcBef>
                <a:spcPts val="0"/>
              </a:spcBef>
              <a:spcAft>
                <a:spcPts val="0"/>
              </a:spcAft>
              <a:buClr>
                <a:srgbClr val="3253DC"/>
              </a:buClr>
              <a:buSzPts val="1600"/>
              <a:buFont typeface="Arial"/>
              <a:buNone/>
            </a:pPr>
            <a:r>
              <a:rPr lang="en-US" sz="1600" baseline="-25000">
                <a:solidFill>
                  <a:srgbClr val="A5A5A5"/>
                </a:solidFill>
                <a:latin typeface="Space Mono"/>
                <a:ea typeface="Space Mono"/>
                <a:cs typeface="Space Mono"/>
                <a:sym typeface="Space Mono"/>
              </a:rPr>
              <a:t>©</a:t>
            </a:r>
            <a:r>
              <a:rPr lang="en-US" sz="500" baseline="-25000">
                <a:solidFill>
                  <a:srgbClr val="C19EE3"/>
                </a:solidFill>
                <a:latin typeface="Space Mono"/>
                <a:ea typeface="Space Mono"/>
                <a:cs typeface="Space Mono"/>
                <a:sym typeface="Space Mono"/>
              </a:rPr>
              <a:t> </a:t>
            </a:r>
            <a:r>
              <a:rPr lang="en-US" sz="800">
                <a:solidFill>
                  <a:srgbClr val="A5A5A5"/>
                </a:solidFill>
                <a:latin typeface="Space Mono"/>
                <a:ea typeface="Space Mono"/>
                <a:cs typeface="Space Mono"/>
                <a:sym typeface="Space Mono"/>
              </a:rPr>
              <a:t>2022 Pure Storage, Inc.</a:t>
            </a:r>
            <a:endParaRPr/>
          </a:p>
        </p:txBody>
      </p:sp>
    </p:spTree>
    <p:extLst>
      <p:ext uri="{BB962C8B-B14F-4D97-AF65-F5344CB8AC3E}">
        <p14:creationId xmlns:p14="http://schemas.microsoft.com/office/powerpoint/2010/main" val="300565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matchingName="Closing Slide">
  <p:cSld name="Closing Slide">
    <p:bg>
      <p:bgPr>
        <a:gradFill>
          <a:gsLst>
            <a:gs pos="0">
              <a:schemeClr val="accent5"/>
            </a:gs>
            <a:gs pos="72000">
              <a:schemeClr val="accent1"/>
            </a:gs>
            <a:gs pos="100000">
              <a:schemeClr val="accent1"/>
            </a:gs>
          </a:gsLst>
          <a:lin ang="2700000" scaled="0"/>
        </a:gradFill>
        <a:effectLst/>
      </p:bgPr>
    </p:bg>
    <p:spTree>
      <p:nvGrpSpPr>
        <p:cNvPr id="1" name="Shape 1583"/>
        <p:cNvGrpSpPr/>
        <p:nvPr/>
      </p:nvGrpSpPr>
      <p:grpSpPr>
        <a:xfrm>
          <a:off x="0" y="0"/>
          <a:ext cx="0" cy="0"/>
          <a:chOff x="0" y="0"/>
          <a:chExt cx="0" cy="0"/>
        </a:xfrm>
      </p:grpSpPr>
      <p:sp>
        <p:nvSpPr>
          <p:cNvPr id="1584" name="Google Shape;1584;p196"/>
          <p:cNvSpPr/>
          <p:nvPr/>
        </p:nvSpPr>
        <p:spPr>
          <a:xfrm>
            <a:off x="4115784" y="1645920"/>
            <a:ext cx="3960432" cy="3566162"/>
          </a:xfrm>
          <a:custGeom>
            <a:avLst/>
            <a:gdLst/>
            <a:ahLst/>
            <a:cxnLst/>
            <a:rect l="l" t="t" r="r" b="b"/>
            <a:pathLst>
              <a:path w="441055" h="397148" extrusionOk="0">
                <a:moveTo>
                  <a:pt x="236007" y="397148"/>
                </a:moveTo>
                <a:lnTo>
                  <a:pt x="138508" y="397148"/>
                </a:lnTo>
                <a:cubicBezTo>
                  <a:pt x="118379" y="397148"/>
                  <a:pt x="99626" y="386322"/>
                  <a:pt x="89562" y="368912"/>
                </a:cubicBezTo>
                <a:lnTo>
                  <a:pt x="7531" y="226842"/>
                </a:lnTo>
                <a:cubicBezTo>
                  <a:pt x="-2509" y="209408"/>
                  <a:pt x="-2509" y="187756"/>
                  <a:pt x="7524" y="170346"/>
                </a:cubicBezTo>
                <a:lnTo>
                  <a:pt x="89569" y="28260"/>
                </a:lnTo>
                <a:cubicBezTo>
                  <a:pt x="99618" y="10826"/>
                  <a:pt x="118379" y="0"/>
                  <a:pt x="138508" y="0"/>
                </a:cubicBezTo>
                <a:lnTo>
                  <a:pt x="302544" y="0"/>
                </a:lnTo>
                <a:cubicBezTo>
                  <a:pt x="322673" y="0"/>
                  <a:pt x="341427" y="10826"/>
                  <a:pt x="351491" y="28260"/>
                </a:cubicBezTo>
                <a:lnTo>
                  <a:pt x="433513" y="170330"/>
                </a:lnTo>
                <a:cubicBezTo>
                  <a:pt x="443569" y="187748"/>
                  <a:pt x="443569" y="209408"/>
                  <a:pt x="433513" y="226842"/>
                </a:cubicBezTo>
                <a:lnTo>
                  <a:pt x="412300" y="260664"/>
                </a:lnTo>
                <a:cubicBezTo>
                  <a:pt x="402425" y="277776"/>
                  <a:pt x="383663" y="288594"/>
                  <a:pt x="363527" y="288594"/>
                </a:cubicBezTo>
                <a:lnTo>
                  <a:pt x="265902" y="288594"/>
                </a:lnTo>
                <a:lnTo>
                  <a:pt x="319271" y="198519"/>
                </a:lnTo>
                <a:lnTo>
                  <a:pt x="269901" y="113040"/>
                </a:lnTo>
                <a:lnTo>
                  <a:pt x="171136" y="113040"/>
                </a:lnTo>
                <a:lnTo>
                  <a:pt x="121742" y="198582"/>
                </a:lnTo>
                <a:lnTo>
                  <a:pt x="236007" y="397148"/>
                </a:lnTo>
                <a:lnTo>
                  <a:pt x="236007" y="39714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dk1"/>
              </a:solidFill>
              <a:latin typeface="Inter Light"/>
              <a:ea typeface="Inter Light"/>
              <a:cs typeface="Inter Light"/>
              <a:sym typeface="Inter Light"/>
            </a:endParaRPr>
          </a:p>
        </p:txBody>
      </p:sp>
    </p:spTree>
    <p:extLst>
      <p:ext uri="{BB962C8B-B14F-4D97-AF65-F5344CB8AC3E}">
        <p14:creationId xmlns:p14="http://schemas.microsoft.com/office/powerpoint/2010/main" val="3670047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matchingName="Teal Image Right">
  <p:cSld name="1_Teal Image Right">
    <p:spTree>
      <p:nvGrpSpPr>
        <p:cNvPr id="1" name="Shape 1585"/>
        <p:cNvGrpSpPr/>
        <p:nvPr/>
      </p:nvGrpSpPr>
      <p:grpSpPr>
        <a:xfrm>
          <a:off x="0" y="0"/>
          <a:ext cx="0" cy="0"/>
          <a:chOff x="0" y="0"/>
          <a:chExt cx="0" cy="0"/>
        </a:xfrm>
      </p:grpSpPr>
      <p:sp>
        <p:nvSpPr>
          <p:cNvPr id="1586" name="Google Shape;1586;p197"/>
          <p:cNvSpPr/>
          <p:nvPr/>
        </p:nvSpPr>
        <p:spPr>
          <a:xfrm>
            <a:off x="0" y="0"/>
            <a:ext cx="4658374" cy="6858000"/>
          </a:xfrm>
          <a:prstGeom prst="rect">
            <a:avLst/>
          </a:prstGeom>
          <a:gradFill>
            <a:gsLst>
              <a:gs pos="0">
                <a:schemeClr val="accent4"/>
              </a:gs>
              <a:gs pos="100000">
                <a:srgbClr val="006456"/>
              </a:gs>
            </a:gsLst>
            <a:lin ang="8100000" scaled="0"/>
          </a:gradFill>
          <a:ln>
            <a:noFill/>
          </a:ln>
        </p:spPr>
        <p:txBody>
          <a:bodyPr spcFirstLastPara="1" wrap="square" lIns="91425" tIns="45700" rIns="91425" bIns="45700" anchor="ctr" anchorCtr="0">
            <a:noAutofit/>
          </a:bodyPr>
          <a:lstStyle/>
          <a:p>
            <a:pPr marL="0" marR="0" lvl="0" indent="0" algn="ctr" rtl="0">
              <a:lnSpc>
                <a:spcPct val="96000"/>
              </a:lnSpc>
              <a:spcBef>
                <a:spcPts val="0"/>
              </a:spcBef>
              <a:spcAft>
                <a:spcPts val="0"/>
              </a:spcAft>
              <a:buClr>
                <a:schemeClr val="dk1"/>
              </a:buClr>
              <a:buSzPts val="1800"/>
              <a:buFont typeface="Inter Light"/>
              <a:buNone/>
            </a:pPr>
            <a:endParaRPr sz="1800">
              <a:solidFill>
                <a:schemeClr val="lt1"/>
              </a:solidFill>
              <a:latin typeface="Inter Light"/>
              <a:ea typeface="Inter Light"/>
              <a:cs typeface="Inter Light"/>
              <a:sym typeface="Inter Light"/>
            </a:endParaRPr>
          </a:p>
        </p:txBody>
      </p:sp>
      <p:sp>
        <p:nvSpPr>
          <p:cNvPr id="1587" name="Google Shape;1587;p197"/>
          <p:cNvSpPr>
            <a:spLocks noGrp="1"/>
          </p:cNvSpPr>
          <p:nvPr>
            <p:ph type="pic" idx="2"/>
          </p:nvPr>
        </p:nvSpPr>
        <p:spPr>
          <a:xfrm>
            <a:off x="4658374" y="0"/>
            <a:ext cx="7533626" cy="6858000"/>
          </a:xfrm>
          <a:prstGeom prst="rect">
            <a:avLst/>
          </a:prstGeom>
          <a:noFill/>
          <a:ln>
            <a:noFill/>
          </a:ln>
        </p:spPr>
      </p:sp>
      <p:sp>
        <p:nvSpPr>
          <p:cNvPr id="1588" name="Google Shape;1588;p197"/>
          <p:cNvSpPr/>
          <p:nvPr/>
        </p:nvSpPr>
        <p:spPr>
          <a:xfrm>
            <a:off x="4610836" y="0"/>
            <a:ext cx="47538"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96000"/>
              </a:lnSpc>
              <a:spcBef>
                <a:spcPts val="0"/>
              </a:spcBef>
              <a:spcAft>
                <a:spcPts val="0"/>
              </a:spcAft>
              <a:buClr>
                <a:schemeClr val="dk1"/>
              </a:buClr>
              <a:buSzPts val="1800"/>
              <a:buFont typeface="Inter Light"/>
              <a:buNone/>
            </a:pPr>
            <a:endParaRPr sz="1800">
              <a:solidFill>
                <a:schemeClr val="lt1"/>
              </a:solidFill>
              <a:latin typeface="Helvetica Neue"/>
              <a:ea typeface="Helvetica Neue"/>
              <a:cs typeface="Helvetica Neue"/>
              <a:sym typeface="Helvetica Neue"/>
            </a:endParaRPr>
          </a:p>
        </p:txBody>
      </p:sp>
      <p:sp>
        <p:nvSpPr>
          <p:cNvPr id="1589" name="Google Shape;1589;p197"/>
          <p:cNvSpPr txBox="1"/>
          <p:nvPr/>
        </p:nvSpPr>
        <p:spPr>
          <a:xfrm>
            <a:off x="495299" y="6505759"/>
            <a:ext cx="3773458" cy="157607"/>
          </a:xfrm>
          <a:prstGeom prst="rect">
            <a:avLst/>
          </a:prstGeom>
          <a:noFill/>
          <a:ln>
            <a:noFill/>
          </a:ln>
        </p:spPr>
        <p:txBody>
          <a:bodyPr spcFirstLastPara="1" wrap="square" lIns="0" tIns="0" rIns="0" bIns="0" anchor="b" anchorCtr="0">
            <a:spAutoFit/>
          </a:bodyPr>
          <a:lstStyle/>
          <a:p>
            <a:pPr marL="0" marR="0" lvl="0" indent="0" algn="l" rtl="0">
              <a:lnSpc>
                <a:spcPct val="96000"/>
              </a:lnSpc>
              <a:spcBef>
                <a:spcPts val="0"/>
              </a:spcBef>
              <a:spcAft>
                <a:spcPts val="0"/>
              </a:spcAft>
              <a:buClr>
                <a:srgbClr val="3253DC"/>
              </a:buClr>
              <a:buSzPts val="1600"/>
              <a:buFont typeface="Arial"/>
              <a:buNone/>
            </a:pPr>
            <a:r>
              <a:rPr lang="en-US" sz="1600" baseline="-25000">
                <a:solidFill>
                  <a:srgbClr val="BDFFF5"/>
                </a:solidFill>
                <a:latin typeface="Space Mono"/>
                <a:ea typeface="Space Mono"/>
                <a:cs typeface="Space Mono"/>
                <a:sym typeface="Space Mono"/>
              </a:rPr>
              <a:t>©</a:t>
            </a:r>
            <a:r>
              <a:rPr lang="en-US" sz="500" baseline="-25000">
                <a:solidFill>
                  <a:srgbClr val="FEB898"/>
                </a:solidFill>
                <a:latin typeface="Space Mono"/>
                <a:ea typeface="Space Mono"/>
                <a:cs typeface="Space Mono"/>
                <a:sym typeface="Space Mono"/>
              </a:rPr>
              <a:t> </a:t>
            </a:r>
            <a:r>
              <a:rPr lang="en-US" sz="800">
                <a:solidFill>
                  <a:srgbClr val="BDFFF5"/>
                </a:solidFill>
                <a:latin typeface="Space Mono"/>
                <a:ea typeface="Space Mono"/>
                <a:cs typeface="Space Mono"/>
                <a:sym typeface="Space Mono"/>
              </a:rPr>
              <a:t>2021  Pure Storage, Inc.</a:t>
            </a:r>
            <a:endParaRPr sz="800">
              <a:solidFill>
                <a:srgbClr val="BDFFF5"/>
              </a:solidFill>
              <a:latin typeface="Space Mono"/>
              <a:ea typeface="Space Mono"/>
              <a:cs typeface="Space Mono"/>
              <a:sym typeface="Space Mono"/>
            </a:endParaRPr>
          </a:p>
        </p:txBody>
      </p:sp>
      <p:sp>
        <p:nvSpPr>
          <p:cNvPr id="1590" name="Google Shape;1590;p197"/>
          <p:cNvSpPr txBox="1">
            <a:spLocks noGrp="1"/>
          </p:cNvSpPr>
          <p:nvPr>
            <p:ph type="body" idx="1"/>
          </p:nvPr>
        </p:nvSpPr>
        <p:spPr>
          <a:xfrm>
            <a:off x="495300" y="2442804"/>
            <a:ext cx="3556000" cy="1657341"/>
          </a:xfrm>
          <a:prstGeom prst="rect">
            <a:avLst/>
          </a:prstGeom>
          <a:noFill/>
          <a:ln>
            <a:noFill/>
          </a:ln>
        </p:spPr>
        <p:txBody>
          <a:bodyPr spcFirstLastPara="1" wrap="square" lIns="0" tIns="0" rIns="0" bIns="0" anchor="t" anchorCtr="0">
            <a:noAutofit/>
          </a:bodyPr>
          <a:lstStyle>
            <a:lvl1pPr marL="457200" lvl="0" indent="-228600" algn="l">
              <a:lnSpc>
                <a:spcPct val="96000"/>
              </a:lnSpc>
              <a:spcBef>
                <a:spcPts val="1200"/>
              </a:spcBef>
              <a:spcAft>
                <a:spcPts val="0"/>
              </a:spcAft>
              <a:buClr>
                <a:schemeClr val="lt1"/>
              </a:buClr>
              <a:buSzPts val="1800"/>
              <a:buNone/>
              <a:defRPr sz="1800">
                <a:solidFill>
                  <a:schemeClr val="lt1"/>
                </a:solidFill>
              </a:defRPr>
            </a:lvl1pPr>
            <a:lvl2pPr marL="914400" lvl="1" indent="-228600" algn="l">
              <a:lnSpc>
                <a:spcPct val="107000"/>
              </a:lnSpc>
              <a:spcBef>
                <a:spcPts val="0"/>
              </a:spcBef>
              <a:spcAft>
                <a:spcPts val="0"/>
              </a:spcAft>
              <a:buClr>
                <a:schemeClr val="lt1"/>
              </a:buClr>
              <a:buSzPts val="2100"/>
              <a:buNone/>
              <a:defRPr>
                <a:solidFill>
                  <a:schemeClr val="lt1"/>
                </a:solidFill>
              </a:defRPr>
            </a:lvl2pPr>
            <a:lvl3pPr marL="1371600" lvl="2" indent="-228600" algn="l">
              <a:lnSpc>
                <a:spcPct val="107000"/>
              </a:lnSpc>
              <a:spcBef>
                <a:spcPts val="0"/>
              </a:spcBef>
              <a:spcAft>
                <a:spcPts val="0"/>
              </a:spcAft>
              <a:buClr>
                <a:schemeClr val="lt1"/>
              </a:buClr>
              <a:buSzPts val="1800"/>
              <a:buNone/>
              <a:defRPr>
                <a:solidFill>
                  <a:schemeClr val="lt1"/>
                </a:solidFill>
              </a:defRPr>
            </a:lvl3pPr>
            <a:lvl4pPr marL="1828800" lvl="3" indent="-228600" algn="l">
              <a:lnSpc>
                <a:spcPct val="107000"/>
              </a:lnSpc>
              <a:spcBef>
                <a:spcPts val="0"/>
              </a:spcBef>
              <a:spcAft>
                <a:spcPts val="0"/>
              </a:spcAft>
              <a:buClr>
                <a:schemeClr val="lt1"/>
              </a:buClr>
              <a:buSzPts val="1800"/>
              <a:buNone/>
              <a:defRPr>
                <a:solidFill>
                  <a:schemeClr val="lt1"/>
                </a:solidFill>
              </a:defRPr>
            </a:lvl4pPr>
            <a:lvl5pPr marL="2286000" lvl="4" indent="-228600" algn="l">
              <a:lnSpc>
                <a:spcPct val="96000"/>
              </a:lnSpc>
              <a:spcBef>
                <a:spcPts val="1800"/>
              </a:spcBef>
              <a:spcAft>
                <a:spcPts val="0"/>
              </a:spcAft>
              <a:buSzPts val="2100"/>
              <a:buFont typeface="Arial"/>
              <a:buNone/>
              <a:defRPr>
                <a:solidFill>
                  <a:schemeClr val="lt1"/>
                </a:solidFill>
              </a:defRPr>
            </a:lvl5pPr>
            <a:lvl6pPr marL="2743200" lvl="5" indent="-228600" algn="l">
              <a:lnSpc>
                <a:spcPct val="96000"/>
              </a:lnSpc>
              <a:spcBef>
                <a:spcPts val="0"/>
              </a:spcBef>
              <a:spcAft>
                <a:spcPts val="0"/>
              </a:spcAft>
              <a:buClr>
                <a:schemeClr val="lt1"/>
              </a:buClr>
              <a:buSzPts val="1800"/>
              <a:buNone/>
              <a:defRPr>
                <a:solidFill>
                  <a:schemeClr val="lt1"/>
                </a:solidFill>
              </a:defRPr>
            </a:lvl6pPr>
            <a:lvl7pPr marL="3200400" lvl="6" indent="-406400" algn="l">
              <a:lnSpc>
                <a:spcPct val="107000"/>
              </a:lnSpc>
              <a:spcBef>
                <a:spcPts val="1200"/>
              </a:spcBef>
              <a:spcAft>
                <a:spcPts val="0"/>
              </a:spcAft>
              <a:buClr>
                <a:schemeClr val="lt1"/>
              </a:buClr>
              <a:buSzPts val="2800"/>
              <a:buChar char="​"/>
              <a:defRPr>
                <a:solidFill>
                  <a:schemeClr val="lt1"/>
                </a:solidFill>
              </a:defRPr>
            </a:lvl7pPr>
            <a:lvl8pPr marL="3657600" lvl="7" indent="-577850" algn="l">
              <a:lnSpc>
                <a:spcPct val="87000"/>
              </a:lnSpc>
              <a:spcBef>
                <a:spcPts val="1800"/>
              </a:spcBef>
              <a:spcAft>
                <a:spcPts val="0"/>
              </a:spcAft>
              <a:buClr>
                <a:schemeClr val="lt1"/>
              </a:buClr>
              <a:buSzPts val="5500"/>
              <a:buChar char="​"/>
              <a:defRPr>
                <a:solidFill>
                  <a:schemeClr val="lt1"/>
                </a:solidFill>
              </a:defRPr>
            </a:lvl8pPr>
            <a:lvl9pPr marL="4114800" lvl="8" indent="-228600" algn="l">
              <a:lnSpc>
                <a:spcPct val="87000"/>
              </a:lnSpc>
              <a:spcBef>
                <a:spcPts val="1800"/>
              </a:spcBef>
              <a:spcAft>
                <a:spcPts val="0"/>
              </a:spcAft>
              <a:buClr>
                <a:schemeClr val="lt1"/>
              </a:buClr>
              <a:buSzPts val="6800"/>
              <a:buNone/>
              <a:defRPr>
                <a:solidFill>
                  <a:schemeClr val="lt1"/>
                </a:solidFill>
              </a:defRPr>
            </a:lvl9pPr>
          </a:lstStyle>
          <a:p>
            <a:endParaRPr/>
          </a:p>
        </p:txBody>
      </p:sp>
      <p:sp>
        <p:nvSpPr>
          <p:cNvPr id="1591" name="Google Shape;1591;p197"/>
          <p:cNvSpPr txBox="1">
            <a:spLocks noGrp="1"/>
          </p:cNvSpPr>
          <p:nvPr>
            <p:ph type="title"/>
          </p:nvPr>
        </p:nvSpPr>
        <p:spPr>
          <a:xfrm>
            <a:off x="495300" y="1694981"/>
            <a:ext cx="3574220" cy="589072"/>
          </a:xfrm>
          <a:prstGeom prst="rect">
            <a:avLst/>
          </a:prstGeom>
          <a:noFill/>
          <a:ln>
            <a:noFill/>
          </a:ln>
        </p:spPr>
        <p:txBody>
          <a:bodyPr spcFirstLastPara="1" wrap="square" lIns="0" tIns="0" rIns="0" bIns="0" anchor="b" anchorCtr="0">
            <a:spAutoFit/>
          </a:bodyPr>
          <a:lstStyle>
            <a:lvl1pPr lvl="0" algn="l">
              <a:lnSpc>
                <a:spcPct val="87000"/>
              </a:lnSpc>
              <a:spcBef>
                <a:spcPts val="0"/>
              </a:spcBef>
              <a:spcAft>
                <a:spcPts val="0"/>
              </a:spcAft>
              <a:buClr>
                <a:schemeClr val="lt1"/>
              </a:buClr>
              <a:buSzPts val="4400"/>
              <a:buFont typeface="Inter ExtraBold"/>
              <a:buNone/>
              <a:defRPr sz="4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691846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1592"/>
        <p:cNvGrpSpPr/>
        <p:nvPr/>
      </p:nvGrpSpPr>
      <p:grpSpPr>
        <a:xfrm>
          <a:off x="0" y="0"/>
          <a:ext cx="0" cy="0"/>
          <a:chOff x="0" y="0"/>
          <a:chExt cx="0" cy="0"/>
        </a:xfrm>
      </p:grpSpPr>
      <p:sp>
        <p:nvSpPr>
          <p:cNvPr id="1593" name="Google Shape;1593;p198"/>
          <p:cNvSpPr txBox="1">
            <a:spLocks noGrp="1"/>
          </p:cNvSpPr>
          <p:nvPr>
            <p:ph type="ftr" idx="11"/>
          </p:nvPr>
        </p:nvSpPr>
        <p:spPr>
          <a:xfrm>
            <a:off x="4481166" y="6356352"/>
            <a:ext cx="3229669" cy="366183"/>
          </a:xfrm>
          <a:prstGeom prst="rect">
            <a:avLst/>
          </a:prstGeom>
          <a:noFill/>
          <a:ln>
            <a:noFill/>
          </a:ln>
        </p:spPr>
        <p:txBody>
          <a:bodyPr spcFirstLastPara="1" wrap="square" lIns="91425" tIns="0" rIns="91425" bIns="45700" anchor="ctr" anchorCtr="0">
            <a:noAutofit/>
          </a:bodyPr>
          <a:lstStyle>
            <a:lvl1pPr lvl="0" algn="ctr">
              <a:lnSpc>
                <a:spcPct val="96000"/>
              </a:lnSpc>
              <a:spcBef>
                <a:spcPts val="0"/>
              </a:spcBef>
              <a:spcAft>
                <a:spcPts val="0"/>
              </a:spcAft>
              <a:buSzPts val="1400"/>
              <a:buNone/>
              <a:defRPr>
                <a:latin typeface="Inter"/>
                <a:ea typeface="Inter"/>
                <a:cs typeface="Inter"/>
                <a:sym typeface="Inter"/>
              </a:defRPr>
            </a:lvl1pPr>
            <a:lvl2pPr lvl="1" algn="l">
              <a:spcBef>
                <a:spcPts val="0"/>
              </a:spcBef>
              <a:spcAft>
                <a:spcPts val="0"/>
              </a:spcAft>
              <a:buClr>
                <a:schemeClr val="dk1"/>
              </a:buClr>
              <a:buSzPts val="1400"/>
              <a:buFont typeface="Inter Light"/>
              <a:buNone/>
              <a:defRPr/>
            </a:lvl2pPr>
            <a:lvl3pPr lvl="2" algn="l">
              <a:spcBef>
                <a:spcPts val="0"/>
              </a:spcBef>
              <a:spcAft>
                <a:spcPts val="0"/>
              </a:spcAft>
              <a:buClr>
                <a:schemeClr val="dk1"/>
              </a:buClr>
              <a:buSzPts val="1400"/>
              <a:buFont typeface="Inter Light"/>
              <a:buNone/>
              <a:defRPr/>
            </a:lvl3pPr>
            <a:lvl4pPr lvl="3" algn="l">
              <a:spcBef>
                <a:spcPts val="0"/>
              </a:spcBef>
              <a:spcAft>
                <a:spcPts val="0"/>
              </a:spcAft>
              <a:buClr>
                <a:schemeClr val="dk1"/>
              </a:buClr>
              <a:buSzPts val="1400"/>
              <a:buFont typeface="Inter Light"/>
              <a:buNone/>
              <a:defRPr/>
            </a:lvl4pPr>
            <a:lvl5pPr lvl="4" algn="l">
              <a:spcBef>
                <a:spcPts val="0"/>
              </a:spcBef>
              <a:spcAft>
                <a:spcPts val="0"/>
              </a:spcAft>
              <a:buClr>
                <a:schemeClr val="dk1"/>
              </a:buClr>
              <a:buSzPts val="1400"/>
              <a:buFont typeface="Inter Light"/>
              <a:buNone/>
              <a:defRPr/>
            </a:lvl5pPr>
            <a:lvl6pPr lvl="5" algn="l">
              <a:spcBef>
                <a:spcPts val="0"/>
              </a:spcBef>
              <a:spcAft>
                <a:spcPts val="0"/>
              </a:spcAft>
              <a:buClr>
                <a:schemeClr val="dk1"/>
              </a:buClr>
              <a:buSzPts val="1400"/>
              <a:buFont typeface="Inter Light"/>
              <a:buNone/>
              <a:defRPr/>
            </a:lvl6pPr>
            <a:lvl7pPr lvl="6" algn="l">
              <a:spcBef>
                <a:spcPts val="0"/>
              </a:spcBef>
              <a:spcAft>
                <a:spcPts val="0"/>
              </a:spcAft>
              <a:buClr>
                <a:schemeClr val="dk1"/>
              </a:buClr>
              <a:buSzPts val="1400"/>
              <a:buFont typeface="Inter Light"/>
              <a:buNone/>
              <a:defRPr/>
            </a:lvl7pPr>
            <a:lvl8pPr lvl="7" algn="l">
              <a:spcBef>
                <a:spcPts val="0"/>
              </a:spcBef>
              <a:spcAft>
                <a:spcPts val="0"/>
              </a:spcAft>
              <a:buClr>
                <a:schemeClr val="dk1"/>
              </a:buClr>
              <a:buSzPts val="1400"/>
              <a:buFont typeface="Inter Light"/>
              <a:buNone/>
              <a:defRPr/>
            </a:lvl8pPr>
            <a:lvl9pPr lvl="8" algn="l">
              <a:spcBef>
                <a:spcPts val="0"/>
              </a:spcBef>
              <a:spcAft>
                <a:spcPts val="0"/>
              </a:spcAft>
              <a:buClr>
                <a:schemeClr val="dk1"/>
              </a:buClr>
              <a:buSzPts val="1400"/>
              <a:buFont typeface="Inter Light"/>
              <a:buNone/>
              <a:defRPr/>
            </a:lvl9pPr>
          </a:lstStyle>
          <a:p>
            <a:endParaRPr/>
          </a:p>
        </p:txBody>
      </p:sp>
      <p:sp>
        <p:nvSpPr>
          <p:cNvPr id="1594" name="Google Shape;1594;p198"/>
          <p:cNvSpPr txBox="1"/>
          <p:nvPr/>
        </p:nvSpPr>
        <p:spPr>
          <a:xfrm>
            <a:off x="8524407" y="6375816"/>
            <a:ext cx="0" cy="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chemeClr val="dk1"/>
              </a:buClr>
              <a:buSzPts val="1867"/>
              <a:buFont typeface="Inter Light"/>
              <a:buNone/>
            </a:pPr>
            <a:endParaRPr sz="1867">
              <a:solidFill>
                <a:schemeClr val="dk1"/>
              </a:solidFill>
              <a:latin typeface="Inter"/>
              <a:ea typeface="Inter"/>
              <a:cs typeface="Inter"/>
              <a:sym typeface="Inter"/>
            </a:endParaRPr>
          </a:p>
        </p:txBody>
      </p:sp>
      <p:sp>
        <p:nvSpPr>
          <p:cNvPr id="1595" name="Google Shape;1595;p198"/>
          <p:cNvSpPr txBox="1"/>
          <p:nvPr/>
        </p:nvSpPr>
        <p:spPr>
          <a:xfrm>
            <a:off x="8994099" y="6395803"/>
            <a:ext cx="0" cy="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chemeClr val="dk1"/>
              </a:buClr>
              <a:buSzPts val="1867"/>
              <a:buFont typeface="Inter Light"/>
              <a:buNone/>
            </a:pPr>
            <a:endParaRPr sz="1867">
              <a:solidFill>
                <a:schemeClr val="dk1"/>
              </a:solidFill>
              <a:latin typeface="Inter"/>
              <a:ea typeface="Inter"/>
              <a:cs typeface="Inter"/>
              <a:sym typeface="Inter"/>
            </a:endParaRPr>
          </a:p>
        </p:txBody>
      </p:sp>
      <p:sp>
        <p:nvSpPr>
          <p:cNvPr id="1596" name="Google Shape;1596;p198"/>
          <p:cNvSpPr txBox="1"/>
          <p:nvPr/>
        </p:nvSpPr>
        <p:spPr>
          <a:xfrm>
            <a:off x="1998688" y="6425784"/>
            <a:ext cx="0" cy="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chemeClr val="dk1"/>
              </a:buClr>
              <a:buSzPts val="1867"/>
              <a:buFont typeface="Inter Light"/>
              <a:buNone/>
            </a:pPr>
            <a:endParaRPr sz="1867">
              <a:solidFill>
                <a:schemeClr val="dk1"/>
              </a:solidFill>
              <a:latin typeface="Inter"/>
              <a:ea typeface="Inter"/>
              <a:cs typeface="Inter"/>
              <a:sym typeface="Inter"/>
            </a:endParaRPr>
          </a:p>
        </p:txBody>
      </p:sp>
      <p:sp>
        <p:nvSpPr>
          <p:cNvPr id="1597" name="Google Shape;1597;p198"/>
          <p:cNvSpPr txBox="1">
            <a:spLocks noGrp="1"/>
          </p:cNvSpPr>
          <p:nvPr>
            <p:ph type="title"/>
          </p:nvPr>
        </p:nvSpPr>
        <p:spPr>
          <a:xfrm>
            <a:off x="495300" y="549416"/>
            <a:ext cx="11187112" cy="455189"/>
          </a:xfrm>
          <a:prstGeom prst="rect">
            <a:avLst/>
          </a:prstGeom>
          <a:noFill/>
          <a:ln>
            <a:noFill/>
          </a:ln>
        </p:spPr>
        <p:txBody>
          <a:bodyPr spcFirstLastPara="1" wrap="square" lIns="0" tIns="0" rIns="0" bIns="0" anchor="b" anchorCtr="0">
            <a:spAutoFit/>
          </a:bodyPr>
          <a:lstStyle>
            <a:lvl1pPr lvl="0" algn="l">
              <a:lnSpc>
                <a:spcPct val="84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0142783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matchingName="Title + Subhead">
  <p:cSld name="Title + Subhead">
    <p:spTree>
      <p:nvGrpSpPr>
        <p:cNvPr id="1" name="Shape 1598"/>
        <p:cNvGrpSpPr/>
        <p:nvPr/>
      </p:nvGrpSpPr>
      <p:grpSpPr>
        <a:xfrm>
          <a:off x="0" y="0"/>
          <a:ext cx="0" cy="0"/>
          <a:chOff x="0" y="0"/>
          <a:chExt cx="0" cy="0"/>
        </a:xfrm>
      </p:grpSpPr>
      <p:sp>
        <p:nvSpPr>
          <p:cNvPr id="1599" name="Google Shape;1599;p199"/>
          <p:cNvSpPr txBox="1">
            <a:spLocks noGrp="1"/>
          </p:cNvSpPr>
          <p:nvPr>
            <p:ph type="body" idx="1"/>
          </p:nvPr>
        </p:nvSpPr>
        <p:spPr>
          <a:xfrm>
            <a:off x="838200" y="1234679"/>
            <a:ext cx="10515600" cy="2667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1400"/>
              <a:buNone/>
              <a:defRPr sz="1867" b="0" i="0" cap="none">
                <a:solidFill>
                  <a:schemeClr val="dk1"/>
                </a:solidFill>
                <a:latin typeface="Inter"/>
                <a:ea typeface="Inter"/>
                <a:cs typeface="Inter"/>
                <a:sym typeface="Inter"/>
              </a:defRPr>
            </a:lvl1pPr>
            <a:lvl2pPr marL="914400" lvl="1" indent="-228600" algn="l">
              <a:lnSpc>
                <a:spcPct val="90000"/>
              </a:lnSpc>
              <a:spcBef>
                <a:spcPts val="667"/>
              </a:spcBef>
              <a:spcAft>
                <a:spcPts val="0"/>
              </a:spcAft>
              <a:buClr>
                <a:schemeClr val="dk1"/>
              </a:buClr>
              <a:buSzPts val="1800"/>
              <a:buNone/>
              <a:defRPr/>
            </a:lvl2pPr>
            <a:lvl3pPr marL="1371600" lvl="2" indent="-228600" algn="l">
              <a:lnSpc>
                <a:spcPct val="85000"/>
              </a:lnSpc>
              <a:spcBef>
                <a:spcPts val="400"/>
              </a:spcBef>
              <a:spcAft>
                <a:spcPts val="0"/>
              </a:spcAft>
              <a:buClr>
                <a:schemeClr val="dk1"/>
              </a:buClr>
              <a:buSzPts val="1120"/>
              <a:buNone/>
              <a:defRPr/>
            </a:lvl3pPr>
            <a:lvl4pPr marL="1828800" lvl="3" indent="-228600" algn="l">
              <a:lnSpc>
                <a:spcPct val="85000"/>
              </a:lnSpc>
              <a:spcBef>
                <a:spcPts val="267"/>
              </a:spcBef>
              <a:spcAft>
                <a:spcPts val="0"/>
              </a:spcAft>
              <a:buClr>
                <a:schemeClr val="dk1"/>
              </a:buClr>
              <a:buSzPts val="1600"/>
              <a:buNone/>
              <a:defRPr/>
            </a:lvl4pPr>
            <a:lvl5pPr marL="2286000" lvl="4" indent="-228600" algn="l">
              <a:lnSpc>
                <a:spcPct val="85000"/>
              </a:lnSpc>
              <a:spcBef>
                <a:spcPts val="267"/>
              </a:spcBef>
              <a:spcAft>
                <a:spcPts val="0"/>
              </a:spcAft>
              <a:buClr>
                <a:schemeClr val="dk1"/>
              </a:buClr>
              <a:buSzPts val="1120"/>
              <a:buNone/>
              <a:defRPr/>
            </a:lvl5pPr>
            <a:lvl6pPr marL="2743200" lvl="5" indent="-342900" algn="l">
              <a:lnSpc>
                <a:spcPct val="75000"/>
              </a:lnSpc>
              <a:spcBef>
                <a:spcPts val="1067"/>
              </a:spcBef>
              <a:spcAft>
                <a:spcPts val="0"/>
              </a:spcAft>
              <a:buClr>
                <a:schemeClr val="dk1"/>
              </a:buClr>
              <a:buSzPts val="1800"/>
              <a:buChar char="​"/>
              <a:defRPr/>
            </a:lvl6pPr>
            <a:lvl7pPr marL="3200400" lvl="6" indent="-342900" algn="l">
              <a:lnSpc>
                <a:spcPct val="110000"/>
              </a:lnSpc>
              <a:spcBef>
                <a:spcPts val="533"/>
              </a:spcBef>
              <a:spcAft>
                <a:spcPts val="0"/>
              </a:spcAft>
              <a:buClr>
                <a:schemeClr val="accent1"/>
              </a:buClr>
              <a:buSzPts val="1800"/>
              <a:buChar char="​"/>
              <a:defRPr/>
            </a:lvl7pPr>
            <a:lvl8pPr marL="3657600" lvl="7" indent="-342900" algn="l">
              <a:lnSpc>
                <a:spcPct val="110000"/>
              </a:lnSpc>
              <a:spcBef>
                <a:spcPts val="533"/>
              </a:spcBef>
              <a:spcAft>
                <a:spcPts val="0"/>
              </a:spcAft>
              <a:buClr>
                <a:schemeClr val="accent3"/>
              </a:buClr>
              <a:buSzPts val="1800"/>
              <a:buChar char="​"/>
              <a:defRPr/>
            </a:lvl8pPr>
            <a:lvl9pPr marL="4114800" lvl="8" indent="-342900" algn="l">
              <a:lnSpc>
                <a:spcPct val="85000"/>
              </a:lnSpc>
              <a:spcBef>
                <a:spcPts val="533"/>
              </a:spcBef>
              <a:spcAft>
                <a:spcPts val="0"/>
              </a:spcAft>
              <a:buClr>
                <a:schemeClr val="dk1"/>
              </a:buClr>
              <a:buSzPts val="1800"/>
              <a:buChar char="​"/>
              <a:defRPr/>
            </a:lvl9pPr>
          </a:lstStyle>
          <a:p>
            <a:endParaRPr/>
          </a:p>
        </p:txBody>
      </p:sp>
      <p:sp>
        <p:nvSpPr>
          <p:cNvPr id="1600" name="Google Shape;1600;p199"/>
          <p:cNvSpPr txBox="1">
            <a:spLocks noGrp="1"/>
          </p:cNvSpPr>
          <p:nvPr>
            <p:ph type="title"/>
          </p:nvPr>
        </p:nvSpPr>
        <p:spPr>
          <a:xfrm>
            <a:off x="838200" y="4235"/>
            <a:ext cx="10515600" cy="1258927"/>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dk1"/>
              </a:buClr>
              <a:buSzPts val="1400"/>
              <a:buFont typeface="Inter"/>
              <a:buNone/>
              <a:defRPr b="1" i="0" cap="none">
                <a:latin typeface="Inter"/>
                <a:ea typeface="Inter"/>
                <a:cs typeface="Inter"/>
                <a:sym typeface="Inter"/>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2589803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601"/>
        <p:cNvGrpSpPr/>
        <p:nvPr/>
      </p:nvGrpSpPr>
      <p:grpSpPr>
        <a:xfrm>
          <a:off x="0" y="0"/>
          <a:ext cx="0" cy="0"/>
          <a:chOff x="0" y="0"/>
          <a:chExt cx="0" cy="0"/>
        </a:xfrm>
      </p:grpSpPr>
      <p:sp>
        <p:nvSpPr>
          <p:cNvPr id="1602" name="Google Shape;1602;p200"/>
          <p:cNvSpPr txBox="1">
            <a:spLocks noGrp="1"/>
          </p:cNvSpPr>
          <p:nvPr>
            <p:ph type="title"/>
          </p:nvPr>
        </p:nvSpPr>
        <p:spPr>
          <a:xfrm>
            <a:off x="838200" y="4235"/>
            <a:ext cx="10515600" cy="1258927"/>
          </a:xfrm>
          <a:prstGeom prst="rect">
            <a:avLst/>
          </a:prstGeom>
          <a:noFill/>
          <a:ln>
            <a:noFill/>
          </a:ln>
        </p:spPr>
        <p:txBody>
          <a:bodyPr spcFirstLastPara="1" wrap="square" lIns="0" tIns="0" rIns="0" bIns="0" anchor="b" anchorCtr="0">
            <a:noAutofit/>
          </a:bodyPr>
          <a:lstStyle>
            <a:lvl1pPr lvl="0" algn="l">
              <a:lnSpc>
                <a:spcPct val="68000"/>
              </a:lnSpc>
              <a:spcBef>
                <a:spcPts val="0"/>
              </a:spcBef>
              <a:spcAft>
                <a:spcPts val="0"/>
              </a:spcAft>
              <a:buClr>
                <a:schemeClr val="dk1"/>
              </a:buClr>
              <a:buSzPts val="1400"/>
              <a:buFont typeface="Inter"/>
              <a:buNone/>
              <a:defRPr b="1" i="0" cap="none">
                <a:latin typeface="Inter"/>
                <a:ea typeface="Inter"/>
                <a:cs typeface="Inter"/>
                <a:sym typeface="Inter"/>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a:endParaRPr/>
          </a:p>
        </p:txBody>
      </p:sp>
      <p:sp>
        <p:nvSpPr>
          <p:cNvPr id="1603" name="Google Shape;1603;p200"/>
          <p:cNvSpPr txBox="1">
            <a:spLocks noGrp="1"/>
          </p:cNvSpPr>
          <p:nvPr>
            <p:ph type="body" idx="1"/>
          </p:nvPr>
        </p:nvSpPr>
        <p:spPr>
          <a:xfrm>
            <a:off x="838200" y="1234679"/>
            <a:ext cx="10515600" cy="2667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None/>
              <a:defRPr sz="1867" b="0" i="0" cap="none">
                <a:solidFill>
                  <a:schemeClr val="dk1"/>
                </a:solidFill>
                <a:latin typeface="Inter"/>
                <a:ea typeface="Inter"/>
                <a:cs typeface="Inter"/>
                <a:sym typeface="Inter"/>
              </a:defRPr>
            </a:lvl1pPr>
            <a:lvl2pPr marL="914400" lvl="1" indent="-228600" algn="l">
              <a:lnSpc>
                <a:spcPct val="90000"/>
              </a:lnSpc>
              <a:spcBef>
                <a:spcPts val="667"/>
              </a:spcBef>
              <a:spcAft>
                <a:spcPts val="0"/>
              </a:spcAft>
              <a:buClr>
                <a:schemeClr val="dk1"/>
              </a:buClr>
              <a:buSzPts val="1800"/>
              <a:buNone/>
              <a:defRPr/>
            </a:lvl2pPr>
            <a:lvl3pPr marL="1371600" lvl="2" indent="-228600" algn="l">
              <a:lnSpc>
                <a:spcPct val="85000"/>
              </a:lnSpc>
              <a:spcBef>
                <a:spcPts val="400"/>
              </a:spcBef>
              <a:spcAft>
                <a:spcPts val="0"/>
              </a:spcAft>
              <a:buClr>
                <a:schemeClr val="dk1"/>
              </a:buClr>
              <a:buSzPts val="1120"/>
              <a:buNone/>
              <a:defRPr/>
            </a:lvl3pPr>
            <a:lvl4pPr marL="1828800" lvl="3" indent="-228600" algn="l">
              <a:lnSpc>
                <a:spcPct val="85000"/>
              </a:lnSpc>
              <a:spcBef>
                <a:spcPts val="267"/>
              </a:spcBef>
              <a:spcAft>
                <a:spcPts val="0"/>
              </a:spcAft>
              <a:buClr>
                <a:schemeClr val="dk1"/>
              </a:buClr>
              <a:buSzPts val="1600"/>
              <a:buNone/>
              <a:defRPr/>
            </a:lvl4pPr>
            <a:lvl5pPr marL="2286000" lvl="4" indent="-228600" algn="l">
              <a:lnSpc>
                <a:spcPct val="85000"/>
              </a:lnSpc>
              <a:spcBef>
                <a:spcPts val="267"/>
              </a:spcBef>
              <a:spcAft>
                <a:spcPts val="0"/>
              </a:spcAft>
              <a:buClr>
                <a:schemeClr val="dk1"/>
              </a:buClr>
              <a:buSzPts val="1120"/>
              <a:buNone/>
              <a:defRPr/>
            </a:lvl5pPr>
            <a:lvl6pPr marL="2743200" lvl="5" indent="-342900" algn="l">
              <a:lnSpc>
                <a:spcPct val="75000"/>
              </a:lnSpc>
              <a:spcBef>
                <a:spcPts val="1067"/>
              </a:spcBef>
              <a:spcAft>
                <a:spcPts val="0"/>
              </a:spcAft>
              <a:buClr>
                <a:schemeClr val="dk1"/>
              </a:buClr>
              <a:buSzPts val="1800"/>
              <a:buChar char="​"/>
              <a:defRPr/>
            </a:lvl6pPr>
            <a:lvl7pPr marL="3200400" lvl="6" indent="-342900" algn="l">
              <a:lnSpc>
                <a:spcPct val="110000"/>
              </a:lnSpc>
              <a:spcBef>
                <a:spcPts val="533"/>
              </a:spcBef>
              <a:spcAft>
                <a:spcPts val="0"/>
              </a:spcAft>
              <a:buClr>
                <a:schemeClr val="accent1"/>
              </a:buClr>
              <a:buSzPts val="1800"/>
              <a:buChar char="​"/>
              <a:defRPr/>
            </a:lvl7pPr>
            <a:lvl8pPr marL="3657600" lvl="7" indent="-342900" algn="l">
              <a:lnSpc>
                <a:spcPct val="110000"/>
              </a:lnSpc>
              <a:spcBef>
                <a:spcPts val="533"/>
              </a:spcBef>
              <a:spcAft>
                <a:spcPts val="0"/>
              </a:spcAft>
              <a:buClr>
                <a:schemeClr val="accent3"/>
              </a:buClr>
              <a:buSzPts val="1800"/>
              <a:buChar char="​"/>
              <a:defRPr/>
            </a:lvl8pPr>
            <a:lvl9pPr marL="4114800" lvl="8" indent="-342900" algn="l">
              <a:lnSpc>
                <a:spcPct val="85000"/>
              </a:lnSpc>
              <a:spcBef>
                <a:spcPts val="533"/>
              </a:spcBef>
              <a:spcAft>
                <a:spcPts val="0"/>
              </a:spcAft>
              <a:buClr>
                <a:schemeClr val="dk1"/>
              </a:buClr>
              <a:buSzPts val="1800"/>
              <a:buChar char="​"/>
              <a:defRPr/>
            </a:lvl9pPr>
          </a:lstStyle>
          <a:p>
            <a:endParaRPr/>
          </a:p>
        </p:txBody>
      </p:sp>
      <p:sp>
        <p:nvSpPr>
          <p:cNvPr id="1604" name="Google Shape;1604;p200"/>
          <p:cNvSpPr txBox="1">
            <a:spLocks noGrp="1"/>
          </p:cNvSpPr>
          <p:nvPr>
            <p:ph type="body" idx="2"/>
          </p:nvPr>
        </p:nvSpPr>
        <p:spPr>
          <a:xfrm>
            <a:off x="838201" y="1894418"/>
            <a:ext cx="7658100" cy="39243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333"/>
              </a:spcBef>
              <a:spcAft>
                <a:spcPts val="0"/>
              </a:spcAft>
              <a:buClr>
                <a:schemeClr val="dk1"/>
              </a:buClr>
              <a:buSzPts val="1800"/>
              <a:buChar char="​"/>
              <a:defRPr sz="2400">
                <a:latin typeface="Inter"/>
                <a:ea typeface="Inter"/>
                <a:cs typeface="Inter"/>
                <a:sym typeface="Inter"/>
              </a:defRPr>
            </a:lvl1pPr>
            <a:lvl2pPr marL="914400" lvl="1" indent="-342900" algn="l">
              <a:lnSpc>
                <a:spcPct val="90000"/>
              </a:lnSpc>
              <a:spcBef>
                <a:spcPts val="667"/>
              </a:spcBef>
              <a:spcAft>
                <a:spcPts val="0"/>
              </a:spcAft>
              <a:buClr>
                <a:schemeClr val="dk1"/>
              </a:buClr>
              <a:buSzPts val="1800"/>
              <a:buChar char="•"/>
              <a:defRPr sz="2400">
                <a:latin typeface="Inter"/>
                <a:ea typeface="Inter"/>
                <a:cs typeface="Inter"/>
                <a:sym typeface="Inter"/>
              </a:defRPr>
            </a:lvl2pPr>
            <a:lvl3pPr marL="1371600" lvl="2" indent="-299719" algn="l">
              <a:lnSpc>
                <a:spcPct val="85000"/>
              </a:lnSpc>
              <a:spcBef>
                <a:spcPts val="400"/>
              </a:spcBef>
              <a:spcAft>
                <a:spcPts val="0"/>
              </a:spcAft>
              <a:buClr>
                <a:schemeClr val="dk1"/>
              </a:buClr>
              <a:buSzPts val="1120"/>
              <a:buChar char="o"/>
              <a:defRPr sz="2133">
                <a:latin typeface="Inter"/>
                <a:ea typeface="Inter"/>
                <a:cs typeface="Inter"/>
                <a:sym typeface="Inter"/>
              </a:defRPr>
            </a:lvl3pPr>
            <a:lvl4pPr marL="1828800" lvl="3" indent="-330200" algn="l">
              <a:lnSpc>
                <a:spcPct val="85000"/>
              </a:lnSpc>
              <a:spcBef>
                <a:spcPts val="267"/>
              </a:spcBef>
              <a:spcAft>
                <a:spcPts val="0"/>
              </a:spcAft>
              <a:buClr>
                <a:schemeClr val="dk1"/>
              </a:buClr>
              <a:buSzPts val="1600"/>
              <a:buChar char="-"/>
              <a:defRPr sz="2133">
                <a:latin typeface="Inter"/>
                <a:ea typeface="Inter"/>
                <a:cs typeface="Inter"/>
                <a:sym typeface="Inter"/>
              </a:defRPr>
            </a:lvl4pPr>
            <a:lvl5pPr marL="2286000" lvl="4" indent="-299720" algn="l">
              <a:lnSpc>
                <a:spcPct val="85000"/>
              </a:lnSpc>
              <a:spcBef>
                <a:spcPts val="267"/>
              </a:spcBef>
              <a:spcAft>
                <a:spcPts val="0"/>
              </a:spcAft>
              <a:buClr>
                <a:schemeClr val="dk1"/>
              </a:buClr>
              <a:buSzPts val="1120"/>
              <a:buChar char="▪"/>
              <a:defRPr sz="1867">
                <a:latin typeface="Inter"/>
                <a:ea typeface="Inter"/>
                <a:cs typeface="Inter"/>
                <a:sym typeface="Inter"/>
              </a:defRPr>
            </a:lvl5pPr>
            <a:lvl6pPr marL="2743200" lvl="5" indent="-342900" algn="l">
              <a:lnSpc>
                <a:spcPct val="75000"/>
              </a:lnSpc>
              <a:spcBef>
                <a:spcPts val="1067"/>
              </a:spcBef>
              <a:spcAft>
                <a:spcPts val="0"/>
              </a:spcAft>
              <a:buClr>
                <a:schemeClr val="dk1"/>
              </a:buClr>
              <a:buSzPts val="1800"/>
              <a:buChar char="​"/>
              <a:defRPr/>
            </a:lvl6pPr>
            <a:lvl7pPr marL="3200400" lvl="6" indent="-342900" algn="l">
              <a:lnSpc>
                <a:spcPct val="110000"/>
              </a:lnSpc>
              <a:spcBef>
                <a:spcPts val="533"/>
              </a:spcBef>
              <a:spcAft>
                <a:spcPts val="0"/>
              </a:spcAft>
              <a:buClr>
                <a:schemeClr val="accent1"/>
              </a:buClr>
              <a:buSzPts val="1800"/>
              <a:buChar char="​"/>
              <a:defRPr/>
            </a:lvl7pPr>
            <a:lvl8pPr marL="3657600" lvl="7" indent="-342900" algn="l">
              <a:lnSpc>
                <a:spcPct val="110000"/>
              </a:lnSpc>
              <a:spcBef>
                <a:spcPts val="533"/>
              </a:spcBef>
              <a:spcAft>
                <a:spcPts val="0"/>
              </a:spcAft>
              <a:buClr>
                <a:schemeClr val="accent3"/>
              </a:buClr>
              <a:buSzPts val="1800"/>
              <a:buChar char="​"/>
              <a:defRPr/>
            </a:lvl8pPr>
            <a:lvl9pPr marL="4114800" lvl="8" indent="-342900" algn="l">
              <a:lnSpc>
                <a:spcPct val="85000"/>
              </a:lnSpc>
              <a:spcBef>
                <a:spcPts val="533"/>
              </a:spcBef>
              <a:spcAft>
                <a:spcPts val="0"/>
              </a:spcAft>
              <a:buClr>
                <a:schemeClr val="dk1"/>
              </a:buClr>
              <a:buSzPts val="1800"/>
              <a:buChar char="​"/>
              <a:defRPr/>
            </a:lvl9pPr>
          </a:lstStyle>
          <a:p>
            <a:endParaRPr/>
          </a:p>
        </p:txBody>
      </p:sp>
      <p:sp>
        <p:nvSpPr>
          <p:cNvPr id="1605" name="Google Shape;1605;p200"/>
          <p:cNvSpPr txBox="1">
            <a:spLocks noGrp="1"/>
          </p:cNvSpPr>
          <p:nvPr>
            <p:ph type="ftr" idx="11"/>
          </p:nvPr>
        </p:nvSpPr>
        <p:spPr>
          <a:xfrm>
            <a:off x="4481166" y="6356352"/>
            <a:ext cx="3229669" cy="366183"/>
          </a:xfrm>
          <a:prstGeom prst="rect">
            <a:avLst/>
          </a:prstGeom>
          <a:noFill/>
          <a:ln>
            <a:noFill/>
          </a:ln>
        </p:spPr>
        <p:txBody>
          <a:bodyPr spcFirstLastPara="1" wrap="square" lIns="91425" tIns="0" rIns="91425" bIns="45700" anchor="ctr" anchorCtr="0">
            <a:noAutofit/>
          </a:bodyPr>
          <a:lstStyle>
            <a:lvl1pPr lvl="0" algn="ctr">
              <a:lnSpc>
                <a:spcPct val="96000"/>
              </a:lnSpc>
              <a:spcBef>
                <a:spcPts val="0"/>
              </a:spcBef>
              <a:spcAft>
                <a:spcPts val="0"/>
              </a:spcAft>
              <a:buSzPts val="1400"/>
              <a:buNone/>
              <a:defRPr>
                <a:latin typeface="Inter"/>
                <a:ea typeface="Inter"/>
                <a:cs typeface="Inter"/>
                <a:sym typeface="Inter"/>
              </a:defRPr>
            </a:lvl1pPr>
            <a:lvl2pPr lvl="1" algn="l">
              <a:spcBef>
                <a:spcPts val="0"/>
              </a:spcBef>
              <a:spcAft>
                <a:spcPts val="0"/>
              </a:spcAft>
              <a:buClr>
                <a:schemeClr val="dk1"/>
              </a:buClr>
              <a:buSzPts val="1400"/>
              <a:buFont typeface="Inter Light"/>
              <a:buNone/>
              <a:defRPr/>
            </a:lvl2pPr>
            <a:lvl3pPr lvl="2" algn="l">
              <a:spcBef>
                <a:spcPts val="0"/>
              </a:spcBef>
              <a:spcAft>
                <a:spcPts val="0"/>
              </a:spcAft>
              <a:buClr>
                <a:schemeClr val="dk1"/>
              </a:buClr>
              <a:buSzPts val="1400"/>
              <a:buFont typeface="Inter Light"/>
              <a:buNone/>
              <a:defRPr/>
            </a:lvl3pPr>
            <a:lvl4pPr lvl="3" algn="l">
              <a:spcBef>
                <a:spcPts val="0"/>
              </a:spcBef>
              <a:spcAft>
                <a:spcPts val="0"/>
              </a:spcAft>
              <a:buClr>
                <a:schemeClr val="dk1"/>
              </a:buClr>
              <a:buSzPts val="1400"/>
              <a:buFont typeface="Inter Light"/>
              <a:buNone/>
              <a:defRPr/>
            </a:lvl4pPr>
            <a:lvl5pPr lvl="4" algn="l">
              <a:spcBef>
                <a:spcPts val="0"/>
              </a:spcBef>
              <a:spcAft>
                <a:spcPts val="0"/>
              </a:spcAft>
              <a:buClr>
                <a:schemeClr val="dk1"/>
              </a:buClr>
              <a:buSzPts val="1400"/>
              <a:buFont typeface="Inter Light"/>
              <a:buNone/>
              <a:defRPr/>
            </a:lvl5pPr>
            <a:lvl6pPr lvl="5" algn="l">
              <a:spcBef>
                <a:spcPts val="0"/>
              </a:spcBef>
              <a:spcAft>
                <a:spcPts val="0"/>
              </a:spcAft>
              <a:buClr>
                <a:schemeClr val="dk1"/>
              </a:buClr>
              <a:buSzPts val="1400"/>
              <a:buFont typeface="Inter Light"/>
              <a:buNone/>
              <a:defRPr/>
            </a:lvl6pPr>
            <a:lvl7pPr lvl="6" algn="l">
              <a:spcBef>
                <a:spcPts val="0"/>
              </a:spcBef>
              <a:spcAft>
                <a:spcPts val="0"/>
              </a:spcAft>
              <a:buClr>
                <a:schemeClr val="dk1"/>
              </a:buClr>
              <a:buSzPts val="1400"/>
              <a:buFont typeface="Inter Light"/>
              <a:buNone/>
              <a:defRPr/>
            </a:lvl7pPr>
            <a:lvl8pPr lvl="7" algn="l">
              <a:spcBef>
                <a:spcPts val="0"/>
              </a:spcBef>
              <a:spcAft>
                <a:spcPts val="0"/>
              </a:spcAft>
              <a:buClr>
                <a:schemeClr val="dk1"/>
              </a:buClr>
              <a:buSzPts val="1400"/>
              <a:buFont typeface="Inter Light"/>
              <a:buNone/>
              <a:defRPr/>
            </a:lvl8pPr>
            <a:lvl9pPr lvl="8" algn="l">
              <a:spcBef>
                <a:spcPts val="0"/>
              </a:spcBef>
              <a:spcAft>
                <a:spcPts val="0"/>
              </a:spcAft>
              <a:buClr>
                <a:schemeClr val="dk1"/>
              </a:buClr>
              <a:buSzPts val="1400"/>
              <a:buFont typeface="Inter Light"/>
              <a:buNone/>
              <a:defRPr/>
            </a:lvl9pPr>
          </a:lstStyle>
          <a:p>
            <a:endParaRPr/>
          </a:p>
        </p:txBody>
      </p:sp>
    </p:spTree>
    <p:extLst>
      <p:ext uri="{BB962C8B-B14F-4D97-AF65-F5344CB8AC3E}">
        <p14:creationId xmlns:p14="http://schemas.microsoft.com/office/powerpoint/2010/main" val="282795090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matchingName="Title and Bullets">
  <p:cSld name="Title and Bullets">
    <p:spTree>
      <p:nvGrpSpPr>
        <p:cNvPr id="1" name="Shape 1606"/>
        <p:cNvGrpSpPr/>
        <p:nvPr/>
      </p:nvGrpSpPr>
      <p:grpSpPr>
        <a:xfrm>
          <a:off x="0" y="0"/>
          <a:ext cx="0" cy="0"/>
          <a:chOff x="0" y="0"/>
          <a:chExt cx="0" cy="0"/>
        </a:xfrm>
      </p:grpSpPr>
      <p:sp>
        <p:nvSpPr>
          <p:cNvPr id="1607" name="Google Shape;1607;p201"/>
          <p:cNvSpPr txBox="1">
            <a:spLocks noGrp="1"/>
          </p:cNvSpPr>
          <p:nvPr>
            <p:ph type="title"/>
          </p:nvPr>
        </p:nvSpPr>
        <p:spPr>
          <a:xfrm>
            <a:off x="838200" y="4235"/>
            <a:ext cx="10515600" cy="1258927"/>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dk1"/>
              </a:buClr>
              <a:buSzPts val="1400"/>
              <a:buFont typeface="Inter"/>
              <a:buNone/>
              <a:defRPr b="1" i="0" cap="none">
                <a:latin typeface="Inter"/>
                <a:ea typeface="Inter"/>
                <a:cs typeface="Inter"/>
                <a:sym typeface="Inter"/>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a:endParaRPr/>
          </a:p>
        </p:txBody>
      </p:sp>
      <p:sp>
        <p:nvSpPr>
          <p:cNvPr id="1608" name="Google Shape;1608;p201"/>
          <p:cNvSpPr txBox="1">
            <a:spLocks noGrp="1"/>
          </p:cNvSpPr>
          <p:nvPr>
            <p:ph type="body" idx="1"/>
          </p:nvPr>
        </p:nvSpPr>
        <p:spPr>
          <a:xfrm>
            <a:off x="838200" y="1234679"/>
            <a:ext cx="10515600" cy="2667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333"/>
              </a:spcBef>
              <a:spcAft>
                <a:spcPts val="0"/>
              </a:spcAft>
              <a:buClr>
                <a:schemeClr val="dk1"/>
              </a:buClr>
              <a:buSzPts val="1400"/>
              <a:buNone/>
              <a:defRPr sz="1867" b="0" i="0" cap="none">
                <a:solidFill>
                  <a:schemeClr val="dk1"/>
                </a:solidFill>
                <a:latin typeface="Inter"/>
                <a:ea typeface="Inter"/>
                <a:cs typeface="Inter"/>
                <a:sym typeface="Inter"/>
              </a:defRPr>
            </a:lvl1pPr>
            <a:lvl2pPr marL="914400" lvl="1" indent="-228600" algn="l">
              <a:lnSpc>
                <a:spcPct val="90000"/>
              </a:lnSpc>
              <a:spcBef>
                <a:spcPts val="667"/>
              </a:spcBef>
              <a:spcAft>
                <a:spcPts val="0"/>
              </a:spcAft>
              <a:buClr>
                <a:schemeClr val="dk1"/>
              </a:buClr>
              <a:buSzPts val="1800"/>
              <a:buNone/>
              <a:defRPr/>
            </a:lvl2pPr>
            <a:lvl3pPr marL="1371600" lvl="2" indent="-228600" algn="l">
              <a:lnSpc>
                <a:spcPct val="85000"/>
              </a:lnSpc>
              <a:spcBef>
                <a:spcPts val="400"/>
              </a:spcBef>
              <a:spcAft>
                <a:spcPts val="0"/>
              </a:spcAft>
              <a:buClr>
                <a:schemeClr val="dk1"/>
              </a:buClr>
              <a:buSzPts val="1120"/>
              <a:buNone/>
              <a:defRPr/>
            </a:lvl3pPr>
            <a:lvl4pPr marL="1828800" lvl="3" indent="-228600" algn="l">
              <a:lnSpc>
                <a:spcPct val="85000"/>
              </a:lnSpc>
              <a:spcBef>
                <a:spcPts val="267"/>
              </a:spcBef>
              <a:spcAft>
                <a:spcPts val="0"/>
              </a:spcAft>
              <a:buClr>
                <a:schemeClr val="dk1"/>
              </a:buClr>
              <a:buSzPts val="1600"/>
              <a:buNone/>
              <a:defRPr/>
            </a:lvl4pPr>
            <a:lvl5pPr marL="2286000" lvl="4" indent="-228600" algn="l">
              <a:lnSpc>
                <a:spcPct val="85000"/>
              </a:lnSpc>
              <a:spcBef>
                <a:spcPts val="267"/>
              </a:spcBef>
              <a:spcAft>
                <a:spcPts val="0"/>
              </a:spcAft>
              <a:buClr>
                <a:schemeClr val="dk1"/>
              </a:buClr>
              <a:buSzPts val="1120"/>
              <a:buNone/>
              <a:defRPr/>
            </a:lvl5pPr>
            <a:lvl6pPr marL="2743200" lvl="5" indent="-342900" algn="l">
              <a:lnSpc>
                <a:spcPct val="75000"/>
              </a:lnSpc>
              <a:spcBef>
                <a:spcPts val="1067"/>
              </a:spcBef>
              <a:spcAft>
                <a:spcPts val="0"/>
              </a:spcAft>
              <a:buClr>
                <a:schemeClr val="dk1"/>
              </a:buClr>
              <a:buSzPts val="1800"/>
              <a:buChar char="​"/>
              <a:defRPr/>
            </a:lvl6pPr>
            <a:lvl7pPr marL="3200400" lvl="6" indent="-342900" algn="l">
              <a:lnSpc>
                <a:spcPct val="110000"/>
              </a:lnSpc>
              <a:spcBef>
                <a:spcPts val="533"/>
              </a:spcBef>
              <a:spcAft>
                <a:spcPts val="0"/>
              </a:spcAft>
              <a:buClr>
                <a:schemeClr val="accent1"/>
              </a:buClr>
              <a:buSzPts val="1800"/>
              <a:buChar char="​"/>
              <a:defRPr/>
            </a:lvl7pPr>
            <a:lvl8pPr marL="3657600" lvl="7" indent="-342900" algn="l">
              <a:lnSpc>
                <a:spcPct val="110000"/>
              </a:lnSpc>
              <a:spcBef>
                <a:spcPts val="533"/>
              </a:spcBef>
              <a:spcAft>
                <a:spcPts val="0"/>
              </a:spcAft>
              <a:buClr>
                <a:schemeClr val="accent3"/>
              </a:buClr>
              <a:buSzPts val="1800"/>
              <a:buChar char="​"/>
              <a:defRPr/>
            </a:lvl8pPr>
            <a:lvl9pPr marL="4114800" lvl="8" indent="-342900" algn="l">
              <a:lnSpc>
                <a:spcPct val="85000"/>
              </a:lnSpc>
              <a:spcBef>
                <a:spcPts val="533"/>
              </a:spcBef>
              <a:spcAft>
                <a:spcPts val="0"/>
              </a:spcAft>
              <a:buClr>
                <a:schemeClr val="dk1"/>
              </a:buClr>
              <a:buSzPts val="1800"/>
              <a:buChar char="​"/>
              <a:defRPr/>
            </a:lvl9pPr>
          </a:lstStyle>
          <a:p>
            <a:endParaRPr/>
          </a:p>
        </p:txBody>
      </p:sp>
      <p:sp>
        <p:nvSpPr>
          <p:cNvPr id="1609" name="Google Shape;1609;p201"/>
          <p:cNvSpPr txBox="1">
            <a:spLocks noGrp="1"/>
          </p:cNvSpPr>
          <p:nvPr>
            <p:ph type="body" idx="2"/>
          </p:nvPr>
        </p:nvSpPr>
        <p:spPr>
          <a:xfrm>
            <a:off x="838201" y="1894416"/>
            <a:ext cx="7658100" cy="3924301"/>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sz="2400">
                <a:latin typeface="Inter"/>
                <a:ea typeface="Inter"/>
                <a:cs typeface="Inter"/>
                <a:sym typeface="Inter"/>
              </a:defRPr>
            </a:lvl2pPr>
            <a:lvl3pPr marL="1371600" lvl="2" indent="-299719" algn="l">
              <a:lnSpc>
                <a:spcPct val="85000"/>
              </a:lnSpc>
              <a:spcBef>
                <a:spcPts val="400"/>
              </a:spcBef>
              <a:spcAft>
                <a:spcPts val="0"/>
              </a:spcAft>
              <a:buClr>
                <a:schemeClr val="dk1"/>
              </a:buClr>
              <a:buSzPts val="1120"/>
              <a:buChar char="o"/>
              <a:defRPr sz="2133">
                <a:latin typeface="Inter"/>
                <a:ea typeface="Inter"/>
                <a:cs typeface="Inter"/>
                <a:sym typeface="Inter"/>
              </a:defRPr>
            </a:lvl3pPr>
            <a:lvl4pPr marL="1828800" lvl="3" indent="-330200" algn="l">
              <a:lnSpc>
                <a:spcPct val="85000"/>
              </a:lnSpc>
              <a:spcBef>
                <a:spcPts val="267"/>
              </a:spcBef>
              <a:spcAft>
                <a:spcPts val="0"/>
              </a:spcAft>
              <a:buClr>
                <a:schemeClr val="dk1"/>
              </a:buClr>
              <a:buSzPts val="1600"/>
              <a:buChar char="-"/>
              <a:defRPr sz="2133">
                <a:latin typeface="Inter"/>
                <a:ea typeface="Inter"/>
                <a:cs typeface="Inter"/>
                <a:sym typeface="Inter"/>
              </a:defRPr>
            </a:lvl4pPr>
            <a:lvl5pPr marL="2286000" lvl="4" indent="-299720" algn="l">
              <a:lnSpc>
                <a:spcPct val="85000"/>
              </a:lnSpc>
              <a:spcBef>
                <a:spcPts val="267"/>
              </a:spcBef>
              <a:spcAft>
                <a:spcPts val="0"/>
              </a:spcAft>
              <a:buClr>
                <a:schemeClr val="dk1"/>
              </a:buClr>
              <a:buSzPts val="1120"/>
              <a:buChar char="▪"/>
              <a:defRPr sz="1867">
                <a:latin typeface="Inter"/>
                <a:ea typeface="Inter"/>
                <a:cs typeface="Inter"/>
                <a:sym typeface="Inter"/>
              </a:defRPr>
            </a:lvl5pPr>
            <a:lvl6pPr marL="2743200" lvl="5" indent="-342900" algn="l">
              <a:lnSpc>
                <a:spcPct val="75000"/>
              </a:lnSpc>
              <a:spcBef>
                <a:spcPts val="1067"/>
              </a:spcBef>
              <a:spcAft>
                <a:spcPts val="0"/>
              </a:spcAft>
              <a:buClr>
                <a:schemeClr val="dk1"/>
              </a:buClr>
              <a:buSzPts val="1800"/>
              <a:buChar char="​"/>
              <a:defRPr/>
            </a:lvl6pPr>
            <a:lvl7pPr marL="3200400" lvl="6" indent="-342900" algn="l">
              <a:lnSpc>
                <a:spcPct val="110000"/>
              </a:lnSpc>
              <a:spcBef>
                <a:spcPts val="533"/>
              </a:spcBef>
              <a:spcAft>
                <a:spcPts val="0"/>
              </a:spcAft>
              <a:buClr>
                <a:schemeClr val="accent1"/>
              </a:buClr>
              <a:buSzPts val="1800"/>
              <a:buChar char="​"/>
              <a:defRPr/>
            </a:lvl7pPr>
            <a:lvl8pPr marL="3657600" lvl="7" indent="-342900" algn="l">
              <a:lnSpc>
                <a:spcPct val="110000"/>
              </a:lnSpc>
              <a:spcBef>
                <a:spcPts val="533"/>
              </a:spcBef>
              <a:spcAft>
                <a:spcPts val="0"/>
              </a:spcAft>
              <a:buClr>
                <a:schemeClr val="accent3"/>
              </a:buClr>
              <a:buSzPts val="1800"/>
              <a:buChar char="​"/>
              <a:defRPr/>
            </a:lvl8pPr>
            <a:lvl9pPr marL="4114800" lvl="8" indent="-342900" algn="l">
              <a:lnSpc>
                <a:spcPct val="85000"/>
              </a:lnSpc>
              <a:spcBef>
                <a:spcPts val="533"/>
              </a:spcBef>
              <a:spcAft>
                <a:spcPts val="0"/>
              </a:spcAft>
              <a:buClr>
                <a:schemeClr val="dk1"/>
              </a:buClr>
              <a:buSzPts val="1800"/>
              <a:buChar char="​"/>
              <a:defRPr/>
            </a:lvl9pPr>
          </a:lstStyle>
          <a:p>
            <a:endParaRPr/>
          </a:p>
        </p:txBody>
      </p:sp>
      <p:sp>
        <p:nvSpPr>
          <p:cNvPr id="1610" name="Google Shape;1610;p201"/>
          <p:cNvSpPr txBox="1">
            <a:spLocks noGrp="1"/>
          </p:cNvSpPr>
          <p:nvPr>
            <p:ph type="ftr" idx="11"/>
          </p:nvPr>
        </p:nvSpPr>
        <p:spPr>
          <a:xfrm>
            <a:off x="4481166" y="6356352"/>
            <a:ext cx="3229669" cy="366183"/>
          </a:xfrm>
          <a:prstGeom prst="rect">
            <a:avLst/>
          </a:prstGeom>
          <a:noFill/>
          <a:ln>
            <a:noFill/>
          </a:ln>
        </p:spPr>
        <p:txBody>
          <a:bodyPr spcFirstLastPara="1" wrap="square" lIns="91425" tIns="0" rIns="91425" bIns="45700" anchor="ctr" anchorCtr="0">
            <a:noAutofit/>
          </a:bodyPr>
          <a:lstStyle>
            <a:lvl1pPr lvl="0" algn="ctr">
              <a:lnSpc>
                <a:spcPct val="96000"/>
              </a:lnSpc>
              <a:spcBef>
                <a:spcPts val="0"/>
              </a:spcBef>
              <a:spcAft>
                <a:spcPts val="0"/>
              </a:spcAft>
              <a:buSzPts val="1400"/>
              <a:buNone/>
              <a:defRPr>
                <a:latin typeface="Inter"/>
                <a:ea typeface="Inter"/>
                <a:cs typeface="Inter"/>
                <a:sym typeface="Inter"/>
              </a:defRPr>
            </a:lvl1pPr>
            <a:lvl2pPr lvl="1" algn="l">
              <a:spcBef>
                <a:spcPts val="0"/>
              </a:spcBef>
              <a:spcAft>
                <a:spcPts val="0"/>
              </a:spcAft>
              <a:buClr>
                <a:schemeClr val="dk1"/>
              </a:buClr>
              <a:buSzPts val="1400"/>
              <a:buFont typeface="Inter Light"/>
              <a:buNone/>
              <a:defRPr/>
            </a:lvl2pPr>
            <a:lvl3pPr lvl="2" algn="l">
              <a:spcBef>
                <a:spcPts val="0"/>
              </a:spcBef>
              <a:spcAft>
                <a:spcPts val="0"/>
              </a:spcAft>
              <a:buClr>
                <a:schemeClr val="dk1"/>
              </a:buClr>
              <a:buSzPts val="1400"/>
              <a:buFont typeface="Inter Light"/>
              <a:buNone/>
              <a:defRPr/>
            </a:lvl3pPr>
            <a:lvl4pPr lvl="3" algn="l">
              <a:spcBef>
                <a:spcPts val="0"/>
              </a:spcBef>
              <a:spcAft>
                <a:spcPts val="0"/>
              </a:spcAft>
              <a:buClr>
                <a:schemeClr val="dk1"/>
              </a:buClr>
              <a:buSzPts val="1400"/>
              <a:buFont typeface="Inter Light"/>
              <a:buNone/>
              <a:defRPr/>
            </a:lvl4pPr>
            <a:lvl5pPr lvl="4" algn="l">
              <a:spcBef>
                <a:spcPts val="0"/>
              </a:spcBef>
              <a:spcAft>
                <a:spcPts val="0"/>
              </a:spcAft>
              <a:buClr>
                <a:schemeClr val="dk1"/>
              </a:buClr>
              <a:buSzPts val="1400"/>
              <a:buFont typeface="Inter Light"/>
              <a:buNone/>
              <a:defRPr/>
            </a:lvl5pPr>
            <a:lvl6pPr lvl="5" algn="l">
              <a:spcBef>
                <a:spcPts val="0"/>
              </a:spcBef>
              <a:spcAft>
                <a:spcPts val="0"/>
              </a:spcAft>
              <a:buClr>
                <a:schemeClr val="dk1"/>
              </a:buClr>
              <a:buSzPts val="1400"/>
              <a:buFont typeface="Inter Light"/>
              <a:buNone/>
              <a:defRPr/>
            </a:lvl6pPr>
            <a:lvl7pPr lvl="6" algn="l">
              <a:spcBef>
                <a:spcPts val="0"/>
              </a:spcBef>
              <a:spcAft>
                <a:spcPts val="0"/>
              </a:spcAft>
              <a:buClr>
                <a:schemeClr val="dk1"/>
              </a:buClr>
              <a:buSzPts val="1400"/>
              <a:buFont typeface="Inter Light"/>
              <a:buNone/>
              <a:defRPr/>
            </a:lvl7pPr>
            <a:lvl8pPr lvl="7" algn="l">
              <a:spcBef>
                <a:spcPts val="0"/>
              </a:spcBef>
              <a:spcAft>
                <a:spcPts val="0"/>
              </a:spcAft>
              <a:buClr>
                <a:schemeClr val="dk1"/>
              </a:buClr>
              <a:buSzPts val="1400"/>
              <a:buFont typeface="Inter Light"/>
              <a:buNone/>
              <a:defRPr/>
            </a:lvl8pPr>
            <a:lvl9pPr lvl="8" algn="l">
              <a:spcBef>
                <a:spcPts val="0"/>
              </a:spcBef>
              <a:spcAft>
                <a:spcPts val="0"/>
              </a:spcAft>
              <a:buClr>
                <a:schemeClr val="dk1"/>
              </a:buClr>
              <a:buSzPts val="1400"/>
              <a:buFont typeface="Inter Light"/>
              <a:buNone/>
              <a:defRPr/>
            </a:lvl9pPr>
          </a:lstStyle>
          <a:p>
            <a:endParaRPr/>
          </a:p>
        </p:txBody>
      </p:sp>
    </p:spTree>
    <p:extLst>
      <p:ext uri="{BB962C8B-B14F-4D97-AF65-F5344CB8AC3E}">
        <p14:creationId xmlns:p14="http://schemas.microsoft.com/office/powerpoint/2010/main" val="8219374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eal Quote Slide">
  <p:cSld name="Teal Quote Slide">
    <p:bg>
      <p:bgPr>
        <a:gradFill>
          <a:gsLst>
            <a:gs pos="0">
              <a:schemeClr val="accent4"/>
            </a:gs>
            <a:gs pos="100000">
              <a:srgbClr val="006456"/>
            </a:gs>
          </a:gsLst>
          <a:lin ang="2700000" scaled="0"/>
        </a:gradFill>
        <a:effectLst/>
      </p:bgPr>
    </p:bg>
    <p:spTree>
      <p:nvGrpSpPr>
        <p:cNvPr id="1" name="Shape 151"/>
        <p:cNvGrpSpPr/>
        <p:nvPr/>
      </p:nvGrpSpPr>
      <p:grpSpPr>
        <a:xfrm>
          <a:off x="0" y="0"/>
          <a:ext cx="0" cy="0"/>
          <a:chOff x="0" y="0"/>
          <a:chExt cx="0" cy="0"/>
        </a:xfrm>
      </p:grpSpPr>
      <p:sp>
        <p:nvSpPr>
          <p:cNvPr id="152" name="Google Shape;152;p83"/>
          <p:cNvSpPr/>
          <p:nvPr/>
        </p:nvSpPr>
        <p:spPr>
          <a:xfrm>
            <a:off x="-1855" y="5916168"/>
            <a:ext cx="12195710" cy="941832"/>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Inter"/>
              <a:buNone/>
            </a:pPr>
            <a:endParaRPr sz="1800" b="0" i="0" u="none" strike="noStrike" cap="none">
              <a:solidFill>
                <a:srgbClr val="FFFFFF"/>
              </a:solidFill>
              <a:latin typeface="Century Gothic"/>
              <a:ea typeface="Century Gothic"/>
              <a:cs typeface="Century Gothic"/>
              <a:sym typeface="Century Gothic"/>
            </a:endParaRPr>
          </a:p>
        </p:txBody>
      </p:sp>
      <p:sp>
        <p:nvSpPr>
          <p:cNvPr id="153" name="Google Shape;153;p83"/>
          <p:cNvSpPr/>
          <p:nvPr/>
        </p:nvSpPr>
        <p:spPr>
          <a:xfrm rot="-5400000" flipH="1">
            <a:off x="5849113" y="-426716"/>
            <a:ext cx="493775" cy="12191993"/>
          </a:xfrm>
          <a:prstGeom prst="round1Rect">
            <a:avLst>
              <a:gd name="adj" fmla="val 0"/>
            </a:avLst>
          </a:prstGeom>
          <a:gradFill>
            <a:gsLst>
              <a:gs pos="0">
                <a:srgbClr val="1E132D">
                  <a:alpha val="0"/>
                </a:srgbClr>
              </a:gs>
              <a:gs pos="10000">
                <a:srgbClr val="1E132D">
                  <a:alpha val="0"/>
                </a:srgbClr>
              </a:gs>
              <a:gs pos="100000">
                <a:srgbClr val="1E132D">
                  <a:alpha val="13333"/>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rgbClr val="FFFFFF"/>
              </a:solidFill>
              <a:latin typeface="Inter"/>
              <a:ea typeface="Inter"/>
              <a:cs typeface="Inter"/>
              <a:sym typeface="Inter"/>
            </a:endParaRPr>
          </a:p>
        </p:txBody>
      </p:sp>
      <p:sp>
        <p:nvSpPr>
          <p:cNvPr id="154" name="Google Shape;154;p83"/>
          <p:cNvSpPr txBox="1">
            <a:spLocks noGrp="1"/>
          </p:cNvSpPr>
          <p:nvPr>
            <p:ph type="body" idx="1"/>
          </p:nvPr>
        </p:nvSpPr>
        <p:spPr>
          <a:xfrm>
            <a:off x="495299" y="424690"/>
            <a:ext cx="11201401" cy="5003192"/>
          </a:xfrm>
          <a:prstGeom prst="rect">
            <a:avLst/>
          </a:prstGeom>
          <a:noFill/>
          <a:ln>
            <a:noFill/>
          </a:ln>
        </p:spPr>
        <p:txBody>
          <a:bodyPr spcFirstLastPara="1" wrap="square" lIns="0" tIns="0" rIns="0" bIns="0" anchor="t" anchorCtr="0">
            <a:noAutofit/>
          </a:bodyPr>
          <a:lstStyle>
            <a:lvl1pPr marL="457200" lvl="0" indent="-577850" algn="l">
              <a:lnSpc>
                <a:spcPct val="96000"/>
              </a:lnSpc>
              <a:spcBef>
                <a:spcPts val="900"/>
              </a:spcBef>
              <a:spcAft>
                <a:spcPts val="0"/>
              </a:spcAft>
              <a:buSzPts val="5500"/>
              <a:buFont typeface="Helvetica Neue"/>
              <a:buChar char="​"/>
              <a:defRPr sz="5500">
                <a:solidFill>
                  <a:schemeClr val="lt1"/>
                </a:solidFill>
              </a:defRPr>
            </a:lvl1pPr>
            <a:lvl2pPr marL="914400" lvl="1" indent="-228600" algn="l">
              <a:lnSpc>
                <a:spcPct val="86000"/>
              </a:lnSpc>
              <a:spcBef>
                <a:spcPts val="1200"/>
              </a:spcBef>
              <a:spcAft>
                <a:spcPts val="0"/>
              </a:spcAft>
              <a:buSzPts val="5500"/>
              <a:buFont typeface="Helvetica Neue"/>
              <a:buNone/>
              <a:defRPr sz="5500">
                <a:solidFill>
                  <a:srgbClr val="262626"/>
                </a:solidFill>
              </a:defRPr>
            </a:lvl2pPr>
            <a:lvl3pPr marL="1371600" lvl="2" indent="-508000" algn="l">
              <a:lnSpc>
                <a:spcPct val="89000"/>
              </a:lnSpc>
              <a:spcBef>
                <a:spcPts val="1200"/>
              </a:spcBef>
              <a:spcAft>
                <a:spcPts val="0"/>
              </a:spcAft>
              <a:buSzPts val="4400"/>
              <a:buFont typeface="Helvetica Neue"/>
              <a:buChar char="​"/>
              <a:defRPr sz="4400">
                <a:solidFill>
                  <a:schemeClr val="lt1"/>
                </a:solidFill>
              </a:defRPr>
            </a:lvl3pPr>
            <a:lvl4pPr marL="1828800" lvl="3" indent="-444500" algn="l">
              <a:lnSpc>
                <a:spcPct val="88000"/>
              </a:lnSpc>
              <a:spcBef>
                <a:spcPts val="1200"/>
              </a:spcBef>
              <a:spcAft>
                <a:spcPts val="0"/>
              </a:spcAft>
              <a:buSzPts val="3400"/>
              <a:buFont typeface="Helvetica Neue"/>
              <a:buChar char="​"/>
              <a:defRPr sz="3400">
                <a:solidFill>
                  <a:schemeClr val="lt1"/>
                </a:solidFill>
              </a:defRPr>
            </a:lvl4pPr>
            <a:lvl5pPr marL="2286000" lvl="4" indent="-228600" algn="l">
              <a:lnSpc>
                <a:spcPct val="89000"/>
              </a:lnSpc>
              <a:spcBef>
                <a:spcPts val="1200"/>
              </a:spcBef>
              <a:spcAft>
                <a:spcPts val="0"/>
              </a:spcAft>
              <a:buSzPts val="2800"/>
              <a:buFont typeface="Helvetica Neue"/>
              <a:buNone/>
              <a:defRPr sz="2800">
                <a:solidFill>
                  <a:schemeClr val="lt1"/>
                </a:solidFill>
              </a:defRPr>
            </a:lvl5pPr>
            <a:lvl6pPr marL="2743200" lvl="5" indent="-381000" algn="l">
              <a:lnSpc>
                <a:spcPct val="94000"/>
              </a:lnSpc>
              <a:spcBef>
                <a:spcPts val="0"/>
              </a:spcBef>
              <a:spcAft>
                <a:spcPts val="0"/>
              </a:spcAft>
              <a:buClr>
                <a:schemeClr val="lt1"/>
              </a:buClr>
              <a:buSzPts val="2400"/>
              <a:buChar char="​"/>
              <a:defRPr sz="2400">
                <a:solidFill>
                  <a:schemeClr val="lt1"/>
                </a:solidFill>
              </a:defRPr>
            </a:lvl6pPr>
            <a:lvl7pPr marL="3200400" lvl="6" indent="-660400" algn="l">
              <a:lnSpc>
                <a:spcPct val="88000"/>
              </a:lnSpc>
              <a:spcBef>
                <a:spcPts val="1200"/>
              </a:spcBef>
              <a:spcAft>
                <a:spcPts val="0"/>
              </a:spcAft>
              <a:buClr>
                <a:schemeClr val="lt1"/>
              </a:buClr>
              <a:buSzPts val="6800"/>
              <a:buChar char="​"/>
              <a:defRPr sz="6800">
                <a:solidFill>
                  <a:schemeClr val="lt1"/>
                </a:solidFill>
              </a:defRPr>
            </a:lvl7pPr>
            <a:lvl8pPr marL="3657600" lvl="7" indent="-793750" algn="l">
              <a:lnSpc>
                <a:spcPct val="84000"/>
              </a:lnSpc>
              <a:spcBef>
                <a:spcPts val="1800"/>
              </a:spcBef>
              <a:spcAft>
                <a:spcPts val="0"/>
              </a:spcAft>
              <a:buClr>
                <a:schemeClr val="lt1"/>
              </a:buClr>
              <a:buSzPts val="8900"/>
              <a:buChar char="​"/>
              <a:defRPr sz="8900">
                <a:solidFill>
                  <a:schemeClr val="lt1"/>
                </a:solidFill>
              </a:defRPr>
            </a:lvl8pPr>
            <a:lvl9pPr marL="4114800" lvl="8" indent="-228600" algn="l">
              <a:lnSpc>
                <a:spcPct val="84000"/>
              </a:lnSpc>
              <a:spcBef>
                <a:spcPts val="1800"/>
              </a:spcBef>
              <a:spcAft>
                <a:spcPts val="0"/>
              </a:spcAft>
              <a:buClr>
                <a:schemeClr val="lt1"/>
              </a:buClr>
              <a:buSzPts val="11000"/>
              <a:buNone/>
              <a:defRPr sz="11000">
                <a:solidFill>
                  <a:schemeClr val="lt1"/>
                </a:solidFill>
              </a:defRPr>
            </a:lvl9pPr>
          </a:lstStyle>
          <a:p>
            <a:endParaRPr/>
          </a:p>
        </p:txBody>
      </p:sp>
      <p:sp>
        <p:nvSpPr>
          <p:cNvPr id="155" name="Google Shape;155;p83"/>
          <p:cNvSpPr txBox="1">
            <a:spLocks noGrp="1"/>
          </p:cNvSpPr>
          <p:nvPr>
            <p:ph type="body" idx="2"/>
          </p:nvPr>
        </p:nvSpPr>
        <p:spPr>
          <a:xfrm>
            <a:off x="492124" y="6229370"/>
            <a:ext cx="2613026" cy="236312"/>
          </a:xfrm>
          <a:prstGeom prst="rect">
            <a:avLst/>
          </a:prstGeom>
          <a:noFill/>
          <a:ln>
            <a:noFill/>
          </a:ln>
        </p:spPr>
        <p:txBody>
          <a:bodyPr spcFirstLastPara="1" wrap="square" lIns="0" tIns="0" rIns="0" bIns="0" anchor="t" anchorCtr="0">
            <a:noAutofit/>
          </a:bodyPr>
          <a:lstStyle>
            <a:lvl1pPr marL="457200" lvl="0" indent="-228600" algn="l">
              <a:lnSpc>
                <a:spcPct val="96000"/>
              </a:lnSpc>
              <a:spcBef>
                <a:spcPts val="0"/>
              </a:spcBef>
              <a:spcAft>
                <a:spcPts val="0"/>
              </a:spcAft>
              <a:buSzPts val="1400"/>
              <a:buNone/>
              <a:defRPr sz="1400" b="0">
                <a:solidFill>
                  <a:schemeClr val="dk1"/>
                </a:solidFill>
                <a:latin typeface="Space Mono"/>
                <a:ea typeface="Space Mono"/>
                <a:cs typeface="Space Mono"/>
                <a:sym typeface="Space Mono"/>
              </a:defRPr>
            </a:lvl1pPr>
            <a:lvl2pPr marL="914400" lvl="1" indent="-228600" algn="l">
              <a:lnSpc>
                <a:spcPct val="114000"/>
              </a:lnSpc>
              <a:spcBef>
                <a:spcPts val="0"/>
              </a:spcBef>
              <a:spcAft>
                <a:spcPts val="0"/>
              </a:spcAft>
              <a:buSzPts val="1400"/>
              <a:buNone/>
              <a:defRPr sz="1400">
                <a:solidFill>
                  <a:schemeClr val="lt1"/>
                </a:solidFill>
              </a:defRPr>
            </a:lvl2pPr>
            <a:lvl3pPr marL="1371600" lvl="2" indent="-228600" algn="l">
              <a:lnSpc>
                <a:spcPct val="114000"/>
              </a:lnSpc>
              <a:spcBef>
                <a:spcPts val="0"/>
              </a:spcBef>
              <a:spcAft>
                <a:spcPts val="0"/>
              </a:spcAft>
              <a:buSzPts val="1400"/>
              <a:buNone/>
              <a:defRPr sz="1400">
                <a:solidFill>
                  <a:schemeClr val="lt1"/>
                </a:solidFill>
              </a:defRPr>
            </a:lvl3pPr>
            <a:lvl4pPr marL="1828800" lvl="3" indent="-228600" algn="l">
              <a:lnSpc>
                <a:spcPct val="114000"/>
              </a:lnSpc>
              <a:spcBef>
                <a:spcPts val="0"/>
              </a:spcBef>
              <a:spcAft>
                <a:spcPts val="0"/>
              </a:spcAft>
              <a:buSzPts val="1400"/>
              <a:buNone/>
              <a:defRPr sz="1400">
                <a:solidFill>
                  <a:schemeClr val="lt1"/>
                </a:solidFill>
              </a:defRPr>
            </a:lvl4pPr>
            <a:lvl5pPr marL="2286000" lvl="4" indent="-228600" algn="l">
              <a:lnSpc>
                <a:spcPct val="114000"/>
              </a:lnSpc>
              <a:spcBef>
                <a:spcPts val="0"/>
              </a:spcBef>
              <a:spcAft>
                <a:spcPts val="0"/>
              </a:spcAft>
              <a:buSzPts val="1400"/>
              <a:buNone/>
              <a:defRPr sz="1400">
                <a:solidFill>
                  <a:schemeClr val="lt1"/>
                </a:solidFill>
              </a:defRPr>
            </a:lvl5pPr>
            <a:lvl6pPr marL="2743200" lvl="5" indent="-342900" algn="l">
              <a:lnSpc>
                <a:spcPct val="96000"/>
              </a:lnSpc>
              <a:spcBef>
                <a:spcPts val="0"/>
              </a:spcBef>
              <a:spcAft>
                <a:spcPts val="0"/>
              </a:spcAft>
              <a:buClr>
                <a:schemeClr val="dk1"/>
              </a:buClr>
              <a:buSzPts val="1800"/>
              <a:buChar char="​"/>
              <a:defRPr/>
            </a:lvl6pPr>
            <a:lvl7pPr marL="3200400" lvl="6" indent="-342900" algn="l">
              <a:lnSpc>
                <a:spcPct val="107000"/>
              </a:lnSpc>
              <a:spcBef>
                <a:spcPts val="1200"/>
              </a:spcBef>
              <a:spcAft>
                <a:spcPts val="0"/>
              </a:spcAft>
              <a:buClr>
                <a:schemeClr val="dk1"/>
              </a:buClr>
              <a:buSzPts val="1800"/>
              <a:buChar char="​"/>
              <a:defRPr/>
            </a:lvl7pPr>
            <a:lvl8pPr marL="3657600" lvl="7" indent="-342900" algn="l">
              <a:lnSpc>
                <a:spcPct val="87000"/>
              </a:lnSpc>
              <a:spcBef>
                <a:spcPts val="1800"/>
              </a:spcBef>
              <a:spcAft>
                <a:spcPts val="0"/>
              </a:spcAft>
              <a:buClr>
                <a:schemeClr val="dk1"/>
              </a:buClr>
              <a:buSzPts val="1800"/>
              <a:buChar char="​"/>
              <a:defRPr/>
            </a:lvl8pPr>
            <a:lvl9pPr marL="4114800" lvl="8" indent="-342900" algn="l">
              <a:lnSpc>
                <a:spcPct val="87000"/>
              </a:lnSpc>
              <a:spcBef>
                <a:spcPts val="1800"/>
              </a:spcBef>
              <a:spcAft>
                <a:spcPts val="0"/>
              </a:spcAft>
              <a:buClr>
                <a:schemeClr val="dk1"/>
              </a:buClr>
              <a:buSzPts val="1800"/>
              <a:buChar char="​"/>
              <a:defRPr/>
            </a:lvl9pPr>
          </a:lstStyle>
          <a:p>
            <a:endParaRPr/>
          </a:p>
        </p:txBody>
      </p:sp>
      <p:sp>
        <p:nvSpPr>
          <p:cNvPr id="156" name="Google Shape;156;p83"/>
          <p:cNvSpPr txBox="1">
            <a:spLocks noGrp="1"/>
          </p:cNvSpPr>
          <p:nvPr>
            <p:ph type="body" idx="3"/>
          </p:nvPr>
        </p:nvSpPr>
        <p:spPr>
          <a:xfrm>
            <a:off x="3340102" y="6229370"/>
            <a:ext cx="2613026" cy="236312"/>
          </a:xfrm>
          <a:prstGeom prst="rect">
            <a:avLst/>
          </a:prstGeom>
          <a:noFill/>
          <a:ln>
            <a:noFill/>
          </a:ln>
        </p:spPr>
        <p:txBody>
          <a:bodyPr spcFirstLastPara="1" wrap="square" lIns="0" tIns="0" rIns="0" bIns="0" anchor="t" anchorCtr="0">
            <a:noAutofit/>
          </a:bodyPr>
          <a:lstStyle>
            <a:lvl1pPr marL="457200" lvl="0" indent="-228600" algn="l">
              <a:lnSpc>
                <a:spcPct val="96000"/>
              </a:lnSpc>
              <a:spcBef>
                <a:spcPts val="1200"/>
              </a:spcBef>
              <a:spcAft>
                <a:spcPts val="0"/>
              </a:spcAft>
              <a:buSzPts val="1400"/>
              <a:buNone/>
              <a:defRPr sz="1400" b="0">
                <a:solidFill>
                  <a:schemeClr val="dk1"/>
                </a:solidFill>
                <a:latin typeface="Space Mono"/>
                <a:ea typeface="Space Mono"/>
                <a:cs typeface="Space Mono"/>
                <a:sym typeface="Space Mono"/>
              </a:defRPr>
            </a:lvl1pPr>
            <a:lvl2pPr marL="914400" lvl="1" indent="-228600" algn="l">
              <a:lnSpc>
                <a:spcPct val="114000"/>
              </a:lnSpc>
              <a:spcBef>
                <a:spcPts val="0"/>
              </a:spcBef>
              <a:spcAft>
                <a:spcPts val="0"/>
              </a:spcAft>
              <a:buSzPts val="1400"/>
              <a:buNone/>
              <a:defRPr sz="1400">
                <a:solidFill>
                  <a:schemeClr val="lt1"/>
                </a:solidFill>
              </a:defRPr>
            </a:lvl2pPr>
            <a:lvl3pPr marL="1371600" lvl="2" indent="-228600" algn="l">
              <a:lnSpc>
                <a:spcPct val="114000"/>
              </a:lnSpc>
              <a:spcBef>
                <a:spcPts val="0"/>
              </a:spcBef>
              <a:spcAft>
                <a:spcPts val="0"/>
              </a:spcAft>
              <a:buSzPts val="1400"/>
              <a:buNone/>
              <a:defRPr sz="1400">
                <a:solidFill>
                  <a:schemeClr val="lt1"/>
                </a:solidFill>
              </a:defRPr>
            </a:lvl3pPr>
            <a:lvl4pPr marL="1828800" lvl="3" indent="-228600" algn="l">
              <a:lnSpc>
                <a:spcPct val="114000"/>
              </a:lnSpc>
              <a:spcBef>
                <a:spcPts val="0"/>
              </a:spcBef>
              <a:spcAft>
                <a:spcPts val="0"/>
              </a:spcAft>
              <a:buSzPts val="1400"/>
              <a:buNone/>
              <a:defRPr sz="1400">
                <a:solidFill>
                  <a:schemeClr val="lt1"/>
                </a:solidFill>
              </a:defRPr>
            </a:lvl4pPr>
            <a:lvl5pPr marL="2286000" lvl="4" indent="-228600" algn="l">
              <a:lnSpc>
                <a:spcPct val="114000"/>
              </a:lnSpc>
              <a:spcBef>
                <a:spcPts val="1800"/>
              </a:spcBef>
              <a:spcAft>
                <a:spcPts val="0"/>
              </a:spcAft>
              <a:buSzPts val="1400"/>
              <a:buNone/>
              <a:defRPr sz="1400">
                <a:solidFill>
                  <a:schemeClr val="lt1"/>
                </a:solidFill>
              </a:defRPr>
            </a:lvl5pPr>
            <a:lvl6pPr marL="2743200" lvl="5" indent="-342900" algn="l">
              <a:lnSpc>
                <a:spcPct val="96000"/>
              </a:lnSpc>
              <a:spcBef>
                <a:spcPts val="0"/>
              </a:spcBef>
              <a:spcAft>
                <a:spcPts val="0"/>
              </a:spcAft>
              <a:buClr>
                <a:schemeClr val="dk1"/>
              </a:buClr>
              <a:buSzPts val="1800"/>
              <a:buChar char="​"/>
              <a:defRPr/>
            </a:lvl6pPr>
            <a:lvl7pPr marL="3200400" lvl="6" indent="-342900" algn="l">
              <a:lnSpc>
                <a:spcPct val="107000"/>
              </a:lnSpc>
              <a:spcBef>
                <a:spcPts val="1200"/>
              </a:spcBef>
              <a:spcAft>
                <a:spcPts val="0"/>
              </a:spcAft>
              <a:buClr>
                <a:schemeClr val="dk1"/>
              </a:buClr>
              <a:buSzPts val="1800"/>
              <a:buChar char="​"/>
              <a:defRPr/>
            </a:lvl7pPr>
            <a:lvl8pPr marL="3657600" lvl="7" indent="-342900" algn="l">
              <a:lnSpc>
                <a:spcPct val="87000"/>
              </a:lnSpc>
              <a:spcBef>
                <a:spcPts val="1800"/>
              </a:spcBef>
              <a:spcAft>
                <a:spcPts val="0"/>
              </a:spcAft>
              <a:buClr>
                <a:schemeClr val="dk1"/>
              </a:buClr>
              <a:buSzPts val="1800"/>
              <a:buChar char="​"/>
              <a:defRPr/>
            </a:lvl8pPr>
            <a:lvl9pPr marL="4114800" lvl="8" indent="-342900" algn="l">
              <a:lnSpc>
                <a:spcPct val="87000"/>
              </a:lnSpc>
              <a:spcBef>
                <a:spcPts val="1800"/>
              </a:spcBef>
              <a:spcAft>
                <a:spcPts val="0"/>
              </a:spcAft>
              <a:buClr>
                <a:schemeClr val="dk1"/>
              </a:buClr>
              <a:buSzPts val="1800"/>
              <a:buChar char="​"/>
              <a:defRPr/>
            </a:lvl9pPr>
          </a:lstStyle>
          <a:p>
            <a:endParaRPr/>
          </a:p>
        </p:txBody>
      </p:sp>
      <p:sp>
        <p:nvSpPr>
          <p:cNvPr id="157" name="Google Shape;157;p83"/>
          <p:cNvSpPr/>
          <p:nvPr/>
        </p:nvSpPr>
        <p:spPr>
          <a:xfrm>
            <a:off x="11361220" y="6446710"/>
            <a:ext cx="322664" cy="290543"/>
          </a:xfrm>
          <a:custGeom>
            <a:avLst/>
            <a:gdLst/>
            <a:ahLst/>
            <a:cxnLst/>
            <a:rect l="l" t="t" r="r" b="b"/>
            <a:pathLst>
              <a:path w="441055" h="397148" extrusionOk="0">
                <a:moveTo>
                  <a:pt x="236007" y="397148"/>
                </a:moveTo>
                <a:lnTo>
                  <a:pt x="138508" y="397148"/>
                </a:lnTo>
                <a:cubicBezTo>
                  <a:pt x="118379" y="397148"/>
                  <a:pt x="99626" y="386322"/>
                  <a:pt x="89562" y="368912"/>
                </a:cubicBezTo>
                <a:lnTo>
                  <a:pt x="7531" y="226842"/>
                </a:lnTo>
                <a:cubicBezTo>
                  <a:pt x="-2509" y="209408"/>
                  <a:pt x="-2509" y="187756"/>
                  <a:pt x="7524" y="170346"/>
                </a:cubicBezTo>
                <a:lnTo>
                  <a:pt x="89569" y="28260"/>
                </a:lnTo>
                <a:cubicBezTo>
                  <a:pt x="99618" y="10826"/>
                  <a:pt x="118379" y="0"/>
                  <a:pt x="138508" y="0"/>
                </a:cubicBezTo>
                <a:lnTo>
                  <a:pt x="302544" y="0"/>
                </a:lnTo>
                <a:cubicBezTo>
                  <a:pt x="322673" y="0"/>
                  <a:pt x="341427" y="10826"/>
                  <a:pt x="351491" y="28260"/>
                </a:cubicBezTo>
                <a:lnTo>
                  <a:pt x="433513" y="170330"/>
                </a:lnTo>
                <a:cubicBezTo>
                  <a:pt x="443569" y="187748"/>
                  <a:pt x="443569" y="209408"/>
                  <a:pt x="433513" y="226842"/>
                </a:cubicBezTo>
                <a:lnTo>
                  <a:pt x="412300" y="260664"/>
                </a:lnTo>
                <a:cubicBezTo>
                  <a:pt x="402425" y="277776"/>
                  <a:pt x="383663" y="288594"/>
                  <a:pt x="363527" y="288594"/>
                </a:cubicBezTo>
                <a:lnTo>
                  <a:pt x="265902" y="288594"/>
                </a:lnTo>
                <a:lnTo>
                  <a:pt x="319271" y="198519"/>
                </a:lnTo>
                <a:lnTo>
                  <a:pt x="269901" y="113040"/>
                </a:lnTo>
                <a:lnTo>
                  <a:pt x="171136" y="113040"/>
                </a:lnTo>
                <a:lnTo>
                  <a:pt x="121742" y="198582"/>
                </a:lnTo>
                <a:lnTo>
                  <a:pt x="236007" y="397148"/>
                </a:lnTo>
                <a:lnTo>
                  <a:pt x="236007" y="39714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158" name="Google Shape;158;p83"/>
          <p:cNvSpPr txBox="1"/>
          <p:nvPr/>
        </p:nvSpPr>
        <p:spPr>
          <a:xfrm>
            <a:off x="11020094" y="6509226"/>
            <a:ext cx="187552" cy="145424"/>
          </a:xfrm>
          <a:prstGeom prst="rect">
            <a:avLst/>
          </a:prstGeom>
          <a:noFill/>
          <a:ln>
            <a:noFill/>
          </a:ln>
        </p:spPr>
        <p:txBody>
          <a:bodyPr spcFirstLastPara="1" wrap="square" lIns="0" tIns="0" rIns="0" bIns="0" anchor="b" anchorCtr="0">
            <a:spAutoFit/>
          </a:bodyPr>
          <a:lstStyle/>
          <a:p>
            <a:pPr marL="0" marR="0" lvl="0" indent="0" algn="r" rtl="0">
              <a:lnSpc>
                <a:spcPct val="125000"/>
              </a:lnSpc>
              <a:spcBef>
                <a:spcPts val="0"/>
              </a:spcBef>
              <a:spcAft>
                <a:spcPts val="0"/>
              </a:spcAft>
              <a:buClr>
                <a:srgbClr val="000000"/>
              </a:buClr>
              <a:buSzPts val="800"/>
              <a:buFont typeface="Arial"/>
              <a:buNone/>
            </a:pPr>
            <a:fld id="{00000000-1234-1234-1234-123412341234}" type="slidenum">
              <a:rPr lang="en-US" sz="800" b="0" i="0" u="none" strike="noStrike" cap="none">
                <a:solidFill>
                  <a:srgbClr val="A5A5A5"/>
                </a:solidFill>
                <a:latin typeface="Space Mono"/>
                <a:ea typeface="Space Mono"/>
                <a:cs typeface="Space Mono"/>
                <a:sym typeface="Space Mono"/>
              </a:rPr>
              <a:t>‹#›</a:t>
            </a:fld>
            <a:endParaRPr sz="800" b="0" i="0" u="none" strike="noStrike" cap="none">
              <a:solidFill>
                <a:srgbClr val="A5A5A5"/>
              </a:solidFill>
              <a:latin typeface="Space Mono"/>
              <a:ea typeface="Space Mono"/>
              <a:cs typeface="Space Mono"/>
              <a:sym typeface="Space Mono"/>
            </a:endParaRPr>
          </a:p>
        </p:txBody>
      </p:sp>
      <p:sp>
        <p:nvSpPr>
          <p:cNvPr id="159" name="Google Shape;159;p83"/>
          <p:cNvSpPr txBox="1"/>
          <p:nvPr/>
        </p:nvSpPr>
        <p:spPr>
          <a:xfrm>
            <a:off x="495299" y="6505117"/>
            <a:ext cx="3773458" cy="158248"/>
          </a:xfrm>
          <a:prstGeom prst="rect">
            <a:avLst/>
          </a:prstGeom>
          <a:noFill/>
          <a:ln>
            <a:noFill/>
          </a:ln>
        </p:spPr>
        <p:txBody>
          <a:bodyPr spcFirstLastPara="1" wrap="square" lIns="0" tIns="0" rIns="0" bIns="0" anchor="b" anchorCtr="0">
            <a:spAutoFit/>
          </a:bodyPr>
          <a:lstStyle/>
          <a:p>
            <a:pPr marL="0" marR="0" lvl="0" indent="0" algn="l" rtl="0">
              <a:lnSpc>
                <a:spcPct val="96000"/>
              </a:lnSpc>
              <a:spcBef>
                <a:spcPts val="0"/>
              </a:spcBef>
              <a:spcAft>
                <a:spcPts val="0"/>
              </a:spcAft>
              <a:buClr>
                <a:srgbClr val="3253DC"/>
              </a:buClr>
              <a:buSzPts val="1600"/>
              <a:buFont typeface="Arial"/>
              <a:buNone/>
            </a:pPr>
            <a:r>
              <a:rPr lang="en-US" sz="1600" b="0" i="0" u="none" strike="noStrike" cap="none" baseline="-25000">
                <a:solidFill>
                  <a:srgbClr val="A5A5A5"/>
                </a:solidFill>
                <a:latin typeface="Space Mono"/>
                <a:ea typeface="Space Mono"/>
                <a:cs typeface="Space Mono"/>
                <a:sym typeface="Space Mono"/>
              </a:rPr>
              <a:t>©</a:t>
            </a:r>
            <a:r>
              <a:rPr lang="en-US" sz="400" b="0" i="0" u="none" strike="noStrike" cap="none" baseline="-25000">
                <a:solidFill>
                  <a:srgbClr val="FEB898"/>
                </a:solidFill>
                <a:latin typeface="Space Mono"/>
                <a:ea typeface="Space Mono"/>
                <a:cs typeface="Space Mono"/>
                <a:sym typeface="Space Mono"/>
              </a:rPr>
              <a:t> </a:t>
            </a:r>
            <a:r>
              <a:rPr lang="en-US" sz="800" b="0" i="0" u="none" strike="noStrike" cap="none">
                <a:solidFill>
                  <a:srgbClr val="A5A5A5"/>
                </a:solidFill>
                <a:latin typeface="Space Mono"/>
                <a:ea typeface="Space Mono"/>
                <a:cs typeface="Space Mono"/>
                <a:sym typeface="Space Mono"/>
              </a:rPr>
              <a:t>PureStorage 2020  </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matchingName="Purple Title">
  <p:cSld name="1_Purple Title">
    <p:bg>
      <p:bgPr>
        <a:gradFill>
          <a:gsLst>
            <a:gs pos="0">
              <a:schemeClr val="accent3"/>
            </a:gs>
            <a:gs pos="71000">
              <a:srgbClr val="4C2275"/>
            </a:gs>
            <a:gs pos="100000">
              <a:srgbClr val="33164E"/>
            </a:gs>
          </a:gsLst>
          <a:lin ang="2700006" scaled="0"/>
        </a:gradFill>
        <a:effectLst/>
      </p:bgPr>
    </p:bg>
    <p:spTree>
      <p:nvGrpSpPr>
        <p:cNvPr id="1" name="Shape 1611"/>
        <p:cNvGrpSpPr/>
        <p:nvPr/>
      </p:nvGrpSpPr>
      <p:grpSpPr>
        <a:xfrm>
          <a:off x="0" y="0"/>
          <a:ext cx="0" cy="0"/>
          <a:chOff x="0" y="0"/>
          <a:chExt cx="0" cy="0"/>
        </a:xfrm>
      </p:grpSpPr>
      <p:sp>
        <p:nvSpPr>
          <p:cNvPr id="1612" name="Google Shape;1612;p202"/>
          <p:cNvSpPr txBox="1">
            <a:spLocks noGrp="1"/>
          </p:cNvSpPr>
          <p:nvPr>
            <p:ph type="body" idx="1"/>
          </p:nvPr>
        </p:nvSpPr>
        <p:spPr>
          <a:xfrm>
            <a:off x="431637" y="4394885"/>
            <a:ext cx="7055200" cy="962000"/>
          </a:xfrm>
          <a:prstGeom prst="rect">
            <a:avLst/>
          </a:prstGeom>
          <a:noFill/>
          <a:ln>
            <a:noFill/>
          </a:ln>
        </p:spPr>
        <p:txBody>
          <a:bodyPr spcFirstLastPara="1" wrap="square" lIns="0" tIns="0" rIns="0" bIns="0" anchor="t" anchorCtr="0">
            <a:noAutofit/>
          </a:bodyPr>
          <a:lstStyle>
            <a:lvl1pPr marL="457200" lvl="0" indent="-330200" algn="l">
              <a:lnSpc>
                <a:spcPct val="107000"/>
              </a:lnSpc>
              <a:spcBef>
                <a:spcPts val="0"/>
              </a:spcBef>
              <a:spcAft>
                <a:spcPts val="0"/>
              </a:spcAft>
              <a:buSzPts val="1600"/>
              <a:buFont typeface="Helvetica Neue"/>
              <a:buChar char="​"/>
              <a:defRPr sz="2133" b="1">
                <a:solidFill>
                  <a:schemeClr val="lt1"/>
                </a:solidFill>
              </a:defRPr>
            </a:lvl1pPr>
            <a:lvl2pPr marL="914400" lvl="1" indent="-228600" algn="l">
              <a:lnSpc>
                <a:spcPct val="96000"/>
              </a:lnSpc>
              <a:spcBef>
                <a:spcPts val="667"/>
              </a:spcBef>
              <a:spcAft>
                <a:spcPts val="0"/>
              </a:spcAft>
              <a:buSzPts val="1400"/>
              <a:buFont typeface="Helvetica Neue"/>
              <a:buNone/>
              <a:defRPr sz="1867">
                <a:solidFill>
                  <a:srgbClr val="C19EE3"/>
                </a:solidFill>
              </a:defRPr>
            </a:lvl2pPr>
            <a:lvl3pPr marL="1371600" lvl="2" indent="-317500" algn="l">
              <a:lnSpc>
                <a:spcPct val="98000"/>
              </a:lnSpc>
              <a:spcBef>
                <a:spcPts val="0"/>
              </a:spcBef>
              <a:spcAft>
                <a:spcPts val="0"/>
              </a:spcAft>
              <a:buSzPts val="1400"/>
              <a:buFont typeface="Helvetica Neue"/>
              <a:buChar char="​"/>
              <a:defRPr sz="1867">
                <a:solidFill>
                  <a:schemeClr val="lt1"/>
                </a:solidFill>
              </a:defRPr>
            </a:lvl3pPr>
            <a:lvl4pPr marL="1828800" lvl="3" indent="-317500" algn="l">
              <a:lnSpc>
                <a:spcPct val="98000"/>
              </a:lnSpc>
              <a:spcBef>
                <a:spcPts val="0"/>
              </a:spcBef>
              <a:spcAft>
                <a:spcPts val="0"/>
              </a:spcAft>
              <a:buSzPts val="1400"/>
              <a:buFont typeface="Helvetica Neue"/>
              <a:buChar char="​"/>
              <a:defRPr sz="1867">
                <a:solidFill>
                  <a:schemeClr val="lt1"/>
                </a:solidFill>
              </a:defRPr>
            </a:lvl4pPr>
            <a:lvl5pPr marL="2286000" lvl="4" indent="-317500" algn="l">
              <a:lnSpc>
                <a:spcPct val="98000"/>
              </a:lnSpc>
              <a:spcBef>
                <a:spcPts val="0"/>
              </a:spcBef>
              <a:spcAft>
                <a:spcPts val="0"/>
              </a:spcAft>
              <a:buSzPts val="1400"/>
              <a:buChar char="​"/>
              <a:defRPr sz="1867">
                <a:solidFill>
                  <a:schemeClr val="lt1"/>
                </a:solidFill>
              </a:defRPr>
            </a:lvl5pPr>
            <a:lvl6pPr marL="2743200" lvl="5" indent="-317500" algn="l">
              <a:lnSpc>
                <a:spcPct val="98000"/>
              </a:lnSpc>
              <a:spcBef>
                <a:spcPts val="0"/>
              </a:spcBef>
              <a:spcAft>
                <a:spcPts val="0"/>
              </a:spcAft>
              <a:buClr>
                <a:schemeClr val="lt1"/>
              </a:buClr>
              <a:buSzPts val="1400"/>
              <a:buChar char="​"/>
              <a:defRPr sz="1867">
                <a:solidFill>
                  <a:schemeClr val="lt1"/>
                </a:solidFill>
              </a:defRPr>
            </a:lvl6pPr>
            <a:lvl7pPr marL="3200400" lvl="6" indent="-317500" algn="l">
              <a:lnSpc>
                <a:spcPct val="98000"/>
              </a:lnSpc>
              <a:spcBef>
                <a:spcPts val="0"/>
              </a:spcBef>
              <a:spcAft>
                <a:spcPts val="0"/>
              </a:spcAft>
              <a:buClr>
                <a:schemeClr val="lt1"/>
              </a:buClr>
              <a:buSzPts val="1400"/>
              <a:buChar char="​"/>
              <a:defRPr sz="1867">
                <a:solidFill>
                  <a:schemeClr val="lt1"/>
                </a:solidFill>
              </a:defRPr>
            </a:lvl7pPr>
            <a:lvl8pPr marL="3657600" lvl="7" indent="-317500" algn="l">
              <a:lnSpc>
                <a:spcPct val="98000"/>
              </a:lnSpc>
              <a:spcBef>
                <a:spcPts val="0"/>
              </a:spcBef>
              <a:spcAft>
                <a:spcPts val="0"/>
              </a:spcAft>
              <a:buClr>
                <a:schemeClr val="lt1"/>
              </a:buClr>
              <a:buSzPts val="1400"/>
              <a:buChar char="​"/>
              <a:defRPr sz="1867">
                <a:solidFill>
                  <a:schemeClr val="lt1"/>
                </a:solidFill>
              </a:defRPr>
            </a:lvl8pPr>
            <a:lvl9pPr marL="4114800" lvl="8" indent="-228600" algn="l">
              <a:lnSpc>
                <a:spcPct val="98000"/>
              </a:lnSpc>
              <a:spcBef>
                <a:spcPts val="0"/>
              </a:spcBef>
              <a:spcAft>
                <a:spcPts val="0"/>
              </a:spcAft>
              <a:buClr>
                <a:schemeClr val="lt1"/>
              </a:buClr>
              <a:buSzPts val="1400"/>
              <a:buNone/>
              <a:defRPr sz="1867">
                <a:solidFill>
                  <a:schemeClr val="lt1"/>
                </a:solidFill>
              </a:defRPr>
            </a:lvl9pPr>
          </a:lstStyle>
          <a:p>
            <a:endParaRPr/>
          </a:p>
        </p:txBody>
      </p:sp>
      <p:sp>
        <p:nvSpPr>
          <p:cNvPr id="1613" name="Google Shape;1613;p202"/>
          <p:cNvSpPr txBox="1">
            <a:spLocks noGrp="1"/>
          </p:cNvSpPr>
          <p:nvPr>
            <p:ph type="body" idx="2"/>
          </p:nvPr>
        </p:nvSpPr>
        <p:spPr>
          <a:xfrm>
            <a:off x="3352275" y="6227544"/>
            <a:ext cx="1904000" cy="226800"/>
          </a:xfrm>
          <a:prstGeom prst="rect">
            <a:avLst/>
          </a:prstGeom>
          <a:noFill/>
          <a:ln>
            <a:noFill/>
          </a:ln>
        </p:spPr>
        <p:txBody>
          <a:bodyPr spcFirstLastPara="1" wrap="square" lIns="0" tIns="0" rIns="0" bIns="0" anchor="t" anchorCtr="0">
            <a:noAutofit/>
          </a:bodyPr>
          <a:lstStyle>
            <a:lvl1pPr marL="457200" lvl="0" indent="-228600" algn="l">
              <a:lnSpc>
                <a:spcPct val="87000"/>
              </a:lnSpc>
              <a:spcBef>
                <a:spcPts val="0"/>
              </a:spcBef>
              <a:spcAft>
                <a:spcPts val="0"/>
              </a:spcAft>
              <a:buSzPts val="1200"/>
              <a:buNone/>
              <a:defRPr sz="1600" b="0">
                <a:solidFill>
                  <a:schemeClr val="lt1"/>
                </a:solidFill>
                <a:latin typeface="Space Mono"/>
                <a:ea typeface="Space Mono"/>
                <a:cs typeface="Space Mono"/>
                <a:sym typeface="Space Mono"/>
              </a:defRPr>
            </a:lvl1pPr>
            <a:lvl2pPr marL="914400" lvl="1" indent="-228600" algn="r">
              <a:lnSpc>
                <a:spcPct val="90000"/>
              </a:lnSpc>
              <a:spcBef>
                <a:spcPts val="0"/>
              </a:spcBef>
              <a:spcAft>
                <a:spcPts val="0"/>
              </a:spcAft>
              <a:buSzPts val="1200"/>
              <a:buNone/>
              <a:defRPr sz="1600">
                <a:solidFill>
                  <a:schemeClr val="lt1"/>
                </a:solidFill>
              </a:defRPr>
            </a:lvl2pPr>
            <a:lvl3pPr marL="1371600" lvl="2" indent="-228600" algn="r">
              <a:lnSpc>
                <a:spcPct val="90000"/>
              </a:lnSpc>
              <a:spcBef>
                <a:spcPts val="0"/>
              </a:spcBef>
              <a:spcAft>
                <a:spcPts val="0"/>
              </a:spcAft>
              <a:buSzPts val="1200"/>
              <a:buNone/>
              <a:defRPr sz="1600">
                <a:solidFill>
                  <a:schemeClr val="lt1"/>
                </a:solidFill>
              </a:defRPr>
            </a:lvl3pPr>
            <a:lvl4pPr marL="1828800" lvl="3" indent="-228600" algn="r">
              <a:lnSpc>
                <a:spcPct val="90000"/>
              </a:lnSpc>
              <a:spcBef>
                <a:spcPts val="0"/>
              </a:spcBef>
              <a:spcAft>
                <a:spcPts val="0"/>
              </a:spcAft>
              <a:buSzPts val="1200"/>
              <a:buNone/>
              <a:defRPr sz="1600">
                <a:solidFill>
                  <a:schemeClr val="lt1"/>
                </a:solidFill>
              </a:defRPr>
            </a:lvl4pPr>
            <a:lvl5pPr marL="2286000" lvl="4" indent="-228600" algn="r">
              <a:lnSpc>
                <a:spcPct val="90000"/>
              </a:lnSpc>
              <a:spcBef>
                <a:spcPts val="0"/>
              </a:spcBef>
              <a:spcAft>
                <a:spcPts val="0"/>
              </a:spcAft>
              <a:buSzPts val="1200"/>
              <a:buNone/>
              <a:defRPr sz="1600">
                <a:solidFill>
                  <a:schemeClr val="lt1"/>
                </a:solidFill>
              </a:defRPr>
            </a:lvl5pPr>
            <a:lvl6pPr marL="2743200" lvl="5" indent="-317500" algn="l">
              <a:lnSpc>
                <a:spcPct val="96000"/>
              </a:lnSpc>
              <a:spcBef>
                <a:spcPts val="0"/>
              </a:spcBef>
              <a:spcAft>
                <a:spcPts val="0"/>
              </a:spcAft>
              <a:buClr>
                <a:schemeClr val="dk1"/>
              </a:buClr>
              <a:buSzPts val="1400"/>
              <a:buChar char="​"/>
              <a:defRPr/>
            </a:lvl6pPr>
            <a:lvl7pPr marL="3200400" lvl="6" indent="-317500" algn="l">
              <a:lnSpc>
                <a:spcPct val="107000"/>
              </a:lnSpc>
              <a:spcBef>
                <a:spcPts val="1200"/>
              </a:spcBef>
              <a:spcAft>
                <a:spcPts val="0"/>
              </a:spcAft>
              <a:buClr>
                <a:schemeClr val="dk1"/>
              </a:buClr>
              <a:buSzPts val="1400"/>
              <a:buChar char="​"/>
              <a:defRPr/>
            </a:lvl7pPr>
            <a:lvl8pPr marL="3657600" lvl="7" indent="-317500" algn="l">
              <a:lnSpc>
                <a:spcPct val="87000"/>
              </a:lnSpc>
              <a:spcBef>
                <a:spcPts val="1867"/>
              </a:spcBef>
              <a:spcAft>
                <a:spcPts val="0"/>
              </a:spcAft>
              <a:buClr>
                <a:schemeClr val="dk1"/>
              </a:buClr>
              <a:buSzPts val="1400"/>
              <a:buChar char="​"/>
              <a:defRPr/>
            </a:lvl8pPr>
            <a:lvl9pPr marL="4114800" lvl="8" indent="-228600" algn="l">
              <a:lnSpc>
                <a:spcPct val="87000"/>
              </a:lnSpc>
              <a:spcBef>
                <a:spcPts val="1867"/>
              </a:spcBef>
              <a:spcAft>
                <a:spcPts val="0"/>
              </a:spcAft>
              <a:buClr>
                <a:schemeClr val="dk1"/>
              </a:buClr>
              <a:buSzPts val="1400"/>
              <a:buNone/>
              <a:defRPr/>
            </a:lvl9pPr>
          </a:lstStyle>
          <a:p>
            <a:endParaRPr/>
          </a:p>
        </p:txBody>
      </p:sp>
      <p:sp>
        <p:nvSpPr>
          <p:cNvPr id="1614" name="Google Shape;1614;p202"/>
          <p:cNvSpPr txBox="1">
            <a:spLocks noGrp="1"/>
          </p:cNvSpPr>
          <p:nvPr>
            <p:ph type="body" idx="3"/>
          </p:nvPr>
        </p:nvSpPr>
        <p:spPr>
          <a:xfrm>
            <a:off x="491019" y="6227544"/>
            <a:ext cx="1882400" cy="228800"/>
          </a:xfrm>
          <a:prstGeom prst="rect">
            <a:avLst/>
          </a:prstGeom>
          <a:noFill/>
          <a:ln>
            <a:noFill/>
          </a:ln>
        </p:spPr>
        <p:txBody>
          <a:bodyPr spcFirstLastPara="1" wrap="square" lIns="0" tIns="0" rIns="0" bIns="0" anchor="t" anchorCtr="0">
            <a:noAutofit/>
          </a:bodyPr>
          <a:lstStyle>
            <a:lvl1pPr marL="457200" lvl="0" indent="-228600" algn="l">
              <a:lnSpc>
                <a:spcPct val="87000"/>
              </a:lnSpc>
              <a:spcBef>
                <a:spcPts val="0"/>
              </a:spcBef>
              <a:spcAft>
                <a:spcPts val="0"/>
              </a:spcAft>
              <a:buSzPts val="1200"/>
              <a:buNone/>
              <a:defRPr sz="1600">
                <a:solidFill>
                  <a:schemeClr val="lt1"/>
                </a:solidFill>
                <a:latin typeface="Space Mono"/>
                <a:ea typeface="Space Mono"/>
                <a:cs typeface="Space Mono"/>
                <a:sym typeface="Space Mono"/>
              </a:defRPr>
            </a:lvl1pPr>
            <a:lvl2pPr marL="914400" lvl="1" indent="-228600" algn="l">
              <a:lnSpc>
                <a:spcPct val="98000"/>
              </a:lnSpc>
              <a:spcBef>
                <a:spcPts val="0"/>
              </a:spcBef>
              <a:spcAft>
                <a:spcPts val="0"/>
              </a:spcAft>
              <a:buSzPts val="1200"/>
              <a:buNone/>
              <a:defRPr sz="1600">
                <a:solidFill>
                  <a:schemeClr val="lt1"/>
                </a:solidFill>
              </a:defRPr>
            </a:lvl2pPr>
            <a:lvl3pPr marL="1371600" lvl="2" indent="-228600" algn="l">
              <a:lnSpc>
                <a:spcPct val="98000"/>
              </a:lnSpc>
              <a:spcBef>
                <a:spcPts val="0"/>
              </a:spcBef>
              <a:spcAft>
                <a:spcPts val="0"/>
              </a:spcAft>
              <a:buSzPts val="1200"/>
              <a:buNone/>
              <a:defRPr sz="1600">
                <a:solidFill>
                  <a:schemeClr val="lt1"/>
                </a:solidFill>
              </a:defRPr>
            </a:lvl3pPr>
            <a:lvl4pPr marL="1828800" lvl="3" indent="-228600" algn="l">
              <a:lnSpc>
                <a:spcPct val="98000"/>
              </a:lnSpc>
              <a:spcBef>
                <a:spcPts val="0"/>
              </a:spcBef>
              <a:spcAft>
                <a:spcPts val="0"/>
              </a:spcAft>
              <a:buSzPts val="1200"/>
              <a:buNone/>
              <a:defRPr sz="1600">
                <a:solidFill>
                  <a:schemeClr val="lt1"/>
                </a:solidFill>
              </a:defRPr>
            </a:lvl4pPr>
            <a:lvl5pPr marL="2286000" lvl="4" indent="-228600" algn="l">
              <a:lnSpc>
                <a:spcPct val="98000"/>
              </a:lnSpc>
              <a:spcBef>
                <a:spcPts val="0"/>
              </a:spcBef>
              <a:spcAft>
                <a:spcPts val="0"/>
              </a:spcAft>
              <a:buSzPts val="1200"/>
              <a:buNone/>
              <a:defRPr sz="1600">
                <a:solidFill>
                  <a:schemeClr val="lt1"/>
                </a:solidFill>
              </a:defRPr>
            </a:lvl5pPr>
            <a:lvl6pPr marL="2743200" lvl="5" indent="-317500" algn="l">
              <a:lnSpc>
                <a:spcPct val="96000"/>
              </a:lnSpc>
              <a:spcBef>
                <a:spcPts val="0"/>
              </a:spcBef>
              <a:spcAft>
                <a:spcPts val="0"/>
              </a:spcAft>
              <a:buClr>
                <a:schemeClr val="dk1"/>
              </a:buClr>
              <a:buSzPts val="1400"/>
              <a:buChar char="​"/>
              <a:defRPr/>
            </a:lvl6pPr>
            <a:lvl7pPr marL="3200400" lvl="6" indent="-317500" algn="l">
              <a:lnSpc>
                <a:spcPct val="107000"/>
              </a:lnSpc>
              <a:spcBef>
                <a:spcPts val="1200"/>
              </a:spcBef>
              <a:spcAft>
                <a:spcPts val="0"/>
              </a:spcAft>
              <a:buClr>
                <a:schemeClr val="dk1"/>
              </a:buClr>
              <a:buSzPts val="1400"/>
              <a:buChar char="​"/>
              <a:defRPr/>
            </a:lvl7pPr>
            <a:lvl8pPr marL="3657600" lvl="7" indent="-317500" algn="l">
              <a:lnSpc>
                <a:spcPct val="87000"/>
              </a:lnSpc>
              <a:spcBef>
                <a:spcPts val="1867"/>
              </a:spcBef>
              <a:spcAft>
                <a:spcPts val="0"/>
              </a:spcAft>
              <a:buClr>
                <a:schemeClr val="dk1"/>
              </a:buClr>
              <a:buSzPts val="1400"/>
              <a:buChar char="​"/>
              <a:defRPr/>
            </a:lvl8pPr>
            <a:lvl9pPr marL="4114800" lvl="8" indent="-228600" algn="l">
              <a:lnSpc>
                <a:spcPct val="87000"/>
              </a:lnSpc>
              <a:spcBef>
                <a:spcPts val="1867"/>
              </a:spcBef>
              <a:spcAft>
                <a:spcPts val="0"/>
              </a:spcAft>
              <a:buClr>
                <a:schemeClr val="dk1"/>
              </a:buClr>
              <a:buSzPts val="1400"/>
              <a:buNone/>
              <a:defRPr/>
            </a:lvl9pPr>
          </a:lstStyle>
          <a:p>
            <a:endParaRPr/>
          </a:p>
        </p:txBody>
      </p:sp>
      <p:sp>
        <p:nvSpPr>
          <p:cNvPr id="1615" name="Google Shape;1615;p202"/>
          <p:cNvSpPr txBox="1">
            <a:spLocks noGrp="1"/>
          </p:cNvSpPr>
          <p:nvPr>
            <p:ph type="title"/>
          </p:nvPr>
        </p:nvSpPr>
        <p:spPr>
          <a:xfrm>
            <a:off x="431637" y="3367115"/>
            <a:ext cx="8000000" cy="910377"/>
          </a:xfrm>
          <a:prstGeom prst="rect">
            <a:avLst/>
          </a:prstGeom>
          <a:noFill/>
          <a:ln>
            <a:noFill/>
          </a:ln>
        </p:spPr>
        <p:txBody>
          <a:bodyPr spcFirstLastPara="1" wrap="square" lIns="0" tIns="0" rIns="0" bIns="0" anchor="b" anchorCtr="0">
            <a:spAutoFit/>
          </a:bodyPr>
          <a:lstStyle>
            <a:lvl1pPr lvl="0" algn="l">
              <a:lnSpc>
                <a:spcPct val="87000"/>
              </a:lnSpc>
              <a:spcBef>
                <a:spcPts val="0"/>
              </a:spcBef>
              <a:spcAft>
                <a:spcPts val="0"/>
              </a:spcAft>
              <a:buClr>
                <a:schemeClr val="lt1"/>
              </a:buClr>
              <a:buSzPts val="5100"/>
              <a:buFont typeface="Inter ExtraBold"/>
              <a:buNone/>
              <a:defRPr sz="68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grpSp>
        <p:nvGrpSpPr>
          <p:cNvPr id="1616" name="Google Shape;1616;p202"/>
          <p:cNvGrpSpPr/>
          <p:nvPr/>
        </p:nvGrpSpPr>
        <p:grpSpPr>
          <a:xfrm>
            <a:off x="495296" y="452554"/>
            <a:ext cx="2262687" cy="397148"/>
            <a:chOff x="495295" y="452553"/>
            <a:chExt cx="2262687" cy="397148"/>
          </a:xfrm>
        </p:grpSpPr>
        <p:sp>
          <p:nvSpPr>
            <p:cNvPr id="1617" name="Google Shape;1617;p202"/>
            <p:cNvSpPr/>
            <p:nvPr/>
          </p:nvSpPr>
          <p:spPr>
            <a:xfrm>
              <a:off x="495295" y="452553"/>
              <a:ext cx="441055" cy="397148"/>
            </a:xfrm>
            <a:custGeom>
              <a:avLst/>
              <a:gdLst/>
              <a:ahLst/>
              <a:cxnLst/>
              <a:rect l="l" t="t" r="r" b="b"/>
              <a:pathLst>
                <a:path w="441055" h="397148" extrusionOk="0">
                  <a:moveTo>
                    <a:pt x="236007" y="397148"/>
                  </a:moveTo>
                  <a:lnTo>
                    <a:pt x="138508" y="397148"/>
                  </a:lnTo>
                  <a:cubicBezTo>
                    <a:pt x="118379" y="397148"/>
                    <a:pt x="99626" y="386322"/>
                    <a:pt x="89562" y="368912"/>
                  </a:cubicBezTo>
                  <a:lnTo>
                    <a:pt x="7531" y="226842"/>
                  </a:lnTo>
                  <a:cubicBezTo>
                    <a:pt x="-2509" y="209408"/>
                    <a:pt x="-2509" y="187756"/>
                    <a:pt x="7524" y="170346"/>
                  </a:cubicBezTo>
                  <a:lnTo>
                    <a:pt x="89569" y="28260"/>
                  </a:lnTo>
                  <a:cubicBezTo>
                    <a:pt x="99618" y="10826"/>
                    <a:pt x="118379" y="0"/>
                    <a:pt x="138508" y="0"/>
                  </a:cubicBezTo>
                  <a:lnTo>
                    <a:pt x="302544" y="0"/>
                  </a:lnTo>
                  <a:cubicBezTo>
                    <a:pt x="322673" y="0"/>
                    <a:pt x="341427" y="10826"/>
                    <a:pt x="351491" y="28260"/>
                  </a:cubicBezTo>
                  <a:lnTo>
                    <a:pt x="433513" y="170330"/>
                  </a:lnTo>
                  <a:cubicBezTo>
                    <a:pt x="443569" y="187748"/>
                    <a:pt x="443569" y="209408"/>
                    <a:pt x="433513" y="226842"/>
                  </a:cubicBezTo>
                  <a:lnTo>
                    <a:pt x="412300" y="260664"/>
                  </a:lnTo>
                  <a:cubicBezTo>
                    <a:pt x="402425" y="277776"/>
                    <a:pt x="383663" y="288594"/>
                    <a:pt x="363527" y="288594"/>
                  </a:cubicBezTo>
                  <a:lnTo>
                    <a:pt x="265902" y="288594"/>
                  </a:lnTo>
                  <a:lnTo>
                    <a:pt x="319271" y="198519"/>
                  </a:lnTo>
                  <a:lnTo>
                    <a:pt x="269901" y="113040"/>
                  </a:lnTo>
                  <a:lnTo>
                    <a:pt x="171136" y="113040"/>
                  </a:lnTo>
                  <a:lnTo>
                    <a:pt x="121742" y="198582"/>
                  </a:lnTo>
                  <a:lnTo>
                    <a:pt x="236007" y="397148"/>
                  </a:lnTo>
                  <a:lnTo>
                    <a:pt x="236007" y="397148"/>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867"/>
                <a:buFont typeface="Inter Light"/>
                <a:buNone/>
              </a:pPr>
              <a:endParaRPr sz="1867">
                <a:solidFill>
                  <a:schemeClr val="dk1"/>
                </a:solidFill>
                <a:latin typeface="Inter Light"/>
                <a:ea typeface="Inter Light"/>
                <a:cs typeface="Inter Light"/>
                <a:sym typeface="Inter Light"/>
              </a:endParaRPr>
            </a:p>
          </p:txBody>
        </p:sp>
        <p:grpSp>
          <p:nvGrpSpPr>
            <p:cNvPr id="1618" name="Google Shape;1618;p202"/>
            <p:cNvGrpSpPr/>
            <p:nvPr/>
          </p:nvGrpSpPr>
          <p:grpSpPr>
            <a:xfrm>
              <a:off x="1036348" y="561444"/>
              <a:ext cx="1721634" cy="184197"/>
              <a:chOff x="1036348" y="561444"/>
              <a:chExt cx="1721634" cy="184197"/>
            </a:xfrm>
          </p:grpSpPr>
          <p:grpSp>
            <p:nvGrpSpPr>
              <p:cNvPr id="1619" name="Google Shape;1619;p202"/>
              <p:cNvGrpSpPr/>
              <p:nvPr/>
            </p:nvGrpSpPr>
            <p:grpSpPr>
              <a:xfrm>
                <a:off x="1036348" y="563495"/>
                <a:ext cx="1662301" cy="182146"/>
                <a:chOff x="1036348" y="563495"/>
                <a:chExt cx="1662301" cy="182146"/>
              </a:xfrm>
            </p:grpSpPr>
            <p:sp>
              <p:nvSpPr>
                <p:cNvPr id="1620" name="Google Shape;1620;p202"/>
                <p:cNvSpPr/>
                <p:nvPr/>
              </p:nvSpPr>
              <p:spPr>
                <a:xfrm>
                  <a:off x="1036348" y="566677"/>
                  <a:ext cx="131117" cy="175805"/>
                </a:xfrm>
                <a:custGeom>
                  <a:avLst/>
                  <a:gdLst/>
                  <a:ahLst/>
                  <a:cxnLst/>
                  <a:rect l="l" t="t" r="r" b="b"/>
                  <a:pathLst>
                    <a:path w="131117" h="175805" extrusionOk="0">
                      <a:moveTo>
                        <a:pt x="45466" y="175806"/>
                      </a:moveTo>
                      <a:lnTo>
                        <a:pt x="0" y="175806"/>
                      </a:lnTo>
                      <a:lnTo>
                        <a:pt x="0" y="0"/>
                      </a:lnTo>
                      <a:lnTo>
                        <a:pt x="64502" y="0"/>
                      </a:lnTo>
                      <a:cubicBezTo>
                        <a:pt x="106008" y="0"/>
                        <a:pt x="131118" y="19304"/>
                        <a:pt x="131118" y="55781"/>
                      </a:cubicBezTo>
                      <a:cubicBezTo>
                        <a:pt x="131118" y="96761"/>
                        <a:pt x="101247" y="117377"/>
                        <a:pt x="58955" y="117377"/>
                      </a:cubicBezTo>
                      <a:lnTo>
                        <a:pt x="45474" y="117377"/>
                      </a:lnTo>
                      <a:lnTo>
                        <a:pt x="45474" y="175806"/>
                      </a:lnTo>
                      <a:close/>
                      <a:moveTo>
                        <a:pt x="55774" y="82219"/>
                      </a:moveTo>
                      <a:cubicBezTo>
                        <a:pt x="73215" y="82219"/>
                        <a:pt x="84324" y="76939"/>
                        <a:pt x="84324" y="58688"/>
                      </a:cubicBezTo>
                      <a:cubicBezTo>
                        <a:pt x="84324" y="40713"/>
                        <a:pt x="74802" y="35684"/>
                        <a:pt x="58146" y="35684"/>
                      </a:cubicBezTo>
                      <a:lnTo>
                        <a:pt x="45458" y="35684"/>
                      </a:lnTo>
                      <a:lnTo>
                        <a:pt x="45458" y="82219"/>
                      </a:lnTo>
                      <a:lnTo>
                        <a:pt x="55774" y="82219"/>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867"/>
                    <a:buFont typeface="Inter Light"/>
                    <a:buNone/>
                  </a:pPr>
                  <a:endParaRPr sz="1867">
                    <a:solidFill>
                      <a:schemeClr val="dk1"/>
                    </a:solidFill>
                    <a:latin typeface="Inter Light"/>
                    <a:ea typeface="Inter Light"/>
                    <a:cs typeface="Inter Light"/>
                    <a:sym typeface="Inter Light"/>
                  </a:endParaRPr>
                </a:p>
              </p:txBody>
            </p:sp>
            <p:sp>
              <p:nvSpPr>
                <p:cNvPr id="1621" name="Google Shape;1621;p202"/>
                <p:cNvSpPr/>
                <p:nvPr/>
              </p:nvSpPr>
              <p:spPr>
                <a:xfrm>
                  <a:off x="1194123" y="566677"/>
                  <a:ext cx="139312" cy="178964"/>
                </a:xfrm>
                <a:custGeom>
                  <a:avLst/>
                  <a:gdLst/>
                  <a:ahLst/>
                  <a:cxnLst/>
                  <a:rect l="l" t="t" r="r" b="b"/>
                  <a:pathLst>
                    <a:path w="139312" h="178964" extrusionOk="0">
                      <a:moveTo>
                        <a:pt x="45458" y="0"/>
                      </a:moveTo>
                      <a:lnTo>
                        <a:pt x="45458" y="114996"/>
                      </a:lnTo>
                      <a:cubicBezTo>
                        <a:pt x="45458" y="135093"/>
                        <a:pt x="55766" y="141166"/>
                        <a:pt x="70308" y="141166"/>
                      </a:cubicBezTo>
                      <a:cubicBezTo>
                        <a:pt x="84049" y="141166"/>
                        <a:pt x="93838" y="132972"/>
                        <a:pt x="93838" y="116324"/>
                      </a:cubicBezTo>
                      <a:lnTo>
                        <a:pt x="93838" y="0"/>
                      </a:lnTo>
                      <a:lnTo>
                        <a:pt x="139312" y="0"/>
                      </a:lnTo>
                      <a:lnTo>
                        <a:pt x="139312" y="121604"/>
                      </a:lnTo>
                      <a:cubicBezTo>
                        <a:pt x="139312" y="157304"/>
                        <a:pt x="110761" y="178964"/>
                        <a:pt x="69255" y="178964"/>
                      </a:cubicBezTo>
                      <a:cubicBezTo>
                        <a:pt x="23515" y="178964"/>
                        <a:pt x="0" y="160462"/>
                        <a:pt x="0" y="117644"/>
                      </a:cubicBezTo>
                      <a:lnTo>
                        <a:pt x="0" y="0"/>
                      </a:lnTo>
                      <a:lnTo>
                        <a:pt x="45458" y="0"/>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867"/>
                    <a:buFont typeface="Inter Light"/>
                    <a:buNone/>
                  </a:pPr>
                  <a:endParaRPr sz="1867">
                    <a:solidFill>
                      <a:schemeClr val="dk1"/>
                    </a:solidFill>
                    <a:latin typeface="Inter Light"/>
                    <a:ea typeface="Inter Light"/>
                    <a:cs typeface="Inter Light"/>
                    <a:sym typeface="Inter Light"/>
                  </a:endParaRPr>
                </a:p>
              </p:txBody>
            </p:sp>
            <p:sp>
              <p:nvSpPr>
                <p:cNvPr id="1622" name="Google Shape;1622;p202"/>
                <p:cNvSpPr/>
                <p:nvPr/>
              </p:nvSpPr>
              <p:spPr>
                <a:xfrm>
                  <a:off x="1527743" y="566677"/>
                  <a:ext cx="116850" cy="175797"/>
                </a:xfrm>
                <a:custGeom>
                  <a:avLst/>
                  <a:gdLst/>
                  <a:ahLst/>
                  <a:cxnLst/>
                  <a:rect l="l" t="t" r="r" b="b"/>
                  <a:pathLst>
                    <a:path w="116850" h="175797" extrusionOk="0">
                      <a:moveTo>
                        <a:pt x="0" y="0"/>
                      </a:moveTo>
                      <a:lnTo>
                        <a:pt x="115004" y="0"/>
                      </a:lnTo>
                      <a:lnTo>
                        <a:pt x="115004" y="39652"/>
                      </a:lnTo>
                      <a:lnTo>
                        <a:pt x="45474" y="39652"/>
                      </a:lnTo>
                      <a:lnTo>
                        <a:pt x="45474" y="66356"/>
                      </a:lnTo>
                      <a:lnTo>
                        <a:pt x="105223" y="66356"/>
                      </a:lnTo>
                      <a:lnTo>
                        <a:pt x="105223" y="106008"/>
                      </a:lnTo>
                      <a:lnTo>
                        <a:pt x="45474" y="106008"/>
                      </a:lnTo>
                      <a:lnTo>
                        <a:pt x="45474" y="136146"/>
                      </a:lnTo>
                      <a:lnTo>
                        <a:pt x="116850" y="136146"/>
                      </a:lnTo>
                      <a:lnTo>
                        <a:pt x="116850" y="175798"/>
                      </a:lnTo>
                      <a:lnTo>
                        <a:pt x="0" y="175798"/>
                      </a:lnTo>
                      <a:lnTo>
                        <a:pt x="0" y="0"/>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867"/>
                    <a:buFont typeface="Inter Light"/>
                    <a:buNone/>
                  </a:pPr>
                  <a:endParaRPr sz="1867">
                    <a:solidFill>
                      <a:schemeClr val="dk1"/>
                    </a:solidFill>
                    <a:latin typeface="Inter Light"/>
                    <a:ea typeface="Inter Light"/>
                    <a:cs typeface="Inter Light"/>
                    <a:sym typeface="Inter Light"/>
                  </a:endParaRPr>
                </a:p>
              </p:txBody>
            </p:sp>
            <p:sp>
              <p:nvSpPr>
                <p:cNvPr id="1623" name="Google Shape;1623;p202"/>
                <p:cNvSpPr/>
                <p:nvPr/>
              </p:nvSpPr>
              <p:spPr>
                <a:xfrm>
                  <a:off x="1679783" y="563503"/>
                  <a:ext cx="116583" cy="182138"/>
                </a:xfrm>
                <a:custGeom>
                  <a:avLst/>
                  <a:gdLst/>
                  <a:ahLst/>
                  <a:cxnLst/>
                  <a:rect l="l" t="t" r="r" b="b"/>
                  <a:pathLst>
                    <a:path w="116583" h="182138" extrusionOk="0">
                      <a:moveTo>
                        <a:pt x="8721" y="148842"/>
                      </a:moveTo>
                      <a:cubicBezTo>
                        <a:pt x="16915" y="154389"/>
                        <a:pt x="35692" y="163911"/>
                        <a:pt x="56575" y="163911"/>
                      </a:cubicBezTo>
                      <a:cubicBezTo>
                        <a:pt x="74284" y="163911"/>
                        <a:pt x="93579" y="158349"/>
                        <a:pt x="93579" y="131393"/>
                      </a:cubicBezTo>
                      <a:cubicBezTo>
                        <a:pt x="93579" y="110251"/>
                        <a:pt x="75069" y="103384"/>
                        <a:pt x="53935" y="97555"/>
                      </a:cubicBezTo>
                      <a:cubicBezTo>
                        <a:pt x="28543" y="90688"/>
                        <a:pt x="3700" y="81174"/>
                        <a:pt x="3700" y="48648"/>
                      </a:cubicBezTo>
                      <a:cubicBezTo>
                        <a:pt x="3700" y="19304"/>
                        <a:pt x="26437" y="0"/>
                        <a:pt x="59474" y="0"/>
                      </a:cubicBezTo>
                      <a:cubicBezTo>
                        <a:pt x="83271" y="0"/>
                        <a:pt x="104146" y="11109"/>
                        <a:pt x="116583" y="23530"/>
                      </a:cubicBezTo>
                      <a:lnTo>
                        <a:pt x="104940" y="37539"/>
                      </a:lnTo>
                      <a:cubicBezTo>
                        <a:pt x="91207" y="25659"/>
                        <a:pt x="75863" y="17976"/>
                        <a:pt x="59207" y="17976"/>
                      </a:cubicBezTo>
                      <a:cubicBezTo>
                        <a:pt x="44413" y="17976"/>
                        <a:pt x="25377" y="24332"/>
                        <a:pt x="25377" y="46526"/>
                      </a:cubicBezTo>
                      <a:cubicBezTo>
                        <a:pt x="25377" y="67409"/>
                        <a:pt x="43352" y="73498"/>
                        <a:pt x="66089" y="80372"/>
                      </a:cubicBezTo>
                      <a:cubicBezTo>
                        <a:pt x="90421" y="88033"/>
                        <a:pt x="115255" y="97288"/>
                        <a:pt x="115255" y="130591"/>
                      </a:cubicBezTo>
                      <a:cubicBezTo>
                        <a:pt x="115255" y="163636"/>
                        <a:pt x="93053" y="182138"/>
                        <a:pt x="56049" y="182138"/>
                      </a:cubicBezTo>
                      <a:cubicBezTo>
                        <a:pt x="30656" y="182138"/>
                        <a:pt x="7142" y="171830"/>
                        <a:pt x="0" y="166024"/>
                      </a:cubicBezTo>
                      <a:lnTo>
                        <a:pt x="8721" y="148842"/>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867"/>
                    <a:buFont typeface="Inter Light"/>
                    <a:buNone/>
                  </a:pPr>
                  <a:endParaRPr sz="1867">
                    <a:solidFill>
                      <a:schemeClr val="dk1"/>
                    </a:solidFill>
                    <a:latin typeface="Inter Light"/>
                    <a:ea typeface="Inter Light"/>
                    <a:cs typeface="Inter Light"/>
                    <a:sym typeface="Inter Light"/>
                  </a:endParaRPr>
                </a:p>
              </p:txBody>
            </p:sp>
            <p:sp>
              <p:nvSpPr>
                <p:cNvPr id="1624" name="Google Shape;1624;p202"/>
                <p:cNvSpPr/>
                <p:nvPr/>
              </p:nvSpPr>
              <p:spPr>
                <a:xfrm>
                  <a:off x="1816471" y="566677"/>
                  <a:ext cx="126631" cy="175797"/>
                </a:xfrm>
                <a:custGeom>
                  <a:avLst/>
                  <a:gdLst/>
                  <a:ahLst/>
                  <a:cxnLst/>
                  <a:rect l="l" t="t" r="r" b="b"/>
                  <a:pathLst>
                    <a:path w="126631" h="175797" extrusionOk="0">
                      <a:moveTo>
                        <a:pt x="126632" y="0"/>
                      </a:moveTo>
                      <a:lnTo>
                        <a:pt x="126632" y="17976"/>
                      </a:lnTo>
                      <a:lnTo>
                        <a:pt x="73239" y="17976"/>
                      </a:lnTo>
                      <a:lnTo>
                        <a:pt x="73239" y="175798"/>
                      </a:lnTo>
                      <a:lnTo>
                        <a:pt x="52356" y="175798"/>
                      </a:lnTo>
                      <a:lnTo>
                        <a:pt x="52356" y="17976"/>
                      </a:lnTo>
                      <a:lnTo>
                        <a:pt x="0" y="17976"/>
                      </a:lnTo>
                      <a:lnTo>
                        <a:pt x="0" y="0"/>
                      </a:lnTo>
                      <a:lnTo>
                        <a:pt x="126632" y="0"/>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867"/>
                    <a:buFont typeface="Inter Light"/>
                    <a:buNone/>
                  </a:pPr>
                  <a:endParaRPr sz="1867">
                    <a:solidFill>
                      <a:schemeClr val="dk1"/>
                    </a:solidFill>
                    <a:latin typeface="Inter Light"/>
                    <a:ea typeface="Inter Light"/>
                    <a:cs typeface="Inter Light"/>
                    <a:sym typeface="Inter Light"/>
                  </a:endParaRPr>
                </a:p>
              </p:txBody>
            </p:sp>
            <p:sp>
              <p:nvSpPr>
                <p:cNvPr id="1625" name="Google Shape;1625;p202"/>
                <p:cNvSpPr/>
                <p:nvPr/>
              </p:nvSpPr>
              <p:spPr>
                <a:xfrm>
                  <a:off x="1954840" y="563495"/>
                  <a:ext cx="146194" cy="182146"/>
                </a:xfrm>
                <a:custGeom>
                  <a:avLst/>
                  <a:gdLst/>
                  <a:ahLst/>
                  <a:cxnLst/>
                  <a:rect l="l" t="t" r="r" b="b"/>
                  <a:pathLst>
                    <a:path w="146194" h="182146" extrusionOk="0">
                      <a:moveTo>
                        <a:pt x="72429" y="182146"/>
                      </a:moveTo>
                      <a:cubicBezTo>
                        <a:pt x="27231" y="182146"/>
                        <a:pt x="0" y="151757"/>
                        <a:pt x="0" y="91466"/>
                      </a:cubicBezTo>
                      <a:cubicBezTo>
                        <a:pt x="0" y="23522"/>
                        <a:pt x="39118" y="0"/>
                        <a:pt x="75085" y="0"/>
                      </a:cubicBezTo>
                      <a:cubicBezTo>
                        <a:pt x="113150" y="0"/>
                        <a:pt x="146194" y="24065"/>
                        <a:pt x="146194" y="91466"/>
                      </a:cubicBezTo>
                      <a:cubicBezTo>
                        <a:pt x="146194" y="152016"/>
                        <a:pt x="117644" y="182146"/>
                        <a:pt x="72429" y="182146"/>
                      </a:cubicBezTo>
                      <a:close/>
                      <a:moveTo>
                        <a:pt x="74551" y="164437"/>
                      </a:moveTo>
                      <a:cubicBezTo>
                        <a:pt x="112883" y="164437"/>
                        <a:pt x="124793" y="128219"/>
                        <a:pt x="124793" y="92275"/>
                      </a:cubicBezTo>
                      <a:cubicBezTo>
                        <a:pt x="124793" y="61077"/>
                        <a:pt x="114478" y="17984"/>
                        <a:pt x="74284" y="17984"/>
                      </a:cubicBezTo>
                      <a:cubicBezTo>
                        <a:pt x="35700" y="17984"/>
                        <a:pt x="21409" y="54729"/>
                        <a:pt x="21409" y="90696"/>
                      </a:cubicBezTo>
                      <a:cubicBezTo>
                        <a:pt x="21409" y="125579"/>
                        <a:pt x="30923" y="164437"/>
                        <a:pt x="74551" y="164437"/>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867"/>
                    <a:buFont typeface="Inter Light"/>
                    <a:buNone/>
                  </a:pPr>
                  <a:endParaRPr sz="1867">
                    <a:solidFill>
                      <a:schemeClr val="dk1"/>
                    </a:solidFill>
                    <a:latin typeface="Inter Light"/>
                    <a:ea typeface="Inter Light"/>
                    <a:cs typeface="Inter Light"/>
                    <a:sym typeface="Inter Light"/>
                  </a:endParaRPr>
                </a:p>
              </p:txBody>
            </p:sp>
            <p:sp>
              <p:nvSpPr>
                <p:cNvPr id="1626" name="Google Shape;1626;p202"/>
                <p:cNvSpPr/>
                <p:nvPr/>
              </p:nvSpPr>
              <p:spPr>
                <a:xfrm>
                  <a:off x="2271584" y="566677"/>
                  <a:ext cx="149894" cy="175805"/>
                </a:xfrm>
                <a:custGeom>
                  <a:avLst/>
                  <a:gdLst/>
                  <a:ahLst/>
                  <a:cxnLst/>
                  <a:rect l="l" t="t" r="r" b="b"/>
                  <a:pathLst>
                    <a:path w="149894" h="175805" extrusionOk="0">
                      <a:moveTo>
                        <a:pt x="0" y="175806"/>
                      </a:moveTo>
                      <a:lnTo>
                        <a:pt x="61862" y="0"/>
                      </a:lnTo>
                      <a:lnTo>
                        <a:pt x="86713" y="0"/>
                      </a:lnTo>
                      <a:lnTo>
                        <a:pt x="149895" y="175806"/>
                      </a:lnTo>
                      <a:lnTo>
                        <a:pt x="127952" y="175806"/>
                      </a:lnTo>
                      <a:lnTo>
                        <a:pt x="108664" y="121611"/>
                      </a:lnTo>
                      <a:lnTo>
                        <a:pt x="39401" y="121611"/>
                      </a:lnTo>
                      <a:lnTo>
                        <a:pt x="20631" y="175806"/>
                      </a:lnTo>
                      <a:lnTo>
                        <a:pt x="0" y="175806"/>
                      </a:lnTo>
                      <a:close/>
                      <a:moveTo>
                        <a:pt x="44421" y="104688"/>
                      </a:moveTo>
                      <a:lnTo>
                        <a:pt x="103636" y="104688"/>
                      </a:lnTo>
                      <a:cubicBezTo>
                        <a:pt x="73765" y="18785"/>
                        <a:pt x="73765" y="18785"/>
                        <a:pt x="73765" y="18785"/>
                      </a:cubicBezTo>
                      <a:lnTo>
                        <a:pt x="44421" y="104688"/>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867"/>
                    <a:buFont typeface="Inter Light"/>
                    <a:buNone/>
                  </a:pPr>
                  <a:endParaRPr sz="1867">
                    <a:solidFill>
                      <a:schemeClr val="dk1"/>
                    </a:solidFill>
                    <a:latin typeface="Inter Light"/>
                    <a:ea typeface="Inter Light"/>
                    <a:cs typeface="Inter Light"/>
                    <a:sym typeface="Inter Light"/>
                  </a:endParaRPr>
                </a:p>
              </p:txBody>
            </p:sp>
            <p:sp>
              <p:nvSpPr>
                <p:cNvPr id="1627" name="Google Shape;1627;p202"/>
                <p:cNvSpPr/>
                <p:nvPr/>
              </p:nvSpPr>
              <p:spPr>
                <a:xfrm>
                  <a:off x="2429454" y="563495"/>
                  <a:ext cx="133773" cy="182146"/>
                </a:xfrm>
                <a:custGeom>
                  <a:avLst/>
                  <a:gdLst/>
                  <a:ahLst/>
                  <a:cxnLst/>
                  <a:rect l="l" t="t" r="r" b="b"/>
                  <a:pathLst>
                    <a:path w="133773" h="182146" extrusionOk="0">
                      <a:moveTo>
                        <a:pt x="133239" y="166032"/>
                      </a:moveTo>
                      <a:cubicBezTo>
                        <a:pt x="118704" y="175814"/>
                        <a:pt x="97806" y="182146"/>
                        <a:pt x="74818" y="182146"/>
                      </a:cubicBezTo>
                      <a:cubicBezTo>
                        <a:pt x="28566" y="182146"/>
                        <a:pt x="0" y="152810"/>
                        <a:pt x="0" y="91466"/>
                      </a:cubicBezTo>
                      <a:cubicBezTo>
                        <a:pt x="0" y="23012"/>
                        <a:pt x="39660" y="0"/>
                        <a:pt x="74818" y="0"/>
                      </a:cubicBezTo>
                      <a:cubicBezTo>
                        <a:pt x="92793" y="0"/>
                        <a:pt x="115797" y="5562"/>
                        <a:pt x="133773" y="28551"/>
                      </a:cubicBezTo>
                      <a:lnTo>
                        <a:pt x="118704" y="40453"/>
                      </a:lnTo>
                      <a:cubicBezTo>
                        <a:pt x="107077" y="26712"/>
                        <a:pt x="93328" y="17976"/>
                        <a:pt x="74566" y="17976"/>
                      </a:cubicBezTo>
                      <a:cubicBezTo>
                        <a:pt x="41255" y="17976"/>
                        <a:pt x="21417" y="45207"/>
                        <a:pt x="21417" y="89620"/>
                      </a:cubicBezTo>
                      <a:cubicBezTo>
                        <a:pt x="21417" y="137222"/>
                        <a:pt x="38340" y="164972"/>
                        <a:pt x="76672" y="164972"/>
                      </a:cubicBezTo>
                      <a:cubicBezTo>
                        <a:pt x="90421" y="164972"/>
                        <a:pt x="106008" y="160211"/>
                        <a:pt x="112356" y="155709"/>
                      </a:cubicBezTo>
                      <a:lnTo>
                        <a:pt x="112356" y="103384"/>
                      </a:lnTo>
                      <a:lnTo>
                        <a:pt x="72437" y="103384"/>
                      </a:lnTo>
                      <a:lnTo>
                        <a:pt x="72437" y="85393"/>
                      </a:lnTo>
                      <a:lnTo>
                        <a:pt x="133247" y="85393"/>
                      </a:lnTo>
                      <a:lnTo>
                        <a:pt x="133247" y="166032"/>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867"/>
                    <a:buFont typeface="Inter Light"/>
                    <a:buNone/>
                  </a:pPr>
                  <a:endParaRPr sz="1867">
                    <a:solidFill>
                      <a:schemeClr val="dk1"/>
                    </a:solidFill>
                    <a:latin typeface="Inter Light"/>
                    <a:ea typeface="Inter Light"/>
                    <a:cs typeface="Inter Light"/>
                    <a:sym typeface="Inter Light"/>
                  </a:endParaRPr>
                </a:p>
              </p:txBody>
            </p:sp>
            <p:sp>
              <p:nvSpPr>
                <p:cNvPr id="1628" name="Google Shape;1628;p202"/>
                <p:cNvSpPr/>
                <p:nvPr/>
              </p:nvSpPr>
              <p:spPr>
                <a:xfrm>
                  <a:off x="2598455" y="566677"/>
                  <a:ext cx="100194" cy="175797"/>
                </a:xfrm>
                <a:custGeom>
                  <a:avLst/>
                  <a:gdLst/>
                  <a:ahLst/>
                  <a:cxnLst/>
                  <a:rect l="l" t="t" r="r" b="b"/>
                  <a:pathLst>
                    <a:path w="100194" h="175797" extrusionOk="0">
                      <a:moveTo>
                        <a:pt x="0" y="0"/>
                      </a:moveTo>
                      <a:lnTo>
                        <a:pt x="98340" y="0"/>
                      </a:lnTo>
                      <a:lnTo>
                        <a:pt x="98340" y="17976"/>
                      </a:lnTo>
                      <a:lnTo>
                        <a:pt x="20891" y="17976"/>
                      </a:lnTo>
                      <a:lnTo>
                        <a:pt x="20891" y="77198"/>
                      </a:lnTo>
                      <a:lnTo>
                        <a:pt x="87506" y="77198"/>
                      </a:lnTo>
                      <a:lnTo>
                        <a:pt x="87506" y="95166"/>
                      </a:lnTo>
                      <a:lnTo>
                        <a:pt x="20891" y="95166"/>
                      </a:lnTo>
                      <a:lnTo>
                        <a:pt x="20891" y="157822"/>
                      </a:lnTo>
                      <a:lnTo>
                        <a:pt x="100194" y="157822"/>
                      </a:lnTo>
                      <a:lnTo>
                        <a:pt x="100194" y="175798"/>
                      </a:lnTo>
                      <a:lnTo>
                        <a:pt x="8" y="175798"/>
                      </a:lnTo>
                      <a:lnTo>
                        <a:pt x="8" y="0"/>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867"/>
                    <a:buFont typeface="Inter Light"/>
                    <a:buNone/>
                  </a:pPr>
                  <a:endParaRPr sz="1867">
                    <a:solidFill>
                      <a:schemeClr val="dk1"/>
                    </a:solidFill>
                    <a:latin typeface="Inter Light"/>
                    <a:ea typeface="Inter Light"/>
                    <a:cs typeface="Inter Light"/>
                    <a:sym typeface="Inter Light"/>
                  </a:endParaRPr>
                </a:p>
              </p:txBody>
            </p:sp>
            <p:sp>
              <p:nvSpPr>
                <p:cNvPr id="1629" name="Google Shape;1629;p202"/>
                <p:cNvSpPr/>
                <p:nvPr/>
              </p:nvSpPr>
              <p:spPr>
                <a:xfrm>
                  <a:off x="2132924" y="566677"/>
                  <a:ext cx="121972" cy="175805"/>
                </a:xfrm>
                <a:custGeom>
                  <a:avLst/>
                  <a:gdLst/>
                  <a:ahLst/>
                  <a:cxnLst/>
                  <a:rect l="l" t="t" r="r" b="b"/>
                  <a:pathLst>
                    <a:path w="121972" h="175805" extrusionOk="0">
                      <a:moveTo>
                        <a:pt x="96934" y="120645"/>
                      </a:moveTo>
                      <a:cubicBezTo>
                        <a:pt x="92935" y="111806"/>
                        <a:pt x="90390" y="107336"/>
                        <a:pt x="84866" y="104563"/>
                      </a:cubicBezTo>
                      <a:cubicBezTo>
                        <a:pt x="104256" y="95928"/>
                        <a:pt x="116316" y="78636"/>
                        <a:pt x="116316" y="52340"/>
                      </a:cubicBezTo>
                      <a:cubicBezTo>
                        <a:pt x="116316" y="17968"/>
                        <a:pt x="94106" y="0"/>
                        <a:pt x="57094" y="0"/>
                      </a:cubicBezTo>
                      <a:lnTo>
                        <a:pt x="0" y="0"/>
                      </a:lnTo>
                      <a:lnTo>
                        <a:pt x="0" y="175806"/>
                      </a:lnTo>
                      <a:lnTo>
                        <a:pt x="20883" y="175806"/>
                      </a:lnTo>
                      <a:lnTo>
                        <a:pt x="20883" y="111029"/>
                      </a:lnTo>
                      <a:lnTo>
                        <a:pt x="51028" y="111029"/>
                      </a:lnTo>
                      <a:cubicBezTo>
                        <a:pt x="53173" y="111029"/>
                        <a:pt x="55279" y="110958"/>
                        <a:pt x="57345" y="110824"/>
                      </a:cubicBezTo>
                      <a:lnTo>
                        <a:pt x="57046" y="110934"/>
                      </a:lnTo>
                      <a:cubicBezTo>
                        <a:pt x="67881" y="110934"/>
                        <a:pt x="72893" y="118013"/>
                        <a:pt x="77387" y="127520"/>
                      </a:cubicBezTo>
                      <a:lnTo>
                        <a:pt x="99762" y="175743"/>
                      </a:lnTo>
                      <a:lnTo>
                        <a:pt x="121973" y="175743"/>
                      </a:lnTo>
                      <a:lnTo>
                        <a:pt x="96934" y="120645"/>
                      </a:lnTo>
                      <a:close/>
                      <a:moveTo>
                        <a:pt x="47304" y="94106"/>
                      </a:moveTo>
                      <a:lnTo>
                        <a:pt x="20867" y="94106"/>
                      </a:lnTo>
                      <a:lnTo>
                        <a:pt x="20867" y="17182"/>
                      </a:lnTo>
                      <a:lnTo>
                        <a:pt x="43871" y="17182"/>
                      </a:lnTo>
                      <a:cubicBezTo>
                        <a:pt x="73742" y="17182"/>
                        <a:pt x="94891" y="20616"/>
                        <a:pt x="94891" y="55506"/>
                      </a:cubicBezTo>
                      <a:cubicBezTo>
                        <a:pt x="94891" y="83798"/>
                        <a:pt x="75329" y="94106"/>
                        <a:pt x="47304" y="94106"/>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867"/>
                    <a:buFont typeface="Inter Light"/>
                    <a:buNone/>
                  </a:pPr>
                  <a:endParaRPr sz="1867">
                    <a:solidFill>
                      <a:schemeClr val="dk1"/>
                    </a:solidFill>
                    <a:latin typeface="Inter Light"/>
                    <a:ea typeface="Inter Light"/>
                    <a:cs typeface="Inter Light"/>
                    <a:sym typeface="Inter Light"/>
                  </a:endParaRPr>
                </a:p>
              </p:txBody>
            </p:sp>
            <p:sp>
              <p:nvSpPr>
                <p:cNvPr id="1630" name="Google Shape;1630;p202"/>
                <p:cNvSpPr/>
                <p:nvPr/>
              </p:nvSpPr>
              <p:spPr>
                <a:xfrm>
                  <a:off x="1365183" y="566574"/>
                  <a:ext cx="139885" cy="175805"/>
                </a:xfrm>
                <a:custGeom>
                  <a:avLst/>
                  <a:gdLst/>
                  <a:ahLst/>
                  <a:cxnLst/>
                  <a:rect l="l" t="t" r="r" b="b"/>
                  <a:pathLst>
                    <a:path w="139885" h="175805" extrusionOk="0">
                      <a:moveTo>
                        <a:pt x="115860" y="120127"/>
                      </a:moveTo>
                      <a:cubicBezTo>
                        <a:pt x="113228" y="113818"/>
                        <a:pt x="109041" y="108837"/>
                        <a:pt x="104335" y="106440"/>
                      </a:cubicBezTo>
                      <a:cubicBezTo>
                        <a:pt x="121030" y="96423"/>
                        <a:pt x="131134" y="79555"/>
                        <a:pt x="131134" y="55789"/>
                      </a:cubicBezTo>
                      <a:cubicBezTo>
                        <a:pt x="131134" y="19304"/>
                        <a:pt x="106008" y="0"/>
                        <a:pt x="64510" y="0"/>
                      </a:cubicBezTo>
                      <a:lnTo>
                        <a:pt x="0" y="0"/>
                      </a:lnTo>
                      <a:lnTo>
                        <a:pt x="0" y="175806"/>
                      </a:lnTo>
                      <a:lnTo>
                        <a:pt x="45466" y="175806"/>
                      </a:lnTo>
                      <a:lnTo>
                        <a:pt x="45466" y="117385"/>
                      </a:lnTo>
                      <a:lnTo>
                        <a:pt x="57172" y="117385"/>
                      </a:lnTo>
                      <a:cubicBezTo>
                        <a:pt x="63277" y="117809"/>
                        <a:pt x="67181" y="121171"/>
                        <a:pt x="69907" y="127339"/>
                      </a:cubicBezTo>
                      <a:lnTo>
                        <a:pt x="91238" y="175664"/>
                      </a:lnTo>
                      <a:lnTo>
                        <a:pt x="139886" y="175664"/>
                      </a:lnTo>
                      <a:lnTo>
                        <a:pt x="115860" y="120127"/>
                      </a:lnTo>
                      <a:close/>
                      <a:moveTo>
                        <a:pt x="45474" y="82211"/>
                      </a:moveTo>
                      <a:lnTo>
                        <a:pt x="45474" y="35677"/>
                      </a:lnTo>
                      <a:lnTo>
                        <a:pt x="58162" y="35677"/>
                      </a:lnTo>
                      <a:cubicBezTo>
                        <a:pt x="74826" y="35677"/>
                        <a:pt x="84340" y="40705"/>
                        <a:pt x="84340" y="58681"/>
                      </a:cubicBezTo>
                      <a:cubicBezTo>
                        <a:pt x="84340" y="76923"/>
                        <a:pt x="73246" y="82211"/>
                        <a:pt x="55789" y="82211"/>
                      </a:cubicBezTo>
                      <a:lnTo>
                        <a:pt x="45474" y="82211"/>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867"/>
                    <a:buFont typeface="Inter Light"/>
                    <a:buNone/>
                  </a:pPr>
                  <a:endParaRPr sz="1867">
                    <a:solidFill>
                      <a:schemeClr val="dk1"/>
                    </a:solidFill>
                    <a:latin typeface="Inter Light"/>
                    <a:ea typeface="Inter Light"/>
                    <a:cs typeface="Inter Light"/>
                    <a:sym typeface="Inter Light"/>
                  </a:endParaRPr>
                </a:p>
              </p:txBody>
            </p:sp>
          </p:grpSp>
          <p:sp>
            <p:nvSpPr>
              <p:cNvPr id="1631" name="Google Shape;1631;p202"/>
              <p:cNvSpPr/>
              <p:nvPr/>
            </p:nvSpPr>
            <p:spPr>
              <a:xfrm>
                <a:off x="2711472" y="561444"/>
                <a:ext cx="46510" cy="47398"/>
              </a:xfrm>
              <a:custGeom>
                <a:avLst/>
                <a:gdLst/>
                <a:ahLst/>
                <a:cxnLst/>
                <a:rect l="l" t="t" r="r" b="b"/>
                <a:pathLst>
                  <a:path w="46510" h="47398" extrusionOk="0">
                    <a:moveTo>
                      <a:pt x="23318" y="47399"/>
                    </a:moveTo>
                    <a:cubicBezTo>
                      <a:pt x="9695" y="47399"/>
                      <a:pt x="0" y="37193"/>
                      <a:pt x="0" y="23703"/>
                    </a:cubicBezTo>
                    <a:cubicBezTo>
                      <a:pt x="0" y="9444"/>
                      <a:pt x="10771" y="0"/>
                      <a:pt x="23318" y="0"/>
                    </a:cubicBezTo>
                    <a:cubicBezTo>
                      <a:pt x="35739" y="0"/>
                      <a:pt x="46511" y="9444"/>
                      <a:pt x="46511" y="23703"/>
                    </a:cubicBezTo>
                    <a:cubicBezTo>
                      <a:pt x="46511" y="37955"/>
                      <a:pt x="35739" y="47399"/>
                      <a:pt x="23318" y="47399"/>
                    </a:cubicBezTo>
                    <a:close/>
                    <a:moveTo>
                      <a:pt x="23318" y="4117"/>
                    </a:moveTo>
                    <a:cubicBezTo>
                      <a:pt x="13050" y="4117"/>
                      <a:pt x="5067" y="12162"/>
                      <a:pt x="5067" y="23695"/>
                    </a:cubicBezTo>
                    <a:cubicBezTo>
                      <a:pt x="5067" y="34467"/>
                      <a:pt x="12036" y="43274"/>
                      <a:pt x="23318" y="43274"/>
                    </a:cubicBezTo>
                    <a:cubicBezTo>
                      <a:pt x="33453" y="43274"/>
                      <a:pt x="41443" y="35284"/>
                      <a:pt x="41443" y="23695"/>
                    </a:cubicBezTo>
                    <a:cubicBezTo>
                      <a:pt x="41443" y="12162"/>
                      <a:pt x="33453" y="4117"/>
                      <a:pt x="23318" y="4117"/>
                    </a:cubicBezTo>
                    <a:close/>
                    <a:moveTo>
                      <a:pt x="18628" y="37256"/>
                    </a:moveTo>
                    <a:lnTo>
                      <a:pt x="14315" y="37256"/>
                    </a:lnTo>
                    <a:lnTo>
                      <a:pt x="14315" y="11023"/>
                    </a:lnTo>
                    <a:lnTo>
                      <a:pt x="24261" y="11023"/>
                    </a:lnTo>
                    <a:cubicBezTo>
                      <a:pt x="30601" y="11023"/>
                      <a:pt x="33830" y="13238"/>
                      <a:pt x="33830" y="18565"/>
                    </a:cubicBezTo>
                    <a:cubicBezTo>
                      <a:pt x="33830" y="23318"/>
                      <a:pt x="30915" y="25282"/>
                      <a:pt x="26987" y="25722"/>
                    </a:cubicBezTo>
                    <a:lnTo>
                      <a:pt x="34333" y="37256"/>
                    </a:lnTo>
                    <a:lnTo>
                      <a:pt x="29454" y="37256"/>
                    </a:lnTo>
                    <a:lnTo>
                      <a:pt x="22674" y="26037"/>
                    </a:lnTo>
                    <a:lnTo>
                      <a:pt x="18620" y="26037"/>
                    </a:lnTo>
                    <a:lnTo>
                      <a:pt x="18620" y="37256"/>
                    </a:lnTo>
                    <a:close/>
                    <a:moveTo>
                      <a:pt x="23444" y="22368"/>
                    </a:moveTo>
                    <a:cubicBezTo>
                      <a:pt x="26673" y="22368"/>
                      <a:pt x="29533" y="22045"/>
                      <a:pt x="29533" y="18251"/>
                    </a:cubicBezTo>
                    <a:cubicBezTo>
                      <a:pt x="29533" y="15085"/>
                      <a:pt x="26421" y="14700"/>
                      <a:pt x="23829" y="14700"/>
                    </a:cubicBezTo>
                    <a:lnTo>
                      <a:pt x="18636" y="14700"/>
                    </a:lnTo>
                    <a:lnTo>
                      <a:pt x="18636" y="22368"/>
                    </a:lnTo>
                    <a:lnTo>
                      <a:pt x="23444" y="22368"/>
                    </a:lnTo>
                    <a:close/>
                  </a:path>
                </a:pathLst>
              </a:custGeom>
              <a:solidFill>
                <a:srgbClr val="FFFFFF"/>
              </a:solid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dk1"/>
                  </a:buClr>
                  <a:buSzPts val="1867"/>
                  <a:buFont typeface="Inter Light"/>
                  <a:buNone/>
                </a:pPr>
                <a:endParaRPr sz="1867">
                  <a:solidFill>
                    <a:schemeClr val="dk1"/>
                  </a:solidFill>
                  <a:latin typeface="Inter Light"/>
                  <a:ea typeface="Inter Light"/>
                  <a:cs typeface="Inter Light"/>
                  <a:sym typeface="Inter Light"/>
                </a:endParaRPr>
              </a:p>
            </p:txBody>
          </p:sp>
        </p:grpSp>
      </p:grpSp>
    </p:spTree>
    <p:extLst>
      <p:ext uri="{BB962C8B-B14F-4D97-AF65-F5344CB8AC3E}">
        <p14:creationId xmlns:p14="http://schemas.microsoft.com/office/powerpoint/2010/main" val="3680493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matchingName="Purple Image Right">
  <p:cSld name="1_Purple Image Right">
    <p:spTree>
      <p:nvGrpSpPr>
        <p:cNvPr id="1" name="Shape 1632"/>
        <p:cNvGrpSpPr/>
        <p:nvPr/>
      </p:nvGrpSpPr>
      <p:grpSpPr>
        <a:xfrm>
          <a:off x="0" y="0"/>
          <a:ext cx="0" cy="0"/>
          <a:chOff x="0" y="0"/>
          <a:chExt cx="0" cy="0"/>
        </a:xfrm>
      </p:grpSpPr>
      <p:sp>
        <p:nvSpPr>
          <p:cNvPr id="1633" name="Google Shape;1633;p203"/>
          <p:cNvSpPr/>
          <p:nvPr/>
        </p:nvSpPr>
        <p:spPr>
          <a:xfrm>
            <a:off x="0" y="0"/>
            <a:ext cx="4658400" cy="6858000"/>
          </a:xfrm>
          <a:prstGeom prst="rect">
            <a:avLst/>
          </a:prstGeom>
          <a:gradFill>
            <a:gsLst>
              <a:gs pos="0">
                <a:schemeClr val="accent3"/>
              </a:gs>
              <a:gs pos="71000">
                <a:srgbClr val="4C2275"/>
              </a:gs>
              <a:gs pos="100000">
                <a:srgbClr val="33164E"/>
              </a:gs>
            </a:gsLst>
            <a:lin ang="8100019" scaled="0"/>
          </a:gradFill>
          <a:ln>
            <a:noFill/>
          </a:ln>
        </p:spPr>
        <p:txBody>
          <a:bodyPr spcFirstLastPara="1" wrap="square" lIns="91425" tIns="45700" rIns="91425" bIns="45700" anchor="ctr" anchorCtr="0">
            <a:noAutofit/>
          </a:bodyPr>
          <a:lstStyle/>
          <a:p>
            <a:pPr marL="0" marR="0" lvl="0" indent="0" algn="ctr" rtl="0">
              <a:lnSpc>
                <a:spcPct val="96000"/>
              </a:lnSpc>
              <a:spcBef>
                <a:spcPts val="0"/>
              </a:spcBef>
              <a:spcAft>
                <a:spcPts val="0"/>
              </a:spcAft>
              <a:buClr>
                <a:schemeClr val="dk1"/>
              </a:buClr>
              <a:buSzPts val="1867"/>
              <a:buFont typeface="Inter Light"/>
              <a:buNone/>
            </a:pPr>
            <a:endParaRPr sz="1867">
              <a:solidFill>
                <a:schemeClr val="lt1"/>
              </a:solidFill>
              <a:latin typeface="Inter Light"/>
              <a:ea typeface="Inter Light"/>
              <a:cs typeface="Inter Light"/>
              <a:sym typeface="Inter Light"/>
            </a:endParaRPr>
          </a:p>
        </p:txBody>
      </p:sp>
      <p:sp>
        <p:nvSpPr>
          <p:cNvPr id="1634" name="Google Shape;1634;p203"/>
          <p:cNvSpPr>
            <a:spLocks noGrp="1"/>
          </p:cNvSpPr>
          <p:nvPr>
            <p:ph type="pic" idx="2"/>
          </p:nvPr>
        </p:nvSpPr>
        <p:spPr>
          <a:xfrm>
            <a:off x="4658373" y="0"/>
            <a:ext cx="7533600" cy="6858000"/>
          </a:xfrm>
          <a:prstGeom prst="rect">
            <a:avLst/>
          </a:prstGeom>
          <a:noFill/>
          <a:ln>
            <a:noFill/>
          </a:ln>
        </p:spPr>
      </p:sp>
      <p:sp>
        <p:nvSpPr>
          <p:cNvPr id="1635" name="Google Shape;1635;p203"/>
          <p:cNvSpPr/>
          <p:nvPr/>
        </p:nvSpPr>
        <p:spPr>
          <a:xfrm>
            <a:off x="4610836" y="0"/>
            <a:ext cx="47600" cy="68580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96000"/>
              </a:lnSpc>
              <a:spcBef>
                <a:spcPts val="0"/>
              </a:spcBef>
              <a:spcAft>
                <a:spcPts val="0"/>
              </a:spcAft>
              <a:buClr>
                <a:schemeClr val="dk1"/>
              </a:buClr>
              <a:buSzPts val="1867"/>
              <a:buFont typeface="Inter Light"/>
              <a:buNone/>
            </a:pPr>
            <a:endParaRPr sz="1867">
              <a:solidFill>
                <a:schemeClr val="lt1"/>
              </a:solidFill>
              <a:latin typeface="Helvetica Neue"/>
              <a:ea typeface="Helvetica Neue"/>
              <a:cs typeface="Helvetica Neue"/>
              <a:sym typeface="Helvetica Neue"/>
            </a:endParaRPr>
          </a:p>
        </p:txBody>
      </p:sp>
      <p:sp>
        <p:nvSpPr>
          <p:cNvPr id="1636" name="Google Shape;1636;p203"/>
          <p:cNvSpPr txBox="1"/>
          <p:nvPr/>
        </p:nvSpPr>
        <p:spPr>
          <a:xfrm>
            <a:off x="495299" y="6583912"/>
            <a:ext cx="3773600" cy="157607"/>
          </a:xfrm>
          <a:prstGeom prst="rect">
            <a:avLst/>
          </a:prstGeom>
          <a:noFill/>
          <a:ln>
            <a:noFill/>
          </a:ln>
        </p:spPr>
        <p:txBody>
          <a:bodyPr spcFirstLastPara="1" wrap="square" lIns="0" tIns="0" rIns="0" bIns="0" anchor="b" anchorCtr="0">
            <a:spAutoFit/>
          </a:bodyPr>
          <a:lstStyle/>
          <a:p>
            <a:pPr marL="0" marR="0" lvl="0" indent="0" algn="l" rtl="0">
              <a:lnSpc>
                <a:spcPct val="96000"/>
              </a:lnSpc>
              <a:spcBef>
                <a:spcPts val="0"/>
              </a:spcBef>
              <a:spcAft>
                <a:spcPts val="0"/>
              </a:spcAft>
              <a:buClr>
                <a:srgbClr val="3253DC"/>
              </a:buClr>
              <a:buSzPts val="1200"/>
              <a:buFont typeface="Arial"/>
              <a:buNone/>
            </a:pPr>
            <a:r>
              <a:rPr lang="en-US" sz="1600" baseline="-25000">
                <a:solidFill>
                  <a:srgbClr val="C19EE3"/>
                </a:solidFill>
                <a:latin typeface="Space Mono"/>
                <a:ea typeface="Space Mono"/>
                <a:cs typeface="Space Mono"/>
                <a:sym typeface="Space Mono"/>
              </a:rPr>
              <a:t>©</a:t>
            </a:r>
            <a:r>
              <a:rPr lang="en-US" sz="533" baseline="-25000">
                <a:solidFill>
                  <a:srgbClr val="C19EE3"/>
                </a:solidFill>
                <a:latin typeface="Space Mono"/>
                <a:ea typeface="Space Mono"/>
                <a:cs typeface="Space Mono"/>
                <a:sym typeface="Space Mono"/>
              </a:rPr>
              <a:t> </a:t>
            </a:r>
            <a:r>
              <a:rPr lang="en-US" sz="800">
                <a:solidFill>
                  <a:srgbClr val="C19EE3"/>
                </a:solidFill>
                <a:latin typeface="Space Mono"/>
                <a:ea typeface="Space Mono"/>
                <a:cs typeface="Space Mono"/>
                <a:sym typeface="Space Mono"/>
              </a:rPr>
              <a:t>2021  Pure Storage, Inc.  </a:t>
            </a:r>
            <a:endParaRPr sz="1467">
              <a:solidFill>
                <a:schemeClr val="dk1"/>
              </a:solidFill>
              <a:latin typeface="Inter Light"/>
              <a:ea typeface="Inter Light"/>
              <a:cs typeface="Inter Light"/>
              <a:sym typeface="Inter Light"/>
            </a:endParaRPr>
          </a:p>
        </p:txBody>
      </p:sp>
      <p:sp>
        <p:nvSpPr>
          <p:cNvPr id="1637" name="Google Shape;1637;p203"/>
          <p:cNvSpPr txBox="1">
            <a:spLocks noGrp="1"/>
          </p:cNvSpPr>
          <p:nvPr>
            <p:ph type="body" idx="1"/>
          </p:nvPr>
        </p:nvSpPr>
        <p:spPr>
          <a:xfrm>
            <a:off x="495300" y="2442803"/>
            <a:ext cx="3556000" cy="1657200"/>
          </a:xfrm>
          <a:prstGeom prst="rect">
            <a:avLst/>
          </a:prstGeom>
          <a:noFill/>
          <a:ln>
            <a:noFill/>
          </a:ln>
        </p:spPr>
        <p:txBody>
          <a:bodyPr spcFirstLastPara="1" wrap="square" lIns="0" tIns="0" rIns="0" bIns="0" anchor="t" anchorCtr="0">
            <a:noAutofit/>
          </a:bodyPr>
          <a:lstStyle>
            <a:lvl1pPr marL="457200" lvl="0" indent="-228600" algn="l">
              <a:lnSpc>
                <a:spcPct val="96000"/>
              </a:lnSpc>
              <a:spcBef>
                <a:spcPts val="1200"/>
              </a:spcBef>
              <a:spcAft>
                <a:spcPts val="0"/>
              </a:spcAft>
              <a:buClr>
                <a:schemeClr val="lt1"/>
              </a:buClr>
              <a:buSzPts val="1400"/>
              <a:buNone/>
              <a:defRPr sz="1867">
                <a:solidFill>
                  <a:schemeClr val="lt1"/>
                </a:solidFill>
              </a:defRPr>
            </a:lvl1pPr>
            <a:lvl2pPr marL="914400" lvl="1" indent="-228600" algn="l">
              <a:lnSpc>
                <a:spcPct val="107000"/>
              </a:lnSpc>
              <a:spcBef>
                <a:spcPts val="0"/>
              </a:spcBef>
              <a:spcAft>
                <a:spcPts val="0"/>
              </a:spcAft>
              <a:buClr>
                <a:schemeClr val="lt1"/>
              </a:buClr>
              <a:buSzPts val="1600"/>
              <a:buNone/>
              <a:defRPr>
                <a:solidFill>
                  <a:schemeClr val="lt1"/>
                </a:solidFill>
              </a:defRPr>
            </a:lvl2pPr>
            <a:lvl3pPr marL="1371600" lvl="2" indent="-228600" algn="l">
              <a:lnSpc>
                <a:spcPct val="107000"/>
              </a:lnSpc>
              <a:spcBef>
                <a:spcPts val="0"/>
              </a:spcBef>
              <a:spcAft>
                <a:spcPts val="0"/>
              </a:spcAft>
              <a:buClr>
                <a:schemeClr val="lt1"/>
              </a:buClr>
              <a:buSzPts val="1400"/>
              <a:buNone/>
              <a:defRPr>
                <a:solidFill>
                  <a:schemeClr val="lt1"/>
                </a:solidFill>
              </a:defRPr>
            </a:lvl3pPr>
            <a:lvl4pPr marL="1828800" lvl="3" indent="-228600" algn="l">
              <a:lnSpc>
                <a:spcPct val="107000"/>
              </a:lnSpc>
              <a:spcBef>
                <a:spcPts val="0"/>
              </a:spcBef>
              <a:spcAft>
                <a:spcPts val="0"/>
              </a:spcAft>
              <a:buClr>
                <a:schemeClr val="lt1"/>
              </a:buClr>
              <a:buSzPts val="1400"/>
              <a:buNone/>
              <a:defRPr>
                <a:solidFill>
                  <a:schemeClr val="lt1"/>
                </a:solidFill>
              </a:defRPr>
            </a:lvl4pPr>
            <a:lvl5pPr marL="2286000" lvl="4" indent="-228600" algn="l">
              <a:lnSpc>
                <a:spcPct val="96000"/>
              </a:lnSpc>
              <a:spcBef>
                <a:spcPts val="1867"/>
              </a:spcBef>
              <a:spcAft>
                <a:spcPts val="0"/>
              </a:spcAft>
              <a:buSzPts val="1600"/>
              <a:buFont typeface="Arial"/>
              <a:buNone/>
              <a:defRPr>
                <a:solidFill>
                  <a:schemeClr val="lt1"/>
                </a:solidFill>
              </a:defRPr>
            </a:lvl5pPr>
            <a:lvl6pPr marL="2743200" lvl="5" indent="-228600" algn="l">
              <a:lnSpc>
                <a:spcPct val="96000"/>
              </a:lnSpc>
              <a:spcBef>
                <a:spcPts val="0"/>
              </a:spcBef>
              <a:spcAft>
                <a:spcPts val="0"/>
              </a:spcAft>
              <a:buClr>
                <a:schemeClr val="lt1"/>
              </a:buClr>
              <a:buSzPts val="1400"/>
              <a:buNone/>
              <a:defRPr>
                <a:solidFill>
                  <a:schemeClr val="lt1"/>
                </a:solidFill>
              </a:defRPr>
            </a:lvl6pPr>
            <a:lvl7pPr marL="3200400" lvl="6" indent="-361950" algn="l">
              <a:lnSpc>
                <a:spcPct val="107000"/>
              </a:lnSpc>
              <a:spcBef>
                <a:spcPts val="1200"/>
              </a:spcBef>
              <a:spcAft>
                <a:spcPts val="0"/>
              </a:spcAft>
              <a:buClr>
                <a:schemeClr val="lt1"/>
              </a:buClr>
              <a:buSzPts val="2100"/>
              <a:buChar char="​"/>
              <a:defRPr>
                <a:solidFill>
                  <a:schemeClr val="lt1"/>
                </a:solidFill>
              </a:defRPr>
            </a:lvl7pPr>
            <a:lvl8pPr marL="3657600" lvl="7" indent="-488950" algn="l">
              <a:lnSpc>
                <a:spcPct val="87000"/>
              </a:lnSpc>
              <a:spcBef>
                <a:spcPts val="1867"/>
              </a:spcBef>
              <a:spcAft>
                <a:spcPts val="0"/>
              </a:spcAft>
              <a:buClr>
                <a:schemeClr val="lt1"/>
              </a:buClr>
              <a:buSzPts val="4100"/>
              <a:buChar char="​"/>
              <a:defRPr>
                <a:solidFill>
                  <a:schemeClr val="lt1"/>
                </a:solidFill>
              </a:defRPr>
            </a:lvl8pPr>
            <a:lvl9pPr marL="4114800" lvl="8" indent="-228600" algn="l">
              <a:lnSpc>
                <a:spcPct val="87000"/>
              </a:lnSpc>
              <a:spcBef>
                <a:spcPts val="1867"/>
              </a:spcBef>
              <a:spcAft>
                <a:spcPts val="0"/>
              </a:spcAft>
              <a:buClr>
                <a:schemeClr val="lt1"/>
              </a:buClr>
              <a:buSzPts val="5100"/>
              <a:buNone/>
              <a:defRPr>
                <a:solidFill>
                  <a:schemeClr val="lt1"/>
                </a:solidFill>
              </a:defRPr>
            </a:lvl9pPr>
          </a:lstStyle>
          <a:p>
            <a:endParaRPr/>
          </a:p>
        </p:txBody>
      </p:sp>
      <p:sp>
        <p:nvSpPr>
          <p:cNvPr id="1638" name="Google Shape;1638;p203"/>
          <p:cNvSpPr txBox="1">
            <a:spLocks noGrp="1"/>
          </p:cNvSpPr>
          <p:nvPr>
            <p:ph type="title"/>
          </p:nvPr>
        </p:nvSpPr>
        <p:spPr>
          <a:xfrm>
            <a:off x="495300" y="1694975"/>
            <a:ext cx="3574400" cy="589072"/>
          </a:xfrm>
          <a:prstGeom prst="rect">
            <a:avLst/>
          </a:prstGeom>
          <a:noFill/>
          <a:ln>
            <a:noFill/>
          </a:ln>
        </p:spPr>
        <p:txBody>
          <a:bodyPr spcFirstLastPara="1" wrap="square" lIns="0" tIns="0" rIns="0" bIns="0" anchor="b" anchorCtr="0">
            <a:spAutoFit/>
          </a:bodyPr>
          <a:lstStyle>
            <a:lvl1pPr lvl="0" algn="l">
              <a:lnSpc>
                <a:spcPct val="87000"/>
              </a:lnSpc>
              <a:spcBef>
                <a:spcPts val="0"/>
              </a:spcBef>
              <a:spcAft>
                <a:spcPts val="0"/>
              </a:spcAft>
              <a:buClr>
                <a:schemeClr val="lt1"/>
              </a:buClr>
              <a:buSzPts val="3300"/>
              <a:buFont typeface="Inter ExtraBold"/>
              <a:buNone/>
              <a:defRPr sz="44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extLst>
      <p:ext uri="{BB962C8B-B14F-4D97-AF65-F5344CB8AC3E}">
        <p14:creationId xmlns:p14="http://schemas.microsoft.com/office/powerpoint/2010/main" val="1440559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matchingName="Black Full Image">
  <p:cSld name="Black Full Image">
    <p:spTree>
      <p:nvGrpSpPr>
        <p:cNvPr id="1" name="Shape 385"/>
        <p:cNvGrpSpPr/>
        <p:nvPr/>
      </p:nvGrpSpPr>
      <p:grpSpPr>
        <a:xfrm>
          <a:off x="0" y="0"/>
          <a:ext cx="0" cy="0"/>
          <a:chOff x="0" y="0"/>
          <a:chExt cx="0" cy="0"/>
        </a:xfrm>
      </p:grpSpPr>
      <p:sp>
        <p:nvSpPr>
          <p:cNvPr id="386" name="Google Shape;386;p42"/>
          <p:cNvSpPr>
            <a:spLocks noGrp="1"/>
          </p:cNvSpPr>
          <p:nvPr>
            <p:ph type="pic" idx="2"/>
          </p:nvPr>
        </p:nvSpPr>
        <p:spPr>
          <a:xfrm>
            <a:off x="0" y="0"/>
            <a:ext cx="12192000" cy="6858000"/>
          </a:xfrm>
          <a:prstGeom prst="rect">
            <a:avLst/>
          </a:prstGeom>
          <a:noFill/>
          <a:ln>
            <a:noFill/>
          </a:ln>
        </p:spPr>
      </p:sp>
    </p:spTree>
    <p:extLst>
      <p:ext uri="{BB962C8B-B14F-4D97-AF65-F5344CB8AC3E}">
        <p14:creationId xmlns:p14="http://schemas.microsoft.com/office/powerpoint/2010/main" val="4200876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matchingName="Title and Bullet">
  <p:cSld name="Title and Bullet">
    <p:spTree>
      <p:nvGrpSpPr>
        <p:cNvPr id="1" name="Shape 470"/>
        <p:cNvGrpSpPr/>
        <p:nvPr/>
      </p:nvGrpSpPr>
      <p:grpSpPr>
        <a:xfrm>
          <a:off x="0" y="0"/>
          <a:ext cx="0" cy="0"/>
          <a:chOff x="0" y="0"/>
          <a:chExt cx="0" cy="0"/>
        </a:xfrm>
      </p:grpSpPr>
      <p:sp>
        <p:nvSpPr>
          <p:cNvPr id="471" name="Google Shape;471;g14510f27666_0_468"/>
          <p:cNvSpPr txBox="1">
            <a:spLocks noGrp="1"/>
          </p:cNvSpPr>
          <p:nvPr>
            <p:ph type="title"/>
          </p:nvPr>
        </p:nvSpPr>
        <p:spPr>
          <a:xfrm>
            <a:off x="495300" y="575576"/>
            <a:ext cx="11187200" cy="428800"/>
          </a:xfrm>
          <a:prstGeom prst="rect">
            <a:avLst/>
          </a:prstGeom>
          <a:noFill/>
          <a:ln>
            <a:noFill/>
          </a:ln>
        </p:spPr>
        <p:txBody>
          <a:bodyPr spcFirstLastPara="1" wrap="square" lIns="0" tIns="0" rIns="0" bIns="0" anchor="b" anchorCtr="0">
            <a:noAutofit/>
          </a:bodyPr>
          <a:lstStyle>
            <a:lvl1pPr lvl="0" algn="l">
              <a:lnSpc>
                <a:spcPct val="84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72" name="Google Shape;472;g14510f27666_0_468"/>
          <p:cNvSpPr txBox="1">
            <a:spLocks noGrp="1"/>
          </p:cNvSpPr>
          <p:nvPr>
            <p:ph type="body" idx="1"/>
          </p:nvPr>
        </p:nvSpPr>
        <p:spPr>
          <a:xfrm>
            <a:off x="495300" y="1719072"/>
            <a:ext cx="11187200" cy="4672400"/>
          </a:xfrm>
          <a:prstGeom prst="rect">
            <a:avLst/>
          </a:prstGeom>
          <a:noFill/>
          <a:ln>
            <a:noFill/>
          </a:ln>
        </p:spPr>
        <p:txBody>
          <a:bodyPr spcFirstLastPara="1" wrap="square" lIns="0" tIns="0" rIns="0" bIns="0" anchor="t" anchorCtr="0">
            <a:noAutofit/>
          </a:bodyPr>
          <a:lstStyle>
            <a:lvl1pPr marL="609585" lvl="0" indent="-440256" algn="l">
              <a:lnSpc>
                <a:spcPct val="107000"/>
              </a:lnSpc>
              <a:spcBef>
                <a:spcPts val="1200"/>
              </a:spcBef>
              <a:spcAft>
                <a:spcPts val="0"/>
              </a:spcAft>
              <a:buSzPts val="1600"/>
              <a:buChar char="•"/>
              <a:defRPr/>
            </a:lvl1pPr>
            <a:lvl2pPr marL="1219170" lvl="1" indent="-423323" algn="l">
              <a:lnSpc>
                <a:spcPct val="107000"/>
              </a:lnSpc>
              <a:spcBef>
                <a:spcPts val="0"/>
              </a:spcBef>
              <a:spcAft>
                <a:spcPts val="0"/>
              </a:spcAft>
              <a:buSzPts val="1400"/>
              <a:buChar char="•"/>
              <a:defRPr/>
            </a:lvl2pPr>
            <a:lvl3pPr marL="1828754" lvl="2" indent="-423323" algn="l">
              <a:lnSpc>
                <a:spcPct val="107000"/>
              </a:lnSpc>
              <a:spcBef>
                <a:spcPts val="0"/>
              </a:spcBef>
              <a:spcAft>
                <a:spcPts val="0"/>
              </a:spcAft>
              <a:buSzPts val="1400"/>
              <a:buChar char="•"/>
              <a:defRPr/>
            </a:lvl3pPr>
            <a:lvl4pPr marL="2438339" lvl="3" indent="-423323" algn="l">
              <a:lnSpc>
                <a:spcPct val="107000"/>
              </a:lnSpc>
              <a:spcBef>
                <a:spcPts val="0"/>
              </a:spcBef>
              <a:spcAft>
                <a:spcPts val="0"/>
              </a:spcAft>
              <a:buSzPts val="1400"/>
              <a:buChar char="•"/>
              <a:defRPr/>
            </a:lvl4pPr>
            <a:lvl5pPr marL="3047924" lvl="4" indent="-423323" algn="l">
              <a:lnSpc>
                <a:spcPct val="96000"/>
              </a:lnSpc>
              <a:spcBef>
                <a:spcPts val="1867"/>
              </a:spcBef>
              <a:spcAft>
                <a:spcPts val="0"/>
              </a:spcAft>
              <a:buSzPts val="1400"/>
              <a:buChar char="​"/>
              <a:defRPr/>
            </a:lvl5pPr>
            <a:lvl6pPr marL="3657509" lvl="5" indent="-423323" algn="l">
              <a:lnSpc>
                <a:spcPct val="96000"/>
              </a:lnSpc>
              <a:spcBef>
                <a:spcPts val="0"/>
              </a:spcBef>
              <a:spcAft>
                <a:spcPts val="0"/>
              </a:spcAft>
              <a:buClr>
                <a:schemeClr val="dk1"/>
              </a:buClr>
              <a:buSzPts val="1400"/>
              <a:buChar char="​"/>
              <a:defRPr/>
            </a:lvl6pPr>
            <a:lvl7pPr marL="4267093" lvl="6" indent="-423323" algn="l">
              <a:lnSpc>
                <a:spcPct val="107000"/>
              </a:lnSpc>
              <a:spcBef>
                <a:spcPts val="1200"/>
              </a:spcBef>
              <a:spcAft>
                <a:spcPts val="0"/>
              </a:spcAft>
              <a:buClr>
                <a:schemeClr val="dk1"/>
              </a:buClr>
              <a:buSzPts val="1400"/>
              <a:buChar char="​"/>
              <a:defRPr/>
            </a:lvl7pPr>
            <a:lvl8pPr marL="4876678" lvl="7" indent="-423323" algn="l">
              <a:lnSpc>
                <a:spcPct val="87000"/>
              </a:lnSpc>
              <a:spcBef>
                <a:spcPts val="1867"/>
              </a:spcBef>
              <a:spcAft>
                <a:spcPts val="0"/>
              </a:spcAft>
              <a:buClr>
                <a:schemeClr val="dk1"/>
              </a:buClr>
              <a:buSzPts val="1400"/>
              <a:buChar char="​"/>
              <a:defRPr/>
            </a:lvl8pPr>
            <a:lvl9pPr marL="5486263" lvl="8" indent="-423323" algn="l">
              <a:lnSpc>
                <a:spcPct val="87000"/>
              </a:lnSpc>
              <a:spcBef>
                <a:spcPts val="1867"/>
              </a:spcBef>
              <a:spcAft>
                <a:spcPts val="0"/>
              </a:spcAft>
              <a:buClr>
                <a:schemeClr val="dk1"/>
              </a:buClr>
              <a:buSzPts val="1400"/>
              <a:buChar char="​"/>
              <a:defRPr/>
            </a:lvl9pPr>
          </a:lstStyle>
          <a:p>
            <a:endParaRPr/>
          </a:p>
        </p:txBody>
      </p:sp>
      <p:sp>
        <p:nvSpPr>
          <p:cNvPr id="473" name="Google Shape;473;g14510f27666_0_468"/>
          <p:cNvSpPr txBox="1">
            <a:spLocks noGrp="1"/>
          </p:cNvSpPr>
          <p:nvPr>
            <p:ph type="subTitle" idx="2"/>
          </p:nvPr>
        </p:nvSpPr>
        <p:spPr>
          <a:xfrm>
            <a:off x="494189" y="1088135"/>
            <a:ext cx="11188400" cy="274000"/>
          </a:xfrm>
          <a:prstGeom prst="rect">
            <a:avLst/>
          </a:prstGeom>
          <a:noFill/>
          <a:ln>
            <a:noFill/>
          </a:ln>
        </p:spPr>
        <p:txBody>
          <a:bodyPr spcFirstLastPara="1" wrap="square" lIns="0" tIns="0" rIns="0" bIns="0" anchor="t" anchorCtr="0">
            <a:noAutofit/>
          </a:bodyPr>
          <a:lstStyle>
            <a:lvl1pPr lvl="0" algn="l">
              <a:lnSpc>
                <a:spcPct val="96000"/>
              </a:lnSpc>
              <a:spcBef>
                <a:spcPts val="933"/>
              </a:spcBef>
              <a:spcAft>
                <a:spcPts val="0"/>
              </a:spcAft>
              <a:buClr>
                <a:schemeClr val="accent1"/>
              </a:buClr>
              <a:buSzPts val="1400"/>
              <a:buFont typeface="Arial"/>
              <a:buNone/>
              <a:defRPr sz="1867">
                <a:solidFill>
                  <a:schemeClr val="dk1"/>
                </a:solidFill>
                <a:latin typeface="Inter"/>
                <a:ea typeface="Inter"/>
                <a:cs typeface="Inter"/>
                <a:sym typeface="Inter"/>
              </a:defRPr>
            </a:lvl1pPr>
            <a:lvl2pPr lvl="1" algn="ctr">
              <a:lnSpc>
                <a:spcPct val="107000"/>
              </a:lnSpc>
              <a:spcBef>
                <a:spcPts val="0"/>
              </a:spcBef>
              <a:spcAft>
                <a:spcPts val="0"/>
              </a:spcAft>
              <a:buSzPts val="1500"/>
              <a:buNone/>
              <a:defRPr sz="2000"/>
            </a:lvl2pPr>
            <a:lvl3pPr lvl="2" algn="ctr">
              <a:lnSpc>
                <a:spcPct val="107000"/>
              </a:lnSpc>
              <a:spcBef>
                <a:spcPts val="0"/>
              </a:spcBef>
              <a:spcAft>
                <a:spcPts val="0"/>
              </a:spcAft>
              <a:buSzPts val="1400"/>
              <a:buNone/>
              <a:defRPr sz="1867"/>
            </a:lvl3pPr>
            <a:lvl4pPr lvl="3" algn="ctr">
              <a:lnSpc>
                <a:spcPct val="107000"/>
              </a:lnSpc>
              <a:spcBef>
                <a:spcPts val="0"/>
              </a:spcBef>
              <a:spcAft>
                <a:spcPts val="0"/>
              </a:spcAft>
              <a:buSzPts val="1200"/>
              <a:buNone/>
              <a:defRPr sz="1600"/>
            </a:lvl4pPr>
            <a:lvl5pPr lvl="4" algn="ctr">
              <a:lnSpc>
                <a:spcPct val="96000"/>
              </a:lnSpc>
              <a:spcBef>
                <a:spcPts val="1867"/>
              </a:spcBef>
              <a:spcAft>
                <a:spcPts val="0"/>
              </a:spcAft>
              <a:buSzPts val="1200"/>
              <a:buNone/>
              <a:defRPr sz="1600"/>
            </a:lvl5pPr>
            <a:lvl6pPr lvl="5" algn="ctr">
              <a:lnSpc>
                <a:spcPct val="96000"/>
              </a:lnSpc>
              <a:spcBef>
                <a:spcPts val="0"/>
              </a:spcBef>
              <a:spcAft>
                <a:spcPts val="0"/>
              </a:spcAft>
              <a:buClr>
                <a:schemeClr val="dk1"/>
              </a:buClr>
              <a:buSzPts val="1200"/>
              <a:buNone/>
              <a:defRPr sz="1600"/>
            </a:lvl6pPr>
            <a:lvl7pPr lvl="6" algn="ctr">
              <a:lnSpc>
                <a:spcPct val="107000"/>
              </a:lnSpc>
              <a:spcBef>
                <a:spcPts val="1200"/>
              </a:spcBef>
              <a:spcAft>
                <a:spcPts val="0"/>
              </a:spcAft>
              <a:buClr>
                <a:schemeClr val="dk1"/>
              </a:buClr>
              <a:buSzPts val="1200"/>
              <a:buNone/>
              <a:defRPr sz="1600"/>
            </a:lvl7pPr>
            <a:lvl8pPr lvl="7" algn="ctr">
              <a:lnSpc>
                <a:spcPct val="87000"/>
              </a:lnSpc>
              <a:spcBef>
                <a:spcPts val="1867"/>
              </a:spcBef>
              <a:spcAft>
                <a:spcPts val="0"/>
              </a:spcAft>
              <a:buClr>
                <a:schemeClr val="dk1"/>
              </a:buClr>
              <a:buSzPts val="1200"/>
              <a:buNone/>
              <a:defRPr sz="1600"/>
            </a:lvl8pPr>
            <a:lvl9pPr lvl="8" algn="ctr">
              <a:lnSpc>
                <a:spcPct val="87000"/>
              </a:lnSpc>
              <a:spcBef>
                <a:spcPts val="1867"/>
              </a:spcBef>
              <a:spcAft>
                <a:spcPts val="0"/>
              </a:spcAft>
              <a:buClr>
                <a:schemeClr val="dk1"/>
              </a:buClr>
              <a:buSzPts val="1200"/>
              <a:buNone/>
              <a:defRPr sz="1600"/>
            </a:lvl9pPr>
          </a:lstStyle>
          <a:p>
            <a:endParaRPr/>
          </a:p>
        </p:txBody>
      </p:sp>
      <p:sp>
        <p:nvSpPr>
          <p:cNvPr id="474" name="Google Shape;474;g14510f27666_0_468"/>
          <p:cNvSpPr txBox="1">
            <a:spLocks noGrp="1"/>
          </p:cNvSpPr>
          <p:nvPr>
            <p:ph type="ftr" idx="11"/>
          </p:nvPr>
        </p:nvSpPr>
        <p:spPr>
          <a:xfrm>
            <a:off x="495299" y="6391291"/>
            <a:ext cx="6598000" cy="118000"/>
          </a:xfrm>
          <a:prstGeom prst="rect">
            <a:avLst/>
          </a:prstGeom>
          <a:noFill/>
          <a:ln>
            <a:noFill/>
          </a:ln>
        </p:spPr>
        <p:txBody>
          <a:bodyPr spcFirstLastPara="1" wrap="square" lIns="0" tIns="0" rIns="0" bIns="0" anchor="b" anchorCtr="0">
            <a:noAutofit/>
          </a:bodyPr>
          <a:lstStyle>
            <a:lvl1pPr lvl="0" algn="l">
              <a:lnSpc>
                <a:spcPct val="96000"/>
              </a:lnSpc>
              <a:spcBef>
                <a:spcPts val="0"/>
              </a:spcBef>
              <a:spcAft>
                <a:spcPts val="0"/>
              </a:spcAft>
              <a:buClr>
                <a:srgbClr val="3253DC"/>
              </a:buClr>
              <a:buSzPts val="600"/>
              <a:buFont typeface="Arial"/>
              <a:buNone/>
              <a:defRPr sz="800">
                <a:solidFill>
                  <a:srgbClr val="A5A5A5"/>
                </a:solidFill>
                <a:latin typeface="Space Mono"/>
                <a:ea typeface="Space Mono"/>
                <a:cs typeface="Space Mono"/>
                <a:sym typeface="Space Mono"/>
              </a:defRPr>
            </a:lvl1pPr>
            <a:lvl2pPr lvl="1" algn="l">
              <a:lnSpc>
                <a:spcPct val="100000"/>
              </a:lnSpc>
              <a:spcBef>
                <a:spcPts val="267"/>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extLst>
      <p:ext uri="{BB962C8B-B14F-4D97-AF65-F5344CB8AC3E}">
        <p14:creationId xmlns:p14="http://schemas.microsoft.com/office/powerpoint/2010/main" val="1658447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matchingName="Orange Title">
  <p:cSld name="Orange Title">
    <p:bg>
      <p:bgPr>
        <a:gradFill>
          <a:gsLst>
            <a:gs pos="0">
              <a:schemeClr val="accent5"/>
            </a:gs>
            <a:gs pos="72000">
              <a:schemeClr val="accent1"/>
            </a:gs>
            <a:gs pos="100000">
              <a:schemeClr val="accent1"/>
            </a:gs>
          </a:gsLst>
          <a:lin ang="2700006" scaled="0"/>
        </a:gradFill>
        <a:effectLst/>
      </p:bgPr>
    </p:bg>
    <p:spTree>
      <p:nvGrpSpPr>
        <p:cNvPr id="1" name="Shape 475"/>
        <p:cNvGrpSpPr/>
        <p:nvPr/>
      </p:nvGrpSpPr>
      <p:grpSpPr>
        <a:xfrm>
          <a:off x="0" y="0"/>
          <a:ext cx="0" cy="0"/>
          <a:chOff x="0" y="0"/>
          <a:chExt cx="0" cy="0"/>
        </a:xfrm>
      </p:grpSpPr>
      <p:sp>
        <p:nvSpPr>
          <p:cNvPr id="476" name="Google Shape;476;g14510f27666_0_439"/>
          <p:cNvSpPr txBox="1">
            <a:spLocks noGrp="1"/>
          </p:cNvSpPr>
          <p:nvPr>
            <p:ph type="body" idx="1"/>
          </p:nvPr>
        </p:nvSpPr>
        <p:spPr>
          <a:xfrm>
            <a:off x="495299" y="4195085"/>
            <a:ext cx="7055200" cy="961600"/>
          </a:xfrm>
          <a:prstGeom prst="rect">
            <a:avLst/>
          </a:prstGeom>
          <a:noFill/>
          <a:ln>
            <a:noFill/>
          </a:ln>
        </p:spPr>
        <p:txBody>
          <a:bodyPr spcFirstLastPara="1" wrap="square" lIns="0" tIns="0" rIns="0" bIns="0" anchor="t" anchorCtr="0">
            <a:noAutofit/>
          </a:bodyPr>
          <a:lstStyle>
            <a:lvl1pPr marL="609585" lvl="0" indent="-440256" algn="l">
              <a:lnSpc>
                <a:spcPct val="107000"/>
              </a:lnSpc>
              <a:spcBef>
                <a:spcPts val="0"/>
              </a:spcBef>
              <a:spcAft>
                <a:spcPts val="0"/>
              </a:spcAft>
              <a:buSzPts val="1600"/>
              <a:buFont typeface="Helvetica Neue"/>
              <a:buChar char="​"/>
              <a:defRPr sz="2133" b="1">
                <a:solidFill>
                  <a:schemeClr val="lt1"/>
                </a:solidFill>
              </a:defRPr>
            </a:lvl1pPr>
            <a:lvl2pPr marL="1219170" lvl="1" indent="-304792" algn="l">
              <a:lnSpc>
                <a:spcPct val="96000"/>
              </a:lnSpc>
              <a:spcBef>
                <a:spcPts val="667"/>
              </a:spcBef>
              <a:spcAft>
                <a:spcPts val="0"/>
              </a:spcAft>
              <a:buSzPts val="1400"/>
              <a:buFont typeface="Helvetica Neue"/>
              <a:buNone/>
              <a:defRPr sz="1867">
                <a:solidFill>
                  <a:srgbClr val="FEB898"/>
                </a:solidFill>
              </a:defRPr>
            </a:lvl2pPr>
            <a:lvl3pPr marL="1828754" lvl="2" indent="-423323" algn="l">
              <a:lnSpc>
                <a:spcPct val="98000"/>
              </a:lnSpc>
              <a:spcBef>
                <a:spcPts val="0"/>
              </a:spcBef>
              <a:spcAft>
                <a:spcPts val="0"/>
              </a:spcAft>
              <a:buSzPts val="1400"/>
              <a:buFont typeface="Helvetica Neue"/>
              <a:buChar char="​"/>
              <a:defRPr sz="1867">
                <a:solidFill>
                  <a:schemeClr val="lt1"/>
                </a:solidFill>
              </a:defRPr>
            </a:lvl3pPr>
            <a:lvl4pPr marL="2438339" lvl="3" indent="-423323" algn="l">
              <a:lnSpc>
                <a:spcPct val="98000"/>
              </a:lnSpc>
              <a:spcBef>
                <a:spcPts val="0"/>
              </a:spcBef>
              <a:spcAft>
                <a:spcPts val="0"/>
              </a:spcAft>
              <a:buSzPts val="1400"/>
              <a:buFont typeface="Helvetica Neue"/>
              <a:buChar char="​"/>
              <a:defRPr sz="1867">
                <a:solidFill>
                  <a:schemeClr val="lt1"/>
                </a:solidFill>
              </a:defRPr>
            </a:lvl4pPr>
            <a:lvl5pPr marL="3047924" lvl="4" indent="-423323" algn="l">
              <a:lnSpc>
                <a:spcPct val="98000"/>
              </a:lnSpc>
              <a:spcBef>
                <a:spcPts val="0"/>
              </a:spcBef>
              <a:spcAft>
                <a:spcPts val="0"/>
              </a:spcAft>
              <a:buSzPts val="1400"/>
              <a:buChar char="​"/>
              <a:defRPr sz="1867">
                <a:solidFill>
                  <a:schemeClr val="lt1"/>
                </a:solidFill>
              </a:defRPr>
            </a:lvl5pPr>
            <a:lvl6pPr marL="3657509" lvl="5" indent="-423323" algn="l">
              <a:lnSpc>
                <a:spcPct val="98000"/>
              </a:lnSpc>
              <a:spcBef>
                <a:spcPts val="0"/>
              </a:spcBef>
              <a:spcAft>
                <a:spcPts val="0"/>
              </a:spcAft>
              <a:buClr>
                <a:schemeClr val="lt1"/>
              </a:buClr>
              <a:buSzPts val="1400"/>
              <a:buChar char="​"/>
              <a:defRPr sz="1867">
                <a:solidFill>
                  <a:schemeClr val="lt1"/>
                </a:solidFill>
              </a:defRPr>
            </a:lvl6pPr>
            <a:lvl7pPr marL="4267093" lvl="6" indent="-423323" algn="l">
              <a:lnSpc>
                <a:spcPct val="98000"/>
              </a:lnSpc>
              <a:spcBef>
                <a:spcPts val="0"/>
              </a:spcBef>
              <a:spcAft>
                <a:spcPts val="0"/>
              </a:spcAft>
              <a:buClr>
                <a:schemeClr val="lt1"/>
              </a:buClr>
              <a:buSzPts val="1400"/>
              <a:buChar char="​"/>
              <a:defRPr sz="1867">
                <a:solidFill>
                  <a:schemeClr val="lt1"/>
                </a:solidFill>
              </a:defRPr>
            </a:lvl7pPr>
            <a:lvl8pPr marL="4876678" lvl="7" indent="-423323" algn="l">
              <a:lnSpc>
                <a:spcPct val="98000"/>
              </a:lnSpc>
              <a:spcBef>
                <a:spcPts val="0"/>
              </a:spcBef>
              <a:spcAft>
                <a:spcPts val="0"/>
              </a:spcAft>
              <a:buClr>
                <a:schemeClr val="lt1"/>
              </a:buClr>
              <a:buSzPts val="1400"/>
              <a:buChar char="​"/>
              <a:defRPr sz="1867">
                <a:solidFill>
                  <a:schemeClr val="lt1"/>
                </a:solidFill>
              </a:defRPr>
            </a:lvl8pPr>
            <a:lvl9pPr marL="5486263" lvl="8" indent="-423323" algn="l">
              <a:lnSpc>
                <a:spcPct val="98000"/>
              </a:lnSpc>
              <a:spcBef>
                <a:spcPts val="0"/>
              </a:spcBef>
              <a:spcAft>
                <a:spcPts val="0"/>
              </a:spcAft>
              <a:buClr>
                <a:schemeClr val="lt1"/>
              </a:buClr>
              <a:buSzPts val="1400"/>
              <a:buChar char="​"/>
              <a:defRPr sz="1867">
                <a:solidFill>
                  <a:schemeClr val="lt1"/>
                </a:solidFill>
              </a:defRPr>
            </a:lvl9pPr>
          </a:lstStyle>
          <a:p>
            <a:endParaRPr/>
          </a:p>
        </p:txBody>
      </p:sp>
      <p:sp>
        <p:nvSpPr>
          <p:cNvPr id="477" name="Google Shape;477;g14510f27666_0_439"/>
          <p:cNvSpPr txBox="1">
            <a:spLocks noGrp="1"/>
          </p:cNvSpPr>
          <p:nvPr>
            <p:ph type="body" idx="2"/>
          </p:nvPr>
        </p:nvSpPr>
        <p:spPr>
          <a:xfrm>
            <a:off x="3352275" y="6227544"/>
            <a:ext cx="1904000" cy="226800"/>
          </a:xfrm>
          <a:prstGeom prst="rect">
            <a:avLst/>
          </a:prstGeom>
          <a:noFill/>
          <a:ln>
            <a:noFill/>
          </a:ln>
        </p:spPr>
        <p:txBody>
          <a:bodyPr spcFirstLastPara="1" wrap="square" lIns="0" tIns="0" rIns="0" bIns="0" anchor="t" anchorCtr="0">
            <a:noAutofit/>
          </a:bodyPr>
          <a:lstStyle>
            <a:lvl1pPr marL="609585" lvl="0" indent="-304792" algn="l">
              <a:lnSpc>
                <a:spcPct val="87000"/>
              </a:lnSpc>
              <a:spcBef>
                <a:spcPts val="0"/>
              </a:spcBef>
              <a:spcAft>
                <a:spcPts val="0"/>
              </a:spcAft>
              <a:buSzPts val="1200"/>
              <a:buNone/>
              <a:defRPr sz="1600" b="0">
                <a:solidFill>
                  <a:schemeClr val="lt1"/>
                </a:solidFill>
                <a:latin typeface="Space Mono"/>
                <a:ea typeface="Space Mono"/>
                <a:cs typeface="Space Mono"/>
                <a:sym typeface="Space Mono"/>
              </a:defRPr>
            </a:lvl1pPr>
            <a:lvl2pPr marL="1219170" lvl="1" indent="-304792" algn="r">
              <a:lnSpc>
                <a:spcPct val="90000"/>
              </a:lnSpc>
              <a:spcBef>
                <a:spcPts val="0"/>
              </a:spcBef>
              <a:spcAft>
                <a:spcPts val="0"/>
              </a:spcAft>
              <a:buSzPts val="1200"/>
              <a:buNone/>
              <a:defRPr sz="1600">
                <a:solidFill>
                  <a:schemeClr val="lt1"/>
                </a:solidFill>
              </a:defRPr>
            </a:lvl2pPr>
            <a:lvl3pPr marL="1828754" lvl="2" indent="-304792" algn="r">
              <a:lnSpc>
                <a:spcPct val="90000"/>
              </a:lnSpc>
              <a:spcBef>
                <a:spcPts val="0"/>
              </a:spcBef>
              <a:spcAft>
                <a:spcPts val="0"/>
              </a:spcAft>
              <a:buSzPts val="1200"/>
              <a:buNone/>
              <a:defRPr sz="1600">
                <a:solidFill>
                  <a:schemeClr val="lt1"/>
                </a:solidFill>
              </a:defRPr>
            </a:lvl3pPr>
            <a:lvl4pPr marL="2438339" lvl="3" indent="-304792" algn="r">
              <a:lnSpc>
                <a:spcPct val="90000"/>
              </a:lnSpc>
              <a:spcBef>
                <a:spcPts val="0"/>
              </a:spcBef>
              <a:spcAft>
                <a:spcPts val="0"/>
              </a:spcAft>
              <a:buSzPts val="1200"/>
              <a:buNone/>
              <a:defRPr sz="1600">
                <a:solidFill>
                  <a:schemeClr val="lt1"/>
                </a:solidFill>
              </a:defRPr>
            </a:lvl4pPr>
            <a:lvl5pPr marL="3047924" lvl="4" indent="-304792" algn="r">
              <a:lnSpc>
                <a:spcPct val="90000"/>
              </a:lnSpc>
              <a:spcBef>
                <a:spcPts val="0"/>
              </a:spcBef>
              <a:spcAft>
                <a:spcPts val="0"/>
              </a:spcAft>
              <a:buSzPts val="1200"/>
              <a:buNone/>
              <a:defRPr sz="1600">
                <a:solidFill>
                  <a:schemeClr val="lt1"/>
                </a:solidFill>
              </a:defRPr>
            </a:lvl5pPr>
            <a:lvl6pPr marL="3657509" lvl="5" indent="-423323" algn="l">
              <a:lnSpc>
                <a:spcPct val="96000"/>
              </a:lnSpc>
              <a:spcBef>
                <a:spcPts val="0"/>
              </a:spcBef>
              <a:spcAft>
                <a:spcPts val="0"/>
              </a:spcAft>
              <a:buClr>
                <a:schemeClr val="dk1"/>
              </a:buClr>
              <a:buSzPts val="1400"/>
              <a:buChar char="​"/>
              <a:defRPr/>
            </a:lvl6pPr>
            <a:lvl7pPr marL="4267093" lvl="6" indent="-423323" algn="l">
              <a:lnSpc>
                <a:spcPct val="107000"/>
              </a:lnSpc>
              <a:spcBef>
                <a:spcPts val="1200"/>
              </a:spcBef>
              <a:spcAft>
                <a:spcPts val="0"/>
              </a:spcAft>
              <a:buClr>
                <a:schemeClr val="dk1"/>
              </a:buClr>
              <a:buSzPts val="1400"/>
              <a:buChar char="​"/>
              <a:defRPr/>
            </a:lvl7pPr>
            <a:lvl8pPr marL="4876678" lvl="7" indent="-423323" algn="l">
              <a:lnSpc>
                <a:spcPct val="87000"/>
              </a:lnSpc>
              <a:spcBef>
                <a:spcPts val="1867"/>
              </a:spcBef>
              <a:spcAft>
                <a:spcPts val="0"/>
              </a:spcAft>
              <a:buClr>
                <a:schemeClr val="dk1"/>
              </a:buClr>
              <a:buSzPts val="1400"/>
              <a:buChar char="​"/>
              <a:defRPr/>
            </a:lvl8pPr>
            <a:lvl9pPr marL="5486263" lvl="8" indent="-423323" algn="l">
              <a:lnSpc>
                <a:spcPct val="87000"/>
              </a:lnSpc>
              <a:spcBef>
                <a:spcPts val="1867"/>
              </a:spcBef>
              <a:spcAft>
                <a:spcPts val="0"/>
              </a:spcAft>
              <a:buClr>
                <a:schemeClr val="dk1"/>
              </a:buClr>
              <a:buSzPts val="1400"/>
              <a:buChar char="​"/>
              <a:defRPr/>
            </a:lvl9pPr>
          </a:lstStyle>
          <a:p>
            <a:endParaRPr/>
          </a:p>
        </p:txBody>
      </p:sp>
      <p:sp>
        <p:nvSpPr>
          <p:cNvPr id="478" name="Google Shape;478;g14510f27666_0_439"/>
          <p:cNvSpPr txBox="1">
            <a:spLocks noGrp="1"/>
          </p:cNvSpPr>
          <p:nvPr>
            <p:ph type="body" idx="3"/>
          </p:nvPr>
        </p:nvSpPr>
        <p:spPr>
          <a:xfrm>
            <a:off x="491019" y="6227544"/>
            <a:ext cx="1882000" cy="228800"/>
          </a:xfrm>
          <a:prstGeom prst="rect">
            <a:avLst/>
          </a:prstGeom>
          <a:noFill/>
          <a:ln>
            <a:noFill/>
          </a:ln>
        </p:spPr>
        <p:txBody>
          <a:bodyPr spcFirstLastPara="1" wrap="square" lIns="0" tIns="0" rIns="0" bIns="0" anchor="t" anchorCtr="0">
            <a:noAutofit/>
          </a:bodyPr>
          <a:lstStyle>
            <a:lvl1pPr marL="609585" lvl="0" indent="-304792" algn="l">
              <a:lnSpc>
                <a:spcPct val="87000"/>
              </a:lnSpc>
              <a:spcBef>
                <a:spcPts val="0"/>
              </a:spcBef>
              <a:spcAft>
                <a:spcPts val="0"/>
              </a:spcAft>
              <a:buSzPts val="1200"/>
              <a:buNone/>
              <a:defRPr sz="1600">
                <a:solidFill>
                  <a:schemeClr val="lt1"/>
                </a:solidFill>
                <a:latin typeface="Space Mono"/>
                <a:ea typeface="Space Mono"/>
                <a:cs typeface="Space Mono"/>
                <a:sym typeface="Space Mono"/>
              </a:defRPr>
            </a:lvl1pPr>
            <a:lvl2pPr marL="1219170" lvl="1" indent="-304792" algn="l">
              <a:lnSpc>
                <a:spcPct val="98000"/>
              </a:lnSpc>
              <a:spcBef>
                <a:spcPts val="0"/>
              </a:spcBef>
              <a:spcAft>
                <a:spcPts val="0"/>
              </a:spcAft>
              <a:buSzPts val="1200"/>
              <a:buNone/>
              <a:defRPr sz="1600">
                <a:solidFill>
                  <a:schemeClr val="lt1"/>
                </a:solidFill>
              </a:defRPr>
            </a:lvl2pPr>
            <a:lvl3pPr marL="1828754" lvl="2" indent="-304792" algn="l">
              <a:lnSpc>
                <a:spcPct val="98000"/>
              </a:lnSpc>
              <a:spcBef>
                <a:spcPts val="0"/>
              </a:spcBef>
              <a:spcAft>
                <a:spcPts val="0"/>
              </a:spcAft>
              <a:buSzPts val="1200"/>
              <a:buNone/>
              <a:defRPr sz="1600">
                <a:solidFill>
                  <a:schemeClr val="lt1"/>
                </a:solidFill>
              </a:defRPr>
            </a:lvl3pPr>
            <a:lvl4pPr marL="2438339" lvl="3" indent="-304792" algn="l">
              <a:lnSpc>
                <a:spcPct val="98000"/>
              </a:lnSpc>
              <a:spcBef>
                <a:spcPts val="0"/>
              </a:spcBef>
              <a:spcAft>
                <a:spcPts val="0"/>
              </a:spcAft>
              <a:buSzPts val="1200"/>
              <a:buNone/>
              <a:defRPr sz="1600">
                <a:solidFill>
                  <a:schemeClr val="lt1"/>
                </a:solidFill>
              </a:defRPr>
            </a:lvl4pPr>
            <a:lvl5pPr marL="3047924" lvl="4" indent="-304792" algn="l">
              <a:lnSpc>
                <a:spcPct val="98000"/>
              </a:lnSpc>
              <a:spcBef>
                <a:spcPts val="0"/>
              </a:spcBef>
              <a:spcAft>
                <a:spcPts val="0"/>
              </a:spcAft>
              <a:buSzPts val="1200"/>
              <a:buNone/>
              <a:defRPr sz="1600">
                <a:solidFill>
                  <a:schemeClr val="lt1"/>
                </a:solidFill>
              </a:defRPr>
            </a:lvl5pPr>
            <a:lvl6pPr marL="3657509" lvl="5" indent="-423323" algn="l">
              <a:lnSpc>
                <a:spcPct val="96000"/>
              </a:lnSpc>
              <a:spcBef>
                <a:spcPts val="0"/>
              </a:spcBef>
              <a:spcAft>
                <a:spcPts val="0"/>
              </a:spcAft>
              <a:buClr>
                <a:schemeClr val="dk1"/>
              </a:buClr>
              <a:buSzPts val="1400"/>
              <a:buChar char="​"/>
              <a:defRPr/>
            </a:lvl6pPr>
            <a:lvl7pPr marL="4267093" lvl="6" indent="-423323" algn="l">
              <a:lnSpc>
                <a:spcPct val="107000"/>
              </a:lnSpc>
              <a:spcBef>
                <a:spcPts val="1200"/>
              </a:spcBef>
              <a:spcAft>
                <a:spcPts val="0"/>
              </a:spcAft>
              <a:buClr>
                <a:schemeClr val="dk1"/>
              </a:buClr>
              <a:buSzPts val="1400"/>
              <a:buChar char="​"/>
              <a:defRPr/>
            </a:lvl7pPr>
            <a:lvl8pPr marL="4876678" lvl="7" indent="-423323" algn="l">
              <a:lnSpc>
                <a:spcPct val="87000"/>
              </a:lnSpc>
              <a:spcBef>
                <a:spcPts val="1867"/>
              </a:spcBef>
              <a:spcAft>
                <a:spcPts val="0"/>
              </a:spcAft>
              <a:buClr>
                <a:schemeClr val="dk1"/>
              </a:buClr>
              <a:buSzPts val="1400"/>
              <a:buChar char="​"/>
              <a:defRPr/>
            </a:lvl8pPr>
            <a:lvl9pPr marL="5486263" lvl="8" indent="-423323" algn="l">
              <a:lnSpc>
                <a:spcPct val="87000"/>
              </a:lnSpc>
              <a:spcBef>
                <a:spcPts val="1867"/>
              </a:spcBef>
              <a:spcAft>
                <a:spcPts val="0"/>
              </a:spcAft>
              <a:buClr>
                <a:schemeClr val="dk1"/>
              </a:buClr>
              <a:buSzPts val="1400"/>
              <a:buChar char="​"/>
              <a:defRPr/>
            </a:lvl9pPr>
          </a:lstStyle>
          <a:p>
            <a:endParaRPr/>
          </a:p>
        </p:txBody>
      </p:sp>
      <p:sp>
        <p:nvSpPr>
          <p:cNvPr id="479" name="Google Shape;479;g14510f27666_0_439"/>
          <p:cNvSpPr txBox="1">
            <a:spLocks noGrp="1"/>
          </p:cNvSpPr>
          <p:nvPr>
            <p:ph type="title"/>
          </p:nvPr>
        </p:nvSpPr>
        <p:spPr>
          <a:xfrm>
            <a:off x="431637" y="2256891"/>
            <a:ext cx="8000000" cy="1820800"/>
          </a:xfrm>
          <a:prstGeom prst="rect">
            <a:avLst/>
          </a:prstGeom>
          <a:noFill/>
          <a:ln>
            <a:noFill/>
          </a:ln>
        </p:spPr>
        <p:txBody>
          <a:bodyPr spcFirstLastPara="1" wrap="square" lIns="0" tIns="0" rIns="0" bIns="0" anchor="b" anchorCtr="0">
            <a:noAutofit/>
          </a:bodyPr>
          <a:lstStyle>
            <a:lvl1pPr lvl="0" algn="l">
              <a:lnSpc>
                <a:spcPct val="87000"/>
              </a:lnSpc>
              <a:spcBef>
                <a:spcPts val="0"/>
              </a:spcBef>
              <a:spcAft>
                <a:spcPts val="0"/>
              </a:spcAft>
              <a:buClr>
                <a:schemeClr val="lt1"/>
              </a:buClr>
              <a:buSzPts val="5100"/>
              <a:buFont typeface="Inter"/>
              <a:buNone/>
              <a:defRPr sz="68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480" name="Google Shape;480;g14510f27666_0_439"/>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495301" y="261601"/>
            <a:ext cx="1992500" cy="733775"/>
          </a:xfrm>
          <a:prstGeom prst="rect">
            <a:avLst/>
          </a:prstGeom>
          <a:noFill/>
          <a:ln>
            <a:noFill/>
          </a:ln>
        </p:spPr>
      </p:pic>
    </p:spTree>
    <p:extLst>
      <p:ext uri="{BB962C8B-B14F-4D97-AF65-F5344CB8AC3E}">
        <p14:creationId xmlns:p14="http://schemas.microsoft.com/office/powerpoint/2010/main" val="43311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matchingName="White Blank">
  <p:cSld name="White Blank">
    <p:spTree>
      <p:nvGrpSpPr>
        <p:cNvPr id="1" name="Shape 481"/>
        <p:cNvGrpSpPr/>
        <p:nvPr/>
      </p:nvGrpSpPr>
      <p:grpSpPr>
        <a:xfrm>
          <a:off x="0" y="0"/>
          <a:ext cx="0" cy="0"/>
          <a:chOff x="0" y="0"/>
          <a:chExt cx="0" cy="0"/>
        </a:xfrm>
      </p:grpSpPr>
      <p:sp>
        <p:nvSpPr>
          <p:cNvPr id="482" name="Google Shape;482;g14510f27666_0_445"/>
          <p:cNvSpPr txBox="1">
            <a:spLocks noGrp="1"/>
          </p:cNvSpPr>
          <p:nvPr>
            <p:ph type="ftr" idx="11"/>
          </p:nvPr>
        </p:nvSpPr>
        <p:spPr>
          <a:xfrm>
            <a:off x="495299" y="6391291"/>
            <a:ext cx="6598000" cy="118000"/>
          </a:xfrm>
          <a:prstGeom prst="rect">
            <a:avLst/>
          </a:prstGeom>
          <a:noFill/>
          <a:ln>
            <a:noFill/>
          </a:ln>
        </p:spPr>
        <p:txBody>
          <a:bodyPr spcFirstLastPara="1" wrap="square" lIns="0" tIns="0" rIns="0" bIns="0" anchor="b" anchorCtr="0">
            <a:noAutofit/>
          </a:bodyPr>
          <a:lstStyle>
            <a:lvl1pPr lvl="0" algn="l">
              <a:lnSpc>
                <a:spcPct val="96000"/>
              </a:lnSpc>
              <a:spcBef>
                <a:spcPts val="0"/>
              </a:spcBef>
              <a:spcAft>
                <a:spcPts val="0"/>
              </a:spcAft>
              <a:buClr>
                <a:srgbClr val="3253DC"/>
              </a:buClr>
              <a:buSzPts val="600"/>
              <a:buFont typeface="Arial"/>
              <a:buNone/>
              <a:defRPr sz="800">
                <a:solidFill>
                  <a:srgbClr val="A5A5A5"/>
                </a:solidFill>
                <a:latin typeface="Space Mono"/>
                <a:ea typeface="Space Mono"/>
                <a:cs typeface="Space Mono"/>
                <a:sym typeface="Space Mono"/>
              </a:defRPr>
            </a:lvl1pPr>
            <a:lvl2pPr lvl="1" algn="l">
              <a:lnSpc>
                <a:spcPct val="100000"/>
              </a:lnSpc>
              <a:spcBef>
                <a:spcPts val="267"/>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extLst>
      <p:ext uri="{BB962C8B-B14F-4D97-AF65-F5344CB8AC3E}">
        <p14:creationId xmlns:p14="http://schemas.microsoft.com/office/powerpoint/2010/main" val="4094977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483"/>
        <p:cNvGrpSpPr/>
        <p:nvPr/>
      </p:nvGrpSpPr>
      <p:grpSpPr>
        <a:xfrm>
          <a:off x="0" y="0"/>
          <a:ext cx="0" cy="0"/>
          <a:chOff x="0" y="0"/>
          <a:chExt cx="0" cy="0"/>
        </a:xfrm>
      </p:grpSpPr>
      <p:sp>
        <p:nvSpPr>
          <p:cNvPr id="484" name="Google Shape;484;g14510f27666_0_447"/>
          <p:cNvSpPr txBox="1">
            <a:spLocks noGrp="1"/>
          </p:cNvSpPr>
          <p:nvPr>
            <p:ph type="title"/>
          </p:nvPr>
        </p:nvSpPr>
        <p:spPr>
          <a:xfrm>
            <a:off x="520392" y="247187"/>
            <a:ext cx="10972800" cy="5356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2400"/>
              <a:buFont typeface="Helvetica Neue Light"/>
              <a:buNone/>
              <a:defRPr sz="32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85" name="Google Shape;485;g14510f27666_0_447"/>
          <p:cNvSpPr txBox="1">
            <a:spLocks noGrp="1"/>
          </p:cNvSpPr>
          <p:nvPr>
            <p:ph type="body" idx="1"/>
          </p:nvPr>
        </p:nvSpPr>
        <p:spPr>
          <a:xfrm>
            <a:off x="609600" y="1211073"/>
            <a:ext cx="10972800" cy="4351200"/>
          </a:xfrm>
          <a:prstGeom prst="rect">
            <a:avLst/>
          </a:prstGeom>
          <a:noFill/>
          <a:ln>
            <a:noFill/>
          </a:ln>
        </p:spPr>
        <p:txBody>
          <a:bodyPr spcFirstLastPara="1" wrap="square" lIns="68575" tIns="34275" rIns="68575" bIns="34275" anchor="t" anchorCtr="0">
            <a:noAutofit/>
          </a:bodyPr>
          <a:lstStyle>
            <a:lvl1pPr marL="609585" lvl="0" indent="-457189" algn="l">
              <a:lnSpc>
                <a:spcPct val="90000"/>
              </a:lnSpc>
              <a:spcBef>
                <a:spcPts val="1067"/>
              </a:spcBef>
              <a:spcAft>
                <a:spcPts val="0"/>
              </a:spcAft>
              <a:buSzPts val="1800"/>
              <a:buChar char="▪"/>
              <a:defRPr sz="2400">
                <a:solidFill>
                  <a:schemeClr val="dk2"/>
                </a:solidFill>
              </a:defRPr>
            </a:lvl1pPr>
            <a:lvl2pPr marL="1219170" lvl="1" indent="-431789" algn="l">
              <a:lnSpc>
                <a:spcPct val="90000"/>
              </a:lnSpc>
              <a:spcBef>
                <a:spcPts val="533"/>
              </a:spcBef>
              <a:spcAft>
                <a:spcPts val="0"/>
              </a:spcAft>
              <a:buSzPts val="1500"/>
              <a:buChar char="▪"/>
              <a:defRPr sz="2000">
                <a:solidFill>
                  <a:schemeClr val="dk2"/>
                </a:solidFill>
              </a:defRPr>
            </a:lvl2pPr>
            <a:lvl3pPr marL="1828754" lvl="2" indent="-423323" algn="l">
              <a:lnSpc>
                <a:spcPct val="90000"/>
              </a:lnSpc>
              <a:spcBef>
                <a:spcPts val="533"/>
              </a:spcBef>
              <a:spcAft>
                <a:spcPts val="0"/>
              </a:spcAft>
              <a:buSzPts val="1400"/>
              <a:buChar char="▪"/>
              <a:defRPr sz="1867">
                <a:solidFill>
                  <a:schemeClr val="dk2"/>
                </a:solidFill>
              </a:defRPr>
            </a:lvl3pPr>
            <a:lvl4pPr marL="2438339" lvl="3" indent="-406390" algn="l">
              <a:lnSpc>
                <a:spcPct val="90000"/>
              </a:lnSpc>
              <a:spcBef>
                <a:spcPts val="533"/>
              </a:spcBef>
              <a:spcAft>
                <a:spcPts val="0"/>
              </a:spcAft>
              <a:buSzPts val="1200"/>
              <a:buChar char="▪"/>
              <a:defRPr sz="1600">
                <a:solidFill>
                  <a:schemeClr val="dk2"/>
                </a:solidFill>
              </a:defRPr>
            </a:lvl4pPr>
            <a:lvl5pPr marL="3047924" lvl="4" indent="-406390" algn="l">
              <a:lnSpc>
                <a:spcPct val="90000"/>
              </a:lnSpc>
              <a:spcBef>
                <a:spcPts val="533"/>
              </a:spcBef>
              <a:spcAft>
                <a:spcPts val="0"/>
              </a:spcAft>
              <a:buSzPts val="1200"/>
              <a:buChar char="▪"/>
              <a:defRPr sz="1600">
                <a:solidFill>
                  <a:schemeClr val="dk2"/>
                </a:solidFill>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486" name="Google Shape;486;g14510f27666_0_447"/>
          <p:cNvSpPr/>
          <p:nvPr/>
        </p:nvSpPr>
        <p:spPr>
          <a:xfrm>
            <a:off x="11934589" y="6038535"/>
            <a:ext cx="273200" cy="836000"/>
          </a:xfrm>
          <a:prstGeom prst="rect">
            <a:avLst/>
          </a:prstGeom>
          <a:solidFill>
            <a:schemeClr val="accent1"/>
          </a:soli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a:solidFill>
                <a:schemeClr val="lt1"/>
              </a:solidFill>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2340806249"/>
      </p:ext>
    </p:extLst>
  </p:cSld>
  <p:clrMapOvr>
    <a:masterClrMapping/>
  </p:clrMapOvr>
  <p:extLst>
    <p:ext uri="{DCECCB84-F9BA-43D5-87BE-67443E8EF086}">
      <p15:sldGuideLst xmlns:p15="http://schemas.microsoft.com/office/powerpoint/2012/main">
        <p15:guide id="1" orient="horz" pos="1620">
          <p15:clr>
            <a:srgbClr val="FBAE40"/>
          </p15:clr>
        </p15:guide>
        <p15:guide id="2" orient="horz" pos="324">
          <p15:clr>
            <a:srgbClr val="FBAE40"/>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487"/>
        <p:cNvGrpSpPr/>
        <p:nvPr/>
      </p:nvGrpSpPr>
      <p:grpSpPr>
        <a:xfrm>
          <a:off x="0" y="0"/>
          <a:ext cx="0" cy="0"/>
          <a:chOff x="0" y="0"/>
          <a:chExt cx="0" cy="0"/>
        </a:xfrm>
      </p:grpSpPr>
      <p:sp>
        <p:nvSpPr>
          <p:cNvPr id="488" name="Google Shape;488;g14510f27666_0_451"/>
          <p:cNvSpPr txBox="1">
            <a:spLocks noGrp="1"/>
          </p:cNvSpPr>
          <p:nvPr>
            <p:ph type="body" idx="1"/>
          </p:nvPr>
        </p:nvSpPr>
        <p:spPr>
          <a:xfrm>
            <a:off x="323916" y="1690687"/>
            <a:ext cx="11542000" cy="4391200"/>
          </a:xfrm>
          <a:prstGeom prst="rect">
            <a:avLst/>
          </a:prstGeom>
          <a:noFill/>
          <a:ln>
            <a:noFill/>
          </a:ln>
        </p:spPr>
        <p:txBody>
          <a:bodyPr spcFirstLastPara="1" wrap="square" lIns="68575" tIns="34275" rIns="68575" bIns="34275" anchor="t" anchorCtr="0">
            <a:noAutofit/>
          </a:bodyPr>
          <a:lstStyle>
            <a:lvl1pPr marL="609585" lvl="0" indent="-482588" algn="l">
              <a:lnSpc>
                <a:spcPct val="90000"/>
              </a:lnSpc>
              <a:spcBef>
                <a:spcPts val="1067"/>
              </a:spcBef>
              <a:spcAft>
                <a:spcPts val="0"/>
              </a:spcAft>
              <a:buSzPts val="2100"/>
              <a:buChar char="•"/>
              <a:defRPr/>
            </a:lvl1pPr>
            <a:lvl2pPr marL="1219170" lvl="1" indent="-457189" algn="l">
              <a:lnSpc>
                <a:spcPct val="90000"/>
              </a:lnSpc>
              <a:spcBef>
                <a:spcPts val="533"/>
              </a:spcBef>
              <a:spcAft>
                <a:spcPts val="0"/>
              </a:spcAft>
              <a:buSzPts val="1800"/>
              <a:buChar char="•"/>
              <a:defRPr/>
            </a:lvl2pPr>
            <a:lvl3pPr marL="1828754" lvl="2" indent="-431789" algn="l">
              <a:lnSpc>
                <a:spcPct val="90000"/>
              </a:lnSpc>
              <a:spcBef>
                <a:spcPts val="533"/>
              </a:spcBef>
              <a:spcAft>
                <a:spcPts val="0"/>
              </a:spcAft>
              <a:buSzPts val="1500"/>
              <a:buChar char="•"/>
              <a:defRPr/>
            </a:lvl3pPr>
            <a:lvl4pPr marL="2438339" lvl="3" indent="-423323" algn="l">
              <a:lnSpc>
                <a:spcPct val="90000"/>
              </a:lnSpc>
              <a:spcBef>
                <a:spcPts val="533"/>
              </a:spcBef>
              <a:spcAft>
                <a:spcPts val="0"/>
              </a:spcAft>
              <a:buSzPts val="1400"/>
              <a:buChar char="•"/>
              <a:defRPr/>
            </a:lvl4pPr>
            <a:lvl5pPr marL="3047924" lvl="4" indent="-423323" algn="l">
              <a:lnSpc>
                <a:spcPct val="90000"/>
              </a:lnSpc>
              <a:spcBef>
                <a:spcPts val="533"/>
              </a:spcBef>
              <a:spcAft>
                <a:spcPts val="0"/>
              </a:spcAft>
              <a:buSzPts val="1400"/>
              <a:buChar char="​"/>
              <a:defRPr/>
            </a:lvl5pPr>
            <a:lvl6pPr marL="3657509" lvl="5" indent="-423323" algn="l">
              <a:lnSpc>
                <a:spcPct val="90000"/>
              </a:lnSpc>
              <a:spcBef>
                <a:spcPts val="533"/>
              </a:spcBef>
              <a:spcAft>
                <a:spcPts val="0"/>
              </a:spcAft>
              <a:buSzPts val="1400"/>
              <a:buChar char="​"/>
              <a:defRPr/>
            </a:lvl6pPr>
            <a:lvl7pPr marL="4267093" lvl="6" indent="-423323" algn="l">
              <a:lnSpc>
                <a:spcPct val="90000"/>
              </a:lnSpc>
              <a:spcBef>
                <a:spcPts val="533"/>
              </a:spcBef>
              <a:spcAft>
                <a:spcPts val="0"/>
              </a:spcAft>
              <a:buSzPts val="1400"/>
              <a:buChar char="​"/>
              <a:defRPr/>
            </a:lvl7pPr>
            <a:lvl8pPr marL="4876678" lvl="7" indent="-423323" algn="l">
              <a:lnSpc>
                <a:spcPct val="90000"/>
              </a:lnSpc>
              <a:spcBef>
                <a:spcPts val="533"/>
              </a:spcBef>
              <a:spcAft>
                <a:spcPts val="0"/>
              </a:spcAft>
              <a:buSzPts val="1400"/>
              <a:buChar char="​"/>
              <a:defRPr/>
            </a:lvl8pPr>
            <a:lvl9pPr marL="5486263" lvl="8" indent="-423323" algn="l">
              <a:lnSpc>
                <a:spcPct val="90000"/>
              </a:lnSpc>
              <a:spcBef>
                <a:spcPts val="533"/>
              </a:spcBef>
              <a:spcAft>
                <a:spcPts val="0"/>
              </a:spcAft>
              <a:buSzPts val="1400"/>
              <a:buChar char="​"/>
              <a:defRPr/>
            </a:lvl9pPr>
          </a:lstStyle>
          <a:p>
            <a:endParaRPr/>
          </a:p>
        </p:txBody>
      </p:sp>
      <p:sp>
        <p:nvSpPr>
          <p:cNvPr id="489" name="Google Shape;489;g14510f27666_0_451"/>
          <p:cNvSpPr txBox="1">
            <a:spLocks noGrp="1"/>
          </p:cNvSpPr>
          <p:nvPr>
            <p:ph type="title"/>
          </p:nvPr>
        </p:nvSpPr>
        <p:spPr>
          <a:xfrm>
            <a:off x="609600" y="455631"/>
            <a:ext cx="10972800" cy="4984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27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extLst>
      <p:ext uri="{BB962C8B-B14F-4D97-AF65-F5344CB8AC3E}">
        <p14:creationId xmlns:p14="http://schemas.microsoft.com/office/powerpoint/2010/main" val="229324447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0"/>
        <p:cNvGrpSpPr/>
        <p:nvPr/>
      </p:nvGrpSpPr>
      <p:grpSpPr>
        <a:xfrm>
          <a:off x="0" y="0"/>
          <a:ext cx="0" cy="0"/>
          <a:chOff x="0" y="0"/>
          <a:chExt cx="0" cy="0"/>
        </a:xfrm>
      </p:grpSpPr>
      <p:sp>
        <p:nvSpPr>
          <p:cNvPr id="491" name="Google Shape;491;g14510f27666_0_454"/>
          <p:cNvSpPr txBox="1">
            <a:spLocks noGrp="1"/>
          </p:cNvSpPr>
          <p:nvPr>
            <p:ph type="title"/>
          </p:nvPr>
        </p:nvSpPr>
        <p:spPr>
          <a:xfrm>
            <a:off x="530088" y="339111"/>
            <a:ext cx="10972800" cy="7016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92" name="Google Shape;492;g14510f27666_0_454"/>
          <p:cNvSpPr/>
          <p:nvPr/>
        </p:nvSpPr>
        <p:spPr>
          <a:xfrm>
            <a:off x="11934589" y="6038535"/>
            <a:ext cx="273200" cy="836000"/>
          </a:xfrm>
          <a:prstGeom prst="rect">
            <a:avLst/>
          </a:prstGeom>
          <a:solidFill>
            <a:schemeClr val="accent1"/>
          </a:soli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a:solidFill>
                <a:schemeClr val="lt1"/>
              </a:solidFill>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148990030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matchingName="Orange Image Right">
  <p:cSld name="Orange Image Right">
    <p:spTree>
      <p:nvGrpSpPr>
        <p:cNvPr id="1" name="Shape 493"/>
        <p:cNvGrpSpPr/>
        <p:nvPr/>
      </p:nvGrpSpPr>
      <p:grpSpPr>
        <a:xfrm>
          <a:off x="0" y="0"/>
          <a:ext cx="0" cy="0"/>
          <a:chOff x="0" y="0"/>
          <a:chExt cx="0" cy="0"/>
        </a:xfrm>
      </p:grpSpPr>
      <p:sp>
        <p:nvSpPr>
          <p:cNvPr id="494" name="Google Shape;494;g14510f27666_0_457"/>
          <p:cNvSpPr/>
          <p:nvPr/>
        </p:nvSpPr>
        <p:spPr>
          <a:xfrm>
            <a:off x="0" y="0"/>
            <a:ext cx="4658400" cy="6858000"/>
          </a:xfrm>
          <a:prstGeom prst="rect">
            <a:avLst/>
          </a:prstGeom>
          <a:gradFill>
            <a:gsLst>
              <a:gs pos="0">
                <a:schemeClr val="accent5"/>
              </a:gs>
              <a:gs pos="72000">
                <a:schemeClr val="accent1"/>
              </a:gs>
              <a:gs pos="100000">
                <a:srgbClr val="DA4400"/>
              </a:gs>
            </a:gsLst>
            <a:lin ang="8100019" scaled="0"/>
          </a:gra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1" i="0" u="none" strike="noStrike" cap="none">
              <a:solidFill>
                <a:srgbClr val="FFFFFF"/>
              </a:solidFill>
              <a:latin typeface="Inter"/>
              <a:ea typeface="Inter"/>
              <a:cs typeface="Inter"/>
              <a:sym typeface="Inter"/>
            </a:endParaRPr>
          </a:p>
        </p:txBody>
      </p:sp>
      <p:sp>
        <p:nvSpPr>
          <p:cNvPr id="495" name="Google Shape;495;g14510f27666_0_457"/>
          <p:cNvSpPr>
            <a:spLocks noGrp="1"/>
          </p:cNvSpPr>
          <p:nvPr>
            <p:ph type="pic" idx="2"/>
          </p:nvPr>
        </p:nvSpPr>
        <p:spPr>
          <a:xfrm>
            <a:off x="4658373" y="0"/>
            <a:ext cx="7533600" cy="6858000"/>
          </a:xfrm>
          <a:prstGeom prst="rect">
            <a:avLst/>
          </a:prstGeom>
          <a:noFill/>
          <a:ln>
            <a:noFill/>
          </a:ln>
        </p:spPr>
      </p:sp>
      <p:sp>
        <p:nvSpPr>
          <p:cNvPr id="496" name="Google Shape;496;g14510f27666_0_457"/>
          <p:cNvSpPr txBox="1">
            <a:spLocks noGrp="1"/>
          </p:cNvSpPr>
          <p:nvPr>
            <p:ph type="body" idx="1"/>
          </p:nvPr>
        </p:nvSpPr>
        <p:spPr>
          <a:xfrm>
            <a:off x="495300" y="4743451"/>
            <a:ext cx="3556000" cy="1657200"/>
          </a:xfrm>
          <a:prstGeom prst="rect">
            <a:avLst/>
          </a:prstGeom>
          <a:noFill/>
          <a:ln>
            <a:noFill/>
          </a:ln>
        </p:spPr>
        <p:txBody>
          <a:bodyPr spcFirstLastPara="1" wrap="square" lIns="0" tIns="0" rIns="0" bIns="0" anchor="t" anchorCtr="0">
            <a:noAutofit/>
          </a:bodyPr>
          <a:lstStyle>
            <a:lvl1pPr marL="609585" lvl="0" indent="-304792" algn="l">
              <a:lnSpc>
                <a:spcPct val="96000"/>
              </a:lnSpc>
              <a:spcBef>
                <a:spcPts val="1200"/>
              </a:spcBef>
              <a:spcAft>
                <a:spcPts val="0"/>
              </a:spcAft>
              <a:buClr>
                <a:schemeClr val="lt1"/>
              </a:buClr>
              <a:buSzPts val="1400"/>
              <a:buNone/>
              <a:defRPr sz="1867">
                <a:solidFill>
                  <a:schemeClr val="lt1"/>
                </a:solidFill>
              </a:defRPr>
            </a:lvl1pPr>
            <a:lvl2pPr marL="1219170" lvl="1" indent="-304792" algn="l">
              <a:lnSpc>
                <a:spcPct val="107000"/>
              </a:lnSpc>
              <a:spcBef>
                <a:spcPts val="0"/>
              </a:spcBef>
              <a:spcAft>
                <a:spcPts val="0"/>
              </a:spcAft>
              <a:buClr>
                <a:schemeClr val="lt1"/>
              </a:buClr>
              <a:buSzPts val="1600"/>
              <a:buNone/>
              <a:defRPr>
                <a:solidFill>
                  <a:schemeClr val="lt1"/>
                </a:solidFill>
              </a:defRPr>
            </a:lvl2pPr>
            <a:lvl3pPr marL="1828754" lvl="2" indent="-304792" algn="l">
              <a:lnSpc>
                <a:spcPct val="107000"/>
              </a:lnSpc>
              <a:spcBef>
                <a:spcPts val="0"/>
              </a:spcBef>
              <a:spcAft>
                <a:spcPts val="0"/>
              </a:spcAft>
              <a:buClr>
                <a:schemeClr val="lt1"/>
              </a:buClr>
              <a:buSzPts val="1400"/>
              <a:buNone/>
              <a:defRPr>
                <a:solidFill>
                  <a:schemeClr val="lt1"/>
                </a:solidFill>
              </a:defRPr>
            </a:lvl3pPr>
            <a:lvl4pPr marL="2438339" lvl="3" indent="-304792" algn="l">
              <a:lnSpc>
                <a:spcPct val="107000"/>
              </a:lnSpc>
              <a:spcBef>
                <a:spcPts val="0"/>
              </a:spcBef>
              <a:spcAft>
                <a:spcPts val="0"/>
              </a:spcAft>
              <a:buClr>
                <a:schemeClr val="lt1"/>
              </a:buClr>
              <a:buSzPts val="1400"/>
              <a:buNone/>
              <a:defRPr>
                <a:solidFill>
                  <a:schemeClr val="lt1"/>
                </a:solidFill>
              </a:defRPr>
            </a:lvl4pPr>
            <a:lvl5pPr marL="3047924" lvl="4" indent="-304792" algn="l">
              <a:lnSpc>
                <a:spcPct val="96000"/>
              </a:lnSpc>
              <a:spcBef>
                <a:spcPts val="1867"/>
              </a:spcBef>
              <a:spcAft>
                <a:spcPts val="0"/>
              </a:spcAft>
              <a:buSzPts val="2100"/>
              <a:buFont typeface="Arial"/>
              <a:buNone/>
              <a:defRPr>
                <a:solidFill>
                  <a:schemeClr val="lt1"/>
                </a:solidFill>
              </a:defRPr>
            </a:lvl5pPr>
            <a:lvl6pPr marL="3657509" lvl="5" indent="-304792" algn="l">
              <a:lnSpc>
                <a:spcPct val="96000"/>
              </a:lnSpc>
              <a:spcBef>
                <a:spcPts val="0"/>
              </a:spcBef>
              <a:spcAft>
                <a:spcPts val="0"/>
              </a:spcAft>
              <a:buClr>
                <a:schemeClr val="lt1"/>
              </a:buClr>
              <a:buSzPts val="1600"/>
              <a:buNone/>
              <a:defRPr>
                <a:solidFill>
                  <a:schemeClr val="lt1"/>
                </a:solidFill>
              </a:defRPr>
            </a:lvl6pPr>
            <a:lvl7pPr marL="4267093" lvl="6" indent="-406390" algn="l">
              <a:lnSpc>
                <a:spcPct val="107000"/>
              </a:lnSpc>
              <a:spcBef>
                <a:spcPts val="1200"/>
              </a:spcBef>
              <a:spcAft>
                <a:spcPts val="0"/>
              </a:spcAft>
              <a:buClr>
                <a:schemeClr val="lt1"/>
              </a:buClr>
              <a:buSzPts val="1200"/>
              <a:buChar char="​"/>
              <a:defRPr>
                <a:solidFill>
                  <a:schemeClr val="lt1"/>
                </a:solidFill>
              </a:defRPr>
            </a:lvl7pPr>
            <a:lvl8pPr marL="4876678" lvl="7" indent="-651917" algn="l">
              <a:lnSpc>
                <a:spcPct val="87000"/>
              </a:lnSpc>
              <a:spcBef>
                <a:spcPts val="1867"/>
              </a:spcBef>
              <a:spcAft>
                <a:spcPts val="0"/>
              </a:spcAft>
              <a:buClr>
                <a:schemeClr val="lt1"/>
              </a:buClr>
              <a:buSzPts val="4100"/>
              <a:buChar char="​"/>
              <a:defRPr>
                <a:solidFill>
                  <a:schemeClr val="lt1"/>
                </a:solidFill>
              </a:defRPr>
            </a:lvl8pPr>
            <a:lvl9pPr marL="5486263" lvl="8" indent="-736582" algn="l">
              <a:lnSpc>
                <a:spcPct val="87000"/>
              </a:lnSpc>
              <a:spcBef>
                <a:spcPts val="1867"/>
              </a:spcBef>
              <a:spcAft>
                <a:spcPts val="0"/>
              </a:spcAft>
              <a:buClr>
                <a:schemeClr val="lt1"/>
              </a:buClr>
              <a:buSzPts val="5100"/>
              <a:buChar char="​"/>
              <a:defRPr>
                <a:solidFill>
                  <a:schemeClr val="lt1"/>
                </a:solidFill>
              </a:defRPr>
            </a:lvl9pPr>
          </a:lstStyle>
          <a:p>
            <a:endParaRPr/>
          </a:p>
        </p:txBody>
      </p:sp>
      <p:sp>
        <p:nvSpPr>
          <p:cNvPr id="497" name="Google Shape;497;g14510f27666_0_457"/>
          <p:cNvSpPr txBox="1">
            <a:spLocks noGrp="1"/>
          </p:cNvSpPr>
          <p:nvPr>
            <p:ph type="title"/>
          </p:nvPr>
        </p:nvSpPr>
        <p:spPr>
          <a:xfrm>
            <a:off x="495300" y="2797093"/>
            <a:ext cx="3574400" cy="1787600"/>
          </a:xfrm>
          <a:prstGeom prst="rect">
            <a:avLst/>
          </a:prstGeom>
          <a:noFill/>
          <a:ln>
            <a:noFill/>
          </a:ln>
        </p:spPr>
        <p:txBody>
          <a:bodyPr spcFirstLastPara="1" wrap="square" lIns="0" tIns="0" rIns="0" bIns="0" anchor="b" anchorCtr="0">
            <a:noAutofit/>
          </a:bodyPr>
          <a:lstStyle>
            <a:lvl1pPr lvl="0" algn="l">
              <a:lnSpc>
                <a:spcPct val="87000"/>
              </a:lnSpc>
              <a:spcBef>
                <a:spcPts val="0"/>
              </a:spcBef>
              <a:spcAft>
                <a:spcPts val="0"/>
              </a:spcAft>
              <a:buClr>
                <a:schemeClr val="lt1"/>
              </a:buClr>
              <a:buSzPts val="3300"/>
              <a:buFont typeface="Inter"/>
              <a:buNone/>
              <a:defRPr sz="44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98" name="Google Shape;498;g14510f27666_0_457"/>
          <p:cNvSpPr/>
          <p:nvPr/>
        </p:nvSpPr>
        <p:spPr>
          <a:xfrm>
            <a:off x="4610836" y="0"/>
            <a:ext cx="47600" cy="6858000"/>
          </a:xfrm>
          <a:prstGeom prst="rect">
            <a:avLst/>
          </a:prstGeom>
          <a:solidFill>
            <a:schemeClr val="accent1"/>
          </a:solidFill>
          <a:ln>
            <a:noFill/>
          </a:ln>
        </p:spPr>
        <p:txBody>
          <a:bodyPr spcFirstLastPara="1" wrap="square" lIns="91433" tIns="45700" rIns="91433" bIns="45700" anchor="ctr" anchorCtr="0">
            <a:noAutofit/>
          </a:bodyPr>
          <a:lstStyle/>
          <a:p>
            <a:pPr marL="0" marR="0" lvl="0" indent="0" algn="ctr" rtl="0">
              <a:lnSpc>
                <a:spcPct val="96000"/>
              </a:lnSpc>
              <a:spcBef>
                <a:spcPts val="0"/>
              </a:spcBef>
              <a:spcAft>
                <a:spcPts val="0"/>
              </a:spcAft>
              <a:buClr>
                <a:srgbClr val="000000"/>
              </a:buClr>
              <a:buSzPts val="1400"/>
              <a:buFont typeface="Arial"/>
              <a:buNone/>
            </a:pPr>
            <a:endParaRPr sz="1867" b="0" i="0" u="none" strike="noStrike" cap="none">
              <a:solidFill>
                <a:schemeClr val="lt1"/>
              </a:solidFill>
              <a:latin typeface="Helvetica Neue"/>
              <a:ea typeface="Helvetica Neue"/>
              <a:cs typeface="Helvetica Neue"/>
              <a:sym typeface="Helvetica Neue"/>
            </a:endParaRPr>
          </a:p>
        </p:txBody>
      </p:sp>
      <p:sp>
        <p:nvSpPr>
          <p:cNvPr id="499" name="Google Shape;499;g14510f27666_0_457"/>
          <p:cNvSpPr txBox="1"/>
          <p:nvPr/>
        </p:nvSpPr>
        <p:spPr>
          <a:xfrm>
            <a:off x="495299" y="6505117"/>
            <a:ext cx="3773600" cy="158000"/>
          </a:xfrm>
          <a:prstGeom prst="rect">
            <a:avLst/>
          </a:prstGeom>
          <a:noFill/>
          <a:ln>
            <a:noFill/>
          </a:ln>
        </p:spPr>
        <p:txBody>
          <a:bodyPr spcFirstLastPara="1" wrap="square" lIns="0" tIns="0" rIns="0" bIns="0" anchor="b" anchorCtr="0">
            <a:noAutofit/>
          </a:bodyPr>
          <a:lstStyle/>
          <a:p>
            <a:pPr marL="0" marR="0" lvl="0" indent="0" algn="l" rtl="0">
              <a:lnSpc>
                <a:spcPct val="96000"/>
              </a:lnSpc>
              <a:spcBef>
                <a:spcPts val="0"/>
              </a:spcBef>
              <a:spcAft>
                <a:spcPts val="0"/>
              </a:spcAft>
              <a:buClr>
                <a:srgbClr val="3253DC"/>
              </a:buClr>
              <a:buSzPts val="1200"/>
              <a:buFont typeface="Arial"/>
              <a:buNone/>
            </a:pPr>
            <a:r>
              <a:rPr lang="en" sz="1600" b="0" i="0" u="none" strike="noStrike" cap="none" baseline="-25000">
                <a:solidFill>
                  <a:srgbClr val="FFDBCB"/>
                </a:solidFill>
                <a:latin typeface="Space Mono"/>
                <a:ea typeface="Space Mono"/>
                <a:cs typeface="Space Mono"/>
                <a:sym typeface="Space Mono"/>
              </a:rPr>
              <a:t>©</a:t>
            </a:r>
            <a:r>
              <a:rPr lang="en" sz="400" b="0" i="0" u="none" strike="noStrike" cap="none" baseline="-25000">
                <a:solidFill>
                  <a:srgbClr val="FFDBCB"/>
                </a:solidFill>
                <a:latin typeface="Space Mono"/>
                <a:ea typeface="Space Mono"/>
                <a:cs typeface="Space Mono"/>
                <a:sym typeface="Space Mono"/>
              </a:rPr>
              <a:t> </a:t>
            </a:r>
            <a:r>
              <a:rPr lang="en" sz="800" b="0" i="0" u="none" strike="noStrike" cap="none">
                <a:solidFill>
                  <a:srgbClr val="FFDBCB"/>
                </a:solidFill>
                <a:latin typeface="Space Mono"/>
                <a:ea typeface="Space Mono"/>
                <a:cs typeface="Space Mono"/>
                <a:sym typeface="Space Mono"/>
              </a:rPr>
              <a:t>PureStorage 2020  </a:t>
            </a:r>
            <a:endParaRPr sz="1467"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501864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Code Slide">
  <p:cSld name="Code Slide">
    <p:bg>
      <p:bgPr>
        <a:solidFill>
          <a:schemeClr val="dk1"/>
        </a:solidFill>
        <a:effectLst/>
      </p:bgPr>
    </p:bg>
    <p:spTree>
      <p:nvGrpSpPr>
        <p:cNvPr id="1" name="Shape 160"/>
        <p:cNvGrpSpPr/>
        <p:nvPr/>
      </p:nvGrpSpPr>
      <p:grpSpPr>
        <a:xfrm>
          <a:off x="0" y="0"/>
          <a:ext cx="0" cy="0"/>
          <a:chOff x="0" y="0"/>
          <a:chExt cx="0" cy="0"/>
        </a:xfrm>
      </p:grpSpPr>
      <p:sp>
        <p:nvSpPr>
          <p:cNvPr id="161" name="Google Shape;161;p84"/>
          <p:cNvSpPr txBox="1">
            <a:spLocks noGrp="1"/>
          </p:cNvSpPr>
          <p:nvPr>
            <p:ph type="body" idx="1"/>
          </p:nvPr>
        </p:nvSpPr>
        <p:spPr>
          <a:xfrm>
            <a:off x="495299" y="959848"/>
            <a:ext cx="11187112" cy="5440950"/>
          </a:xfrm>
          <a:prstGeom prst="rect">
            <a:avLst/>
          </a:prstGeom>
          <a:noFill/>
          <a:ln>
            <a:noFill/>
          </a:ln>
        </p:spPr>
        <p:txBody>
          <a:bodyPr spcFirstLastPara="1" wrap="square" lIns="0" tIns="0" rIns="0" bIns="0" anchor="t" anchorCtr="0">
            <a:noAutofit/>
          </a:bodyPr>
          <a:lstStyle>
            <a:lvl1pPr marL="457200" lvl="0" indent="-342900" algn="l">
              <a:lnSpc>
                <a:spcPct val="107000"/>
              </a:lnSpc>
              <a:spcBef>
                <a:spcPts val="0"/>
              </a:spcBef>
              <a:spcAft>
                <a:spcPts val="0"/>
              </a:spcAft>
              <a:buSzPts val="1800"/>
              <a:buFont typeface="Inter"/>
              <a:buChar char="​"/>
              <a:defRPr sz="1800">
                <a:solidFill>
                  <a:schemeClr val="lt1"/>
                </a:solidFill>
                <a:latin typeface="Space Mono"/>
                <a:ea typeface="Space Mono"/>
                <a:cs typeface="Space Mono"/>
                <a:sym typeface="Space Mono"/>
              </a:defRPr>
            </a:lvl1pPr>
            <a:lvl2pPr marL="914400" lvl="1" indent="-342900" algn="l">
              <a:lnSpc>
                <a:spcPct val="107000"/>
              </a:lnSpc>
              <a:spcBef>
                <a:spcPts val="600"/>
              </a:spcBef>
              <a:spcAft>
                <a:spcPts val="0"/>
              </a:spcAft>
              <a:buSzPts val="1800"/>
              <a:buFont typeface="Inter"/>
              <a:buChar char="​"/>
              <a:defRPr sz="1800">
                <a:solidFill>
                  <a:schemeClr val="lt1"/>
                </a:solidFill>
                <a:latin typeface="Space Mono"/>
                <a:ea typeface="Space Mono"/>
                <a:cs typeface="Space Mono"/>
                <a:sym typeface="Space Mono"/>
              </a:defRPr>
            </a:lvl2pPr>
            <a:lvl3pPr marL="1371600" lvl="2" indent="-342900" algn="l">
              <a:lnSpc>
                <a:spcPct val="107000"/>
              </a:lnSpc>
              <a:spcBef>
                <a:spcPts val="600"/>
              </a:spcBef>
              <a:spcAft>
                <a:spcPts val="0"/>
              </a:spcAft>
              <a:buSzPts val="1800"/>
              <a:buFont typeface="Inter"/>
              <a:buChar char="​"/>
              <a:defRPr sz="1800">
                <a:solidFill>
                  <a:schemeClr val="lt1"/>
                </a:solidFill>
                <a:latin typeface="Space Mono"/>
                <a:ea typeface="Space Mono"/>
                <a:cs typeface="Space Mono"/>
                <a:sym typeface="Space Mono"/>
              </a:defRPr>
            </a:lvl3pPr>
            <a:lvl4pPr marL="1828800" lvl="3" indent="-342900" algn="l">
              <a:lnSpc>
                <a:spcPct val="107000"/>
              </a:lnSpc>
              <a:spcBef>
                <a:spcPts val="600"/>
              </a:spcBef>
              <a:spcAft>
                <a:spcPts val="0"/>
              </a:spcAft>
              <a:buSzPts val="1800"/>
              <a:buFont typeface="Inter"/>
              <a:buChar char="​"/>
              <a:defRPr sz="1800">
                <a:solidFill>
                  <a:schemeClr val="lt1"/>
                </a:solidFill>
                <a:latin typeface="Space Mono"/>
                <a:ea typeface="Space Mono"/>
                <a:cs typeface="Space Mono"/>
                <a:sym typeface="Space Mono"/>
              </a:defRPr>
            </a:lvl4pPr>
            <a:lvl5pPr marL="2286000" lvl="4" indent="-342900" algn="l">
              <a:lnSpc>
                <a:spcPct val="107000"/>
              </a:lnSpc>
              <a:spcBef>
                <a:spcPts val="600"/>
              </a:spcBef>
              <a:spcAft>
                <a:spcPts val="0"/>
              </a:spcAft>
              <a:buSzPts val="1800"/>
              <a:buChar char="​"/>
              <a:defRPr sz="1800">
                <a:solidFill>
                  <a:schemeClr val="lt1"/>
                </a:solidFill>
                <a:latin typeface="Space Mono"/>
                <a:ea typeface="Space Mono"/>
                <a:cs typeface="Space Mono"/>
                <a:sym typeface="Space Mono"/>
              </a:defRPr>
            </a:lvl5pPr>
            <a:lvl6pPr marL="2743200" lvl="5" indent="-342900" algn="l">
              <a:lnSpc>
                <a:spcPct val="96000"/>
              </a:lnSpc>
              <a:spcBef>
                <a:spcPts val="600"/>
              </a:spcBef>
              <a:spcAft>
                <a:spcPts val="0"/>
              </a:spcAft>
              <a:buClr>
                <a:schemeClr val="dk1"/>
              </a:buClr>
              <a:buSzPts val="1800"/>
              <a:buChar char="​"/>
              <a:defRPr/>
            </a:lvl6pPr>
            <a:lvl7pPr marL="3200400" lvl="6" indent="-342900" algn="l">
              <a:lnSpc>
                <a:spcPct val="107000"/>
              </a:lnSpc>
              <a:spcBef>
                <a:spcPts val="1200"/>
              </a:spcBef>
              <a:spcAft>
                <a:spcPts val="0"/>
              </a:spcAft>
              <a:buClr>
                <a:schemeClr val="dk1"/>
              </a:buClr>
              <a:buSzPts val="1800"/>
              <a:buChar char="​"/>
              <a:defRPr/>
            </a:lvl7pPr>
            <a:lvl8pPr marL="3657600" lvl="7" indent="-342900" algn="l">
              <a:lnSpc>
                <a:spcPct val="87000"/>
              </a:lnSpc>
              <a:spcBef>
                <a:spcPts val="1800"/>
              </a:spcBef>
              <a:spcAft>
                <a:spcPts val="0"/>
              </a:spcAft>
              <a:buClr>
                <a:schemeClr val="dk1"/>
              </a:buClr>
              <a:buSzPts val="1800"/>
              <a:buChar char="​"/>
              <a:defRPr/>
            </a:lvl8pPr>
            <a:lvl9pPr marL="4114800" lvl="8" indent="-342900" algn="l">
              <a:lnSpc>
                <a:spcPct val="87000"/>
              </a:lnSpc>
              <a:spcBef>
                <a:spcPts val="1800"/>
              </a:spcBef>
              <a:spcAft>
                <a:spcPts val="0"/>
              </a:spcAft>
              <a:buClr>
                <a:schemeClr val="dk1"/>
              </a:buClr>
              <a:buSzPts val="1800"/>
              <a:buChar char="​"/>
              <a:defRPr/>
            </a:lvl9pPr>
          </a:lstStyle>
          <a:p>
            <a:endParaRPr/>
          </a:p>
        </p:txBody>
      </p:sp>
      <p:sp>
        <p:nvSpPr>
          <p:cNvPr id="162" name="Google Shape;162;p84"/>
          <p:cNvSpPr txBox="1">
            <a:spLocks noGrp="1"/>
          </p:cNvSpPr>
          <p:nvPr>
            <p:ph type="title"/>
          </p:nvPr>
        </p:nvSpPr>
        <p:spPr>
          <a:xfrm>
            <a:off x="495300" y="430471"/>
            <a:ext cx="11187112" cy="322717"/>
          </a:xfrm>
          <a:prstGeom prst="rect">
            <a:avLst/>
          </a:prstGeom>
          <a:noFill/>
          <a:ln>
            <a:noFill/>
          </a:ln>
        </p:spPr>
        <p:txBody>
          <a:bodyPr spcFirstLastPara="1" wrap="square" lIns="0" tIns="0" rIns="0" bIns="0" anchor="b" anchorCtr="0">
            <a:spAutoFit/>
          </a:bodyPr>
          <a:lstStyle>
            <a:lvl1pPr lvl="0" algn="l">
              <a:lnSpc>
                <a:spcPct val="84000"/>
              </a:lnSpc>
              <a:spcBef>
                <a:spcPts val="0"/>
              </a:spcBef>
              <a:spcAft>
                <a:spcPts val="0"/>
              </a:spcAft>
              <a:buClr>
                <a:schemeClr val="lt1"/>
              </a:buClr>
              <a:buSzPts val="2400"/>
              <a:buFont typeface="Space Mono"/>
              <a:buNone/>
              <a:defRPr sz="2400">
                <a:solidFill>
                  <a:schemeClr val="lt1"/>
                </a:solidFill>
                <a:latin typeface="Space Mono"/>
                <a:ea typeface="Space Mono"/>
                <a:cs typeface="Space Mono"/>
                <a:sym typeface="Space Mon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p84"/>
          <p:cNvSpPr txBox="1">
            <a:spLocks noGrp="1"/>
          </p:cNvSpPr>
          <p:nvPr>
            <p:ph type="ftr" idx="11"/>
          </p:nvPr>
        </p:nvSpPr>
        <p:spPr>
          <a:xfrm>
            <a:off x="495299" y="6391291"/>
            <a:ext cx="6597895" cy="118174"/>
          </a:xfrm>
          <a:prstGeom prst="rect">
            <a:avLst/>
          </a:prstGeom>
          <a:noFill/>
          <a:ln>
            <a:noFill/>
          </a:ln>
        </p:spPr>
        <p:txBody>
          <a:bodyPr spcFirstLastPara="1" wrap="square" lIns="0" tIns="0" rIns="0" bIns="0" anchor="b" anchorCtr="0">
            <a:spAutoFit/>
          </a:bodyPr>
          <a:lstStyle>
            <a:lvl1pPr lvl="0" algn="l">
              <a:lnSpc>
                <a:spcPct val="96000"/>
              </a:lnSpc>
              <a:spcBef>
                <a:spcPts val="0"/>
              </a:spcBef>
              <a:spcAft>
                <a:spcPts val="0"/>
              </a:spcAft>
              <a:buClr>
                <a:srgbClr val="3253DC"/>
              </a:buClr>
              <a:buSzPts val="800"/>
              <a:buFont typeface="Arial"/>
              <a:buNone/>
              <a:defRPr sz="800">
                <a:solidFill>
                  <a:schemeClr val="lt1"/>
                </a:solidFill>
                <a:latin typeface="Space Mono"/>
                <a:ea typeface="Space Mono"/>
                <a:cs typeface="Space Mono"/>
                <a:sym typeface="Space Mono"/>
              </a:defRPr>
            </a:lvl1pPr>
            <a:lvl2pPr lvl="1" algn="l">
              <a:lnSpc>
                <a:spcPct val="100000"/>
              </a:lnSpc>
              <a:spcBef>
                <a:spcPts val="225"/>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4" name="Google Shape;164;p84"/>
          <p:cNvSpPr/>
          <p:nvPr/>
        </p:nvSpPr>
        <p:spPr>
          <a:xfrm>
            <a:off x="11361220" y="6446710"/>
            <a:ext cx="322664" cy="290543"/>
          </a:xfrm>
          <a:custGeom>
            <a:avLst/>
            <a:gdLst/>
            <a:ahLst/>
            <a:cxnLst/>
            <a:rect l="l" t="t" r="r" b="b"/>
            <a:pathLst>
              <a:path w="441055" h="397148" extrusionOk="0">
                <a:moveTo>
                  <a:pt x="236007" y="397148"/>
                </a:moveTo>
                <a:lnTo>
                  <a:pt x="138508" y="397148"/>
                </a:lnTo>
                <a:cubicBezTo>
                  <a:pt x="118379" y="397148"/>
                  <a:pt x="99626" y="386322"/>
                  <a:pt x="89562" y="368912"/>
                </a:cubicBezTo>
                <a:lnTo>
                  <a:pt x="7531" y="226842"/>
                </a:lnTo>
                <a:cubicBezTo>
                  <a:pt x="-2509" y="209408"/>
                  <a:pt x="-2509" y="187756"/>
                  <a:pt x="7524" y="170346"/>
                </a:cubicBezTo>
                <a:lnTo>
                  <a:pt x="89569" y="28260"/>
                </a:lnTo>
                <a:cubicBezTo>
                  <a:pt x="99618" y="10826"/>
                  <a:pt x="118379" y="0"/>
                  <a:pt x="138508" y="0"/>
                </a:cubicBezTo>
                <a:lnTo>
                  <a:pt x="302544" y="0"/>
                </a:lnTo>
                <a:cubicBezTo>
                  <a:pt x="322673" y="0"/>
                  <a:pt x="341427" y="10826"/>
                  <a:pt x="351491" y="28260"/>
                </a:cubicBezTo>
                <a:lnTo>
                  <a:pt x="433513" y="170330"/>
                </a:lnTo>
                <a:cubicBezTo>
                  <a:pt x="443569" y="187748"/>
                  <a:pt x="443569" y="209408"/>
                  <a:pt x="433513" y="226842"/>
                </a:cubicBezTo>
                <a:lnTo>
                  <a:pt x="412300" y="260664"/>
                </a:lnTo>
                <a:cubicBezTo>
                  <a:pt x="402425" y="277776"/>
                  <a:pt x="383663" y="288594"/>
                  <a:pt x="363527" y="288594"/>
                </a:cubicBezTo>
                <a:lnTo>
                  <a:pt x="265902" y="288594"/>
                </a:lnTo>
                <a:lnTo>
                  <a:pt x="319271" y="198519"/>
                </a:lnTo>
                <a:lnTo>
                  <a:pt x="269901" y="113040"/>
                </a:lnTo>
                <a:lnTo>
                  <a:pt x="171136" y="113040"/>
                </a:lnTo>
                <a:lnTo>
                  <a:pt x="121742" y="198582"/>
                </a:lnTo>
                <a:lnTo>
                  <a:pt x="236007" y="397148"/>
                </a:lnTo>
                <a:lnTo>
                  <a:pt x="236007" y="39714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Inter"/>
              <a:ea typeface="Inter"/>
              <a:cs typeface="Inter"/>
              <a:sym typeface="Inter"/>
            </a:endParaRPr>
          </a:p>
        </p:txBody>
      </p:sp>
      <p:sp>
        <p:nvSpPr>
          <p:cNvPr id="165" name="Google Shape;165;p84"/>
          <p:cNvSpPr txBox="1"/>
          <p:nvPr/>
        </p:nvSpPr>
        <p:spPr>
          <a:xfrm>
            <a:off x="11020094" y="6509226"/>
            <a:ext cx="187552" cy="145424"/>
          </a:xfrm>
          <a:prstGeom prst="rect">
            <a:avLst/>
          </a:prstGeom>
          <a:noFill/>
          <a:ln>
            <a:noFill/>
          </a:ln>
        </p:spPr>
        <p:txBody>
          <a:bodyPr spcFirstLastPara="1" wrap="square" lIns="0" tIns="0" rIns="0" bIns="0" anchor="b" anchorCtr="0">
            <a:spAutoFit/>
          </a:bodyPr>
          <a:lstStyle/>
          <a:p>
            <a:pPr marL="0" marR="0" lvl="0" indent="0" algn="r" rtl="0">
              <a:lnSpc>
                <a:spcPct val="125000"/>
              </a:lnSpc>
              <a:spcBef>
                <a:spcPts val="0"/>
              </a:spcBef>
              <a:spcAft>
                <a:spcPts val="0"/>
              </a:spcAft>
              <a:buClr>
                <a:srgbClr val="000000"/>
              </a:buClr>
              <a:buSzPts val="800"/>
              <a:buFont typeface="Arial"/>
              <a:buNone/>
            </a:pPr>
            <a:fld id="{00000000-1234-1234-1234-123412341234}" type="slidenum">
              <a:rPr lang="en-US" sz="800" b="0" i="0" u="none" strike="noStrike" cap="none">
                <a:solidFill>
                  <a:schemeClr val="lt1"/>
                </a:solidFill>
                <a:latin typeface="Space Mono"/>
                <a:ea typeface="Space Mono"/>
                <a:cs typeface="Space Mono"/>
                <a:sym typeface="Space Mono"/>
              </a:rPr>
              <a:t>‹#›</a:t>
            </a:fld>
            <a:endParaRPr sz="800" b="0" i="0" u="none" strike="noStrike" cap="none">
              <a:solidFill>
                <a:schemeClr val="lt1"/>
              </a:solidFill>
              <a:latin typeface="Space Mono"/>
              <a:ea typeface="Space Mono"/>
              <a:cs typeface="Space Mono"/>
              <a:sym typeface="Space Mono"/>
            </a:endParaRPr>
          </a:p>
        </p:txBody>
      </p:sp>
      <p:sp>
        <p:nvSpPr>
          <p:cNvPr id="166" name="Google Shape;166;p84"/>
          <p:cNvSpPr txBox="1"/>
          <p:nvPr/>
        </p:nvSpPr>
        <p:spPr>
          <a:xfrm>
            <a:off x="495299" y="6505117"/>
            <a:ext cx="3773458" cy="158248"/>
          </a:xfrm>
          <a:prstGeom prst="rect">
            <a:avLst/>
          </a:prstGeom>
          <a:noFill/>
          <a:ln>
            <a:noFill/>
          </a:ln>
        </p:spPr>
        <p:txBody>
          <a:bodyPr spcFirstLastPara="1" wrap="square" lIns="0" tIns="0" rIns="0" bIns="0" anchor="b" anchorCtr="0">
            <a:spAutoFit/>
          </a:bodyPr>
          <a:lstStyle/>
          <a:p>
            <a:pPr marL="0" marR="0" lvl="0" indent="0" algn="l" rtl="0">
              <a:lnSpc>
                <a:spcPct val="96000"/>
              </a:lnSpc>
              <a:spcBef>
                <a:spcPts val="0"/>
              </a:spcBef>
              <a:spcAft>
                <a:spcPts val="0"/>
              </a:spcAft>
              <a:buClr>
                <a:srgbClr val="3253DC"/>
              </a:buClr>
              <a:buSzPts val="1600"/>
              <a:buFont typeface="Arial"/>
              <a:buNone/>
            </a:pPr>
            <a:r>
              <a:rPr lang="en-US" sz="1600" b="0" i="0" u="none" strike="noStrike" cap="none" baseline="-25000">
                <a:solidFill>
                  <a:schemeClr val="lt1"/>
                </a:solidFill>
                <a:latin typeface="Space Mono"/>
                <a:ea typeface="Space Mono"/>
                <a:cs typeface="Space Mono"/>
                <a:sym typeface="Space Mono"/>
              </a:rPr>
              <a:t>©</a:t>
            </a:r>
            <a:r>
              <a:rPr lang="en-US" sz="400" b="0" i="0" u="none" strike="noStrike" cap="none" baseline="-25000">
                <a:solidFill>
                  <a:schemeClr val="lt1"/>
                </a:solidFill>
                <a:latin typeface="Space Mono"/>
                <a:ea typeface="Space Mono"/>
                <a:cs typeface="Space Mono"/>
                <a:sym typeface="Space Mono"/>
              </a:rPr>
              <a:t> </a:t>
            </a:r>
            <a:r>
              <a:rPr lang="en-US" sz="800" b="0" i="0" u="none" strike="noStrike" cap="none">
                <a:solidFill>
                  <a:schemeClr val="lt1"/>
                </a:solidFill>
                <a:latin typeface="Space Mono"/>
                <a:ea typeface="Space Mono"/>
                <a:cs typeface="Space Mono"/>
                <a:sym typeface="Space Mono"/>
              </a:rPr>
              <a:t>PureStorage 2020  </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matchingName="Orange Segue">
  <p:cSld name="Orange Segue">
    <p:bg>
      <p:bgPr>
        <a:gradFill>
          <a:gsLst>
            <a:gs pos="0">
              <a:schemeClr val="accent5"/>
            </a:gs>
            <a:gs pos="72000">
              <a:schemeClr val="accent1"/>
            </a:gs>
            <a:gs pos="100000">
              <a:schemeClr val="accent1"/>
            </a:gs>
          </a:gsLst>
          <a:lin ang="2700006" scaled="0"/>
        </a:gradFill>
        <a:effectLst/>
      </p:bgPr>
    </p:bg>
    <p:spTree>
      <p:nvGrpSpPr>
        <p:cNvPr id="1" name="Shape 500"/>
        <p:cNvGrpSpPr/>
        <p:nvPr/>
      </p:nvGrpSpPr>
      <p:grpSpPr>
        <a:xfrm>
          <a:off x="0" y="0"/>
          <a:ext cx="0" cy="0"/>
          <a:chOff x="0" y="0"/>
          <a:chExt cx="0" cy="0"/>
        </a:xfrm>
      </p:grpSpPr>
      <p:sp>
        <p:nvSpPr>
          <p:cNvPr id="501" name="Google Shape;501;g14510f27666_0_464"/>
          <p:cNvSpPr txBox="1">
            <a:spLocks noGrp="1"/>
          </p:cNvSpPr>
          <p:nvPr>
            <p:ph type="subTitle" idx="1"/>
          </p:nvPr>
        </p:nvSpPr>
        <p:spPr>
          <a:xfrm>
            <a:off x="494189" y="4377055"/>
            <a:ext cx="8831600" cy="914400"/>
          </a:xfrm>
          <a:prstGeom prst="rect">
            <a:avLst/>
          </a:prstGeom>
          <a:noFill/>
          <a:ln>
            <a:noFill/>
          </a:ln>
        </p:spPr>
        <p:txBody>
          <a:bodyPr spcFirstLastPara="1" wrap="square" lIns="0" tIns="0" rIns="0" bIns="0" anchor="t" anchorCtr="0">
            <a:noAutofit/>
          </a:bodyPr>
          <a:lstStyle>
            <a:lvl1pPr lvl="0" algn="l">
              <a:lnSpc>
                <a:spcPct val="96000"/>
              </a:lnSpc>
              <a:spcBef>
                <a:spcPts val="1200"/>
              </a:spcBef>
              <a:spcAft>
                <a:spcPts val="0"/>
              </a:spcAft>
              <a:buSzPts val="1800"/>
              <a:buNone/>
              <a:defRPr sz="2400">
                <a:solidFill>
                  <a:srgbClr val="FEB898"/>
                </a:solidFill>
              </a:defRPr>
            </a:lvl1pPr>
            <a:lvl2pPr lvl="1" algn="ctr">
              <a:lnSpc>
                <a:spcPct val="107000"/>
              </a:lnSpc>
              <a:spcBef>
                <a:spcPts val="0"/>
              </a:spcBef>
              <a:spcAft>
                <a:spcPts val="0"/>
              </a:spcAft>
              <a:buSzPts val="1500"/>
              <a:buNone/>
              <a:defRPr sz="2000"/>
            </a:lvl2pPr>
            <a:lvl3pPr lvl="2" algn="ctr">
              <a:lnSpc>
                <a:spcPct val="107000"/>
              </a:lnSpc>
              <a:spcBef>
                <a:spcPts val="0"/>
              </a:spcBef>
              <a:spcAft>
                <a:spcPts val="0"/>
              </a:spcAft>
              <a:buSzPts val="1400"/>
              <a:buNone/>
              <a:defRPr sz="1867"/>
            </a:lvl3pPr>
            <a:lvl4pPr lvl="3" algn="ctr">
              <a:lnSpc>
                <a:spcPct val="107000"/>
              </a:lnSpc>
              <a:spcBef>
                <a:spcPts val="0"/>
              </a:spcBef>
              <a:spcAft>
                <a:spcPts val="0"/>
              </a:spcAft>
              <a:buSzPts val="1200"/>
              <a:buNone/>
              <a:defRPr sz="1600"/>
            </a:lvl4pPr>
            <a:lvl5pPr lvl="4" algn="ctr">
              <a:lnSpc>
                <a:spcPct val="96000"/>
              </a:lnSpc>
              <a:spcBef>
                <a:spcPts val="1867"/>
              </a:spcBef>
              <a:spcAft>
                <a:spcPts val="0"/>
              </a:spcAft>
              <a:buSzPts val="1200"/>
              <a:buNone/>
              <a:defRPr sz="1600"/>
            </a:lvl5pPr>
            <a:lvl6pPr lvl="5" algn="ctr">
              <a:lnSpc>
                <a:spcPct val="96000"/>
              </a:lnSpc>
              <a:spcBef>
                <a:spcPts val="0"/>
              </a:spcBef>
              <a:spcAft>
                <a:spcPts val="0"/>
              </a:spcAft>
              <a:buClr>
                <a:schemeClr val="dk1"/>
              </a:buClr>
              <a:buSzPts val="1200"/>
              <a:buNone/>
              <a:defRPr sz="1600"/>
            </a:lvl6pPr>
            <a:lvl7pPr lvl="6" algn="ctr">
              <a:lnSpc>
                <a:spcPct val="107000"/>
              </a:lnSpc>
              <a:spcBef>
                <a:spcPts val="1200"/>
              </a:spcBef>
              <a:spcAft>
                <a:spcPts val="0"/>
              </a:spcAft>
              <a:buClr>
                <a:schemeClr val="dk1"/>
              </a:buClr>
              <a:buSzPts val="1200"/>
              <a:buNone/>
              <a:defRPr sz="1600"/>
            </a:lvl7pPr>
            <a:lvl8pPr lvl="7" algn="ctr">
              <a:lnSpc>
                <a:spcPct val="87000"/>
              </a:lnSpc>
              <a:spcBef>
                <a:spcPts val="1867"/>
              </a:spcBef>
              <a:spcAft>
                <a:spcPts val="0"/>
              </a:spcAft>
              <a:buClr>
                <a:schemeClr val="dk1"/>
              </a:buClr>
              <a:buSzPts val="1200"/>
              <a:buNone/>
              <a:defRPr sz="1600"/>
            </a:lvl8pPr>
            <a:lvl9pPr lvl="8" algn="ctr">
              <a:lnSpc>
                <a:spcPct val="87000"/>
              </a:lnSpc>
              <a:spcBef>
                <a:spcPts val="1867"/>
              </a:spcBef>
              <a:spcAft>
                <a:spcPts val="0"/>
              </a:spcAft>
              <a:buClr>
                <a:schemeClr val="dk1"/>
              </a:buClr>
              <a:buSzPts val="1200"/>
              <a:buNone/>
              <a:defRPr sz="1600"/>
            </a:lvl9pPr>
          </a:lstStyle>
          <a:p>
            <a:endParaRPr/>
          </a:p>
        </p:txBody>
      </p:sp>
      <p:sp>
        <p:nvSpPr>
          <p:cNvPr id="502" name="Google Shape;502;g14510f27666_0_464"/>
          <p:cNvSpPr txBox="1">
            <a:spLocks noGrp="1"/>
          </p:cNvSpPr>
          <p:nvPr>
            <p:ph type="title"/>
          </p:nvPr>
        </p:nvSpPr>
        <p:spPr>
          <a:xfrm>
            <a:off x="495297" y="2573309"/>
            <a:ext cx="8829600" cy="1606400"/>
          </a:xfrm>
          <a:prstGeom prst="rect">
            <a:avLst/>
          </a:prstGeom>
          <a:noFill/>
          <a:ln>
            <a:noFill/>
          </a:ln>
        </p:spPr>
        <p:txBody>
          <a:bodyPr spcFirstLastPara="1" wrap="square" lIns="0" tIns="0" rIns="0" bIns="0" anchor="b" anchorCtr="0">
            <a:noAutofit/>
          </a:bodyPr>
          <a:lstStyle>
            <a:lvl1pPr lvl="0" algn="l">
              <a:lnSpc>
                <a:spcPct val="87000"/>
              </a:lnSpc>
              <a:spcBef>
                <a:spcPts val="0"/>
              </a:spcBef>
              <a:spcAft>
                <a:spcPts val="0"/>
              </a:spcAft>
              <a:buClr>
                <a:schemeClr val="lt1"/>
              </a:buClr>
              <a:buSzPts val="4500"/>
              <a:buFont typeface="Inter"/>
              <a:buNone/>
              <a:defRPr sz="60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503" name="Google Shape;503;g14510f27666_0_46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495301" y="261601"/>
            <a:ext cx="1992500" cy="733775"/>
          </a:xfrm>
          <a:prstGeom prst="rect">
            <a:avLst/>
          </a:prstGeom>
          <a:noFill/>
          <a:ln>
            <a:noFill/>
          </a:ln>
        </p:spPr>
      </p:pic>
    </p:spTree>
    <p:extLst>
      <p:ext uri="{BB962C8B-B14F-4D97-AF65-F5344CB8AC3E}">
        <p14:creationId xmlns:p14="http://schemas.microsoft.com/office/powerpoint/2010/main" val="2628442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matchingName="White Title">
  <p:cSld name="White Title">
    <p:bg>
      <p:bgPr>
        <a:solidFill>
          <a:schemeClr val="lt1"/>
        </a:solidFill>
        <a:effectLst/>
      </p:bgPr>
    </p:bg>
    <p:spTree>
      <p:nvGrpSpPr>
        <p:cNvPr id="1" name="Shape 504"/>
        <p:cNvGrpSpPr/>
        <p:nvPr/>
      </p:nvGrpSpPr>
      <p:grpSpPr>
        <a:xfrm>
          <a:off x="0" y="0"/>
          <a:ext cx="0" cy="0"/>
          <a:chOff x="0" y="0"/>
          <a:chExt cx="0" cy="0"/>
        </a:xfrm>
      </p:grpSpPr>
      <p:sp>
        <p:nvSpPr>
          <p:cNvPr id="505" name="Google Shape;505;g14510f27666_0_473"/>
          <p:cNvSpPr txBox="1">
            <a:spLocks noGrp="1"/>
          </p:cNvSpPr>
          <p:nvPr>
            <p:ph type="body" idx="1"/>
          </p:nvPr>
        </p:nvSpPr>
        <p:spPr>
          <a:xfrm>
            <a:off x="495299" y="4195085"/>
            <a:ext cx="7055200" cy="961600"/>
          </a:xfrm>
          <a:prstGeom prst="rect">
            <a:avLst/>
          </a:prstGeom>
          <a:noFill/>
          <a:ln>
            <a:noFill/>
          </a:ln>
        </p:spPr>
        <p:txBody>
          <a:bodyPr spcFirstLastPara="1" wrap="square" lIns="0" tIns="0" rIns="0" bIns="0" anchor="t" anchorCtr="0">
            <a:noAutofit/>
          </a:bodyPr>
          <a:lstStyle>
            <a:lvl1pPr marL="609585" lvl="0" indent="-440256" algn="l">
              <a:lnSpc>
                <a:spcPct val="107000"/>
              </a:lnSpc>
              <a:spcBef>
                <a:spcPts val="0"/>
              </a:spcBef>
              <a:spcAft>
                <a:spcPts val="0"/>
              </a:spcAft>
              <a:buSzPts val="1600"/>
              <a:buFont typeface="Helvetica Neue"/>
              <a:buChar char="​"/>
              <a:defRPr sz="2133" b="1">
                <a:solidFill>
                  <a:schemeClr val="dk1"/>
                </a:solidFill>
              </a:defRPr>
            </a:lvl1pPr>
            <a:lvl2pPr marL="1219170" lvl="1" indent="-304792" algn="l">
              <a:lnSpc>
                <a:spcPct val="96000"/>
              </a:lnSpc>
              <a:spcBef>
                <a:spcPts val="667"/>
              </a:spcBef>
              <a:spcAft>
                <a:spcPts val="0"/>
              </a:spcAft>
              <a:buSzPts val="1400"/>
              <a:buFont typeface="Helvetica Neue"/>
              <a:buNone/>
              <a:defRPr sz="1867">
                <a:solidFill>
                  <a:srgbClr val="7F7F7F"/>
                </a:solidFill>
              </a:defRPr>
            </a:lvl2pPr>
            <a:lvl3pPr marL="1828754" lvl="2" indent="-423323" algn="l">
              <a:lnSpc>
                <a:spcPct val="98000"/>
              </a:lnSpc>
              <a:spcBef>
                <a:spcPts val="0"/>
              </a:spcBef>
              <a:spcAft>
                <a:spcPts val="0"/>
              </a:spcAft>
              <a:buSzPts val="1400"/>
              <a:buFont typeface="Helvetica Neue"/>
              <a:buChar char="​"/>
              <a:defRPr sz="1867">
                <a:solidFill>
                  <a:schemeClr val="lt1"/>
                </a:solidFill>
              </a:defRPr>
            </a:lvl3pPr>
            <a:lvl4pPr marL="2438339" lvl="3" indent="-423323" algn="l">
              <a:lnSpc>
                <a:spcPct val="98000"/>
              </a:lnSpc>
              <a:spcBef>
                <a:spcPts val="0"/>
              </a:spcBef>
              <a:spcAft>
                <a:spcPts val="0"/>
              </a:spcAft>
              <a:buSzPts val="1400"/>
              <a:buFont typeface="Helvetica Neue"/>
              <a:buChar char="​"/>
              <a:defRPr sz="1867">
                <a:solidFill>
                  <a:schemeClr val="lt1"/>
                </a:solidFill>
              </a:defRPr>
            </a:lvl4pPr>
            <a:lvl5pPr marL="3047924" lvl="4" indent="-423323" algn="l">
              <a:lnSpc>
                <a:spcPct val="98000"/>
              </a:lnSpc>
              <a:spcBef>
                <a:spcPts val="0"/>
              </a:spcBef>
              <a:spcAft>
                <a:spcPts val="0"/>
              </a:spcAft>
              <a:buSzPts val="1400"/>
              <a:buChar char="​"/>
              <a:defRPr sz="1867">
                <a:solidFill>
                  <a:schemeClr val="lt1"/>
                </a:solidFill>
              </a:defRPr>
            </a:lvl5pPr>
            <a:lvl6pPr marL="3657509" lvl="5" indent="-423323" algn="l">
              <a:lnSpc>
                <a:spcPct val="98000"/>
              </a:lnSpc>
              <a:spcBef>
                <a:spcPts val="0"/>
              </a:spcBef>
              <a:spcAft>
                <a:spcPts val="0"/>
              </a:spcAft>
              <a:buClr>
                <a:schemeClr val="lt1"/>
              </a:buClr>
              <a:buSzPts val="1400"/>
              <a:buChar char="​"/>
              <a:defRPr sz="1867">
                <a:solidFill>
                  <a:schemeClr val="lt1"/>
                </a:solidFill>
              </a:defRPr>
            </a:lvl6pPr>
            <a:lvl7pPr marL="4267093" lvl="6" indent="-423323" algn="l">
              <a:lnSpc>
                <a:spcPct val="98000"/>
              </a:lnSpc>
              <a:spcBef>
                <a:spcPts val="0"/>
              </a:spcBef>
              <a:spcAft>
                <a:spcPts val="0"/>
              </a:spcAft>
              <a:buClr>
                <a:schemeClr val="lt1"/>
              </a:buClr>
              <a:buSzPts val="1400"/>
              <a:buChar char="​"/>
              <a:defRPr sz="1867">
                <a:solidFill>
                  <a:schemeClr val="lt1"/>
                </a:solidFill>
              </a:defRPr>
            </a:lvl7pPr>
            <a:lvl8pPr marL="4876678" lvl="7" indent="-423323" algn="l">
              <a:lnSpc>
                <a:spcPct val="98000"/>
              </a:lnSpc>
              <a:spcBef>
                <a:spcPts val="0"/>
              </a:spcBef>
              <a:spcAft>
                <a:spcPts val="0"/>
              </a:spcAft>
              <a:buClr>
                <a:schemeClr val="lt1"/>
              </a:buClr>
              <a:buSzPts val="1400"/>
              <a:buChar char="​"/>
              <a:defRPr sz="1867">
                <a:solidFill>
                  <a:schemeClr val="lt1"/>
                </a:solidFill>
              </a:defRPr>
            </a:lvl8pPr>
            <a:lvl9pPr marL="5486263" lvl="8" indent="-423323" algn="l">
              <a:lnSpc>
                <a:spcPct val="98000"/>
              </a:lnSpc>
              <a:spcBef>
                <a:spcPts val="0"/>
              </a:spcBef>
              <a:spcAft>
                <a:spcPts val="0"/>
              </a:spcAft>
              <a:buClr>
                <a:schemeClr val="lt1"/>
              </a:buClr>
              <a:buSzPts val="1400"/>
              <a:buChar char="​"/>
              <a:defRPr sz="1867">
                <a:solidFill>
                  <a:schemeClr val="lt1"/>
                </a:solidFill>
              </a:defRPr>
            </a:lvl9pPr>
          </a:lstStyle>
          <a:p>
            <a:endParaRPr/>
          </a:p>
        </p:txBody>
      </p:sp>
      <p:sp>
        <p:nvSpPr>
          <p:cNvPr id="506" name="Google Shape;506;g14510f27666_0_473"/>
          <p:cNvSpPr txBox="1">
            <a:spLocks noGrp="1"/>
          </p:cNvSpPr>
          <p:nvPr>
            <p:ph type="body" idx="2"/>
          </p:nvPr>
        </p:nvSpPr>
        <p:spPr>
          <a:xfrm>
            <a:off x="3352275" y="6227544"/>
            <a:ext cx="1904000" cy="226800"/>
          </a:xfrm>
          <a:prstGeom prst="rect">
            <a:avLst/>
          </a:prstGeom>
          <a:noFill/>
          <a:ln>
            <a:noFill/>
          </a:ln>
        </p:spPr>
        <p:txBody>
          <a:bodyPr spcFirstLastPara="1" wrap="square" lIns="0" tIns="0" rIns="0" bIns="0" anchor="t" anchorCtr="0">
            <a:noAutofit/>
          </a:bodyPr>
          <a:lstStyle>
            <a:lvl1pPr marL="609585" lvl="0" indent="-304792" algn="l">
              <a:lnSpc>
                <a:spcPct val="87000"/>
              </a:lnSpc>
              <a:spcBef>
                <a:spcPts val="0"/>
              </a:spcBef>
              <a:spcAft>
                <a:spcPts val="0"/>
              </a:spcAft>
              <a:buSzPts val="1200"/>
              <a:buNone/>
              <a:defRPr sz="1600" b="0">
                <a:solidFill>
                  <a:schemeClr val="dk1"/>
                </a:solidFill>
                <a:latin typeface="Space Mono"/>
                <a:ea typeface="Space Mono"/>
                <a:cs typeface="Space Mono"/>
                <a:sym typeface="Space Mono"/>
              </a:defRPr>
            </a:lvl1pPr>
            <a:lvl2pPr marL="1219170" lvl="1" indent="-304792" algn="r">
              <a:lnSpc>
                <a:spcPct val="90000"/>
              </a:lnSpc>
              <a:spcBef>
                <a:spcPts val="0"/>
              </a:spcBef>
              <a:spcAft>
                <a:spcPts val="0"/>
              </a:spcAft>
              <a:buSzPts val="1200"/>
              <a:buNone/>
              <a:defRPr sz="1600">
                <a:solidFill>
                  <a:schemeClr val="lt1"/>
                </a:solidFill>
              </a:defRPr>
            </a:lvl2pPr>
            <a:lvl3pPr marL="1828754" lvl="2" indent="-304792" algn="r">
              <a:lnSpc>
                <a:spcPct val="90000"/>
              </a:lnSpc>
              <a:spcBef>
                <a:spcPts val="0"/>
              </a:spcBef>
              <a:spcAft>
                <a:spcPts val="0"/>
              </a:spcAft>
              <a:buSzPts val="1200"/>
              <a:buNone/>
              <a:defRPr sz="1600">
                <a:solidFill>
                  <a:schemeClr val="lt1"/>
                </a:solidFill>
              </a:defRPr>
            </a:lvl3pPr>
            <a:lvl4pPr marL="2438339" lvl="3" indent="-304792" algn="r">
              <a:lnSpc>
                <a:spcPct val="90000"/>
              </a:lnSpc>
              <a:spcBef>
                <a:spcPts val="0"/>
              </a:spcBef>
              <a:spcAft>
                <a:spcPts val="0"/>
              </a:spcAft>
              <a:buSzPts val="1200"/>
              <a:buNone/>
              <a:defRPr sz="1600">
                <a:solidFill>
                  <a:schemeClr val="lt1"/>
                </a:solidFill>
              </a:defRPr>
            </a:lvl4pPr>
            <a:lvl5pPr marL="3047924" lvl="4" indent="-304792" algn="r">
              <a:lnSpc>
                <a:spcPct val="90000"/>
              </a:lnSpc>
              <a:spcBef>
                <a:spcPts val="0"/>
              </a:spcBef>
              <a:spcAft>
                <a:spcPts val="0"/>
              </a:spcAft>
              <a:buSzPts val="1200"/>
              <a:buNone/>
              <a:defRPr sz="1600">
                <a:solidFill>
                  <a:schemeClr val="lt1"/>
                </a:solidFill>
              </a:defRPr>
            </a:lvl5pPr>
            <a:lvl6pPr marL="3657509" lvl="5" indent="-423323" algn="l">
              <a:lnSpc>
                <a:spcPct val="96000"/>
              </a:lnSpc>
              <a:spcBef>
                <a:spcPts val="0"/>
              </a:spcBef>
              <a:spcAft>
                <a:spcPts val="0"/>
              </a:spcAft>
              <a:buClr>
                <a:schemeClr val="dk1"/>
              </a:buClr>
              <a:buSzPts val="1400"/>
              <a:buChar char="​"/>
              <a:defRPr/>
            </a:lvl6pPr>
            <a:lvl7pPr marL="4267093" lvl="6" indent="-423323" algn="l">
              <a:lnSpc>
                <a:spcPct val="107000"/>
              </a:lnSpc>
              <a:spcBef>
                <a:spcPts val="1200"/>
              </a:spcBef>
              <a:spcAft>
                <a:spcPts val="0"/>
              </a:spcAft>
              <a:buClr>
                <a:schemeClr val="dk1"/>
              </a:buClr>
              <a:buSzPts val="1400"/>
              <a:buChar char="​"/>
              <a:defRPr/>
            </a:lvl7pPr>
            <a:lvl8pPr marL="4876678" lvl="7" indent="-423323" algn="l">
              <a:lnSpc>
                <a:spcPct val="87000"/>
              </a:lnSpc>
              <a:spcBef>
                <a:spcPts val="1867"/>
              </a:spcBef>
              <a:spcAft>
                <a:spcPts val="0"/>
              </a:spcAft>
              <a:buClr>
                <a:schemeClr val="dk1"/>
              </a:buClr>
              <a:buSzPts val="1400"/>
              <a:buChar char="​"/>
              <a:defRPr/>
            </a:lvl8pPr>
            <a:lvl9pPr marL="5486263" lvl="8" indent="-423323" algn="l">
              <a:lnSpc>
                <a:spcPct val="87000"/>
              </a:lnSpc>
              <a:spcBef>
                <a:spcPts val="1867"/>
              </a:spcBef>
              <a:spcAft>
                <a:spcPts val="0"/>
              </a:spcAft>
              <a:buClr>
                <a:schemeClr val="dk1"/>
              </a:buClr>
              <a:buSzPts val="1400"/>
              <a:buChar char="​"/>
              <a:defRPr/>
            </a:lvl9pPr>
          </a:lstStyle>
          <a:p>
            <a:endParaRPr/>
          </a:p>
        </p:txBody>
      </p:sp>
      <p:sp>
        <p:nvSpPr>
          <p:cNvPr id="507" name="Google Shape;507;g14510f27666_0_473"/>
          <p:cNvSpPr txBox="1">
            <a:spLocks noGrp="1"/>
          </p:cNvSpPr>
          <p:nvPr>
            <p:ph type="body" idx="3"/>
          </p:nvPr>
        </p:nvSpPr>
        <p:spPr>
          <a:xfrm>
            <a:off x="491019" y="6227544"/>
            <a:ext cx="1882000" cy="228800"/>
          </a:xfrm>
          <a:prstGeom prst="rect">
            <a:avLst/>
          </a:prstGeom>
          <a:noFill/>
          <a:ln>
            <a:noFill/>
          </a:ln>
        </p:spPr>
        <p:txBody>
          <a:bodyPr spcFirstLastPara="1" wrap="square" lIns="0" tIns="0" rIns="0" bIns="0" anchor="t" anchorCtr="0">
            <a:noAutofit/>
          </a:bodyPr>
          <a:lstStyle>
            <a:lvl1pPr marL="609585" lvl="0" indent="-304792" algn="l">
              <a:lnSpc>
                <a:spcPct val="87000"/>
              </a:lnSpc>
              <a:spcBef>
                <a:spcPts val="0"/>
              </a:spcBef>
              <a:spcAft>
                <a:spcPts val="0"/>
              </a:spcAft>
              <a:buSzPts val="1200"/>
              <a:buNone/>
              <a:defRPr sz="1600">
                <a:solidFill>
                  <a:schemeClr val="dk1"/>
                </a:solidFill>
                <a:latin typeface="Space Mono"/>
                <a:ea typeface="Space Mono"/>
                <a:cs typeface="Space Mono"/>
                <a:sym typeface="Space Mono"/>
              </a:defRPr>
            </a:lvl1pPr>
            <a:lvl2pPr marL="1219170" lvl="1" indent="-304792" algn="l">
              <a:lnSpc>
                <a:spcPct val="98000"/>
              </a:lnSpc>
              <a:spcBef>
                <a:spcPts val="0"/>
              </a:spcBef>
              <a:spcAft>
                <a:spcPts val="0"/>
              </a:spcAft>
              <a:buSzPts val="1200"/>
              <a:buNone/>
              <a:defRPr sz="1600">
                <a:solidFill>
                  <a:schemeClr val="lt1"/>
                </a:solidFill>
              </a:defRPr>
            </a:lvl2pPr>
            <a:lvl3pPr marL="1828754" lvl="2" indent="-304792" algn="l">
              <a:lnSpc>
                <a:spcPct val="98000"/>
              </a:lnSpc>
              <a:spcBef>
                <a:spcPts val="0"/>
              </a:spcBef>
              <a:spcAft>
                <a:spcPts val="0"/>
              </a:spcAft>
              <a:buSzPts val="1200"/>
              <a:buNone/>
              <a:defRPr sz="1600">
                <a:solidFill>
                  <a:schemeClr val="lt1"/>
                </a:solidFill>
              </a:defRPr>
            </a:lvl3pPr>
            <a:lvl4pPr marL="2438339" lvl="3" indent="-304792" algn="l">
              <a:lnSpc>
                <a:spcPct val="98000"/>
              </a:lnSpc>
              <a:spcBef>
                <a:spcPts val="0"/>
              </a:spcBef>
              <a:spcAft>
                <a:spcPts val="0"/>
              </a:spcAft>
              <a:buSzPts val="1200"/>
              <a:buNone/>
              <a:defRPr sz="1600">
                <a:solidFill>
                  <a:schemeClr val="lt1"/>
                </a:solidFill>
              </a:defRPr>
            </a:lvl4pPr>
            <a:lvl5pPr marL="3047924" lvl="4" indent="-304792" algn="l">
              <a:lnSpc>
                <a:spcPct val="98000"/>
              </a:lnSpc>
              <a:spcBef>
                <a:spcPts val="0"/>
              </a:spcBef>
              <a:spcAft>
                <a:spcPts val="0"/>
              </a:spcAft>
              <a:buSzPts val="1200"/>
              <a:buNone/>
              <a:defRPr sz="1600">
                <a:solidFill>
                  <a:schemeClr val="lt1"/>
                </a:solidFill>
              </a:defRPr>
            </a:lvl5pPr>
            <a:lvl6pPr marL="3657509" lvl="5" indent="-423323" algn="l">
              <a:lnSpc>
                <a:spcPct val="96000"/>
              </a:lnSpc>
              <a:spcBef>
                <a:spcPts val="0"/>
              </a:spcBef>
              <a:spcAft>
                <a:spcPts val="0"/>
              </a:spcAft>
              <a:buClr>
                <a:schemeClr val="dk1"/>
              </a:buClr>
              <a:buSzPts val="1400"/>
              <a:buChar char="​"/>
              <a:defRPr/>
            </a:lvl6pPr>
            <a:lvl7pPr marL="4267093" lvl="6" indent="-423323" algn="l">
              <a:lnSpc>
                <a:spcPct val="107000"/>
              </a:lnSpc>
              <a:spcBef>
                <a:spcPts val="1200"/>
              </a:spcBef>
              <a:spcAft>
                <a:spcPts val="0"/>
              </a:spcAft>
              <a:buClr>
                <a:schemeClr val="dk1"/>
              </a:buClr>
              <a:buSzPts val="1400"/>
              <a:buChar char="​"/>
              <a:defRPr/>
            </a:lvl7pPr>
            <a:lvl8pPr marL="4876678" lvl="7" indent="-423323" algn="l">
              <a:lnSpc>
                <a:spcPct val="87000"/>
              </a:lnSpc>
              <a:spcBef>
                <a:spcPts val="1867"/>
              </a:spcBef>
              <a:spcAft>
                <a:spcPts val="0"/>
              </a:spcAft>
              <a:buClr>
                <a:schemeClr val="dk1"/>
              </a:buClr>
              <a:buSzPts val="1400"/>
              <a:buChar char="​"/>
              <a:defRPr/>
            </a:lvl8pPr>
            <a:lvl9pPr marL="5486263" lvl="8" indent="-423323" algn="l">
              <a:lnSpc>
                <a:spcPct val="87000"/>
              </a:lnSpc>
              <a:spcBef>
                <a:spcPts val="1867"/>
              </a:spcBef>
              <a:spcAft>
                <a:spcPts val="0"/>
              </a:spcAft>
              <a:buClr>
                <a:schemeClr val="dk1"/>
              </a:buClr>
              <a:buSzPts val="1400"/>
              <a:buChar char="​"/>
              <a:defRPr/>
            </a:lvl9pPr>
          </a:lstStyle>
          <a:p>
            <a:endParaRPr/>
          </a:p>
        </p:txBody>
      </p:sp>
      <p:sp>
        <p:nvSpPr>
          <p:cNvPr id="508" name="Google Shape;508;g14510f27666_0_473"/>
          <p:cNvSpPr txBox="1">
            <a:spLocks noGrp="1"/>
          </p:cNvSpPr>
          <p:nvPr>
            <p:ph type="title"/>
          </p:nvPr>
        </p:nvSpPr>
        <p:spPr>
          <a:xfrm>
            <a:off x="431637" y="2256891"/>
            <a:ext cx="8000000" cy="1820800"/>
          </a:xfrm>
          <a:prstGeom prst="rect">
            <a:avLst/>
          </a:prstGeom>
          <a:noFill/>
          <a:ln>
            <a:noFill/>
          </a:ln>
        </p:spPr>
        <p:txBody>
          <a:bodyPr spcFirstLastPara="1" wrap="square" lIns="0" tIns="0" rIns="0" bIns="0" anchor="b" anchorCtr="0">
            <a:noAutofit/>
          </a:bodyPr>
          <a:lstStyle>
            <a:lvl1pPr lvl="0" algn="l">
              <a:lnSpc>
                <a:spcPct val="87000"/>
              </a:lnSpc>
              <a:spcBef>
                <a:spcPts val="0"/>
              </a:spcBef>
              <a:spcAft>
                <a:spcPts val="0"/>
              </a:spcAft>
              <a:buClr>
                <a:schemeClr val="dk1"/>
              </a:buClr>
              <a:buSzPts val="5100"/>
              <a:buFont typeface="Inter"/>
              <a:buNone/>
              <a:defRPr sz="6800">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509" name="Google Shape;509;g14510f27666_0_473"/>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403901" y="225451"/>
            <a:ext cx="1904052" cy="692096"/>
          </a:xfrm>
          <a:prstGeom prst="rect">
            <a:avLst/>
          </a:prstGeom>
          <a:noFill/>
          <a:ln>
            <a:noFill/>
          </a:ln>
        </p:spPr>
      </p:pic>
    </p:spTree>
    <p:extLst>
      <p:ext uri="{BB962C8B-B14F-4D97-AF65-F5344CB8AC3E}">
        <p14:creationId xmlns:p14="http://schemas.microsoft.com/office/powerpoint/2010/main" val="4243550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matchingName="Purple Title">
  <p:cSld name="Purple Title">
    <p:bg>
      <p:bgPr>
        <a:gradFill>
          <a:gsLst>
            <a:gs pos="0">
              <a:schemeClr val="accent3"/>
            </a:gs>
            <a:gs pos="71000">
              <a:srgbClr val="4C2275"/>
            </a:gs>
            <a:gs pos="100000">
              <a:srgbClr val="33164E"/>
            </a:gs>
          </a:gsLst>
          <a:lin ang="2700006" scaled="0"/>
        </a:gradFill>
        <a:effectLst/>
      </p:bgPr>
    </p:bg>
    <p:spTree>
      <p:nvGrpSpPr>
        <p:cNvPr id="1" name="Shape 510"/>
        <p:cNvGrpSpPr/>
        <p:nvPr/>
      </p:nvGrpSpPr>
      <p:grpSpPr>
        <a:xfrm>
          <a:off x="0" y="0"/>
          <a:ext cx="0" cy="0"/>
          <a:chOff x="0" y="0"/>
          <a:chExt cx="0" cy="0"/>
        </a:xfrm>
      </p:grpSpPr>
      <p:sp>
        <p:nvSpPr>
          <p:cNvPr id="511" name="Google Shape;511;g14510f27666_0_479"/>
          <p:cNvSpPr txBox="1">
            <a:spLocks noGrp="1"/>
          </p:cNvSpPr>
          <p:nvPr>
            <p:ph type="body" idx="1"/>
          </p:nvPr>
        </p:nvSpPr>
        <p:spPr>
          <a:xfrm>
            <a:off x="495299" y="4195085"/>
            <a:ext cx="7055200" cy="961600"/>
          </a:xfrm>
          <a:prstGeom prst="rect">
            <a:avLst/>
          </a:prstGeom>
          <a:noFill/>
          <a:ln>
            <a:noFill/>
          </a:ln>
        </p:spPr>
        <p:txBody>
          <a:bodyPr spcFirstLastPara="1" wrap="square" lIns="0" tIns="0" rIns="0" bIns="0" anchor="t" anchorCtr="0">
            <a:noAutofit/>
          </a:bodyPr>
          <a:lstStyle>
            <a:lvl1pPr marL="609585" lvl="0" indent="-440256" algn="l">
              <a:lnSpc>
                <a:spcPct val="107000"/>
              </a:lnSpc>
              <a:spcBef>
                <a:spcPts val="0"/>
              </a:spcBef>
              <a:spcAft>
                <a:spcPts val="0"/>
              </a:spcAft>
              <a:buSzPts val="1600"/>
              <a:buFont typeface="Helvetica Neue"/>
              <a:buChar char="​"/>
              <a:defRPr sz="2133" b="1">
                <a:solidFill>
                  <a:schemeClr val="lt1"/>
                </a:solidFill>
              </a:defRPr>
            </a:lvl1pPr>
            <a:lvl2pPr marL="1219170" lvl="1" indent="-304792" algn="l">
              <a:lnSpc>
                <a:spcPct val="96000"/>
              </a:lnSpc>
              <a:spcBef>
                <a:spcPts val="667"/>
              </a:spcBef>
              <a:spcAft>
                <a:spcPts val="0"/>
              </a:spcAft>
              <a:buSzPts val="1400"/>
              <a:buFont typeface="Helvetica Neue"/>
              <a:buNone/>
              <a:defRPr sz="1867">
                <a:solidFill>
                  <a:srgbClr val="C19EE3"/>
                </a:solidFill>
              </a:defRPr>
            </a:lvl2pPr>
            <a:lvl3pPr marL="1828754" lvl="2" indent="-423323" algn="l">
              <a:lnSpc>
                <a:spcPct val="98000"/>
              </a:lnSpc>
              <a:spcBef>
                <a:spcPts val="0"/>
              </a:spcBef>
              <a:spcAft>
                <a:spcPts val="0"/>
              </a:spcAft>
              <a:buSzPts val="1400"/>
              <a:buFont typeface="Helvetica Neue"/>
              <a:buChar char="​"/>
              <a:defRPr sz="1867">
                <a:solidFill>
                  <a:schemeClr val="lt1"/>
                </a:solidFill>
              </a:defRPr>
            </a:lvl3pPr>
            <a:lvl4pPr marL="2438339" lvl="3" indent="-423323" algn="l">
              <a:lnSpc>
                <a:spcPct val="98000"/>
              </a:lnSpc>
              <a:spcBef>
                <a:spcPts val="0"/>
              </a:spcBef>
              <a:spcAft>
                <a:spcPts val="0"/>
              </a:spcAft>
              <a:buSzPts val="1400"/>
              <a:buFont typeface="Helvetica Neue"/>
              <a:buChar char="​"/>
              <a:defRPr sz="1867">
                <a:solidFill>
                  <a:schemeClr val="lt1"/>
                </a:solidFill>
              </a:defRPr>
            </a:lvl4pPr>
            <a:lvl5pPr marL="3047924" lvl="4" indent="-423323" algn="l">
              <a:lnSpc>
                <a:spcPct val="98000"/>
              </a:lnSpc>
              <a:spcBef>
                <a:spcPts val="0"/>
              </a:spcBef>
              <a:spcAft>
                <a:spcPts val="0"/>
              </a:spcAft>
              <a:buSzPts val="1400"/>
              <a:buChar char="​"/>
              <a:defRPr sz="1867">
                <a:solidFill>
                  <a:schemeClr val="lt1"/>
                </a:solidFill>
              </a:defRPr>
            </a:lvl5pPr>
            <a:lvl6pPr marL="3657509" lvl="5" indent="-423323" algn="l">
              <a:lnSpc>
                <a:spcPct val="98000"/>
              </a:lnSpc>
              <a:spcBef>
                <a:spcPts val="0"/>
              </a:spcBef>
              <a:spcAft>
                <a:spcPts val="0"/>
              </a:spcAft>
              <a:buClr>
                <a:schemeClr val="lt1"/>
              </a:buClr>
              <a:buSzPts val="1400"/>
              <a:buChar char="​"/>
              <a:defRPr sz="1867">
                <a:solidFill>
                  <a:schemeClr val="lt1"/>
                </a:solidFill>
              </a:defRPr>
            </a:lvl6pPr>
            <a:lvl7pPr marL="4267093" lvl="6" indent="-423323" algn="l">
              <a:lnSpc>
                <a:spcPct val="98000"/>
              </a:lnSpc>
              <a:spcBef>
                <a:spcPts val="0"/>
              </a:spcBef>
              <a:spcAft>
                <a:spcPts val="0"/>
              </a:spcAft>
              <a:buClr>
                <a:schemeClr val="lt1"/>
              </a:buClr>
              <a:buSzPts val="1400"/>
              <a:buChar char="​"/>
              <a:defRPr sz="1867">
                <a:solidFill>
                  <a:schemeClr val="lt1"/>
                </a:solidFill>
              </a:defRPr>
            </a:lvl7pPr>
            <a:lvl8pPr marL="4876678" lvl="7" indent="-423323" algn="l">
              <a:lnSpc>
                <a:spcPct val="98000"/>
              </a:lnSpc>
              <a:spcBef>
                <a:spcPts val="0"/>
              </a:spcBef>
              <a:spcAft>
                <a:spcPts val="0"/>
              </a:spcAft>
              <a:buClr>
                <a:schemeClr val="lt1"/>
              </a:buClr>
              <a:buSzPts val="1400"/>
              <a:buChar char="​"/>
              <a:defRPr sz="1867">
                <a:solidFill>
                  <a:schemeClr val="lt1"/>
                </a:solidFill>
              </a:defRPr>
            </a:lvl8pPr>
            <a:lvl9pPr marL="5486263" lvl="8" indent="-423323" algn="l">
              <a:lnSpc>
                <a:spcPct val="98000"/>
              </a:lnSpc>
              <a:spcBef>
                <a:spcPts val="0"/>
              </a:spcBef>
              <a:spcAft>
                <a:spcPts val="0"/>
              </a:spcAft>
              <a:buClr>
                <a:schemeClr val="lt1"/>
              </a:buClr>
              <a:buSzPts val="1400"/>
              <a:buChar char="​"/>
              <a:defRPr sz="1867">
                <a:solidFill>
                  <a:schemeClr val="lt1"/>
                </a:solidFill>
              </a:defRPr>
            </a:lvl9pPr>
          </a:lstStyle>
          <a:p>
            <a:endParaRPr/>
          </a:p>
        </p:txBody>
      </p:sp>
      <p:sp>
        <p:nvSpPr>
          <p:cNvPr id="512" name="Google Shape;512;g14510f27666_0_479"/>
          <p:cNvSpPr txBox="1">
            <a:spLocks noGrp="1"/>
          </p:cNvSpPr>
          <p:nvPr>
            <p:ph type="body" idx="2"/>
          </p:nvPr>
        </p:nvSpPr>
        <p:spPr>
          <a:xfrm>
            <a:off x="3352275" y="6227544"/>
            <a:ext cx="1904000" cy="226800"/>
          </a:xfrm>
          <a:prstGeom prst="rect">
            <a:avLst/>
          </a:prstGeom>
          <a:noFill/>
          <a:ln>
            <a:noFill/>
          </a:ln>
        </p:spPr>
        <p:txBody>
          <a:bodyPr spcFirstLastPara="1" wrap="square" lIns="0" tIns="0" rIns="0" bIns="0" anchor="t" anchorCtr="0">
            <a:noAutofit/>
          </a:bodyPr>
          <a:lstStyle>
            <a:lvl1pPr marL="609585" lvl="0" indent="-304792" algn="l">
              <a:lnSpc>
                <a:spcPct val="87000"/>
              </a:lnSpc>
              <a:spcBef>
                <a:spcPts val="0"/>
              </a:spcBef>
              <a:spcAft>
                <a:spcPts val="0"/>
              </a:spcAft>
              <a:buSzPts val="1200"/>
              <a:buNone/>
              <a:defRPr sz="1600" b="0">
                <a:solidFill>
                  <a:schemeClr val="lt1"/>
                </a:solidFill>
                <a:latin typeface="Space Mono"/>
                <a:ea typeface="Space Mono"/>
                <a:cs typeface="Space Mono"/>
                <a:sym typeface="Space Mono"/>
              </a:defRPr>
            </a:lvl1pPr>
            <a:lvl2pPr marL="1219170" lvl="1" indent="-304792" algn="r">
              <a:lnSpc>
                <a:spcPct val="90000"/>
              </a:lnSpc>
              <a:spcBef>
                <a:spcPts val="0"/>
              </a:spcBef>
              <a:spcAft>
                <a:spcPts val="0"/>
              </a:spcAft>
              <a:buSzPts val="1200"/>
              <a:buNone/>
              <a:defRPr sz="1600">
                <a:solidFill>
                  <a:schemeClr val="lt1"/>
                </a:solidFill>
              </a:defRPr>
            </a:lvl2pPr>
            <a:lvl3pPr marL="1828754" lvl="2" indent="-304792" algn="r">
              <a:lnSpc>
                <a:spcPct val="90000"/>
              </a:lnSpc>
              <a:spcBef>
                <a:spcPts val="0"/>
              </a:spcBef>
              <a:spcAft>
                <a:spcPts val="0"/>
              </a:spcAft>
              <a:buSzPts val="1200"/>
              <a:buNone/>
              <a:defRPr sz="1600">
                <a:solidFill>
                  <a:schemeClr val="lt1"/>
                </a:solidFill>
              </a:defRPr>
            </a:lvl3pPr>
            <a:lvl4pPr marL="2438339" lvl="3" indent="-304792" algn="r">
              <a:lnSpc>
                <a:spcPct val="90000"/>
              </a:lnSpc>
              <a:spcBef>
                <a:spcPts val="0"/>
              </a:spcBef>
              <a:spcAft>
                <a:spcPts val="0"/>
              </a:spcAft>
              <a:buSzPts val="1200"/>
              <a:buNone/>
              <a:defRPr sz="1600">
                <a:solidFill>
                  <a:schemeClr val="lt1"/>
                </a:solidFill>
              </a:defRPr>
            </a:lvl4pPr>
            <a:lvl5pPr marL="3047924" lvl="4" indent="-304792" algn="r">
              <a:lnSpc>
                <a:spcPct val="90000"/>
              </a:lnSpc>
              <a:spcBef>
                <a:spcPts val="0"/>
              </a:spcBef>
              <a:spcAft>
                <a:spcPts val="0"/>
              </a:spcAft>
              <a:buSzPts val="1200"/>
              <a:buNone/>
              <a:defRPr sz="1600">
                <a:solidFill>
                  <a:schemeClr val="lt1"/>
                </a:solidFill>
              </a:defRPr>
            </a:lvl5pPr>
            <a:lvl6pPr marL="3657509" lvl="5" indent="-423323" algn="l">
              <a:lnSpc>
                <a:spcPct val="96000"/>
              </a:lnSpc>
              <a:spcBef>
                <a:spcPts val="0"/>
              </a:spcBef>
              <a:spcAft>
                <a:spcPts val="0"/>
              </a:spcAft>
              <a:buClr>
                <a:schemeClr val="dk1"/>
              </a:buClr>
              <a:buSzPts val="1400"/>
              <a:buChar char="​"/>
              <a:defRPr/>
            </a:lvl6pPr>
            <a:lvl7pPr marL="4267093" lvl="6" indent="-423323" algn="l">
              <a:lnSpc>
                <a:spcPct val="107000"/>
              </a:lnSpc>
              <a:spcBef>
                <a:spcPts val="1200"/>
              </a:spcBef>
              <a:spcAft>
                <a:spcPts val="0"/>
              </a:spcAft>
              <a:buClr>
                <a:schemeClr val="dk1"/>
              </a:buClr>
              <a:buSzPts val="1400"/>
              <a:buChar char="​"/>
              <a:defRPr/>
            </a:lvl7pPr>
            <a:lvl8pPr marL="4876678" lvl="7" indent="-423323" algn="l">
              <a:lnSpc>
                <a:spcPct val="87000"/>
              </a:lnSpc>
              <a:spcBef>
                <a:spcPts val="1867"/>
              </a:spcBef>
              <a:spcAft>
                <a:spcPts val="0"/>
              </a:spcAft>
              <a:buClr>
                <a:schemeClr val="dk1"/>
              </a:buClr>
              <a:buSzPts val="1400"/>
              <a:buChar char="​"/>
              <a:defRPr/>
            </a:lvl8pPr>
            <a:lvl9pPr marL="5486263" lvl="8" indent="-423323" algn="l">
              <a:lnSpc>
                <a:spcPct val="87000"/>
              </a:lnSpc>
              <a:spcBef>
                <a:spcPts val="1867"/>
              </a:spcBef>
              <a:spcAft>
                <a:spcPts val="0"/>
              </a:spcAft>
              <a:buClr>
                <a:schemeClr val="dk1"/>
              </a:buClr>
              <a:buSzPts val="1400"/>
              <a:buChar char="​"/>
              <a:defRPr/>
            </a:lvl9pPr>
          </a:lstStyle>
          <a:p>
            <a:endParaRPr/>
          </a:p>
        </p:txBody>
      </p:sp>
      <p:sp>
        <p:nvSpPr>
          <p:cNvPr id="513" name="Google Shape;513;g14510f27666_0_479"/>
          <p:cNvSpPr txBox="1">
            <a:spLocks noGrp="1"/>
          </p:cNvSpPr>
          <p:nvPr>
            <p:ph type="body" idx="3"/>
          </p:nvPr>
        </p:nvSpPr>
        <p:spPr>
          <a:xfrm>
            <a:off x="491019" y="6227544"/>
            <a:ext cx="1882000" cy="228800"/>
          </a:xfrm>
          <a:prstGeom prst="rect">
            <a:avLst/>
          </a:prstGeom>
          <a:noFill/>
          <a:ln>
            <a:noFill/>
          </a:ln>
        </p:spPr>
        <p:txBody>
          <a:bodyPr spcFirstLastPara="1" wrap="square" lIns="0" tIns="0" rIns="0" bIns="0" anchor="t" anchorCtr="0">
            <a:noAutofit/>
          </a:bodyPr>
          <a:lstStyle>
            <a:lvl1pPr marL="609585" lvl="0" indent="-304792" algn="l">
              <a:lnSpc>
                <a:spcPct val="87000"/>
              </a:lnSpc>
              <a:spcBef>
                <a:spcPts val="0"/>
              </a:spcBef>
              <a:spcAft>
                <a:spcPts val="0"/>
              </a:spcAft>
              <a:buSzPts val="1200"/>
              <a:buNone/>
              <a:defRPr sz="1600">
                <a:solidFill>
                  <a:schemeClr val="lt1"/>
                </a:solidFill>
                <a:latin typeface="Space Mono"/>
                <a:ea typeface="Space Mono"/>
                <a:cs typeface="Space Mono"/>
                <a:sym typeface="Space Mono"/>
              </a:defRPr>
            </a:lvl1pPr>
            <a:lvl2pPr marL="1219170" lvl="1" indent="-304792" algn="l">
              <a:lnSpc>
                <a:spcPct val="98000"/>
              </a:lnSpc>
              <a:spcBef>
                <a:spcPts val="0"/>
              </a:spcBef>
              <a:spcAft>
                <a:spcPts val="0"/>
              </a:spcAft>
              <a:buSzPts val="1200"/>
              <a:buNone/>
              <a:defRPr sz="1600">
                <a:solidFill>
                  <a:schemeClr val="lt1"/>
                </a:solidFill>
              </a:defRPr>
            </a:lvl2pPr>
            <a:lvl3pPr marL="1828754" lvl="2" indent="-304792" algn="l">
              <a:lnSpc>
                <a:spcPct val="98000"/>
              </a:lnSpc>
              <a:spcBef>
                <a:spcPts val="0"/>
              </a:spcBef>
              <a:spcAft>
                <a:spcPts val="0"/>
              </a:spcAft>
              <a:buSzPts val="1200"/>
              <a:buNone/>
              <a:defRPr sz="1600">
                <a:solidFill>
                  <a:schemeClr val="lt1"/>
                </a:solidFill>
              </a:defRPr>
            </a:lvl3pPr>
            <a:lvl4pPr marL="2438339" lvl="3" indent="-304792" algn="l">
              <a:lnSpc>
                <a:spcPct val="98000"/>
              </a:lnSpc>
              <a:spcBef>
                <a:spcPts val="0"/>
              </a:spcBef>
              <a:spcAft>
                <a:spcPts val="0"/>
              </a:spcAft>
              <a:buSzPts val="1200"/>
              <a:buNone/>
              <a:defRPr sz="1600">
                <a:solidFill>
                  <a:schemeClr val="lt1"/>
                </a:solidFill>
              </a:defRPr>
            </a:lvl4pPr>
            <a:lvl5pPr marL="3047924" lvl="4" indent="-304792" algn="l">
              <a:lnSpc>
                <a:spcPct val="98000"/>
              </a:lnSpc>
              <a:spcBef>
                <a:spcPts val="0"/>
              </a:spcBef>
              <a:spcAft>
                <a:spcPts val="0"/>
              </a:spcAft>
              <a:buSzPts val="1200"/>
              <a:buNone/>
              <a:defRPr sz="1600">
                <a:solidFill>
                  <a:schemeClr val="lt1"/>
                </a:solidFill>
              </a:defRPr>
            </a:lvl5pPr>
            <a:lvl6pPr marL="3657509" lvl="5" indent="-423323" algn="l">
              <a:lnSpc>
                <a:spcPct val="96000"/>
              </a:lnSpc>
              <a:spcBef>
                <a:spcPts val="0"/>
              </a:spcBef>
              <a:spcAft>
                <a:spcPts val="0"/>
              </a:spcAft>
              <a:buClr>
                <a:schemeClr val="dk1"/>
              </a:buClr>
              <a:buSzPts val="1400"/>
              <a:buChar char="​"/>
              <a:defRPr/>
            </a:lvl6pPr>
            <a:lvl7pPr marL="4267093" lvl="6" indent="-423323" algn="l">
              <a:lnSpc>
                <a:spcPct val="107000"/>
              </a:lnSpc>
              <a:spcBef>
                <a:spcPts val="1200"/>
              </a:spcBef>
              <a:spcAft>
                <a:spcPts val="0"/>
              </a:spcAft>
              <a:buClr>
                <a:schemeClr val="dk1"/>
              </a:buClr>
              <a:buSzPts val="1400"/>
              <a:buChar char="​"/>
              <a:defRPr/>
            </a:lvl7pPr>
            <a:lvl8pPr marL="4876678" lvl="7" indent="-423323" algn="l">
              <a:lnSpc>
                <a:spcPct val="87000"/>
              </a:lnSpc>
              <a:spcBef>
                <a:spcPts val="1867"/>
              </a:spcBef>
              <a:spcAft>
                <a:spcPts val="0"/>
              </a:spcAft>
              <a:buClr>
                <a:schemeClr val="dk1"/>
              </a:buClr>
              <a:buSzPts val="1400"/>
              <a:buChar char="​"/>
              <a:defRPr/>
            </a:lvl8pPr>
            <a:lvl9pPr marL="5486263" lvl="8" indent="-423323" algn="l">
              <a:lnSpc>
                <a:spcPct val="87000"/>
              </a:lnSpc>
              <a:spcBef>
                <a:spcPts val="1867"/>
              </a:spcBef>
              <a:spcAft>
                <a:spcPts val="0"/>
              </a:spcAft>
              <a:buClr>
                <a:schemeClr val="dk1"/>
              </a:buClr>
              <a:buSzPts val="1400"/>
              <a:buChar char="​"/>
              <a:defRPr/>
            </a:lvl9pPr>
          </a:lstStyle>
          <a:p>
            <a:endParaRPr/>
          </a:p>
        </p:txBody>
      </p:sp>
      <p:sp>
        <p:nvSpPr>
          <p:cNvPr id="514" name="Google Shape;514;g14510f27666_0_479"/>
          <p:cNvSpPr txBox="1">
            <a:spLocks noGrp="1"/>
          </p:cNvSpPr>
          <p:nvPr>
            <p:ph type="title"/>
          </p:nvPr>
        </p:nvSpPr>
        <p:spPr>
          <a:xfrm>
            <a:off x="431637" y="2256891"/>
            <a:ext cx="8000000" cy="1820800"/>
          </a:xfrm>
          <a:prstGeom prst="rect">
            <a:avLst/>
          </a:prstGeom>
          <a:noFill/>
          <a:ln>
            <a:noFill/>
          </a:ln>
        </p:spPr>
        <p:txBody>
          <a:bodyPr spcFirstLastPara="1" wrap="square" lIns="0" tIns="0" rIns="0" bIns="0" anchor="b" anchorCtr="0">
            <a:noAutofit/>
          </a:bodyPr>
          <a:lstStyle>
            <a:lvl1pPr lvl="0" algn="l">
              <a:lnSpc>
                <a:spcPct val="87000"/>
              </a:lnSpc>
              <a:spcBef>
                <a:spcPts val="0"/>
              </a:spcBef>
              <a:spcAft>
                <a:spcPts val="0"/>
              </a:spcAft>
              <a:buClr>
                <a:schemeClr val="lt1"/>
              </a:buClr>
              <a:buSzPts val="5100"/>
              <a:buFont typeface="Inter"/>
              <a:buNone/>
              <a:defRPr sz="68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515" name="Google Shape;515;g14510f27666_0_479"/>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495301" y="261601"/>
            <a:ext cx="1992500" cy="733775"/>
          </a:xfrm>
          <a:prstGeom prst="rect">
            <a:avLst/>
          </a:prstGeom>
          <a:noFill/>
          <a:ln>
            <a:noFill/>
          </a:ln>
        </p:spPr>
      </p:pic>
    </p:spTree>
    <p:extLst>
      <p:ext uri="{BB962C8B-B14F-4D97-AF65-F5344CB8AC3E}">
        <p14:creationId xmlns:p14="http://schemas.microsoft.com/office/powerpoint/2010/main" val="3548929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matchingName="Teal Title">
  <p:cSld name="Teal Title">
    <p:bg>
      <p:bgPr>
        <a:gradFill>
          <a:gsLst>
            <a:gs pos="0">
              <a:schemeClr val="accent4"/>
            </a:gs>
            <a:gs pos="100000">
              <a:srgbClr val="006456"/>
            </a:gs>
          </a:gsLst>
          <a:lin ang="2700006" scaled="0"/>
        </a:gradFill>
        <a:effectLst/>
      </p:bgPr>
    </p:bg>
    <p:spTree>
      <p:nvGrpSpPr>
        <p:cNvPr id="1" name="Shape 516"/>
        <p:cNvGrpSpPr/>
        <p:nvPr/>
      </p:nvGrpSpPr>
      <p:grpSpPr>
        <a:xfrm>
          <a:off x="0" y="0"/>
          <a:ext cx="0" cy="0"/>
          <a:chOff x="0" y="0"/>
          <a:chExt cx="0" cy="0"/>
        </a:xfrm>
      </p:grpSpPr>
      <p:sp>
        <p:nvSpPr>
          <p:cNvPr id="517" name="Google Shape;517;g14510f27666_0_485"/>
          <p:cNvSpPr txBox="1">
            <a:spLocks noGrp="1"/>
          </p:cNvSpPr>
          <p:nvPr>
            <p:ph type="body" idx="1"/>
          </p:nvPr>
        </p:nvSpPr>
        <p:spPr>
          <a:xfrm>
            <a:off x="495299" y="4195085"/>
            <a:ext cx="7055200" cy="961600"/>
          </a:xfrm>
          <a:prstGeom prst="rect">
            <a:avLst/>
          </a:prstGeom>
          <a:noFill/>
          <a:ln>
            <a:noFill/>
          </a:ln>
        </p:spPr>
        <p:txBody>
          <a:bodyPr spcFirstLastPara="1" wrap="square" lIns="0" tIns="0" rIns="0" bIns="0" anchor="t" anchorCtr="0">
            <a:noAutofit/>
          </a:bodyPr>
          <a:lstStyle>
            <a:lvl1pPr marL="609585" lvl="0" indent="-440256" algn="l">
              <a:lnSpc>
                <a:spcPct val="107000"/>
              </a:lnSpc>
              <a:spcBef>
                <a:spcPts val="0"/>
              </a:spcBef>
              <a:spcAft>
                <a:spcPts val="0"/>
              </a:spcAft>
              <a:buSzPts val="1600"/>
              <a:buFont typeface="Helvetica Neue"/>
              <a:buChar char="​"/>
              <a:defRPr sz="2133" b="1">
                <a:solidFill>
                  <a:schemeClr val="lt1"/>
                </a:solidFill>
              </a:defRPr>
            </a:lvl1pPr>
            <a:lvl2pPr marL="1219170" lvl="1" indent="-304792" algn="l">
              <a:lnSpc>
                <a:spcPct val="96000"/>
              </a:lnSpc>
              <a:spcBef>
                <a:spcPts val="667"/>
              </a:spcBef>
              <a:spcAft>
                <a:spcPts val="0"/>
              </a:spcAft>
              <a:buSzPts val="1400"/>
              <a:buFont typeface="Helvetica Neue"/>
              <a:buNone/>
              <a:defRPr sz="1867">
                <a:solidFill>
                  <a:srgbClr val="BDFFF5"/>
                </a:solidFill>
              </a:defRPr>
            </a:lvl2pPr>
            <a:lvl3pPr marL="1828754" lvl="2" indent="-423323" algn="l">
              <a:lnSpc>
                <a:spcPct val="98000"/>
              </a:lnSpc>
              <a:spcBef>
                <a:spcPts val="0"/>
              </a:spcBef>
              <a:spcAft>
                <a:spcPts val="0"/>
              </a:spcAft>
              <a:buSzPts val="1400"/>
              <a:buFont typeface="Helvetica Neue"/>
              <a:buChar char="​"/>
              <a:defRPr sz="1867">
                <a:solidFill>
                  <a:schemeClr val="lt1"/>
                </a:solidFill>
              </a:defRPr>
            </a:lvl3pPr>
            <a:lvl4pPr marL="2438339" lvl="3" indent="-423323" algn="l">
              <a:lnSpc>
                <a:spcPct val="98000"/>
              </a:lnSpc>
              <a:spcBef>
                <a:spcPts val="0"/>
              </a:spcBef>
              <a:spcAft>
                <a:spcPts val="0"/>
              </a:spcAft>
              <a:buSzPts val="1400"/>
              <a:buFont typeface="Helvetica Neue"/>
              <a:buChar char="​"/>
              <a:defRPr sz="1867">
                <a:solidFill>
                  <a:schemeClr val="lt1"/>
                </a:solidFill>
              </a:defRPr>
            </a:lvl4pPr>
            <a:lvl5pPr marL="3047924" lvl="4" indent="-423323" algn="l">
              <a:lnSpc>
                <a:spcPct val="98000"/>
              </a:lnSpc>
              <a:spcBef>
                <a:spcPts val="0"/>
              </a:spcBef>
              <a:spcAft>
                <a:spcPts val="0"/>
              </a:spcAft>
              <a:buSzPts val="1400"/>
              <a:buChar char="​"/>
              <a:defRPr sz="1867">
                <a:solidFill>
                  <a:schemeClr val="lt1"/>
                </a:solidFill>
              </a:defRPr>
            </a:lvl5pPr>
            <a:lvl6pPr marL="3657509" lvl="5" indent="-423323" algn="l">
              <a:lnSpc>
                <a:spcPct val="98000"/>
              </a:lnSpc>
              <a:spcBef>
                <a:spcPts val="0"/>
              </a:spcBef>
              <a:spcAft>
                <a:spcPts val="0"/>
              </a:spcAft>
              <a:buClr>
                <a:schemeClr val="lt1"/>
              </a:buClr>
              <a:buSzPts val="1400"/>
              <a:buChar char="​"/>
              <a:defRPr sz="1867">
                <a:solidFill>
                  <a:schemeClr val="lt1"/>
                </a:solidFill>
              </a:defRPr>
            </a:lvl6pPr>
            <a:lvl7pPr marL="4267093" lvl="6" indent="-423323" algn="l">
              <a:lnSpc>
                <a:spcPct val="98000"/>
              </a:lnSpc>
              <a:spcBef>
                <a:spcPts val="0"/>
              </a:spcBef>
              <a:spcAft>
                <a:spcPts val="0"/>
              </a:spcAft>
              <a:buClr>
                <a:schemeClr val="lt1"/>
              </a:buClr>
              <a:buSzPts val="1400"/>
              <a:buChar char="​"/>
              <a:defRPr sz="1867">
                <a:solidFill>
                  <a:schemeClr val="lt1"/>
                </a:solidFill>
              </a:defRPr>
            </a:lvl7pPr>
            <a:lvl8pPr marL="4876678" lvl="7" indent="-423323" algn="l">
              <a:lnSpc>
                <a:spcPct val="98000"/>
              </a:lnSpc>
              <a:spcBef>
                <a:spcPts val="0"/>
              </a:spcBef>
              <a:spcAft>
                <a:spcPts val="0"/>
              </a:spcAft>
              <a:buClr>
                <a:schemeClr val="lt1"/>
              </a:buClr>
              <a:buSzPts val="1400"/>
              <a:buChar char="​"/>
              <a:defRPr sz="1867">
                <a:solidFill>
                  <a:schemeClr val="lt1"/>
                </a:solidFill>
              </a:defRPr>
            </a:lvl8pPr>
            <a:lvl9pPr marL="5486263" lvl="8" indent="-423323" algn="l">
              <a:lnSpc>
                <a:spcPct val="98000"/>
              </a:lnSpc>
              <a:spcBef>
                <a:spcPts val="0"/>
              </a:spcBef>
              <a:spcAft>
                <a:spcPts val="0"/>
              </a:spcAft>
              <a:buClr>
                <a:schemeClr val="lt1"/>
              </a:buClr>
              <a:buSzPts val="1400"/>
              <a:buChar char="​"/>
              <a:defRPr sz="1867">
                <a:solidFill>
                  <a:schemeClr val="lt1"/>
                </a:solidFill>
              </a:defRPr>
            </a:lvl9pPr>
          </a:lstStyle>
          <a:p>
            <a:endParaRPr/>
          </a:p>
        </p:txBody>
      </p:sp>
      <p:sp>
        <p:nvSpPr>
          <p:cNvPr id="518" name="Google Shape;518;g14510f27666_0_485"/>
          <p:cNvSpPr txBox="1">
            <a:spLocks noGrp="1"/>
          </p:cNvSpPr>
          <p:nvPr>
            <p:ph type="body" idx="2"/>
          </p:nvPr>
        </p:nvSpPr>
        <p:spPr>
          <a:xfrm>
            <a:off x="3352275" y="6227544"/>
            <a:ext cx="1904000" cy="226800"/>
          </a:xfrm>
          <a:prstGeom prst="rect">
            <a:avLst/>
          </a:prstGeom>
          <a:noFill/>
          <a:ln>
            <a:noFill/>
          </a:ln>
        </p:spPr>
        <p:txBody>
          <a:bodyPr spcFirstLastPara="1" wrap="square" lIns="0" tIns="0" rIns="0" bIns="0" anchor="t" anchorCtr="0">
            <a:noAutofit/>
          </a:bodyPr>
          <a:lstStyle>
            <a:lvl1pPr marL="609585" lvl="0" indent="-304792" algn="l">
              <a:lnSpc>
                <a:spcPct val="87000"/>
              </a:lnSpc>
              <a:spcBef>
                <a:spcPts val="0"/>
              </a:spcBef>
              <a:spcAft>
                <a:spcPts val="0"/>
              </a:spcAft>
              <a:buSzPts val="1200"/>
              <a:buNone/>
              <a:defRPr sz="1600" b="0">
                <a:solidFill>
                  <a:schemeClr val="lt1"/>
                </a:solidFill>
                <a:latin typeface="Space Mono"/>
                <a:ea typeface="Space Mono"/>
                <a:cs typeface="Space Mono"/>
                <a:sym typeface="Space Mono"/>
              </a:defRPr>
            </a:lvl1pPr>
            <a:lvl2pPr marL="1219170" lvl="1" indent="-304792" algn="r">
              <a:lnSpc>
                <a:spcPct val="90000"/>
              </a:lnSpc>
              <a:spcBef>
                <a:spcPts val="0"/>
              </a:spcBef>
              <a:spcAft>
                <a:spcPts val="0"/>
              </a:spcAft>
              <a:buSzPts val="1200"/>
              <a:buNone/>
              <a:defRPr sz="1600">
                <a:solidFill>
                  <a:schemeClr val="lt1"/>
                </a:solidFill>
              </a:defRPr>
            </a:lvl2pPr>
            <a:lvl3pPr marL="1828754" lvl="2" indent="-304792" algn="r">
              <a:lnSpc>
                <a:spcPct val="90000"/>
              </a:lnSpc>
              <a:spcBef>
                <a:spcPts val="0"/>
              </a:spcBef>
              <a:spcAft>
                <a:spcPts val="0"/>
              </a:spcAft>
              <a:buSzPts val="1200"/>
              <a:buNone/>
              <a:defRPr sz="1600">
                <a:solidFill>
                  <a:schemeClr val="lt1"/>
                </a:solidFill>
              </a:defRPr>
            </a:lvl3pPr>
            <a:lvl4pPr marL="2438339" lvl="3" indent="-304792" algn="r">
              <a:lnSpc>
                <a:spcPct val="90000"/>
              </a:lnSpc>
              <a:spcBef>
                <a:spcPts val="0"/>
              </a:spcBef>
              <a:spcAft>
                <a:spcPts val="0"/>
              </a:spcAft>
              <a:buSzPts val="1200"/>
              <a:buNone/>
              <a:defRPr sz="1600">
                <a:solidFill>
                  <a:schemeClr val="lt1"/>
                </a:solidFill>
              </a:defRPr>
            </a:lvl4pPr>
            <a:lvl5pPr marL="3047924" lvl="4" indent="-304792" algn="r">
              <a:lnSpc>
                <a:spcPct val="90000"/>
              </a:lnSpc>
              <a:spcBef>
                <a:spcPts val="0"/>
              </a:spcBef>
              <a:spcAft>
                <a:spcPts val="0"/>
              </a:spcAft>
              <a:buSzPts val="1200"/>
              <a:buNone/>
              <a:defRPr sz="1600">
                <a:solidFill>
                  <a:schemeClr val="lt1"/>
                </a:solidFill>
              </a:defRPr>
            </a:lvl5pPr>
            <a:lvl6pPr marL="3657509" lvl="5" indent="-423323" algn="l">
              <a:lnSpc>
                <a:spcPct val="96000"/>
              </a:lnSpc>
              <a:spcBef>
                <a:spcPts val="0"/>
              </a:spcBef>
              <a:spcAft>
                <a:spcPts val="0"/>
              </a:spcAft>
              <a:buClr>
                <a:schemeClr val="dk1"/>
              </a:buClr>
              <a:buSzPts val="1400"/>
              <a:buChar char="​"/>
              <a:defRPr/>
            </a:lvl6pPr>
            <a:lvl7pPr marL="4267093" lvl="6" indent="-423323" algn="l">
              <a:lnSpc>
                <a:spcPct val="107000"/>
              </a:lnSpc>
              <a:spcBef>
                <a:spcPts val="1200"/>
              </a:spcBef>
              <a:spcAft>
                <a:spcPts val="0"/>
              </a:spcAft>
              <a:buClr>
                <a:schemeClr val="dk1"/>
              </a:buClr>
              <a:buSzPts val="1400"/>
              <a:buChar char="​"/>
              <a:defRPr/>
            </a:lvl7pPr>
            <a:lvl8pPr marL="4876678" lvl="7" indent="-423323" algn="l">
              <a:lnSpc>
                <a:spcPct val="87000"/>
              </a:lnSpc>
              <a:spcBef>
                <a:spcPts val="1867"/>
              </a:spcBef>
              <a:spcAft>
                <a:spcPts val="0"/>
              </a:spcAft>
              <a:buClr>
                <a:schemeClr val="dk1"/>
              </a:buClr>
              <a:buSzPts val="1400"/>
              <a:buChar char="​"/>
              <a:defRPr/>
            </a:lvl8pPr>
            <a:lvl9pPr marL="5486263" lvl="8" indent="-423323" algn="l">
              <a:lnSpc>
                <a:spcPct val="87000"/>
              </a:lnSpc>
              <a:spcBef>
                <a:spcPts val="1867"/>
              </a:spcBef>
              <a:spcAft>
                <a:spcPts val="0"/>
              </a:spcAft>
              <a:buClr>
                <a:schemeClr val="dk1"/>
              </a:buClr>
              <a:buSzPts val="1400"/>
              <a:buChar char="​"/>
              <a:defRPr/>
            </a:lvl9pPr>
          </a:lstStyle>
          <a:p>
            <a:endParaRPr/>
          </a:p>
        </p:txBody>
      </p:sp>
      <p:sp>
        <p:nvSpPr>
          <p:cNvPr id="519" name="Google Shape;519;g14510f27666_0_485"/>
          <p:cNvSpPr txBox="1">
            <a:spLocks noGrp="1"/>
          </p:cNvSpPr>
          <p:nvPr>
            <p:ph type="body" idx="3"/>
          </p:nvPr>
        </p:nvSpPr>
        <p:spPr>
          <a:xfrm>
            <a:off x="491019" y="6227544"/>
            <a:ext cx="1882000" cy="228800"/>
          </a:xfrm>
          <a:prstGeom prst="rect">
            <a:avLst/>
          </a:prstGeom>
          <a:noFill/>
          <a:ln>
            <a:noFill/>
          </a:ln>
        </p:spPr>
        <p:txBody>
          <a:bodyPr spcFirstLastPara="1" wrap="square" lIns="0" tIns="0" rIns="0" bIns="0" anchor="t" anchorCtr="0">
            <a:noAutofit/>
          </a:bodyPr>
          <a:lstStyle>
            <a:lvl1pPr marL="609585" lvl="0" indent="-304792" algn="l">
              <a:lnSpc>
                <a:spcPct val="87000"/>
              </a:lnSpc>
              <a:spcBef>
                <a:spcPts val="0"/>
              </a:spcBef>
              <a:spcAft>
                <a:spcPts val="0"/>
              </a:spcAft>
              <a:buSzPts val="1200"/>
              <a:buNone/>
              <a:defRPr sz="1600">
                <a:solidFill>
                  <a:schemeClr val="lt1"/>
                </a:solidFill>
                <a:latin typeface="Space Mono"/>
                <a:ea typeface="Space Mono"/>
                <a:cs typeface="Space Mono"/>
                <a:sym typeface="Space Mono"/>
              </a:defRPr>
            </a:lvl1pPr>
            <a:lvl2pPr marL="1219170" lvl="1" indent="-304792" algn="l">
              <a:lnSpc>
                <a:spcPct val="98000"/>
              </a:lnSpc>
              <a:spcBef>
                <a:spcPts val="0"/>
              </a:spcBef>
              <a:spcAft>
                <a:spcPts val="0"/>
              </a:spcAft>
              <a:buSzPts val="1200"/>
              <a:buNone/>
              <a:defRPr sz="1600">
                <a:solidFill>
                  <a:schemeClr val="lt1"/>
                </a:solidFill>
              </a:defRPr>
            </a:lvl2pPr>
            <a:lvl3pPr marL="1828754" lvl="2" indent="-304792" algn="l">
              <a:lnSpc>
                <a:spcPct val="98000"/>
              </a:lnSpc>
              <a:spcBef>
                <a:spcPts val="0"/>
              </a:spcBef>
              <a:spcAft>
                <a:spcPts val="0"/>
              </a:spcAft>
              <a:buSzPts val="1200"/>
              <a:buNone/>
              <a:defRPr sz="1600">
                <a:solidFill>
                  <a:schemeClr val="lt1"/>
                </a:solidFill>
              </a:defRPr>
            </a:lvl3pPr>
            <a:lvl4pPr marL="2438339" lvl="3" indent="-304792" algn="l">
              <a:lnSpc>
                <a:spcPct val="98000"/>
              </a:lnSpc>
              <a:spcBef>
                <a:spcPts val="0"/>
              </a:spcBef>
              <a:spcAft>
                <a:spcPts val="0"/>
              </a:spcAft>
              <a:buSzPts val="1200"/>
              <a:buNone/>
              <a:defRPr sz="1600">
                <a:solidFill>
                  <a:schemeClr val="lt1"/>
                </a:solidFill>
              </a:defRPr>
            </a:lvl4pPr>
            <a:lvl5pPr marL="3047924" lvl="4" indent="-304792" algn="l">
              <a:lnSpc>
                <a:spcPct val="98000"/>
              </a:lnSpc>
              <a:spcBef>
                <a:spcPts val="0"/>
              </a:spcBef>
              <a:spcAft>
                <a:spcPts val="0"/>
              </a:spcAft>
              <a:buSzPts val="1200"/>
              <a:buNone/>
              <a:defRPr sz="1600">
                <a:solidFill>
                  <a:schemeClr val="lt1"/>
                </a:solidFill>
              </a:defRPr>
            </a:lvl5pPr>
            <a:lvl6pPr marL="3657509" lvl="5" indent="-423323" algn="l">
              <a:lnSpc>
                <a:spcPct val="96000"/>
              </a:lnSpc>
              <a:spcBef>
                <a:spcPts val="0"/>
              </a:spcBef>
              <a:spcAft>
                <a:spcPts val="0"/>
              </a:spcAft>
              <a:buClr>
                <a:schemeClr val="dk1"/>
              </a:buClr>
              <a:buSzPts val="1400"/>
              <a:buChar char="​"/>
              <a:defRPr/>
            </a:lvl6pPr>
            <a:lvl7pPr marL="4267093" lvl="6" indent="-423323" algn="l">
              <a:lnSpc>
                <a:spcPct val="107000"/>
              </a:lnSpc>
              <a:spcBef>
                <a:spcPts val="1200"/>
              </a:spcBef>
              <a:spcAft>
                <a:spcPts val="0"/>
              </a:spcAft>
              <a:buClr>
                <a:schemeClr val="dk1"/>
              </a:buClr>
              <a:buSzPts val="1400"/>
              <a:buChar char="​"/>
              <a:defRPr/>
            </a:lvl7pPr>
            <a:lvl8pPr marL="4876678" lvl="7" indent="-423323" algn="l">
              <a:lnSpc>
                <a:spcPct val="87000"/>
              </a:lnSpc>
              <a:spcBef>
                <a:spcPts val="1867"/>
              </a:spcBef>
              <a:spcAft>
                <a:spcPts val="0"/>
              </a:spcAft>
              <a:buClr>
                <a:schemeClr val="dk1"/>
              </a:buClr>
              <a:buSzPts val="1400"/>
              <a:buChar char="​"/>
              <a:defRPr/>
            </a:lvl8pPr>
            <a:lvl9pPr marL="5486263" lvl="8" indent="-423323" algn="l">
              <a:lnSpc>
                <a:spcPct val="87000"/>
              </a:lnSpc>
              <a:spcBef>
                <a:spcPts val="1867"/>
              </a:spcBef>
              <a:spcAft>
                <a:spcPts val="0"/>
              </a:spcAft>
              <a:buClr>
                <a:schemeClr val="dk1"/>
              </a:buClr>
              <a:buSzPts val="1400"/>
              <a:buChar char="​"/>
              <a:defRPr/>
            </a:lvl9pPr>
          </a:lstStyle>
          <a:p>
            <a:endParaRPr/>
          </a:p>
        </p:txBody>
      </p:sp>
      <p:sp>
        <p:nvSpPr>
          <p:cNvPr id="520" name="Google Shape;520;g14510f27666_0_485"/>
          <p:cNvSpPr txBox="1">
            <a:spLocks noGrp="1"/>
          </p:cNvSpPr>
          <p:nvPr>
            <p:ph type="title"/>
          </p:nvPr>
        </p:nvSpPr>
        <p:spPr>
          <a:xfrm>
            <a:off x="431637" y="2256891"/>
            <a:ext cx="8000000" cy="1820800"/>
          </a:xfrm>
          <a:prstGeom prst="rect">
            <a:avLst/>
          </a:prstGeom>
          <a:noFill/>
          <a:ln>
            <a:noFill/>
          </a:ln>
        </p:spPr>
        <p:txBody>
          <a:bodyPr spcFirstLastPara="1" wrap="square" lIns="0" tIns="0" rIns="0" bIns="0" anchor="b" anchorCtr="0">
            <a:noAutofit/>
          </a:bodyPr>
          <a:lstStyle>
            <a:lvl1pPr lvl="0" algn="l">
              <a:lnSpc>
                <a:spcPct val="87000"/>
              </a:lnSpc>
              <a:spcBef>
                <a:spcPts val="0"/>
              </a:spcBef>
              <a:spcAft>
                <a:spcPts val="0"/>
              </a:spcAft>
              <a:buClr>
                <a:schemeClr val="lt1"/>
              </a:buClr>
              <a:buSzPts val="5100"/>
              <a:buFont typeface="Inter"/>
              <a:buNone/>
              <a:defRPr sz="68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521" name="Google Shape;521;g14510f27666_0_485"/>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495301" y="261601"/>
            <a:ext cx="1992500" cy="733775"/>
          </a:xfrm>
          <a:prstGeom prst="rect">
            <a:avLst/>
          </a:prstGeom>
          <a:noFill/>
          <a:ln>
            <a:noFill/>
          </a:ln>
        </p:spPr>
      </p:pic>
    </p:spTree>
    <p:extLst>
      <p:ext uri="{BB962C8B-B14F-4D97-AF65-F5344CB8AC3E}">
        <p14:creationId xmlns:p14="http://schemas.microsoft.com/office/powerpoint/2010/main" val="3785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matchingName="Image Title">
  <p:cSld name="Image Title">
    <p:bg>
      <p:bgPr>
        <a:solidFill>
          <a:schemeClr val="dk1"/>
        </a:solidFill>
        <a:effectLst/>
      </p:bgPr>
    </p:bg>
    <p:spTree>
      <p:nvGrpSpPr>
        <p:cNvPr id="1" name="Shape 522"/>
        <p:cNvGrpSpPr/>
        <p:nvPr/>
      </p:nvGrpSpPr>
      <p:grpSpPr>
        <a:xfrm>
          <a:off x="0" y="0"/>
          <a:ext cx="0" cy="0"/>
          <a:chOff x="0" y="0"/>
          <a:chExt cx="0" cy="0"/>
        </a:xfrm>
      </p:grpSpPr>
      <p:sp>
        <p:nvSpPr>
          <p:cNvPr id="523" name="Google Shape;523;g14510f27666_0_491"/>
          <p:cNvSpPr txBox="1">
            <a:spLocks noGrp="1"/>
          </p:cNvSpPr>
          <p:nvPr>
            <p:ph type="body" idx="1"/>
          </p:nvPr>
        </p:nvSpPr>
        <p:spPr>
          <a:xfrm>
            <a:off x="495299" y="4195085"/>
            <a:ext cx="7055200" cy="961600"/>
          </a:xfrm>
          <a:prstGeom prst="rect">
            <a:avLst/>
          </a:prstGeom>
          <a:noFill/>
          <a:ln>
            <a:noFill/>
          </a:ln>
        </p:spPr>
        <p:txBody>
          <a:bodyPr spcFirstLastPara="1" wrap="square" lIns="0" tIns="0" rIns="0" bIns="0" anchor="t" anchorCtr="0">
            <a:noAutofit/>
          </a:bodyPr>
          <a:lstStyle>
            <a:lvl1pPr marL="609585" lvl="0" indent="-440256" algn="l">
              <a:lnSpc>
                <a:spcPct val="107000"/>
              </a:lnSpc>
              <a:spcBef>
                <a:spcPts val="0"/>
              </a:spcBef>
              <a:spcAft>
                <a:spcPts val="0"/>
              </a:spcAft>
              <a:buSzPts val="1600"/>
              <a:buFont typeface="Helvetica Neue"/>
              <a:buChar char="​"/>
              <a:defRPr sz="2133" b="1">
                <a:solidFill>
                  <a:schemeClr val="lt1"/>
                </a:solidFill>
              </a:defRPr>
            </a:lvl1pPr>
            <a:lvl2pPr marL="1219170" lvl="1" indent="-304792" algn="l">
              <a:lnSpc>
                <a:spcPct val="96000"/>
              </a:lnSpc>
              <a:spcBef>
                <a:spcPts val="667"/>
              </a:spcBef>
              <a:spcAft>
                <a:spcPts val="0"/>
              </a:spcAft>
              <a:buSzPts val="1400"/>
              <a:buFont typeface="Helvetica Neue"/>
              <a:buNone/>
              <a:defRPr sz="1867">
                <a:solidFill>
                  <a:schemeClr val="lt1"/>
                </a:solidFill>
              </a:defRPr>
            </a:lvl2pPr>
            <a:lvl3pPr marL="1828754" lvl="2" indent="-423323" algn="l">
              <a:lnSpc>
                <a:spcPct val="98000"/>
              </a:lnSpc>
              <a:spcBef>
                <a:spcPts val="0"/>
              </a:spcBef>
              <a:spcAft>
                <a:spcPts val="0"/>
              </a:spcAft>
              <a:buSzPts val="1400"/>
              <a:buFont typeface="Helvetica Neue"/>
              <a:buChar char="​"/>
              <a:defRPr sz="1867">
                <a:solidFill>
                  <a:schemeClr val="lt1"/>
                </a:solidFill>
              </a:defRPr>
            </a:lvl3pPr>
            <a:lvl4pPr marL="2438339" lvl="3" indent="-423323" algn="l">
              <a:lnSpc>
                <a:spcPct val="98000"/>
              </a:lnSpc>
              <a:spcBef>
                <a:spcPts val="0"/>
              </a:spcBef>
              <a:spcAft>
                <a:spcPts val="0"/>
              </a:spcAft>
              <a:buSzPts val="1400"/>
              <a:buFont typeface="Helvetica Neue"/>
              <a:buChar char="​"/>
              <a:defRPr sz="1867">
                <a:solidFill>
                  <a:schemeClr val="lt1"/>
                </a:solidFill>
              </a:defRPr>
            </a:lvl4pPr>
            <a:lvl5pPr marL="3047924" lvl="4" indent="-423323" algn="l">
              <a:lnSpc>
                <a:spcPct val="98000"/>
              </a:lnSpc>
              <a:spcBef>
                <a:spcPts val="0"/>
              </a:spcBef>
              <a:spcAft>
                <a:spcPts val="0"/>
              </a:spcAft>
              <a:buSzPts val="1400"/>
              <a:buChar char="​"/>
              <a:defRPr sz="1867">
                <a:solidFill>
                  <a:schemeClr val="lt1"/>
                </a:solidFill>
              </a:defRPr>
            </a:lvl5pPr>
            <a:lvl6pPr marL="3657509" lvl="5" indent="-423323" algn="l">
              <a:lnSpc>
                <a:spcPct val="98000"/>
              </a:lnSpc>
              <a:spcBef>
                <a:spcPts val="0"/>
              </a:spcBef>
              <a:spcAft>
                <a:spcPts val="0"/>
              </a:spcAft>
              <a:buClr>
                <a:schemeClr val="lt1"/>
              </a:buClr>
              <a:buSzPts val="1400"/>
              <a:buChar char="​"/>
              <a:defRPr sz="1867">
                <a:solidFill>
                  <a:schemeClr val="lt1"/>
                </a:solidFill>
              </a:defRPr>
            </a:lvl6pPr>
            <a:lvl7pPr marL="4267093" lvl="6" indent="-423323" algn="l">
              <a:lnSpc>
                <a:spcPct val="98000"/>
              </a:lnSpc>
              <a:spcBef>
                <a:spcPts val="0"/>
              </a:spcBef>
              <a:spcAft>
                <a:spcPts val="0"/>
              </a:spcAft>
              <a:buClr>
                <a:schemeClr val="lt1"/>
              </a:buClr>
              <a:buSzPts val="1400"/>
              <a:buChar char="​"/>
              <a:defRPr sz="1867">
                <a:solidFill>
                  <a:schemeClr val="lt1"/>
                </a:solidFill>
              </a:defRPr>
            </a:lvl7pPr>
            <a:lvl8pPr marL="4876678" lvl="7" indent="-423323" algn="l">
              <a:lnSpc>
                <a:spcPct val="98000"/>
              </a:lnSpc>
              <a:spcBef>
                <a:spcPts val="0"/>
              </a:spcBef>
              <a:spcAft>
                <a:spcPts val="0"/>
              </a:spcAft>
              <a:buClr>
                <a:schemeClr val="lt1"/>
              </a:buClr>
              <a:buSzPts val="1400"/>
              <a:buChar char="​"/>
              <a:defRPr sz="1867">
                <a:solidFill>
                  <a:schemeClr val="lt1"/>
                </a:solidFill>
              </a:defRPr>
            </a:lvl8pPr>
            <a:lvl9pPr marL="5486263" lvl="8" indent="-423323" algn="l">
              <a:lnSpc>
                <a:spcPct val="98000"/>
              </a:lnSpc>
              <a:spcBef>
                <a:spcPts val="0"/>
              </a:spcBef>
              <a:spcAft>
                <a:spcPts val="0"/>
              </a:spcAft>
              <a:buClr>
                <a:schemeClr val="lt1"/>
              </a:buClr>
              <a:buSzPts val="1400"/>
              <a:buChar char="​"/>
              <a:defRPr sz="1867">
                <a:solidFill>
                  <a:schemeClr val="lt1"/>
                </a:solidFill>
              </a:defRPr>
            </a:lvl9pPr>
          </a:lstStyle>
          <a:p>
            <a:endParaRPr/>
          </a:p>
        </p:txBody>
      </p:sp>
      <p:sp>
        <p:nvSpPr>
          <p:cNvPr id="524" name="Google Shape;524;g14510f27666_0_491"/>
          <p:cNvSpPr txBox="1">
            <a:spLocks noGrp="1"/>
          </p:cNvSpPr>
          <p:nvPr>
            <p:ph type="body" idx="2"/>
          </p:nvPr>
        </p:nvSpPr>
        <p:spPr>
          <a:xfrm>
            <a:off x="3352275" y="6227544"/>
            <a:ext cx="1904000" cy="226800"/>
          </a:xfrm>
          <a:prstGeom prst="rect">
            <a:avLst/>
          </a:prstGeom>
          <a:noFill/>
          <a:ln>
            <a:noFill/>
          </a:ln>
        </p:spPr>
        <p:txBody>
          <a:bodyPr spcFirstLastPara="1" wrap="square" lIns="0" tIns="0" rIns="0" bIns="0" anchor="t" anchorCtr="0">
            <a:noAutofit/>
          </a:bodyPr>
          <a:lstStyle>
            <a:lvl1pPr marL="609585" lvl="0" indent="-304792" algn="l">
              <a:lnSpc>
                <a:spcPct val="87000"/>
              </a:lnSpc>
              <a:spcBef>
                <a:spcPts val="0"/>
              </a:spcBef>
              <a:spcAft>
                <a:spcPts val="0"/>
              </a:spcAft>
              <a:buSzPts val="1200"/>
              <a:buNone/>
              <a:defRPr sz="1600" b="0">
                <a:solidFill>
                  <a:schemeClr val="lt1"/>
                </a:solidFill>
                <a:latin typeface="Space Mono"/>
                <a:ea typeface="Space Mono"/>
                <a:cs typeface="Space Mono"/>
                <a:sym typeface="Space Mono"/>
              </a:defRPr>
            </a:lvl1pPr>
            <a:lvl2pPr marL="1219170" lvl="1" indent="-304792" algn="r">
              <a:lnSpc>
                <a:spcPct val="90000"/>
              </a:lnSpc>
              <a:spcBef>
                <a:spcPts val="0"/>
              </a:spcBef>
              <a:spcAft>
                <a:spcPts val="0"/>
              </a:spcAft>
              <a:buSzPts val="1200"/>
              <a:buNone/>
              <a:defRPr sz="1600">
                <a:solidFill>
                  <a:schemeClr val="lt1"/>
                </a:solidFill>
              </a:defRPr>
            </a:lvl2pPr>
            <a:lvl3pPr marL="1828754" lvl="2" indent="-304792" algn="r">
              <a:lnSpc>
                <a:spcPct val="90000"/>
              </a:lnSpc>
              <a:spcBef>
                <a:spcPts val="0"/>
              </a:spcBef>
              <a:spcAft>
                <a:spcPts val="0"/>
              </a:spcAft>
              <a:buSzPts val="1200"/>
              <a:buNone/>
              <a:defRPr sz="1600">
                <a:solidFill>
                  <a:schemeClr val="lt1"/>
                </a:solidFill>
              </a:defRPr>
            </a:lvl3pPr>
            <a:lvl4pPr marL="2438339" lvl="3" indent="-304792" algn="r">
              <a:lnSpc>
                <a:spcPct val="90000"/>
              </a:lnSpc>
              <a:spcBef>
                <a:spcPts val="0"/>
              </a:spcBef>
              <a:spcAft>
                <a:spcPts val="0"/>
              </a:spcAft>
              <a:buSzPts val="1200"/>
              <a:buNone/>
              <a:defRPr sz="1600">
                <a:solidFill>
                  <a:schemeClr val="lt1"/>
                </a:solidFill>
              </a:defRPr>
            </a:lvl4pPr>
            <a:lvl5pPr marL="3047924" lvl="4" indent="-304792" algn="r">
              <a:lnSpc>
                <a:spcPct val="90000"/>
              </a:lnSpc>
              <a:spcBef>
                <a:spcPts val="0"/>
              </a:spcBef>
              <a:spcAft>
                <a:spcPts val="0"/>
              </a:spcAft>
              <a:buSzPts val="1200"/>
              <a:buNone/>
              <a:defRPr sz="1600">
                <a:solidFill>
                  <a:schemeClr val="lt1"/>
                </a:solidFill>
              </a:defRPr>
            </a:lvl5pPr>
            <a:lvl6pPr marL="3657509" lvl="5" indent="-423323" algn="l">
              <a:lnSpc>
                <a:spcPct val="96000"/>
              </a:lnSpc>
              <a:spcBef>
                <a:spcPts val="0"/>
              </a:spcBef>
              <a:spcAft>
                <a:spcPts val="0"/>
              </a:spcAft>
              <a:buClr>
                <a:schemeClr val="dk1"/>
              </a:buClr>
              <a:buSzPts val="1400"/>
              <a:buChar char="​"/>
              <a:defRPr/>
            </a:lvl6pPr>
            <a:lvl7pPr marL="4267093" lvl="6" indent="-423323" algn="l">
              <a:lnSpc>
                <a:spcPct val="107000"/>
              </a:lnSpc>
              <a:spcBef>
                <a:spcPts val="1200"/>
              </a:spcBef>
              <a:spcAft>
                <a:spcPts val="0"/>
              </a:spcAft>
              <a:buClr>
                <a:schemeClr val="dk1"/>
              </a:buClr>
              <a:buSzPts val="1400"/>
              <a:buChar char="​"/>
              <a:defRPr/>
            </a:lvl7pPr>
            <a:lvl8pPr marL="4876678" lvl="7" indent="-423323" algn="l">
              <a:lnSpc>
                <a:spcPct val="87000"/>
              </a:lnSpc>
              <a:spcBef>
                <a:spcPts val="1867"/>
              </a:spcBef>
              <a:spcAft>
                <a:spcPts val="0"/>
              </a:spcAft>
              <a:buClr>
                <a:schemeClr val="dk1"/>
              </a:buClr>
              <a:buSzPts val="1400"/>
              <a:buChar char="​"/>
              <a:defRPr/>
            </a:lvl8pPr>
            <a:lvl9pPr marL="5486263" lvl="8" indent="-423323" algn="l">
              <a:lnSpc>
                <a:spcPct val="87000"/>
              </a:lnSpc>
              <a:spcBef>
                <a:spcPts val="1867"/>
              </a:spcBef>
              <a:spcAft>
                <a:spcPts val="0"/>
              </a:spcAft>
              <a:buClr>
                <a:schemeClr val="dk1"/>
              </a:buClr>
              <a:buSzPts val="1400"/>
              <a:buChar char="​"/>
              <a:defRPr/>
            </a:lvl9pPr>
          </a:lstStyle>
          <a:p>
            <a:endParaRPr/>
          </a:p>
        </p:txBody>
      </p:sp>
      <p:sp>
        <p:nvSpPr>
          <p:cNvPr id="525" name="Google Shape;525;g14510f27666_0_491"/>
          <p:cNvSpPr txBox="1">
            <a:spLocks noGrp="1"/>
          </p:cNvSpPr>
          <p:nvPr>
            <p:ph type="body" idx="3"/>
          </p:nvPr>
        </p:nvSpPr>
        <p:spPr>
          <a:xfrm>
            <a:off x="491019" y="6227544"/>
            <a:ext cx="1882000" cy="228800"/>
          </a:xfrm>
          <a:prstGeom prst="rect">
            <a:avLst/>
          </a:prstGeom>
          <a:noFill/>
          <a:ln>
            <a:noFill/>
          </a:ln>
        </p:spPr>
        <p:txBody>
          <a:bodyPr spcFirstLastPara="1" wrap="square" lIns="0" tIns="0" rIns="0" bIns="0" anchor="t" anchorCtr="0">
            <a:noAutofit/>
          </a:bodyPr>
          <a:lstStyle>
            <a:lvl1pPr marL="609585" lvl="0" indent="-304792" algn="l">
              <a:lnSpc>
                <a:spcPct val="87000"/>
              </a:lnSpc>
              <a:spcBef>
                <a:spcPts val="0"/>
              </a:spcBef>
              <a:spcAft>
                <a:spcPts val="0"/>
              </a:spcAft>
              <a:buSzPts val="1200"/>
              <a:buNone/>
              <a:defRPr sz="1600">
                <a:solidFill>
                  <a:schemeClr val="lt1"/>
                </a:solidFill>
                <a:latin typeface="Space Mono"/>
                <a:ea typeface="Space Mono"/>
                <a:cs typeface="Space Mono"/>
                <a:sym typeface="Space Mono"/>
              </a:defRPr>
            </a:lvl1pPr>
            <a:lvl2pPr marL="1219170" lvl="1" indent="-304792" algn="l">
              <a:lnSpc>
                <a:spcPct val="98000"/>
              </a:lnSpc>
              <a:spcBef>
                <a:spcPts val="0"/>
              </a:spcBef>
              <a:spcAft>
                <a:spcPts val="0"/>
              </a:spcAft>
              <a:buSzPts val="1200"/>
              <a:buNone/>
              <a:defRPr sz="1600">
                <a:solidFill>
                  <a:schemeClr val="lt1"/>
                </a:solidFill>
              </a:defRPr>
            </a:lvl2pPr>
            <a:lvl3pPr marL="1828754" lvl="2" indent="-304792" algn="l">
              <a:lnSpc>
                <a:spcPct val="98000"/>
              </a:lnSpc>
              <a:spcBef>
                <a:spcPts val="0"/>
              </a:spcBef>
              <a:spcAft>
                <a:spcPts val="0"/>
              </a:spcAft>
              <a:buSzPts val="1200"/>
              <a:buNone/>
              <a:defRPr sz="1600">
                <a:solidFill>
                  <a:schemeClr val="lt1"/>
                </a:solidFill>
              </a:defRPr>
            </a:lvl3pPr>
            <a:lvl4pPr marL="2438339" lvl="3" indent="-304792" algn="l">
              <a:lnSpc>
                <a:spcPct val="98000"/>
              </a:lnSpc>
              <a:spcBef>
                <a:spcPts val="0"/>
              </a:spcBef>
              <a:spcAft>
                <a:spcPts val="0"/>
              </a:spcAft>
              <a:buSzPts val="1200"/>
              <a:buNone/>
              <a:defRPr sz="1600">
                <a:solidFill>
                  <a:schemeClr val="lt1"/>
                </a:solidFill>
              </a:defRPr>
            </a:lvl4pPr>
            <a:lvl5pPr marL="3047924" lvl="4" indent="-304792" algn="l">
              <a:lnSpc>
                <a:spcPct val="98000"/>
              </a:lnSpc>
              <a:spcBef>
                <a:spcPts val="0"/>
              </a:spcBef>
              <a:spcAft>
                <a:spcPts val="0"/>
              </a:spcAft>
              <a:buSzPts val="1200"/>
              <a:buNone/>
              <a:defRPr sz="1600">
                <a:solidFill>
                  <a:schemeClr val="lt1"/>
                </a:solidFill>
              </a:defRPr>
            </a:lvl5pPr>
            <a:lvl6pPr marL="3657509" lvl="5" indent="-423323" algn="l">
              <a:lnSpc>
                <a:spcPct val="96000"/>
              </a:lnSpc>
              <a:spcBef>
                <a:spcPts val="0"/>
              </a:spcBef>
              <a:spcAft>
                <a:spcPts val="0"/>
              </a:spcAft>
              <a:buClr>
                <a:schemeClr val="dk1"/>
              </a:buClr>
              <a:buSzPts val="1400"/>
              <a:buChar char="​"/>
              <a:defRPr/>
            </a:lvl6pPr>
            <a:lvl7pPr marL="4267093" lvl="6" indent="-423323" algn="l">
              <a:lnSpc>
                <a:spcPct val="107000"/>
              </a:lnSpc>
              <a:spcBef>
                <a:spcPts val="1200"/>
              </a:spcBef>
              <a:spcAft>
                <a:spcPts val="0"/>
              </a:spcAft>
              <a:buClr>
                <a:schemeClr val="dk1"/>
              </a:buClr>
              <a:buSzPts val="1400"/>
              <a:buChar char="​"/>
              <a:defRPr/>
            </a:lvl7pPr>
            <a:lvl8pPr marL="4876678" lvl="7" indent="-423323" algn="l">
              <a:lnSpc>
                <a:spcPct val="87000"/>
              </a:lnSpc>
              <a:spcBef>
                <a:spcPts val="1867"/>
              </a:spcBef>
              <a:spcAft>
                <a:spcPts val="0"/>
              </a:spcAft>
              <a:buClr>
                <a:schemeClr val="dk1"/>
              </a:buClr>
              <a:buSzPts val="1400"/>
              <a:buChar char="​"/>
              <a:defRPr/>
            </a:lvl8pPr>
            <a:lvl9pPr marL="5486263" lvl="8" indent="-423323" algn="l">
              <a:lnSpc>
                <a:spcPct val="87000"/>
              </a:lnSpc>
              <a:spcBef>
                <a:spcPts val="1867"/>
              </a:spcBef>
              <a:spcAft>
                <a:spcPts val="0"/>
              </a:spcAft>
              <a:buClr>
                <a:schemeClr val="dk1"/>
              </a:buClr>
              <a:buSzPts val="1400"/>
              <a:buChar char="​"/>
              <a:defRPr/>
            </a:lvl9pPr>
          </a:lstStyle>
          <a:p>
            <a:endParaRPr/>
          </a:p>
        </p:txBody>
      </p:sp>
      <p:sp>
        <p:nvSpPr>
          <p:cNvPr id="526" name="Google Shape;526;g14510f27666_0_491"/>
          <p:cNvSpPr txBox="1">
            <a:spLocks noGrp="1"/>
          </p:cNvSpPr>
          <p:nvPr>
            <p:ph type="title"/>
          </p:nvPr>
        </p:nvSpPr>
        <p:spPr>
          <a:xfrm>
            <a:off x="431637" y="2256891"/>
            <a:ext cx="8000000" cy="1820800"/>
          </a:xfrm>
          <a:prstGeom prst="rect">
            <a:avLst/>
          </a:prstGeom>
          <a:noFill/>
          <a:ln>
            <a:noFill/>
          </a:ln>
        </p:spPr>
        <p:txBody>
          <a:bodyPr spcFirstLastPara="1" wrap="square" lIns="0" tIns="0" rIns="0" bIns="0" anchor="b" anchorCtr="0">
            <a:noAutofit/>
          </a:bodyPr>
          <a:lstStyle>
            <a:lvl1pPr lvl="0" algn="l">
              <a:lnSpc>
                <a:spcPct val="87000"/>
              </a:lnSpc>
              <a:spcBef>
                <a:spcPts val="0"/>
              </a:spcBef>
              <a:spcAft>
                <a:spcPts val="0"/>
              </a:spcAft>
              <a:buClr>
                <a:schemeClr val="lt1"/>
              </a:buClr>
              <a:buSzPts val="5100"/>
              <a:buFont typeface="Inter"/>
              <a:buNone/>
              <a:defRPr sz="68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527" name="Google Shape;527;g14510f27666_0_491"/>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495301" y="261601"/>
            <a:ext cx="1992500" cy="733775"/>
          </a:xfrm>
          <a:prstGeom prst="rect">
            <a:avLst/>
          </a:prstGeom>
          <a:noFill/>
          <a:ln>
            <a:noFill/>
          </a:ln>
        </p:spPr>
      </p:pic>
    </p:spTree>
    <p:extLst>
      <p:ext uri="{BB962C8B-B14F-4D97-AF65-F5344CB8AC3E}">
        <p14:creationId xmlns:p14="http://schemas.microsoft.com/office/powerpoint/2010/main" val="857506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matchingName="Two Column">
  <p:cSld name="Two Column">
    <p:spTree>
      <p:nvGrpSpPr>
        <p:cNvPr id="1" name="Shape 528"/>
        <p:cNvGrpSpPr/>
        <p:nvPr/>
      </p:nvGrpSpPr>
      <p:grpSpPr>
        <a:xfrm>
          <a:off x="0" y="0"/>
          <a:ext cx="0" cy="0"/>
          <a:chOff x="0" y="0"/>
          <a:chExt cx="0" cy="0"/>
        </a:xfrm>
      </p:grpSpPr>
      <p:sp>
        <p:nvSpPr>
          <p:cNvPr id="529" name="Google Shape;529;g14510f27666_0_497"/>
          <p:cNvSpPr txBox="1">
            <a:spLocks noGrp="1"/>
          </p:cNvSpPr>
          <p:nvPr>
            <p:ph type="title"/>
          </p:nvPr>
        </p:nvSpPr>
        <p:spPr>
          <a:xfrm>
            <a:off x="495300" y="549415"/>
            <a:ext cx="11187200" cy="455200"/>
          </a:xfrm>
          <a:prstGeom prst="rect">
            <a:avLst/>
          </a:prstGeom>
          <a:noFill/>
          <a:ln>
            <a:noFill/>
          </a:ln>
        </p:spPr>
        <p:txBody>
          <a:bodyPr spcFirstLastPara="1" wrap="square" lIns="0" tIns="0" rIns="0" bIns="0" anchor="b" anchorCtr="0">
            <a:noAutofit/>
          </a:bodyPr>
          <a:lstStyle>
            <a:lvl1pPr lvl="0" algn="l">
              <a:lnSpc>
                <a:spcPct val="84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30" name="Google Shape;530;g14510f27666_0_497"/>
          <p:cNvSpPr txBox="1">
            <a:spLocks noGrp="1"/>
          </p:cNvSpPr>
          <p:nvPr>
            <p:ph type="body" idx="1"/>
          </p:nvPr>
        </p:nvSpPr>
        <p:spPr>
          <a:xfrm>
            <a:off x="495299" y="1719072"/>
            <a:ext cx="5466400" cy="4672400"/>
          </a:xfrm>
          <a:prstGeom prst="rect">
            <a:avLst/>
          </a:prstGeom>
          <a:noFill/>
          <a:ln>
            <a:noFill/>
          </a:ln>
        </p:spPr>
        <p:txBody>
          <a:bodyPr spcFirstLastPara="1" wrap="square" lIns="0" tIns="0" rIns="0" bIns="0" anchor="t" anchorCtr="0">
            <a:noAutofit/>
          </a:bodyPr>
          <a:lstStyle>
            <a:lvl1pPr marL="609585" lvl="0" indent="-423323" algn="l">
              <a:lnSpc>
                <a:spcPct val="107000"/>
              </a:lnSpc>
              <a:spcBef>
                <a:spcPts val="1200"/>
              </a:spcBef>
              <a:spcAft>
                <a:spcPts val="0"/>
              </a:spcAft>
              <a:buSzPts val="1400"/>
              <a:buChar char="•"/>
              <a:defRPr/>
            </a:lvl1pPr>
            <a:lvl2pPr marL="1219170" lvl="1" indent="-423323" algn="l">
              <a:lnSpc>
                <a:spcPct val="107000"/>
              </a:lnSpc>
              <a:spcBef>
                <a:spcPts val="0"/>
              </a:spcBef>
              <a:spcAft>
                <a:spcPts val="0"/>
              </a:spcAft>
              <a:buSzPts val="1400"/>
              <a:buChar char="•"/>
              <a:defRPr/>
            </a:lvl2pPr>
            <a:lvl3pPr marL="1828754" lvl="2" indent="-423323" algn="l">
              <a:lnSpc>
                <a:spcPct val="107000"/>
              </a:lnSpc>
              <a:spcBef>
                <a:spcPts val="0"/>
              </a:spcBef>
              <a:spcAft>
                <a:spcPts val="0"/>
              </a:spcAft>
              <a:buSzPts val="1400"/>
              <a:buChar char="•"/>
              <a:defRPr/>
            </a:lvl3pPr>
            <a:lvl4pPr marL="2438339" lvl="3" indent="-423323" algn="l">
              <a:lnSpc>
                <a:spcPct val="107000"/>
              </a:lnSpc>
              <a:spcBef>
                <a:spcPts val="0"/>
              </a:spcBef>
              <a:spcAft>
                <a:spcPts val="0"/>
              </a:spcAft>
              <a:buSzPts val="1400"/>
              <a:buChar char="•"/>
              <a:defRPr/>
            </a:lvl4pPr>
            <a:lvl5pPr marL="3047924" lvl="4" indent="-423323" algn="l">
              <a:lnSpc>
                <a:spcPct val="96000"/>
              </a:lnSpc>
              <a:spcBef>
                <a:spcPts val="1867"/>
              </a:spcBef>
              <a:spcAft>
                <a:spcPts val="0"/>
              </a:spcAft>
              <a:buSzPts val="1400"/>
              <a:buChar char="​"/>
              <a:defRPr/>
            </a:lvl5pPr>
            <a:lvl6pPr marL="3657509" lvl="5" indent="-423323" algn="l">
              <a:lnSpc>
                <a:spcPct val="96000"/>
              </a:lnSpc>
              <a:spcBef>
                <a:spcPts val="0"/>
              </a:spcBef>
              <a:spcAft>
                <a:spcPts val="0"/>
              </a:spcAft>
              <a:buClr>
                <a:schemeClr val="dk1"/>
              </a:buClr>
              <a:buSzPts val="1400"/>
              <a:buChar char="​"/>
              <a:defRPr/>
            </a:lvl6pPr>
            <a:lvl7pPr marL="4267093" lvl="6" indent="-423323" algn="l">
              <a:lnSpc>
                <a:spcPct val="107000"/>
              </a:lnSpc>
              <a:spcBef>
                <a:spcPts val="1200"/>
              </a:spcBef>
              <a:spcAft>
                <a:spcPts val="0"/>
              </a:spcAft>
              <a:buClr>
                <a:schemeClr val="dk1"/>
              </a:buClr>
              <a:buSzPts val="1400"/>
              <a:buChar char="​"/>
              <a:defRPr/>
            </a:lvl7pPr>
            <a:lvl8pPr marL="4876678" lvl="7" indent="-423323" algn="l">
              <a:lnSpc>
                <a:spcPct val="87000"/>
              </a:lnSpc>
              <a:spcBef>
                <a:spcPts val="1867"/>
              </a:spcBef>
              <a:spcAft>
                <a:spcPts val="0"/>
              </a:spcAft>
              <a:buClr>
                <a:schemeClr val="dk1"/>
              </a:buClr>
              <a:buSzPts val="1400"/>
              <a:buChar char="​"/>
              <a:defRPr/>
            </a:lvl8pPr>
            <a:lvl9pPr marL="5486263" lvl="8" indent="-423323" algn="l">
              <a:lnSpc>
                <a:spcPct val="87000"/>
              </a:lnSpc>
              <a:spcBef>
                <a:spcPts val="1867"/>
              </a:spcBef>
              <a:spcAft>
                <a:spcPts val="0"/>
              </a:spcAft>
              <a:buClr>
                <a:schemeClr val="dk1"/>
              </a:buClr>
              <a:buSzPts val="1400"/>
              <a:buChar char="​"/>
              <a:defRPr/>
            </a:lvl9pPr>
          </a:lstStyle>
          <a:p>
            <a:endParaRPr/>
          </a:p>
        </p:txBody>
      </p:sp>
      <p:sp>
        <p:nvSpPr>
          <p:cNvPr id="531" name="Google Shape;531;g14510f27666_0_497"/>
          <p:cNvSpPr txBox="1">
            <a:spLocks noGrp="1"/>
          </p:cNvSpPr>
          <p:nvPr>
            <p:ph type="body" idx="2"/>
          </p:nvPr>
        </p:nvSpPr>
        <p:spPr>
          <a:xfrm>
            <a:off x="6215825" y="1719072"/>
            <a:ext cx="5466400" cy="4672400"/>
          </a:xfrm>
          <a:prstGeom prst="rect">
            <a:avLst/>
          </a:prstGeom>
          <a:noFill/>
          <a:ln>
            <a:noFill/>
          </a:ln>
        </p:spPr>
        <p:txBody>
          <a:bodyPr spcFirstLastPara="1" wrap="square" lIns="0" tIns="0" rIns="0" bIns="0" anchor="t" anchorCtr="0">
            <a:noAutofit/>
          </a:bodyPr>
          <a:lstStyle>
            <a:lvl1pPr marL="609585" lvl="0" indent="-423323" algn="l">
              <a:lnSpc>
                <a:spcPct val="107000"/>
              </a:lnSpc>
              <a:spcBef>
                <a:spcPts val="1200"/>
              </a:spcBef>
              <a:spcAft>
                <a:spcPts val="0"/>
              </a:spcAft>
              <a:buSzPts val="1400"/>
              <a:buChar char="•"/>
              <a:defRPr/>
            </a:lvl1pPr>
            <a:lvl2pPr marL="1219170" lvl="1" indent="-423323" algn="l">
              <a:lnSpc>
                <a:spcPct val="107000"/>
              </a:lnSpc>
              <a:spcBef>
                <a:spcPts val="0"/>
              </a:spcBef>
              <a:spcAft>
                <a:spcPts val="0"/>
              </a:spcAft>
              <a:buSzPts val="1400"/>
              <a:buChar char="•"/>
              <a:defRPr/>
            </a:lvl2pPr>
            <a:lvl3pPr marL="1828754" lvl="2" indent="-423323" algn="l">
              <a:lnSpc>
                <a:spcPct val="107000"/>
              </a:lnSpc>
              <a:spcBef>
                <a:spcPts val="0"/>
              </a:spcBef>
              <a:spcAft>
                <a:spcPts val="0"/>
              </a:spcAft>
              <a:buSzPts val="1400"/>
              <a:buChar char="•"/>
              <a:defRPr/>
            </a:lvl3pPr>
            <a:lvl4pPr marL="2438339" lvl="3" indent="-423323" algn="l">
              <a:lnSpc>
                <a:spcPct val="107000"/>
              </a:lnSpc>
              <a:spcBef>
                <a:spcPts val="0"/>
              </a:spcBef>
              <a:spcAft>
                <a:spcPts val="0"/>
              </a:spcAft>
              <a:buSzPts val="1400"/>
              <a:buChar char="•"/>
              <a:defRPr/>
            </a:lvl4pPr>
            <a:lvl5pPr marL="3047924" lvl="4" indent="-423323" algn="l">
              <a:lnSpc>
                <a:spcPct val="96000"/>
              </a:lnSpc>
              <a:spcBef>
                <a:spcPts val="1867"/>
              </a:spcBef>
              <a:spcAft>
                <a:spcPts val="0"/>
              </a:spcAft>
              <a:buSzPts val="1400"/>
              <a:buChar char="​"/>
              <a:defRPr/>
            </a:lvl5pPr>
            <a:lvl6pPr marL="3657509" lvl="5" indent="-423323" algn="l">
              <a:lnSpc>
                <a:spcPct val="96000"/>
              </a:lnSpc>
              <a:spcBef>
                <a:spcPts val="0"/>
              </a:spcBef>
              <a:spcAft>
                <a:spcPts val="0"/>
              </a:spcAft>
              <a:buClr>
                <a:schemeClr val="dk1"/>
              </a:buClr>
              <a:buSzPts val="1400"/>
              <a:buChar char="​"/>
              <a:defRPr/>
            </a:lvl6pPr>
            <a:lvl7pPr marL="4267093" lvl="6" indent="-423323" algn="l">
              <a:lnSpc>
                <a:spcPct val="107000"/>
              </a:lnSpc>
              <a:spcBef>
                <a:spcPts val="1200"/>
              </a:spcBef>
              <a:spcAft>
                <a:spcPts val="0"/>
              </a:spcAft>
              <a:buClr>
                <a:schemeClr val="dk1"/>
              </a:buClr>
              <a:buSzPts val="1400"/>
              <a:buChar char="​"/>
              <a:defRPr/>
            </a:lvl7pPr>
            <a:lvl8pPr marL="4876678" lvl="7" indent="-423323" algn="l">
              <a:lnSpc>
                <a:spcPct val="87000"/>
              </a:lnSpc>
              <a:spcBef>
                <a:spcPts val="1867"/>
              </a:spcBef>
              <a:spcAft>
                <a:spcPts val="0"/>
              </a:spcAft>
              <a:buClr>
                <a:schemeClr val="dk1"/>
              </a:buClr>
              <a:buSzPts val="1400"/>
              <a:buChar char="​"/>
              <a:defRPr/>
            </a:lvl8pPr>
            <a:lvl9pPr marL="5486263" lvl="8" indent="-423323" algn="l">
              <a:lnSpc>
                <a:spcPct val="87000"/>
              </a:lnSpc>
              <a:spcBef>
                <a:spcPts val="1867"/>
              </a:spcBef>
              <a:spcAft>
                <a:spcPts val="0"/>
              </a:spcAft>
              <a:buClr>
                <a:schemeClr val="dk1"/>
              </a:buClr>
              <a:buSzPts val="1400"/>
              <a:buChar char="​"/>
              <a:defRPr/>
            </a:lvl9pPr>
          </a:lstStyle>
          <a:p>
            <a:endParaRPr/>
          </a:p>
        </p:txBody>
      </p:sp>
      <p:sp>
        <p:nvSpPr>
          <p:cNvPr id="532" name="Google Shape;532;g14510f27666_0_497"/>
          <p:cNvSpPr txBox="1">
            <a:spLocks noGrp="1"/>
          </p:cNvSpPr>
          <p:nvPr>
            <p:ph type="subTitle" idx="3"/>
          </p:nvPr>
        </p:nvSpPr>
        <p:spPr>
          <a:xfrm>
            <a:off x="494189" y="1088136"/>
            <a:ext cx="11188400" cy="265600"/>
          </a:xfrm>
          <a:prstGeom prst="rect">
            <a:avLst/>
          </a:prstGeom>
          <a:noFill/>
          <a:ln>
            <a:noFill/>
          </a:ln>
        </p:spPr>
        <p:txBody>
          <a:bodyPr spcFirstLastPara="1" wrap="square" lIns="0" tIns="0" rIns="0" bIns="0" anchor="t" anchorCtr="0">
            <a:noAutofit/>
          </a:bodyPr>
          <a:lstStyle>
            <a:lvl1pPr lvl="0" algn="l">
              <a:lnSpc>
                <a:spcPct val="96000"/>
              </a:lnSpc>
              <a:spcBef>
                <a:spcPts val="933"/>
              </a:spcBef>
              <a:spcAft>
                <a:spcPts val="0"/>
              </a:spcAft>
              <a:buSzPts val="1400"/>
              <a:buNone/>
              <a:defRPr sz="1867">
                <a:solidFill>
                  <a:schemeClr val="dk1"/>
                </a:solidFill>
              </a:defRPr>
            </a:lvl1pPr>
            <a:lvl2pPr lvl="1" algn="ctr">
              <a:lnSpc>
                <a:spcPct val="107000"/>
              </a:lnSpc>
              <a:spcBef>
                <a:spcPts val="0"/>
              </a:spcBef>
              <a:spcAft>
                <a:spcPts val="0"/>
              </a:spcAft>
              <a:buSzPts val="1500"/>
              <a:buNone/>
              <a:defRPr sz="2000"/>
            </a:lvl2pPr>
            <a:lvl3pPr lvl="2" algn="ctr">
              <a:lnSpc>
                <a:spcPct val="107000"/>
              </a:lnSpc>
              <a:spcBef>
                <a:spcPts val="0"/>
              </a:spcBef>
              <a:spcAft>
                <a:spcPts val="0"/>
              </a:spcAft>
              <a:buSzPts val="1400"/>
              <a:buNone/>
              <a:defRPr sz="1867"/>
            </a:lvl3pPr>
            <a:lvl4pPr lvl="3" algn="ctr">
              <a:lnSpc>
                <a:spcPct val="107000"/>
              </a:lnSpc>
              <a:spcBef>
                <a:spcPts val="0"/>
              </a:spcBef>
              <a:spcAft>
                <a:spcPts val="0"/>
              </a:spcAft>
              <a:buSzPts val="1200"/>
              <a:buNone/>
              <a:defRPr sz="1600"/>
            </a:lvl4pPr>
            <a:lvl5pPr lvl="4" algn="ctr">
              <a:lnSpc>
                <a:spcPct val="96000"/>
              </a:lnSpc>
              <a:spcBef>
                <a:spcPts val="1867"/>
              </a:spcBef>
              <a:spcAft>
                <a:spcPts val="0"/>
              </a:spcAft>
              <a:buSzPts val="1200"/>
              <a:buNone/>
              <a:defRPr sz="1600"/>
            </a:lvl5pPr>
            <a:lvl6pPr lvl="5" algn="ctr">
              <a:lnSpc>
                <a:spcPct val="96000"/>
              </a:lnSpc>
              <a:spcBef>
                <a:spcPts val="0"/>
              </a:spcBef>
              <a:spcAft>
                <a:spcPts val="0"/>
              </a:spcAft>
              <a:buClr>
                <a:schemeClr val="dk1"/>
              </a:buClr>
              <a:buSzPts val="1200"/>
              <a:buNone/>
              <a:defRPr sz="1600"/>
            </a:lvl6pPr>
            <a:lvl7pPr lvl="6" algn="ctr">
              <a:lnSpc>
                <a:spcPct val="107000"/>
              </a:lnSpc>
              <a:spcBef>
                <a:spcPts val="1200"/>
              </a:spcBef>
              <a:spcAft>
                <a:spcPts val="0"/>
              </a:spcAft>
              <a:buClr>
                <a:schemeClr val="dk1"/>
              </a:buClr>
              <a:buSzPts val="1200"/>
              <a:buNone/>
              <a:defRPr sz="1600"/>
            </a:lvl7pPr>
            <a:lvl8pPr lvl="7" algn="ctr">
              <a:lnSpc>
                <a:spcPct val="87000"/>
              </a:lnSpc>
              <a:spcBef>
                <a:spcPts val="1867"/>
              </a:spcBef>
              <a:spcAft>
                <a:spcPts val="0"/>
              </a:spcAft>
              <a:buClr>
                <a:schemeClr val="dk1"/>
              </a:buClr>
              <a:buSzPts val="1200"/>
              <a:buNone/>
              <a:defRPr sz="1600"/>
            </a:lvl8pPr>
            <a:lvl9pPr lvl="8" algn="ctr">
              <a:lnSpc>
                <a:spcPct val="87000"/>
              </a:lnSpc>
              <a:spcBef>
                <a:spcPts val="1867"/>
              </a:spcBef>
              <a:spcAft>
                <a:spcPts val="0"/>
              </a:spcAft>
              <a:buClr>
                <a:schemeClr val="dk1"/>
              </a:buClr>
              <a:buSzPts val="1200"/>
              <a:buNone/>
              <a:defRPr sz="1600"/>
            </a:lvl9pPr>
          </a:lstStyle>
          <a:p>
            <a:endParaRPr/>
          </a:p>
        </p:txBody>
      </p:sp>
      <p:sp>
        <p:nvSpPr>
          <p:cNvPr id="533" name="Google Shape;533;g14510f27666_0_497"/>
          <p:cNvSpPr txBox="1">
            <a:spLocks noGrp="1"/>
          </p:cNvSpPr>
          <p:nvPr>
            <p:ph type="ftr" idx="11"/>
          </p:nvPr>
        </p:nvSpPr>
        <p:spPr>
          <a:xfrm>
            <a:off x="495299" y="6391291"/>
            <a:ext cx="6598000" cy="118000"/>
          </a:xfrm>
          <a:prstGeom prst="rect">
            <a:avLst/>
          </a:prstGeom>
          <a:noFill/>
          <a:ln>
            <a:noFill/>
          </a:ln>
        </p:spPr>
        <p:txBody>
          <a:bodyPr spcFirstLastPara="1" wrap="square" lIns="0" tIns="0" rIns="0" bIns="0" anchor="b" anchorCtr="0">
            <a:noAutofit/>
          </a:bodyPr>
          <a:lstStyle>
            <a:lvl1pPr lvl="0" algn="l">
              <a:lnSpc>
                <a:spcPct val="96000"/>
              </a:lnSpc>
              <a:spcBef>
                <a:spcPts val="0"/>
              </a:spcBef>
              <a:spcAft>
                <a:spcPts val="0"/>
              </a:spcAft>
              <a:buClr>
                <a:srgbClr val="3253DC"/>
              </a:buClr>
              <a:buSzPts val="600"/>
              <a:buFont typeface="Arial"/>
              <a:buNone/>
              <a:defRPr sz="800">
                <a:solidFill>
                  <a:srgbClr val="A5A5A5"/>
                </a:solidFill>
                <a:latin typeface="Space Mono"/>
                <a:ea typeface="Space Mono"/>
                <a:cs typeface="Space Mono"/>
                <a:sym typeface="Space Mono"/>
              </a:defRPr>
            </a:lvl1pPr>
            <a:lvl2pPr lvl="1" algn="l">
              <a:lnSpc>
                <a:spcPct val="100000"/>
              </a:lnSpc>
              <a:spcBef>
                <a:spcPts val="267"/>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extLst>
      <p:ext uri="{BB962C8B-B14F-4D97-AF65-F5344CB8AC3E}">
        <p14:creationId xmlns:p14="http://schemas.microsoft.com/office/powerpoint/2010/main" val="2813239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matchingName="Three Column ">
  <p:cSld name="Three Column ">
    <p:spTree>
      <p:nvGrpSpPr>
        <p:cNvPr id="1" name="Shape 534"/>
        <p:cNvGrpSpPr/>
        <p:nvPr/>
      </p:nvGrpSpPr>
      <p:grpSpPr>
        <a:xfrm>
          <a:off x="0" y="0"/>
          <a:ext cx="0" cy="0"/>
          <a:chOff x="0" y="0"/>
          <a:chExt cx="0" cy="0"/>
        </a:xfrm>
      </p:grpSpPr>
      <p:sp>
        <p:nvSpPr>
          <p:cNvPr id="535" name="Google Shape;535;g14510f27666_0_503"/>
          <p:cNvSpPr txBox="1">
            <a:spLocks noGrp="1"/>
          </p:cNvSpPr>
          <p:nvPr>
            <p:ph type="title"/>
          </p:nvPr>
        </p:nvSpPr>
        <p:spPr>
          <a:xfrm>
            <a:off x="495300" y="549415"/>
            <a:ext cx="11187200" cy="455200"/>
          </a:xfrm>
          <a:prstGeom prst="rect">
            <a:avLst/>
          </a:prstGeom>
          <a:noFill/>
          <a:ln>
            <a:noFill/>
          </a:ln>
        </p:spPr>
        <p:txBody>
          <a:bodyPr spcFirstLastPara="1" wrap="square" lIns="0" tIns="0" rIns="0" bIns="0" anchor="b" anchorCtr="0">
            <a:noAutofit/>
          </a:bodyPr>
          <a:lstStyle>
            <a:lvl1pPr lvl="0" algn="l">
              <a:lnSpc>
                <a:spcPct val="84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36" name="Google Shape;536;g14510f27666_0_503"/>
          <p:cNvSpPr txBox="1">
            <a:spLocks noGrp="1"/>
          </p:cNvSpPr>
          <p:nvPr>
            <p:ph type="body" idx="1"/>
          </p:nvPr>
        </p:nvSpPr>
        <p:spPr>
          <a:xfrm>
            <a:off x="495300" y="1719072"/>
            <a:ext cx="3566000" cy="4681600"/>
          </a:xfrm>
          <a:prstGeom prst="rect">
            <a:avLst/>
          </a:prstGeom>
          <a:noFill/>
          <a:ln>
            <a:noFill/>
          </a:ln>
        </p:spPr>
        <p:txBody>
          <a:bodyPr spcFirstLastPara="1" wrap="square" lIns="0" tIns="0" rIns="0" bIns="0" anchor="t" anchorCtr="0">
            <a:noAutofit/>
          </a:bodyPr>
          <a:lstStyle>
            <a:lvl1pPr marL="609585" lvl="0" indent="-423323" algn="l">
              <a:lnSpc>
                <a:spcPct val="107000"/>
              </a:lnSpc>
              <a:spcBef>
                <a:spcPts val="1200"/>
              </a:spcBef>
              <a:spcAft>
                <a:spcPts val="0"/>
              </a:spcAft>
              <a:buSzPts val="1400"/>
              <a:buChar char="•"/>
              <a:defRPr/>
            </a:lvl1pPr>
            <a:lvl2pPr marL="1219170" lvl="1" indent="-423323" algn="l">
              <a:lnSpc>
                <a:spcPct val="107000"/>
              </a:lnSpc>
              <a:spcBef>
                <a:spcPts val="0"/>
              </a:spcBef>
              <a:spcAft>
                <a:spcPts val="0"/>
              </a:spcAft>
              <a:buSzPts val="1400"/>
              <a:buChar char="•"/>
              <a:defRPr/>
            </a:lvl2pPr>
            <a:lvl3pPr marL="1828754" lvl="2" indent="-423323" algn="l">
              <a:lnSpc>
                <a:spcPct val="107000"/>
              </a:lnSpc>
              <a:spcBef>
                <a:spcPts val="0"/>
              </a:spcBef>
              <a:spcAft>
                <a:spcPts val="0"/>
              </a:spcAft>
              <a:buSzPts val="1400"/>
              <a:buChar char="•"/>
              <a:defRPr/>
            </a:lvl3pPr>
            <a:lvl4pPr marL="2438339" lvl="3" indent="-423323" algn="l">
              <a:lnSpc>
                <a:spcPct val="107000"/>
              </a:lnSpc>
              <a:spcBef>
                <a:spcPts val="0"/>
              </a:spcBef>
              <a:spcAft>
                <a:spcPts val="0"/>
              </a:spcAft>
              <a:buSzPts val="1400"/>
              <a:buChar char="•"/>
              <a:defRPr/>
            </a:lvl4pPr>
            <a:lvl5pPr marL="3047924" lvl="4" indent="-423323" algn="l">
              <a:lnSpc>
                <a:spcPct val="96000"/>
              </a:lnSpc>
              <a:spcBef>
                <a:spcPts val="1867"/>
              </a:spcBef>
              <a:spcAft>
                <a:spcPts val="0"/>
              </a:spcAft>
              <a:buSzPts val="1400"/>
              <a:buChar char="​"/>
              <a:defRPr/>
            </a:lvl5pPr>
            <a:lvl6pPr marL="3657509" lvl="5" indent="-423323" algn="l">
              <a:lnSpc>
                <a:spcPct val="96000"/>
              </a:lnSpc>
              <a:spcBef>
                <a:spcPts val="0"/>
              </a:spcBef>
              <a:spcAft>
                <a:spcPts val="0"/>
              </a:spcAft>
              <a:buClr>
                <a:schemeClr val="dk1"/>
              </a:buClr>
              <a:buSzPts val="1400"/>
              <a:buChar char="​"/>
              <a:defRPr/>
            </a:lvl6pPr>
            <a:lvl7pPr marL="4267093" lvl="6" indent="-423323" algn="l">
              <a:lnSpc>
                <a:spcPct val="107000"/>
              </a:lnSpc>
              <a:spcBef>
                <a:spcPts val="1200"/>
              </a:spcBef>
              <a:spcAft>
                <a:spcPts val="0"/>
              </a:spcAft>
              <a:buClr>
                <a:schemeClr val="dk1"/>
              </a:buClr>
              <a:buSzPts val="1400"/>
              <a:buChar char="​"/>
              <a:defRPr/>
            </a:lvl7pPr>
            <a:lvl8pPr marL="4876678" lvl="7" indent="-423323" algn="l">
              <a:lnSpc>
                <a:spcPct val="87000"/>
              </a:lnSpc>
              <a:spcBef>
                <a:spcPts val="1867"/>
              </a:spcBef>
              <a:spcAft>
                <a:spcPts val="0"/>
              </a:spcAft>
              <a:buClr>
                <a:schemeClr val="dk1"/>
              </a:buClr>
              <a:buSzPts val="1400"/>
              <a:buChar char="​"/>
              <a:defRPr/>
            </a:lvl8pPr>
            <a:lvl9pPr marL="5486263" lvl="8" indent="-423323" algn="l">
              <a:lnSpc>
                <a:spcPct val="87000"/>
              </a:lnSpc>
              <a:spcBef>
                <a:spcPts val="1867"/>
              </a:spcBef>
              <a:spcAft>
                <a:spcPts val="0"/>
              </a:spcAft>
              <a:buClr>
                <a:schemeClr val="dk1"/>
              </a:buClr>
              <a:buSzPts val="1400"/>
              <a:buChar char="​"/>
              <a:defRPr/>
            </a:lvl9pPr>
          </a:lstStyle>
          <a:p>
            <a:endParaRPr/>
          </a:p>
        </p:txBody>
      </p:sp>
      <p:sp>
        <p:nvSpPr>
          <p:cNvPr id="537" name="Google Shape;537;g14510f27666_0_503"/>
          <p:cNvSpPr txBox="1">
            <a:spLocks noGrp="1"/>
          </p:cNvSpPr>
          <p:nvPr>
            <p:ph type="body" idx="2"/>
          </p:nvPr>
        </p:nvSpPr>
        <p:spPr>
          <a:xfrm>
            <a:off x="4312920" y="1719072"/>
            <a:ext cx="3566000" cy="4681600"/>
          </a:xfrm>
          <a:prstGeom prst="rect">
            <a:avLst/>
          </a:prstGeom>
          <a:noFill/>
          <a:ln>
            <a:noFill/>
          </a:ln>
        </p:spPr>
        <p:txBody>
          <a:bodyPr spcFirstLastPara="1" wrap="square" lIns="0" tIns="0" rIns="0" bIns="0" anchor="t" anchorCtr="0">
            <a:noAutofit/>
          </a:bodyPr>
          <a:lstStyle>
            <a:lvl1pPr marL="609585" lvl="0" indent="-423323" algn="l">
              <a:lnSpc>
                <a:spcPct val="107000"/>
              </a:lnSpc>
              <a:spcBef>
                <a:spcPts val="1200"/>
              </a:spcBef>
              <a:spcAft>
                <a:spcPts val="0"/>
              </a:spcAft>
              <a:buSzPts val="1400"/>
              <a:buChar char="•"/>
              <a:defRPr/>
            </a:lvl1pPr>
            <a:lvl2pPr marL="1219170" lvl="1" indent="-423323" algn="l">
              <a:lnSpc>
                <a:spcPct val="107000"/>
              </a:lnSpc>
              <a:spcBef>
                <a:spcPts val="0"/>
              </a:spcBef>
              <a:spcAft>
                <a:spcPts val="0"/>
              </a:spcAft>
              <a:buSzPts val="1400"/>
              <a:buChar char="•"/>
              <a:defRPr/>
            </a:lvl2pPr>
            <a:lvl3pPr marL="1828754" lvl="2" indent="-423323" algn="l">
              <a:lnSpc>
                <a:spcPct val="107000"/>
              </a:lnSpc>
              <a:spcBef>
                <a:spcPts val="0"/>
              </a:spcBef>
              <a:spcAft>
                <a:spcPts val="0"/>
              </a:spcAft>
              <a:buSzPts val="1400"/>
              <a:buChar char="•"/>
              <a:defRPr/>
            </a:lvl3pPr>
            <a:lvl4pPr marL="2438339" lvl="3" indent="-423323" algn="l">
              <a:lnSpc>
                <a:spcPct val="107000"/>
              </a:lnSpc>
              <a:spcBef>
                <a:spcPts val="0"/>
              </a:spcBef>
              <a:spcAft>
                <a:spcPts val="0"/>
              </a:spcAft>
              <a:buSzPts val="1400"/>
              <a:buChar char="•"/>
              <a:defRPr/>
            </a:lvl4pPr>
            <a:lvl5pPr marL="3047924" lvl="4" indent="-423323" algn="l">
              <a:lnSpc>
                <a:spcPct val="96000"/>
              </a:lnSpc>
              <a:spcBef>
                <a:spcPts val="1867"/>
              </a:spcBef>
              <a:spcAft>
                <a:spcPts val="0"/>
              </a:spcAft>
              <a:buSzPts val="1400"/>
              <a:buChar char="​"/>
              <a:defRPr/>
            </a:lvl5pPr>
            <a:lvl6pPr marL="3657509" lvl="5" indent="-423323" algn="l">
              <a:lnSpc>
                <a:spcPct val="96000"/>
              </a:lnSpc>
              <a:spcBef>
                <a:spcPts val="0"/>
              </a:spcBef>
              <a:spcAft>
                <a:spcPts val="0"/>
              </a:spcAft>
              <a:buClr>
                <a:schemeClr val="dk1"/>
              </a:buClr>
              <a:buSzPts val="1400"/>
              <a:buChar char="​"/>
              <a:defRPr/>
            </a:lvl6pPr>
            <a:lvl7pPr marL="4267093" lvl="6" indent="-423323" algn="l">
              <a:lnSpc>
                <a:spcPct val="107000"/>
              </a:lnSpc>
              <a:spcBef>
                <a:spcPts val="1200"/>
              </a:spcBef>
              <a:spcAft>
                <a:spcPts val="0"/>
              </a:spcAft>
              <a:buClr>
                <a:schemeClr val="dk1"/>
              </a:buClr>
              <a:buSzPts val="1400"/>
              <a:buChar char="​"/>
              <a:defRPr/>
            </a:lvl7pPr>
            <a:lvl8pPr marL="4876678" lvl="7" indent="-423323" algn="l">
              <a:lnSpc>
                <a:spcPct val="87000"/>
              </a:lnSpc>
              <a:spcBef>
                <a:spcPts val="1867"/>
              </a:spcBef>
              <a:spcAft>
                <a:spcPts val="0"/>
              </a:spcAft>
              <a:buClr>
                <a:schemeClr val="dk1"/>
              </a:buClr>
              <a:buSzPts val="1400"/>
              <a:buChar char="​"/>
              <a:defRPr/>
            </a:lvl8pPr>
            <a:lvl9pPr marL="5486263" lvl="8" indent="-423323" algn="l">
              <a:lnSpc>
                <a:spcPct val="87000"/>
              </a:lnSpc>
              <a:spcBef>
                <a:spcPts val="1867"/>
              </a:spcBef>
              <a:spcAft>
                <a:spcPts val="0"/>
              </a:spcAft>
              <a:buClr>
                <a:schemeClr val="dk1"/>
              </a:buClr>
              <a:buSzPts val="1400"/>
              <a:buChar char="​"/>
              <a:defRPr/>
            </a:lvl9pPr>
          </a:lstStyle>
          <a:p>
            <a:endParaRPr/>
          </a:p>
        </p:txBody>
      </p:sp>
      <p:sp>
        <p:nvSpPr>
          <p:cNvPr id="538" name="Google Shape;538;g14510f27666_0_503"/>
          <p:cNvSpPr txBox="1">
            <a:spLocks noGrp="1"/>
          </p:cNvSpPr>
          <p:nvPr>
            <p:ph type="body" idx="3"/>
          </p:nvPr>
        </p:nvSpPr>
        <p:spPr>
          <a:xfrm>
            <a:off x="8116252" y="1719072"/>
            <a:ext cx="3566000" cy="4681600"/>
          </a:xfrm>
          <a:prstGeom prst="rect">
            <a:avLst/>
          </a:prstGeom>
          <a:noFill/>
          <a:ln>
            <a:noFill/>
          </a:ln>
        </p:spPr>
        <p:txBody>
          <a:bodyPr spcFirstLastPara="1" wrap="square" lIns="0" tIns="0" rIns="0" bIns="0" anchor="t" anchorCtr="0">
            <a:noAutofit/>
          </a:bodyPr>
          <a:lstStyle>
            <a:lvl1pPr marL="609585" lvl="0" indent="-423323" algn="l">
              <a:lnSpc>
                <a:spcPct val="107000"/>
              </a:lnSpc>
              <a:spcBef>
                <a:spcPts val="1200"/>
              </a:spcBef>
              <a:spcAft>
                <a:spcPts val="0"/>
              </a:spcAft>
              <a:buSzPts val="1400"/>
              <a:buChar char="•"/>
              <a:defRPr/>
            </a:lvl1pPr>
            <a:lvl2pPr marL="1219170" lvl="1" indent="-423323" algn="l">
              <a:lnSpc>
                <a:spcPct val="107000"/>
              </a:lnSpc>
              <a:spcBef>
                <a:spcPts val="0"/>
              </a:spcBef>
              <a:spcAft>
                <a:spcPts val="0"/>
              </a:spcAft>
              <a:buSzPts val="1400"/>
              <a:buChar char="•"/>
              <a:defRPr/>
            </a:lvl2pPr>
            <a:lvl3pPr marL="1828754" lvl="2" indent="-423323" algn="l">
              <a:lnSpc>
                <a:spcPct val="107000"/>
              </a:lnSpc>
              <a:spcBef>
                <a:spcPts val="0"/>
              </a:spcBef>
              <a:spcAft>
                <a:spcPts val="0"/>
              </a:spcAft>
              <a:buSzPts val="1400"/>
              <a:buChar char="•"/>
              <a:defRPr/>
            </a:lvl3pPr>
            <a:lvl4pPr marL="2438339" lvl="3" indent="-423323" algn="l">
              <a:lnSpc>
                <a:spcPct val="107000"/>
              </a:lnSpc>
              <a:spcBef>
                <a:spcPts val="0"/>
              </a:spcBef>
              <a:spcAft>
                <a:spcPts val="0"/>
              </a:spcAft>
              <a:buSzPts val="1400"/>
              <a:buChar char="•"/>
              <a:defRPr/>
            </a:lvl4pPr>
            <a:lvl5pPr marL="3047924" lvl="4" indent="-423323" algn="l">
              <a:lnSpc>
                <a:spcPct val="96000"/>
              </a:lnSpc>
              <a:spcBef>
                <a:spcPts val="1867"/>
              </a:spcBef>
              <a:spcAft>
                <a:spcPts val="0"/>
              </a:spcAft>
              <a:buSzPts val="1400"/>
              <a:buChar char="​"/>
              <a:defRPr/>
            </a:lvl5pPr>
            <a:lvl6pPr marL="3657509" lvl="5" indent="-423323" algn="l">
              <a:lnSpc>
                <a:spcPct val="96000"/>
              </a:lnSpc>
              <a:spcBef>
                <a:spcPts val="0"/>
              </a:spcBef>
              <a:spcAft>
                <a:spcPts val="0"/>
              </a:spcAft>
              <a:buClr>
                <a:schemeClr val="dk1"/>
              </a:buClr>
              <a:buSzPts val="1400"/>
              <a:buChar char="​"/>
              <a:defRPr/>
            </a:lvl6pPr>
            <a:lvl7pPr marL="4267093" lvl="6" indent="-423323" algn="l">
              <a:lnSpc>
                <a:spcPct val="107000"/>
              </a:lnSpc>
              <a:spcBef>
                <a:spcPts val="1200"/>
              </a:spcBef>
              <a:spcAft>
                <a:spcPts val="0"/>
              </a:spcAft>
              <a:buClr>
                <a:schemeClr val="dk1"/>
              </a:buClr>
              <a:buSzPts val="1400"/>
              <a:buChar char="​"/>
              <a:defRPr/>
            </a:lvl7pPr>
            <a:lvl8pPr marL="4876678" lvl="7" indent="-423323" algn="l">
              <a:lnSpc>
                <a:spcPct val="87000"/>
              </a:lnSpc>
              <a:spcBef>
                <a:spcPts val="1867"/>
              </a:spcBef>
              <a:spcAft>
                <a:spcPts val="0"/>
              </a:spcAft>
              <a:buClr>
                <a:schemeClr val="dk1"/>
              </a:buClr>
              <a:buSzPts val="1400"/>
              <a:buChar char="​"/>
              <a:defRPr/>
            </a:lvl8pPr>
            <a:lvl9pPr marL="5486263" lvl="8" indent="-423323" algn="l">
              <a:lnSpc>
                <a:spcPct val="87000"/>
              </a:lnSpc>
              <a:spcBef>
                <a:spcPts val="1867"/>
              </a:spcBef>
              <a:spcAft>
                <a:spcPts val="0"/>
              </a:spcAft>
              <a:buClr>
                <a:schemeClr val="dk1"/>
              </a:buClr>
              <a:buSzPts val="1400"/>
              <a:buChar char="​"/>
              <a:defRPr/>
            </a:lvl9pPr>
          </a:lstStyle>
          <a:p>
            <a:endParaRPr/>
          </a:p>
        </p:txBody>
      </p:sp>
      <p:sp>
        <p:nvSpPr>
          <p:cNvPr id="539" name="Google Shape;539;g14510f27666_0_503"/>
          <p:cNvSpPr txBox="1">
            <a:spLocks noGrp="1"/>
          </p:cNvSpPr>
          <p:nvPr>
            <p:ph type="subTitle" idx="4"/>
          </p:nvPr>
        </p:nvSpPr>
        <p:spPr>
          <a:xfrm>
            <a:off x="494189" y="1088136"/>
            <a:ext cx="11188400" cy="265600"/>
          </a:xfrm>
          <a:prstGeom prst="rect">
            <a:avLst/>
          </a:prstGeom>
          <a:noFill/>
          <a:ln>
            <a:noFill/>
          </a:ln>
        </p:spPr>
        <p:txBody>
          <a:bodyPr spcFirstLastPara="1" wrap="square" lIns="0" tIns="0" rIns="0" bIns="0" anchor="t" anchorCtr="0">
            <a:noAutofit/>
          </a:bodyPr>
          <a:lstStyle>
            <a:lvl1pPr lvl="0" algn="l">
              <a:lnSpc>
                <a:spcPct val="96000"/>
              </a:lnSpc>
              <a:spcBef>
                <a:spcPts val="933"/>
              </a:spcBef>
              <a:spcAft>
                <a:spcPts val="0"/>
              </a:spcAft>
              <a:buSzPts val="1400"/>
              <a:buNone/>
              <a:defRPr sz="1867">
                <a:solidFill>
                  <a:schemeClr val="dk1"/>
                </a:solidFill>
              </a:defRPr>
            </a:lvl1pPr>
            <a:lvl2pPr lvl="1" algn="ctr">
              <a:lnSpc>
                <a:spcPct val="107000"/>
              </a:lnSpc>
              <a:spcBef>
                <a:spcPts val="0"/>
              </a:spcBef>
              <a:spcAft>
                <a:spcPts val="0"/>
              </a:spcAft>
              <a:buSzPts val="1500"/>
              <a:buNone/>
              <a:defRPr sz="2000"/>
            </a:lvl2pPr>
            <a:lvl3pPr lvl="2" algn="ctr">
              <a:lnSpc>
                <a:spcPct val="107000"/>
              </a:lnSpc>
              <a:spcBef>
                <a:spcPts val="0"/>
              </a:spcBef>
              <a:spcAft>
                <a:spcPts val="0"/>
              </a:spcAft>
              <a:buSzPts val="1400"/>
              <a:buNone/>
              <a:defRPr sz="1867"/>
            </a:lvl3pPr>
            <a:lvl4pPr lvl="3" algn="ctr">
              <a:lnSpc>
                <a:spcPct val="107000"/>
              </a:lnSpc>
              <a:spcBef>
                <a:spcPts val="0"/>
              </a:spcBef>
              <a:spcAft>
                <a:spcPts val="0"/>
              </a:spcAft>
              <a:buSzPts val="1200"/>
              <a:buNone/>
              <a:defRPr sz="1600"/>
            </a:lvl4pPr>
            <a:lvl5pPr lvl="4" algn="ctr">
              <a:lnSpc>
                <a:spcPct val="96000"/>
              </a:lnSpc>
              <a:spcBef>
                <a:spcPts val="1867"/>
              </a:spcBef>
              <a:spcAft>
                <a:spcPts val="0"/>
              </a:spcAft>
              <a:buSzPts val="1200"/>
              <a:buNone/>
              <a:defRPr sz="1600"/>
            </a:lvl5pPr>
            <a:lvl6pPr lvl="5" algn="ctr">
              <a:lnSpc>
                <a:spcPct val="96000"/>
              </a:lnSpc>
              <a:spcBef>
                <a:spcPts val="0"/>
              </a:spcBef>
              <a:spcAft>
                <a:spcPts val="0"/>
              </a:spcAft>
              <a:buClr>
                <a:schemeClr val="dk1"/>
              </a:buClr>
              <a:buSzPts val="1200"/>
              <a:buNone/>
              <a:defRPr sz="1600"/>
            </a:lvl6pPr>
            <a:lvl7pPr lvl="6" algn="ctr">
              <a:lnSpc>
                <a:spcPct val="107000"/>
              </a:lnSpc>
              <a:spcBef>
                <a:spcPts val="1200"/>
              </a:spcBef>
              <a:spcAft>
                <a:spcPts val="0"/>
              </a:spcAft>
              <a:buClr>
                <a:schemeClr val="dk1"/>
              </a:buClr>
              <a:buSzPts val="1200"/>
              <a:buNone/>
              <a:defRPr sz="1600"/>
            </a:lvl7pPr>
            <a:lvl8pPr lvl="7" algn="ctr">
              <a:lnSpc>
                <a:spcPct val="87000"/>
              </a:lnSpc>
              <a:spcBef>
                <a:spcPts val="1867"/>
              </a:spcBef>
              <a:spcAft>
                <a:spcPts val="0"/>
              </a:spcAft>
              <a:buClr>
                <a:schemeClr val="dk1"/>
              </a:buClr>
              <a:buSzPts val="1200"/>
              <a:buNone/>
              <a:defRPr sz="1600"/>
            </a:lvl8pPr>
            <a:lvl9pPr lvl="8" algn="ctr">
              <a:lnSpc>
                <a:spcPct val="87000"/>
              </a:lnSpc>
              <a:spcBef>
                <a:spcPts val="1867"/>
              </a:spcBef>
              <a:spcAft>
                <a:spcPts val="0"/>
              </a:spcAft>
              <a:buClr>
                <a:schemeClr val="dk1"/>
              </a:buClr>
              <a:buSzPts val="1200"/>
              <a:buNone/>
              <a:defRPr sz="1600"/>
            </a:lvl9pPr>
          </a:lstStyle>
          <a:p>
            <a:endParaRPr/>
          </a:p>
        </p:txBody>
      </p:sp>
      <p:sp>
        <p:nvSpPr>
          <p:cNvPr id="540" name="Google Shape;540;g14510f27666_0_503"/>
          <p:cNvSpPr txBox="1">
            <a:spLocks noGrp="1"/>
          </p:cNvSpPr>
          <p:nvPr>
            <p:ph type="ftr" idx="11"/>
          </p:nvPr>
        </p:nvSpPr>
        <p:spPr>
          <a:xfrm>
            <a:off x="495299" y="6391291"/>
            <a:ext cx="6598000" cy="118000"/>
          </a:xfrm>
          <a:prstGeom prst="rect">
            <a:avLst/>
          </a:prstGeom>
          <a:noFill/>
          <a:ln>
            <a:noFill/>
          </a:ln>
        </p:spPr>
        <p:txBody>
          <a:bodyPr spcFirstLastPara="1" wrap="square" lIns="0" tIns="0" rIns="0" bIns="0" anchor="b" anchorCtr="0">
            <a:noAutofit/>
          </a:bodyPr>
          <a:lstStyle>
            <a:lvl1pPr lvl="0" algn="l">
              <a:lnSpc>
                <a:spcPct val="96000"/>
              </a:lnSpc>
              <a:spcBef>
                <a:spcPts val="0"/>
              </a:spcBef>
              <a:spcAft>
                <a:spcPts val="0"/>
              </a:spcAft>
              <a:buClr>
                <a:srgbClr val="3253DC"/>
              </a:buClr>
              <a:buSzPts val="600"/>
              <a:buFont typeface="Arial"/>
              <a:buNone/>
              <a:defRPr sz="800">
                <a:solidFill>
                  <a:srgbClr val="A5A5A5"/>
                </a:solidFill>
                <a:latin typeface="Space Mono"/>
                <a:ea typeface="Space Mono"/>
                <a:cs typeface="Space Mono"/>
                <a:sym typeface="Space Mono"/>
              </a:defRPr>
            </a:lvl1pPr>
            <a:lvl2pPr lvl="1" algn="l">
              <a:lnSpc>
                <a:spcPct val="100000"/>
              </a:lnSpc>
              <a:spcBef>
                <a:spcPts val="267"/>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extLst>
      <p:ext uri="{BB962C8B-B14F-4D97-AF65-F5344CB8AC3E}">
        <p14:creationId xmlns:p14="http://schemas.microsoft.com/office/powerpoint/2010/main" val="2147542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matchingName="Four Column ">
  <p:cSld name="Four Column ">
    <p:spTree>
      <p:nvGrpSpPr>
        <p:cNvPr id="1" name="Shape 541"/>
        <p:cNvGrpSpPr/>
        <p:nvPr/>
      </p:nvGrpSpPr>
      <p:grpSpPr>
        <a:xfrm>
          <a:off x="0" y="0"/>
          <a:ext cx="0" cy="0"/>
          <a:chOff x="0" y="0"/>
          <a:chExt cx="0" cy="0"/>
        </a:xfrm>
      </p:grpSpPr>
      <p:sp>
        <p:nvSpPr>
          <p:cNvPr id="542" name="Google Shape;542;g14510f27666_0_510"/>
          <p:cNvSpPr txBox="1">
            <a:spLocks noGrp="1"/>
          </p:cNvSpPr>
          <p:nvPr>
            <p:ph type="title"/>
          </p:nvPr>
        </p:nvSpPr>
        <p:spPr>
          <a:xfrm>
            <a:off x="495300" y="549415"/>
            <a:ext cx="11187200" cy="455200"/>
          </a:xfrm>
          <a:prstGeom prst="rect">
            <a:avLst/>
          </a:prstGeom>
          <a:noFill/>
          <a:ln>
            <a:noFill/>
          </a:ln>
        </p:spPr>
        <p:txBody>
          <a:bodyPr spcFirstLastPara="1" wrap="square" lIns="0" tIns="0" rIns="0" bIns="0" anchor="b" anchorCtr="0">
            <a:noAutofit/>
          </a:bodyPr>
          <a:lstStyle>
            <a:lvl1pPr lvl="0" algn="l">
              <a:lnSpc>
                <a:spcPct val="84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43" name="Google Shape;543;g14510f27666_0_510"/>
          <p:cNvSpPr txBox="1">
            <a:spLocks noGrp="1"/>
          </p:cNvSpPr>
          <p:nvPr>
            <p:ph type="body" idx="1"/>
          </p:nvPr>
        </p:nvSpPr>
        <p:spPr>
          <a:xfrm>
            <a:off x="495300" y="1719072"/>
            <a:ext cx="2615200" cy="4681600"/>
          </a:xfrm>
          <a:prstGeom prst="rect">
            <a:avLst/>
          </a:prstGeom>
          <a:noFill/>
          <a:ln>
            <a:noFill/>
          </a:ln>
        </p:spPr>
        <p:txBody>
          <a:bodyPr spcFirstLastPara="1" wrap="square" lIns="0" tIns="0" rIns="0" bIns="0" anchor="t" anchorCtr="0">
            <a:noAutofit/>
          </a:bodyPr>
          <a:lstStyle>
            <a:lvl1pPr marL="609585" lvl="0" indent="-423323" algn="l">
              <a:lnSpc>
                <a:spcPct val="107000"/>
              </a:lnSpc>
              <a:spcBef>
                <a:spcPts val="1200"/>
              </a:spcBef>
              <a:spcAft>
                <a:spcPts val="0"/>
              </a:spcAft>
              <a:buSzPts val="1400"/>
              <a:buChar char="•"/>
              <a:defRPr/>
            </a:lvl1pPr>
            <a:lvl2pPr marL="1219170" lvl="1" indent="-423323" algn="l">
              <a:lnSpc>
                <a:spcPct val="107000"/>
              </a:lnSpc>
              <a:spcBef>
                <a:spcPts val="0"/>
              </a:spcBef>
              <a:spcAft>
                <a:spcPts val="0"/>
              </a:spcAft>
              <a:buSzPts val="1400"/>
              <a:buChar char="•"/>
              <a:defRPr/>
            </a:lvl2pPr>
            <a:lvl3pPr marL="1828754" lvl="2" indent="-423323" algn="l">
              <a:lnSpc>
                <a:spcPct val="107000"/>
              </a:lnSpc>
              <a:spcBef>
                <a:spcPts val="0"/>
              </a:spcBef>
              <a:spcAft>
                <a:spcPts val="0"/>
              </a:spcAft>
              <a:buSzPts val="1400"/>
              <a:buChar char="•"/>
              <a:defRPr/>
            </a:lvl3pPr>
            <a:lvl4pPr marL="2438339" lvl="3" indent="-423323" algn="l">
              <a:lnSpc>
                <a:spcPct val="107000"/>
              </a:lnSpc>
              <a:spcBef>
                <a:spcPts val="0"/>
              </a:spcBef>
              <a:spcAft>
                <a:spcPts val="0"/>
              </a:spcAft>
              <a:buSzPts val="1400"/>
              <a:buChar char="•"/>
              <a:defRPr/>
            </a:lvl4pPr>
            <a:lvl5pPr marL="3047924" lvl="4" indent="-423323" algn="l">
              <a:lnSpc>
                <a:spcPct val="96000"/>
              </a:lnSpc>
              <a:spcBef>
                <a:spcPts val="1867"/>
              </a:spcBef>
              <a:spcAft>
                <a:spcPts val="0"/>
              </a:spcAft>
              <a:buSzPts val="1400"/>
              <a:buChar char="​"/>
              <a:defRPr/>
            </a:lvl5pPr>
            <a:lvl6pPr marL="3657509" lvl="5" indent="-423323" algn="l">
              <a:lnSpc>
                <a:spcPct val="96000"/>
              </a:lnSpc>
              <a:spcBef>
                <a:spcPts val="0"/>
              </a:spcBef>
              <a:spcAft>
                <a:spcPts val="0"/>
              </a:spcAft>
              <a:buClr>
                <a:schemeClr val="dk1"/>
              </a:buClr>
              <a:buSzPts val="1400"/>
              <a:buChar char="​"/>
              <a:defRPr/>
            </a:lvl6pPr>
            <a:lvl7pPr marL="4267093" lvl="6" indent="-423323" algn="l">
              <a:lnSpc>
                <a:spcPct val="107000"/>
              </a:lnSpc>
              <a:spcBef>
                <a:spcPts val="1200"/>
              </a:spcBef>
              <a:spcAft>
                <a:spcPts val="0"/>
              </a:spcAft>
              <a:buClr>
                <a:schemeClr val="dk1"/>
              </a:buClr>
              <a:buSzPts val="1400"/>
              <a:buChar char="​"/>
              <a:defRPr/>
            </a:lvl7pPr>
            <a:lvl8pPr marL="4876678" lvl="7" indent="-423323" algn="l">
              <a:lnSpc>
                <a:spcPct val="87000"/>
              </a:lnSpc>
              <a:spcBef>
                <a:spcPts val="1867"/>
              </a:spcBef>
              <a:spcAft>
                <a:spcPts val="0"/>
              </a:spcAft>
              <a:buClr>
                <a:schemeClr val="dk1"/>
              </a:buClr>
              <a:buSzPts val="1400"/>
              <a:buChar char="​"/>
              <a:defRPr/>
            </a:lvl8pPr>
            <a:lvl9pPr marL="5486263" lvl="8" indent="-423323" algn="l">
              <a:lnSpc>
                <a:spcPct val="87000"/>
              </a:lnSpc>
              <a:spcBef>
                <a:spcPts val="1867"/>
              </a:spcBef>
              <a:spcAft>
                <a:spcPts val="0"/>
              </a:spcAft>
              <a:buClr>
                <a:schemeClr val="dk1"/>
              </a:buClr>
              <a:buSzPts val="1400"/>
              <a:buChar char="​"/>
              <a:defRPr/>
            </a:lvl9pPr>
          </a:lstStyle>
          <a:p>
            <a:endParaRPr/>
          </a:p>
        </p:txBody>
      </p:sp>
      <p:sp>
        <p:nvSpPr>
          <p:cNvPr id="544" name="Google Shape;544;g14510f27666_0_510"/>
          <p:cNvSpPr txBox="1">
            <a:spLocks noGrp="1"/>
          </p:cNvSpPr>
          <p:nvPr>
            <p:ph type="body" idx="2"/>
          </p:nvPr>
        </p:nvSpPr>
        <p:spPr>
          <a:xfrm>
            <a:off x="3355016" y="1719072"/>
            <a:ext cx="2615200" cy="4681600"/>
          </a:xfrm>
          <a:prstGeom prst="rect">
            <a:avLst/>
          </a:prstGeom>
          <a:noFill/>
          <a:ln>
            <a:noFill/>
          </a:ln>
        </p:spPr>
        <p:txBody>
          <a:bodyPr spcFirstLastPara="1" wrap="square" lIns="0" tIns="0" rIns="0" bIns="0" anchor="t" anchorCtr="0">
            <a:noAutofit/>
          </a:bodyPr>
          <a:lstStyle>
            <a:lvl1pPr marL="609585" lvl="0" indent="-423323" algn="l">
              <a:lnSpc>
                <a:spcPct val="107000"/>
              </a:lnSpc>
              <a:spcBef>
                <a:spcPts val="1200"/>
              </a:spcBef>
              <a:spcAft>
                <a:spcPts val="0"/>
              </a:spcAft>
              <a:buSzPts val="1400"/>
              <a:buChar char="•"/>
              <a:defRPr/>
            </a:lvl1pPr>
            <a:lvl2pPr marL="1219170" lvl="1" indent="-423323" algn="l">
              <a:lnSpc>
                <a:spcPct val="107000"/>
              </a:lnSpc>
              <a:spcBef>
                <a:spcPts val="0"/>
              </a:spcBef>
              <a:spcAft>
                <a:spcPts val="0"/>
              </a:spcAft>
              <a:buSzPts val="1400"/>
              <a:buChar char="•"/>
              <a:defRPr/>
            </a:lvl2pPr>
            <a:lvl3pPr marL="1828754" lvl="2" indent="-423323" algn="l">
              <a:lnSpc>
                <a:spcPct val="107000"/>
              </a:lnSpc>
              <a:spcBef>
                <a:spcPts val="0"/>
              </a:spcBef>
              <a:spcAft>
                <a:spcPts val="0"/>
              </a:spcAft>
              <a:buSzPts val="1400"/>
              <a:buChar char="•"/>
              <a:defRPr/>
            </a:lvl3pPr>
            <a:lvl4pPr marL="2438339" lvl="3" indent="-423323" algn="l">
              <a:lnSpc>
                <a:spcPct val="107000"/>
              </a:lnSpc>
              <a:spcBef>
                <a:spcPts val="0"/>
              </a:spcBef>
              <a:spcAft>
                <a:spcPts val="0"/>
              </a:spcAft>
              <a:buSzPts val="1400"/>
              <a:buChar char="•"/>
              <a:defRPr/>
            </a:lvl4pPr>
            <a:lvl5pPr marL="3047924" lvl="4" indent="-423323" algn="l">
              <a:lnSpc>
                <a:spcPct val="96000"/>
              </a:lnSpc>
              <a:spcBef>
                <a:spcPts val="1867"/>
              </a:spcBef>
              <a:spcAft>
                <a:spcPts val="0"/>
              </a:spcAft>
              <a:buSzPts val="1400"/>
              <a:buChar char="​"/>
              <a:defRPr/>
            </a:lvl5pPr>
            <a:lvl6pPr marL="3657509" lvl="5" indent="-423323" algn="l">
              <a:lnSpc>
                <a:spcPct val="96000"/>
              </a:lnSpc>
              <a:spcBef>
                <a:spcPts val="0"/>
              </a:spcBef>
              <a:spcAft>
                <a:spcPts val="0"/>
              </a:spcAft>
              <a:buClr>
                <a:schemeClr val="dk1"/>
              </a:buClr>
              <a:buSzPts val="1400"/>
              <a:buChar char="​"/>
              <a:defRPr/>
            </a:lvl6pPr>
            <a:lvl7pPr marL="4267093" lvl="6" indent="-423323" algn="l">
              <a:lnSpc>
                <a:spcPct val="107000"/>
              </a:lnSpc>
              <a:spcBef>
                <a:spcPts val="1200"/>
              </a:spcBef>
              <a:spcAft>
                <a:spcPts val="0"/>
              </a:spcAft>
              <a:buClr>
                <a:schemeClr val="dk1"/>
              </a:buClr>
              <a:buSzPts val="1400"/>
              <a:buChar char="​"/>
              <a:defRPr/>
            </a:lvl7pPr>
            <a:lvl8pPr marL="4876678" lvl="7" indent="-423323" algn="l">
              <a:lnSpc>
                <a:spcPct val="87000"/>
              </a:lnSpc>
              <a:spcBef>
                <a:spcPts val="1867"/>
              </a:spcBef>
              <a:spcAft>
                <a:spcPts val="0"/>
              </a:spcAft>
              <a:buClr>
                <a:schemeClr val="dk1"/>
              </a:buClr>
              <a:buSzPts val="1400"/>
              <a:buChar char="​"/>
              <a:defRPr/>
            </a:lvl8pPr>
            <a:lvl9pPr marL="5486263" lvl="8" indent="-423323" algn="l">
              <a:lnSpc>
                <a:spcPct val="87000"/>
              </a:lnSpc>
              <a:spcBef>
                <a:spcPts val="1867"/>
              </a:spcBef>
              <a:spcAft>
                <a:spcPts val="0"/>
              </a:spcAft>
              <a:buClr>
                <a:schemeClr val="dk1"/>
              </a:buClr>
              <a:buSzPts val="1400"/>
              <a:buChar char="​"/>
              <a:defRPr/>
            </a:lvl9pPr>
          </a:lstStyle>
          <a:p>
            <a:endParaRPr/>
          </a:p>
        </p:txBody>
      </p:sp>
      <p:sp>
        <p:nvSpPr>
          <p:cNvPr id="545" name="Google Shape;545;g14510f27666_0_510"/>
          <p:cNvSpPr txBox="1">
            <a:spLocks noGrp="1"/>
          </p:cNvSpPr>
          <p:nvPr>
            <p:ph type="body" idx="3"/>
          </p:nvPr>
        </p:nvSpPr>
        <p:spPr>
          <a:xfrm>
            <a:off x="6221947" y="1719072"/>
            <a:ext cx="2615200" cy="4681600"/>
          </a:xfrm>
          <a:prstGeom prst="rect">
            <a:avLst/>
          </a:prstGeom>
          <a:noFill/>
          <a:ln>
            <a:noFill/>
          </a:ln>
        </p:spPr>
        <p:txBody>
          <a:bodyPr spcFirstLastPara="1" wrap="square" lIns="0" tIns="0" rIns="0" bIns="0" anchor="t" anchorCtr="0">
            <a:noAutofit/>
          </a:bodyPr>
          <a:lstStyle>
            <a:lvl1pPr marL="609585" lvl="0" indent="-423323" algn="l">
              <a:lnSpc>
                <a:spcPct val="107000"/>
              </a:lnSpc>
              <a:spcBef>
                <a:spcPts val="1200"/>
              </a:spcBef>
              <a:spcAft>
                <a:spcPts val="0"/>
              </a:spcAft>
              <a:buSzPts val="1400"/>
              <a:buChar char="•"/>
              <a:defRPr/>
            </a:lvl1pPr>
            <a:lvl2pPr marL="1219170" lvl="1" indent="-423323" algn="l">
              <a:lnSpc>
                <a:spcPct val="107000"/>
              </a:lnSpc>
              <a:spcBef>
                <a:spcPts val="0"/>
              </a:spcBef>
              <a:spcAft>
                <a:spcPts val="0"/>
              </a:spcAft>
              <a:buSzPts val="1400"/>
              <a:buChar char="•"/>
              <a:defRPr/>
            </a:lvl2pPr>
            <a:lvl3pPr marL="1828754" lvl="2" indent="-423323" algn="l">
              <a:lnSpc>
                <a:spcPct val="107000"/>
              </a:lnSpc>
              <a:spcBef>
                <a:spcPts val="0"/>
              </a:spcBef>
              <a:spcAft>
                <a:spcPts val="0"/>
              </a:spcAft>
              <a:buSzPts val="1400"/>
              <a:buChar char="•"/>
              <a:defRPr/>
            </a:lvl3pPr>
            <a:lvl4pPr marL="2438339" lvl="3" indent="-423323" algn="l">
              <a:lnSpc>
                <a:spcPct val="107000"/>
              </a:lnSpc>
              <a:spcBef>
                <a:spcPts val="0"/>
              </a:spcBef>
              <a:spcAft>
                <a:spcPts val="0"/>
              </a:spcAft>
              <a:buSzPts val="1400"/>
              <a:buChar char="•"/>
              <a:defRPr/>
            </a:lvl4pPr>
            <a:lvl5pPr marL="3047924" lvl="4" indent="-423323" algn="l">
              <a:lnSpc>
                <a:spcPct val="96000"/>
              </a:lnSpc>
              <a:spcBef>
                <a:spcPts val="1867"/>
              </a:spcBef>
              <a:spcAft>
                <a:spcPts val="0"/>
              </a:spcAft>
              <a:buSzPts val="1400"/>
              <a:buChar char="​"/>
              <a:defRPr/>
            </a:lvl5pPr>
            <a:lvl6pPr marL="3657509" lvl="5" indent="-423323" algn="l">
              <a:lnSpc>
                <a:spcPct val="96000"/>
              </a:lnSpc>
              <a:spcBef>
                <a:spcPts val="0"/>
              </a:spcBef>
              <a:spcAft>
                <a:spcPts val="0"/>
              </a:spcAft>
              <a:buClr>
                <a:schemeClr val="dk1"/>
              </a:buClr>
              <a:buSzPts val="1400"/>
              <a:buChar char="​"/>
              <a:defRPr/>
            </a:lvl6pPr>
            <a:lvl7pPr marL="4267093" lvl="6" indent="-423323" algn="l">
              <a:lnSpc>
                <a:spcPct val="107000"/>
              </a:lnSpc>
              <a:spcBef>
                <a:spcPts val="1200"/>
              </a:spcBef>
              <a:spcAft>
                <a:spcPts val="0"/>
              </a:spcAft>
              <a:buClr>
                <a:schemeClr val="dk1"/>
              </a:buClr>
              <a:buSzPts val="1400"/>
              <a:buChar char="​"/>
              <a:defRPr/>
            </a:lvl7pPr>
            <a:lvl8pPr marL="4876678" lvl="7" indent="-423323" algn="l">
              <a:lnSpc>
                <a:spcPct val="87000"/>
              </a:lnSpc>
              <a:spcBef>
                <a:spcPts val="1867"/>
              </a:spcBef>
              <a:spcAft>
                <a:spcPts val="0"/>
              </a:spcAft>
              <a:buClr>
                <a:schemeClr val="dk1"/>
              </a:buClr>
              <a:buSzPts val="1400"/>
              <a:buChar char="​"/>
              <a:defRPr/>
            </a:lvl8pPr>
            <a:lvl9pPr marL="5486263" lvl="8" indent="-423323" algn="l">
              <a:lnSpc>
                <a:spcPct val="87000"/>
              </a:lnSpc>
              <a:spcBef>
                <a:spcPts val="1867"/>
              </a:spcBef>
              <a:spcAft>
                <a:spcPts val="0"/>
              </a:spcAft>
              <a:buClr>
                <a:schemeClr val="dk1"/>
              </a:buClr>
              <a:buSzPts val="1400"/>
              <a:buChar char="​"/>
              <a:defRPr/>
            </a:lvl9pPr>
          </a:lstStyle>
          <a:p>
            <a:endParaRPr/>
          </a:p>
        </p:txBody>
      </p:sp>
      <p:sp>
        <p:nvSpPr>
          <p:cNvPr id="546" name="Google Shape;546;g14510f27666_0_510"/>
          <p:cNvSpPr txBox="1">
            <a:spLocks noGrp="1"/>
          </p:cNvSpPr>
          <p:nvPr>
            <p:ph type="subTitle" idx="4"/>
          </p:nvPr>
        </p:nvSpPr>
        <p:spPr>
          <a:xfrm>
            <a:off x="494189" y="1088136"/>
            <a:ext cx="11188400" cy="265600"/>
          </a:xfrm>
          <a:prstGeom prst="rect">
            <a:avLst/>
          </a:prstGeom>
          <a:noFill/>
          <a:ln>
            <a:noFill/>
          </a:ln>
        </p:spPr>
        <p:txBody>
          <a:bodyPr spcFirstLastPara="1" wrap="square" lIns="0" tIns="0" rIns="0" bIns="0" anchor="t" anchorCtr="0">
            <a:noAutofit/>
          </a:bodyPr>
          <a:lstStyle>
            <a:lvl1pPr lvl="0" algn="l">
              <a:lnSpc>
                <a:spcPct val="96000"/>
              </a:lnSpc>
              <a:spcBef>
                <a:spcPts val="933"/>
              </a:spcBef>
              <a:spcAft>
                <a:spcPts val="0"/>
              </a:spcAft>
              <a:buSzPts val="1400"/>
              <a:buNone/>
              <a:defRPr sz="1867">
                <a:solidFill>
                  <a:schemeClr val="dk1"/>
                </a:solidFill>
              </a:defRPr>
            </a:lvl1pPr>
            <a:lvl2pPr lvl="1" algn="ctr">
              <a:lnSpc>
                <a:spcPct val="107000"/>
              </a:lnSpc>
              <a:spcBef>
                <a:spcPts val="0"/>
              </a:spcBef>
              <a:spcAft>
                <a:spcPts val="0"/>
              </a:spcAft>
              <a:buSzPts val="1500"/>
              <a:buNone/>
              <a:defRPr sz="2000"/>
            </a:lvl2pPr>
            <a:lvl3pPr lvl="2" algn="ctr">
              <a:lnSpc>
                <a:spcPct val="107000"/>
              </a:lnSpc>
              <a:spcBef>
                <a:spcPts val="0"/>
              </a:spcBef>
              <a:spcAft>
                <a:spcPts val="0"/>
              </a:spcAft>
              <a:buSzPts val="1400"/>
              <a:buNone/>
              <a:defRPr sz="1867"/>
            </a:lvl3pPr>
            <a:lvl4pPr lvl="3" algn="ctr">
              <a:lnSpc>
                <a:spcPct val="107000"/>
              </a:lnSpc>
              <a:spcBef>
                <a:spcPts val="0"/>
              </a:spcBef>
              <a:spcAft>
                <a:spcPts val="0"/>
              </a:spcAft>
              <a:buSzPts val="1200"/>
              <a:buNone/>
              <a:defRPr sz="1600"/>
            </a:lvl4pPr>
            <a:lvl5pPr lvl="4" algn="ctr">
              <a:lnSpc>
                <a:spcPct val="96000"/>
              </a:lnSpc>
              <a:spcBef>
                <a:spcPts val="1867"/>
              </a:spcBef>
              <a:spcAft>
                <a:spcPts val="0"/>
              </a:spcAft>
              <a:buSzPts val="1200"/>
              <a:buNone/>
              <a:defRPr sz="1600"/>
            </a:lvl5pPr>
            <a:lvl6pPr lvl="5" algn="ctr">
              <a:lnSpc>
                <a:spcPct val="96000"/>
              </a:lnSpc>
              <a:spcBef>
                <a:spcPts val="0"/>
              </a:spcBef>
              <a:spcAft>
                <a:spcPts val="0"/>
              </a:spcAft>
              <a:buClr>
                <a:schemeClr val="dk1"/>
              </a:buClr>
              <a:buSzPts val="1200"/>
              <a:buNone/>
              <a:defRPr sz="1600"/>
            </a:lvl6pPr>
            <a:lvl7pPr lvl="6" algn="ctr">
              <a:lnSpc>
                <a:spcPct val="107000"/>
              </a:lnSpc>
              <a:spcBef>
                <a:spcPts val="1200"/>
              </a:spcBef>
              <a:spcAft>
                <a:spcPts val="0"/>
              </a:spcAft>
              <a:buClr>
                <a:schemeClr val="dk1"/>
              </a:buClr>
              <a:buSzPts val="1200"/>
              <a:buNone/>
              <a:defRPr sz="1600"/>
            </a:lvl7pPr>
            <a:lvl8pPr lvl="7" algn="ctr">
              <a:lnSpc>
                <a:spcPct val="87000"/>
              </a:lnSpc>
              <a:spcBef>
                <a:spcPts val="1867"/>
              </a:spcBef>
              <a:spcAft>
                <a:spcPts val="0"/>
              </a:spcAft>
              <a:buClr>
                <a:schemeClr val="dk1"/>
              </a:buClr>
              <a:buSzPts val="1200"/>
              <a:buNone/>
              <a:defRPr sz="1600"/>
            </a:lvl8pPr>
            <a:lvl9pPr lvl="8" algn="ctr">
              <a:lnSpc>
                <a:spcPct val="87000"/>
              </a:lnSpc>
              <a:spcBef>
                <a:spcPts val="1867"/>
              </a:spcBef>
              <a:spcAft>
                <a:spcPts val="0"/>
              </a:spcAft>
              <a:buClr>
                <a:schemeClr val="dk1"/>
              </a:buClr>
              <a:buSzPts val="1200"/>
              <a:buNone/>
              <a:defRPr sz="1600"/>
            </a:lvl9pPr>
          </a:lstStyle>
          <a:p>
            <a:endParaRPr/>
          </a:p>
        </p:txBody>
      </p:sp>
      <p:sp>
        <p:nvSpPr>
          <p:cNvPr id="547" name="Google Shape;547;g14510f27666_0_510"/>
          <p:cNvSpPr txBox="1">
            <a:spLocks noGrp="1"/>
          </p:cNvSpPr>
          <p:nvPr>
            <p:ph type="body" idx="5"/>
          </p:nvPr>
        </p:nvSpPr>
        <p:spPr>
          <a:xfrm>
            <a:off x="9067379" y="1719072"/>
            <a:ext cx="2615200" cy="4681600"/>
          </a:xfrm>
          <a:prstGeom prst="rect">
            <a:avLst/>
          </a:prstGeom>
          <a:noFill/>
          <a:ln>
            <a:noFill/>
          </a:ln>
        </p:spPr>
        <p:txBody>
          <a:bodyPr spcFirstLastPara="1" wrap="square" lIns="0" tIns="0" rIns="0" bIns="0" anchor="t" anchorCtr="0">
            <a:noAutofit/>
          </a:bodyPr>
          <a:lstStyle>
            <a:lvl1pPr marL="609585" lvl="0" indent="-423323" algn="l">
              <a:lnSpc>
                <a:spcPct val="107000"/>
              </a:lnSpc>
              <a:spcBef>
                <a:spcPts val="1200"/>
              </a:spcBef>
              <a:spcAft>
                <a:spcPts val="0"/>
              </a:spcAft>
              <a:buSzPts val="1400"/>
              <a:buChar char="•"/>
              <a:defRPr/>
            </a:lvl1pPr>
            <a:lvl2pPr marL="1219170" lvl="1" indent="-423323" algn="l">
              <a:lnSpc>
                <a:spcPct val="107000"/>
              </a:lnSpc>
              <a:spcBef>
                <a:spcPts val="0"/>
              </a:spcBef>
              <a:spcAft>
                <a:spcPts val="0"/>
              </a:spcAft>
              <a:buSzPts val="1400"/>
              <a:buChar char="•"/>
              <a:defRPr/>
            </a:lvl2pPr>
            <a:lvl3pPr marL="1828754" lvl="2" indent="-423323" algn="l">
              <a:lnSpc>
                <a:spcPct val="107000"/>
              </a:lnSpc>
              <a:spcBef>
                <a:spcPts val="0"/>
              </a:spcBef>
              <a:spcAft>
                <a:spcPts val="0"/>
              </a:spcAft>
              <a:buSzPts val="1400"/>
              <a:buChar char="•"/>
              <a:defRPr/>
            </a:lvl3pPr>
            <a:lvl4pPr marL="2438339" lvl="3" indent="-423323" algn="l">
              <a:lnSpc>
                <a:spcPct val="107000"/>
              </a:lnSpc>
              <a:spcBef>
                <a:spcPts val="0"/>
              </a:spcBef>
              <a:spcAft>
                <a:spcPts val="0"/>
              </a:spcAft>
              <a:buSzPts val="1400"/>
              <a:buChar char="•"/>
              <a:defRPr/>
            </a:lvl4pPr>
            <a:lvl5pPr marL="3047924" lvl="4" indent="-423323" algn="l">
              <a:lnSpc>
                <a:spcPct val="96000"/>
              </a:lnSpc>
              <a:spcBef>
                <a:spcPts val="1867"/>
              </a:spcBef>
              <a:spcAft>
                <a:spcPts val="0"/>
              </a:spcAft>
              <a:buSzPts val="1400"/>
              <a:buChar char="​"/>
              <a:defRPr/>
            </a:lvl5pPr>
            <a:lvl6pPr marL="3657509" lvl="5" indent="-423323" algn="l">
              <a:lnSpc>
                <a:spcPct val="96000"/>
              </a:lnSpc>
              <a:spcBef>
                <a:spcPts val="0"/>
              </a:spcBef>
              <a:spcAft>
                <a:spcPts val="0"/>
              </a:spcAft>
              <a:buClr>
                <a:schemeClr val="dk1"/>
              </a:buClr>
              <a:buSzPts val="1400"/>
              <a:buChar char="​"/>
              <a:defRPr/>
            </a:lvl6pPr>
            <a:lvl7pPr marL="4267093" lvl="6" indent="-423323" algn="l">
              <a:lnSpc>
                <a:spcPct val="107000"/>
              </a:lnSpc>
              <a:spcBef>
                <a:spcPts val="1200"/>
              </a:spcBef>
              <a:spcAft>
                <a:spcPts val="0"/>
              </a:spcAft>
              <a:buClr>
                <a:schemeClr val="dk1"/>
              </a:buClr>
              <a:buSzPts val="1400"/>
              <a:buChar char="​"/>
              <a:defRPr/>
            </a:lvl7pPr>
            <a:lvl8pPr marL="4876678" lvl="7" indent="-423323" algn="l">
              <a:lnSpc>
                <a:spcPct val="87000"/>
              </a:lnSpc>
              <a:spcBef>
                <a:spcPts val="1867"/>
              </a:spcBef>
              <a:spcAft>
                <a:spcPts val="0"/>
              </a:spcAft>
              <a:buClr>
                <a:schemeClr val="dk1"/>
              </a:buClr>
              <a:buSzPts val="1400"/>
              <a:buChar char="​"/>
              <a:defRPr/>
            </a:lvl8pPr>
            <a:lvl9pPr marL="5486263" lvl="8" indent="-423323" algn="l">
              <a:lnSpc>
                <a:spcPct val="87000"/>
              </a:lnSpc>
              <a:spcBef>
                <a:spcPts val="1867"/>
              </a:spcBef>
              <a:spcAft>
                <a:spcPts val="0"/>
              </a:spcAft>
              <a:buClr>
                <a:schemeClr val="dk1"/>
              </a:buClr>
              <a:buSzPts val="1400"/>
              <a:buChar char="​"/>
              <a:defRPr/>
            </a:lvl9pPr>
          </a:lstStyle>
          <a:p>
            <a:endParaRPr/>
          </a:p>
        </p:txBody>
      </p:sp>
      <p:sp>
        <p:nvSpPr>
          <p:cNvPr id="548" name="Google Shape;548;g14510f27666_0_510"/>
          <p:cNvSpPr txBox="1">
            <a:spLocks noGrp="1"/>
          </p:cNvSpPr>
          <p:nvPr>
            <p:ph type="ftr" idx="11"/>
          </p:nvPr>
        </p:nvSpPr>
        <p:spPr>
          <a:xfrm>
            <a:off x="495299" y="6391291"/>
            <a:ext cx="6598000" cy="118000"/>
          </a:xfrm>
          <a:prstGeom prst="rect">
            <a:avLst/>
          </a:prstGeom>
          <a:noFill/>
          <a:ln>
            <a:noFill/>
          </a:ln>
        </p:spPr>
        <p:txBody>
          <a:bodyPr spcFirstLastPara="1" wrap="square" lIns="0" tIns="0" rIns="0" bIns="0" anchor="b" anchorCtr="0">
            <a:noAutofit/>
          </a:bodyPr>
          <a:lstStyle>
            <a:lvl1pPr lvl="0" algn="l">
              <a:lnSpc>
                <a:spcPct val="96000"/>
              </a:lnSpc>
              <a:spcBef>
                <a:spcPts val="0"/>
              </a:spcBef>
              <a:spcAft>
                <a:spcPts val="0"/>
              </a:spcAft>
              <a:buClr>
                <a:srgbClr val="3253DC"/>
              </a:buClr>
              <a:buSzPts val="600"/>
              <a:buFont typeface="Arial"/>
              <a:buNone/>
              <a:defRPr sz="800">
                <a:solidFill>
                  <a:srgbClr val="A5A5A5"/>
                </a:solidFill>
                <a:latin typeface="Space Mono"/>
                <a:ea typeface="Space Mono"/>
                <a:cs typeface="Space Mono"/>
                <a:sym typeface="Space Mono"/>
              </a:defRPr>
            </a:lvl1pPr>
            <a:lvl2pPr lvl="1" algn="l">
              <a:lnSpc>
                <a:spcPct val="100000"/>
              </a:lnSpc>
              <a:spcBef>
                <a:spcPts val="267"/>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extLst>
      <p:ext uri="{BB962C8B-B14F-4D97-AF65-F5344CB8AC3E}">
        <p14:creationId xmlns:p14="http://schemas.microsoft.com/office/powerpoint/2010/main" val="2329205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matchingName="Chart and Three Columns">
  <p:cSld name="Chart and Three Columns">
    <p:spTree>
      <p:nvGrpSpPr>
        <p:cNvPr id="1" name="Shape 549"/>
        <p:cNvGrpSpPr/>
        <p:nvPr/>
      </p:nvGrpSpPr>
      <p:grpSpPr>
        <a:xfrm>
          <a:off x="0" y="0"/>
          <a:ext cx="0" cy="0"/>
          <a:chOff x="0" y="0"/>
          <a:chExt cx="0" cy="0"/>
        </a:xfrm>
      </p:grpSpPr>
      <p:sp>
        <p:nvSpPr>
          <p:cNvPr id="550" name="Google Shape;550;g14510f27666_0_518"/>
          <p:cNvSpPr txBox="1">
            <a:spLocks noGrp="1"/>
          </p:cNvSpPr>
          <p:nvPr>
            <p:ph type="title"/>
          </p:nvPr>
        </p:nvSpPr>
        <p:spPr>
          <a:xfrm>
            <a:off x="495300" y="549415"/>
            <a:ext cx="11187200" cy="455200"/>
          </a:xfrm>
          <a:prstGeom prst="rect">
            <a:avLst/>
          </a:prstGeom>
          <a:noFill/>
          <a:ln>
            <a:noFill/>
          </a:ln>
        </p:spPr>
        <p:txBody>
          <a:bodyPr spcFirstLastPara="1" wrap="square" lIns="0" tIns="0" rIns="0" bIns="0" anchor="b" anchorCtr="0">
            <a:noAutofit/>
          </a:bodyPr>
          <a:lstStyle>
            <a:lvl1pPr lvl="0" algn="l">
              <a:lnSpc>
                <a:spcPct val="84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51" name="Google Shape;551;g14510f27666_0_518"/>
          <p:cNvSpPr txBox="1">
            <a:spLocks noGrp="1"/>
          </p:cNvSpPr>
          <p:nvPr>
            <p:ph type="body" idx="1"/>
          </p:nvPr>
        </p:nvSpPr>
        <p:spPr>
          <a:xfrm>
            <a:off x="495299" y="1719072"/>
            <a:ext cx="11202800" cy="2391200"/>
          </a:xfrm>
          <a:prstGeom prst="rect">
            <a:avLst/>
          </a:prstGeom>
          <a:noFill/>
          <a:ln>
            <a:noFill/>
          </a:ln>
        </p:spPr>
        <p:txBody>
          <a:bodyPr spcFirstLastPara="1" wrap="square" lIns="0" tIns="0" rIns="0" bIns="0" anchor="t" anchorCtr="0">
            <a:noAutofit/>
          </a:bodyPr>
          <a:lstStyle>
            <a:lvl1pPr marL="609585" lvl="0" indent="-423323" algn="l">
              <a:lnSpc>
                <a:spcPct val="107000"/>
              </a:lnSpc>
              <a:spcBef>
                <a:spcPts val="1200"/>
              </a:spcBef>
              <a:spcAft>
                <a:spcPts val="0"/>
              </a:spcAft>
              <a:buSzPts val="1400"/>
              <a:buChar char="•"/>
              <a:defRPr/>
            </a:lvl1pPr>
            <a:lvl2pPr marL="1219170" lvl="1" indent="-423323" algn="l">
              <a:lnSpc>
                <a:spcPct val="107000"/>
              </a:lnSpc>
              <a:spcBef>
                <a:spcPts val="0"/>
              </a:spcBef>
              <a:spcAft>
                <a:spcPts val="0"/>
              </a:spcAft>
              <a:buSzPts val="1400"/>
              <a:buChar char="•"/>
              <a:defRPr/>
            </a:lvl2pPr>
            <a:lvl3pPr marL="1828754" lvl="2" indent="-423323" algn="l">
              <a:lnSpc>
                <a:spcPct val="107000"/>
              </a:lnSpc>
              <a:spcBef>
                <a:spcPts val="0"/>
              </a:spcBef>
              <a:spcAft>
                <a:spcPts val="0"/>
              </a:spcAft>
              <a:buSzPts val="1400"/>
              <a:buChar char="•"/>
              <a:defRPr/>
            </a:lvl3pPr>
            <a:lvl4pPr marL="2438339" lvl="3" indent="-423323" algn="l">
              <a:lnSpc>
                <a:spcPct val="107000"/>
              </a:lnSpc>
              <a:spcBef>
                <a:spcPts val="0"/>
              </a:spcBef>
              <a:spcAft>
                <a:spcPts val="0"/>
              </a:spcAft>
              <a:buSzPts val="1400"/>
              <a:buChar char="•"/>
              <a:defRPr/>
            </a:lvl4pPr>
            <a:lvl5pPr marL="3047924" lvl="4" indent="-423323" algn="l">
              <a:lnSpc>
                <a:spcPct val="96000"/>
              </a:lnSpc>
              <a:spcBef>
                <a:spcPts val="1867"/>
              </a:spcBef>
              <a:spcAft>
                <a:spcPts val="0"/>
              </a:spcAft>
              <a:buSzPts val="1400"/>
              <a:buChar char="​"/>
              <a:defRPr/>
            </a:lvl5pPr>
            <a:lvl6pPr marL="3657509" lvl="5" indent="-423323" algn="l">
              <a:lnSpc>
                <a:spcPct val="96000"/>
              </a:lnSpc>
              <a:spcBef>
                <a:spcPts val="0"/>
              </a:spcBef>
              <a:spcAft>
                <a:spcPts val="0"/>
              </a:spcAft>
              <a:buClr>
                <a:schemeClr val="dk1"/>
              </a:buClr>
              <a:buSzPts val="1400"/>
              <a:buChar char="​"/>
              <a:defRPr/>
            </a:lvl6pPr>
            <a:lvl7pPr marL="4267093" lvl="6" indent="-423323" algn="l">
              <a:lnSpc>
                <a:spcPct val="107000"/>
              </a:lnSpc>
              <a:spcBef>
                <a:spcPts val="1200"/>
              </a:spcBef>
              <a:spcAft>
                <a:spcPts val="0"/>
              </a:spcAft>
              <a:buClr>
                <a:schemeClr val="dk1"/>
              </a:buClr>
              <a:buSzPts val="1400"/>
              <a:buChar char="​"/>
              <a:defRPr/>
            </a:lvl7pPr>
            <a:lvl8pPr marL="4876678" lvl="7" indent="-423323" algn="l">
              <a:lnSpc>
                <a:spcPct val="87000"/>
              </a:lnSpc>
              <a:spcBef>
                <a:spcPts val="1867"/>
              </a:spcBef>
              <a:spcAft>
                <a:spcPts val="0"/>
              </a:spcAft>
              <a:buClr>
                <a:schemeClr val="dk1"/>
              </a:buClr>
              <a:buSzPts val="1400"/>
              <a:buChar char="​"/>
              <a:defRPr/>
            </a:lvl8pPr>
            <a:lvl9pPr marL="5486263" lvl="8" indent="-423323" algn="l">
              <a:lnSpc>
                <a:spcPct val="87000"/>
              </a:lnSpc>
              <a:spcBef>
                <a:spcPts val="1867"/>
              </a:spcBef>
              <a:spcAft>
                <a:spcPts val="0"/>
              </a:spcAft>
              <a:buClr>
                <a:schemeClr val="dk1"/>
              </a:buClr>
              <a:buSzPts val="1400"/>
              <a:buChar char="​"/>
              <a:defRPr/>
            </a:lvl9pPr>
          </a:lstStyle>
          <a:p>
            <a:endParaRPr/>
          </a:p>
        </p:txBody>
      </p:sp>
      <p:sp>
        <p:nvSpPr>
          <p:cNvPr id="552" name="Google Shape;552;g14510f27666_0_518"/>
          <p:cNvSpPr txBox="1">
            <a:spLocks noGrp="1"/>
          </p:cNvSpPr>
          <p:nvPr>
            <p:ph type="body" idx="2"/>
          </p:nvPr>
        </p:nvSpPr>
        <p:spPr>
          <a:xfrm>
            <a:off x="495300" y="4343399"/>
            <a:ext cx="3573200" cy="2057200"/>
          </a:xfrm>
          <a:prstGeom prst="rect">
            <a:avLst/>
          </a:prstGeom>
          <a:noFill/>
          <a:ln>
            <a:noFill/>
          </a:ln>
        </p:spPr>
        <p:txBody>
          <a:bodyPr spcFirstLastPara="1" wrap="square" lIns="0" tIns="0" rIns="0" bIns="0" anchor="t" anchorCtr="0">
            <a:noAutofit/>
          </a:bodyPr>
          <a:lstStyle>
            <a:lvl1pPr marL="609585" lvl="0" indent="-406390" algn="l">
              <a:lnSpc>
                <a:spcPct val="107000"/>
              </a:lnSpc>
              <a:spcBef>
                <a:spcPts val="1200"/>
              </a:spcBef>
              <a:spcAft>
                <a:spcPts val="0"/>
              </a:spcAft>
              <a:buSzPts val="1200"/>
              <a:buChar char="•"/>
              <a:defRPr sz="1600"/>
            </a:lvl1pPr>
            <a:lvl2pPr marL="1219170" lvl="1" indent="-406390" algn="l">
              <a:lnSpc>
                <a:spcPct val="107000"/>
              </a:lnSpc>
              <a:spcBef>
                <a:spcPts val="0"/>
              </a:spcBef>
              <a:spcAft>
                <a:spcPts val="0"/>
              </a:spcAft>
              <a:buSzPts val="1200"/>
              <a:buChar char="•"/>
              <a:defRPr sz="1600"/>
            </a:lvl2pPr>
            <a:lvl3pPr marL="1828754" lvl="2" indent="-380990" algn="l">
              <a:lnSpc>
                <a:spcPct val="107000"/>
              </a:lnSpc>
              <a:spcBef>
                <a:spcPts val="0"/>
              </a:spcBef>
              <a:spcAft>
                <a:spcPts val="0"/>
              </a:spcAft>
              <a:buSzPts val="900"/>
              <a:buChar char="•"/>
              <a:defRPr sz="1200"/>
            </a:lvl3pPr>
            <a:lvl4pPr marL="2438339" lvl="3" indent="-380990" algn="l">
              <a:lnSpc>
                <a:spcPct val="107000"/>
              </a:lnSpc>
              <a:spcBef>
                <a:spcPts val="0"/>
              </a:spcBef>
              <a:spcAft>
                <a:spcPts val="0"/>
              </a:spcAft>
              <a:buSzPts val="900"/>
              <a:buChar char="•"/>
              <a:defRPr sz="1200"/>
            </a:lvl4pPr>
            <a:lvl5pPr marL="3047924" lvl="4" indent="-440256" algn="l">
              <a:lnSpc>
                <a:spcPct val="96000"/>
              </a:lnSpc>
              <a:spcBef>
                <a:spcPts val="1867"/>
              </a:spcBef>
              <a:spcAft>
                <a:spcPts val="0"/>
              </a:spcAft>
              <a:buSzPts val="1600"/>
              <a:buChar char="​"/>
              <a:defRPr sz="2133"/>
            </a:lvl5pPr>
            <a:lvl6pPr marL="3657509" lvl="5" indent="-406390" algn="l">
              <a:lnSpc>
                <a:spcPct val="96000"/>
              </a:lnSpc>
              <a:spcBef>
                <a:spcPts val="0"/>
              </a:spcBef>
              <a:spcAft>
                <a:spcPts val="0"/>
              </a:spcAft>
              <a:buClr>
                <a:schemeClr val="dk1"/>
              </a:buClr>
              <a:buSzPts val="1200"/>
              <a:buChar char="​"/>
              <a:defRPr sz="1600"/>
            </a:lvl6pPr>
            <a:lvl7pPr marL="4267093" lvl="6" indent="-406390" algn="l">
              <a:lnSpc>
                <a:spcPct val="107000"/>
              </a:lnSpc>
              <a:spcBef>
                <a:spcPts val="1200"/>
              </a:spcBef>
              <a:spcAft>
                <a:spcPts val="0"/>
              </a:spcAft>
              <a:buClr>
                <a:schemeClr val="dk1"/>
              </a:buClr>
              <a:buSzPts val="1200"/>
              <a:buChar char="​"/>
              <a:defRPr/>
            </a:lvl7pPr>
            <a:lvl8pPr marL="4876678" lvl="7" indent="-423323" algn="l">
              <a:lnSpc>
                <a:spcPct val="87000"/>
              </a:lnSpc>
              <a:spcBef>
                <a:spcPts val="1867"/>
              </a:spcBef>
              <a:spcAft>
                <a:spcPts val="0"/>
              </a:spcAft>
              <a:buClr>
                <a:schemeClr val="dk1"/>
              </a:buClr>
              <a:buSzPts val="1400"/>
              <a:buChar char="​"/>
              <a:defRPr/>
            </a:lvl8pPr>
            <a:lvl9pPr marL="5486263" lvl="8" indent="-423323" algn="l">
              <a:lnSpc>
                <a:spcPct val="87000"/>
              </a:lnSpc>
              <a:spcBef>
                <a:spcPts val="1867"/>
              </a:spcBef>
              <a:spcAft>
                <a:spcPts val="0"/>
              </a:spcAft>
              <a:buClr>
                <a:schemeClr val="dk1"/>
              </a:buClr>
              <a:buSzPts val="1400"/>
              <a:buChar char="​"/>
              <a:defRPr/>
            </a:lvl9pPr>
          </a:lstStyle>
          <a:p>
            <a:endParaRPr/>
          </a:p>
        </p:txBody>
      </p:sp>
      <p:sp>
        <p:nvSpPr>
          <p:cNvPr id="553" name="Google Shape;553;g14510f27666_0_518"/>
          <p:cNvSpPr txBox="1">
            <a:spLocks noGrp="1"/>
          </p:cNvSpPr>
          <p:nvPr>
            <p:ph type="subTitle" idx="3"/>
          </p:nvPr>
        </p:nvSpPr>
        <p:spPr>
          <a:xfrm>
            <a:off x="494189" y="1088136"/>
            <a:ext cx="11188400" cy="265600"/>
          </a:xfrm>
          <a:prstGeom prst="rect">
            <a:avLst/>
          </a:prstGeom>
          <a:noFill/>
          <a:ln>
            <a:noFill/>
          </a:ln>
        </p:spPr>
        <p:txBody>
          <a:bodyPr spcFirstLastPara="1" wrap="square" lIns="0" tIns="0" rIns="0" bIns="0" anchor="t" anchorCtr="0">
            <a:noAutofit/>
          </a:bodyPr>
          <a:lstStyle>
            <a:lvl1pPr lvl="0" algn="l">
              <a:lnSpc>
                <a:spcPct val="96000"/>
              </a:lnSpc>
              <a:spcBef>
                <a:spcPts val="933"/>
              </a:spcBef>
              <a:spcAft>
                <a:spcPts val="0"/>
              </a:spcAft>
              <a:buSzPts val="1400"/>
              <a:buNone/>
              <a:defRPr sz="1867">
                <a:solidFill>
                  <a:schemeClr val="dk1"/>
                </a:solidFill>
              </a:defRPr>
            </a:lvl1pPr>
            <a:lvl2pPr lvl="1" algn="ctr">
              <a:lnSpc>
                <a:spcPct val="107000"/>
              </a:lnSpc>
              <a:spcBef>
                <a:spcPts val="0"/>
              </a:spcBef>
              <a:spcAft>
                <a:spcPts val="0"/>
              </a:spcAft>
              <a:buSzPts val="1500"/>
              <a:buNone/>
              <a:defRPr sz="2000"/>
            </a:lvl2pPr>
            <a:lvl3pPr lvl="2" algn="ctr">
              <a:lnSpc>
                <a:spcPct val="107000"/>
              </a:lnSpc>
              <a:spcBef>
                <a:spcPts val="0"/>
              </a:spcBef>
              <a:spcAft>
                <a:spcPts val="0"/>
              </a:spcAft>
              <a:buSzPts val="1400"/>
              <a:buNone/>
              <a:defRPr sz="1867"/>
            </a:lvl3pPr>
            <a:lvl4pPr lvl="3" algn="ctr">
              <a:lnSpc>
                <a:spcPct val="107000"/>
              </a:lnSpc>
              <a:spcBef>
                <a:spcPts val="0"/>
              </a:spcBef>
              <a:spcAft>
                <a:spcPts val="0"/>
              </a:spcAft>
              <a:buSzPts val="1200"/>
              <a:buNone/>
              <a:defRPr sz="1600"/>
            </a:lvl4pPr>
            <a:lvl5pPr lvl="4" algn="ctr">
              <a:lnSpc>
                <a:spcPct val="96000"/>
              </a:lnSpc>
              <a:spcBef>
                <a:spcPts val="1867"/>
              </a:spcBef>
              <a:spcAft>
                <a:spcPts val="0"/>
              </a:spcAft>
              <a:buSzPts val="1200"/>
              <a:buNone/>
              <a:defRPr sz="1600"/>
            </a:lvl5pPr>
            <a:lvl6pPr lvl="5" algn="ctr">
              <a:lnSpc>
                <a:spcPct val="96000"/>
              </a:lnSpc>
              <a:spcBef>
                <a:spcPts val="0"/>
              </a:spcBef>
              <a:spcAft>
                <a:spcPts val="0"/>
              </a:spcAft>
              <a:buClr>
                <a:schemeClr val="dk1"/>
              </a:buClr>
              <a:buSzPts val="1200"/>
              <a:buNone/>
              <a:defRPr sz="1600"/>
            </a:lvl6pPr>
            <a:lvl7pPr lvl="6" algn="ctr">
              <a:lnSpc>
                <a:spcPct val="107000"/>
              </a:lnSpc>
              <a:spcBef>
                <a:spcPts val="1200"/>
              </a:spcBef>
              <a:spcAft>
                <a:spcPts val="0"/>
              </a:spcAft>
              <a:buClr>
                <a:schemeClr val="dk1"/>
              </a:buClr>
              <a:buSzPts val="1200"/>
              <a:buNone/>
              <a:defRPr sz="1600"/>
            </a:lvl7pPr>
            <a:lvl8pPr lvl="7" algn="ctr">
              <a:lnSpc>
                <a:spcPct val="87000"/>
              </a:lnSpc>
              <a:spcBef>
                <a:spcPts val="1867"/>
              </a:spcBef>
              <a:spcAft>
                <a:spcPts val="0"/>
              </a:spcAft>
              <a:buClr>
                <a:schemeClr val="dk1"/>
              </a:buClr>
              <a:buSzPts val="1200"/>
              <a:buNone/>
              <a:defRPr sz="1600"/>
            </a:lvl8pPr>
            <a:lvl9pPr lvl="8" algn="ctr">
              <a:lnSpc>
                <a:spcPct val="87000"/>
              </a:lnSpc>
              <a:spcBef>
                <a:spcPts val="1867"/>
              </a:spcBef>
              <a:spcAft>
                <a:spcPts val="0"/>
              </a:spcAft>
              <a:buClr>
                <a:schemeClr val="dk1"/>
              </a:buClr>
              <a:buSzPts val="1200"/>
              <a:buNone/>
              <a:defRPr sz="1600"/>
            </a:lvl9pPr>
          </a:lstStyle>
          <a:p>
            <a:endParaRPr/>
          </a:p>
        </p:txBody>
      </p:sp>
      <p:sp>
        <p:nvSpPr>
          <p:cNvPr id="554" name="Google Shape;554;g14510f27666_0_518"/>
          <p:cNvSpPr txBox="1">
            <a:spLocks noGrp="1"/>
          </p:cNvSpPr>
          <p:nvPr>
            <p:ph type="body" idx="4"/>
          </p:nvPr>
        </p:nvSpPr>
        <p:spPr>
          <a:xfrm>
            <a:off x="4308763" y="4343399"/>
            <a:ext cx="3573200" cy="2057200"/>
          </a:xfrm>
          <a:prstGeom prst="rect">
            <a:avLst/>
          </a:prstGeom>
          <a:noFill/>
          <a:ln>
            <a:noFill/>
          </a:ln>
        </p:spPr>
        <p:txBody>
          <a:bodyPr spcFirstLastPara="1" wrap="square" lIns="0" tIns="0" rIns="0" bIns="0" anchor="t" anchorCtr="0">
            <a:noAutofit/>
          </a:bodyPr>
          <a:lstStyle>
            <a:lvl1pPr marL="609585" lvl="0" indent="-406390" algn="l">
              <a:lnSpc>
                <a:spcPct val="107000"/>
              </a:lnSpc>
              <a:spcBef>
                <a:spcPts val="1200"/>
              </a:spcBef>
              <a:spcAft>
                <a:spcPts val="0"/>
              </a:spcAft>
              <a:buSzPts val="1200"/>
              <a:buChar char="•"/>
              <a:defRPr sz="1600"/>
            </a:lvl1pPr>
            <a:lvl2pPr marL="1219170" lvl="1" indent="-406390" algn="l">
              <a:lnSpc>
                <a:spcPct val="107000"/>
              </a:lnSpc>
              <a:spcBef>
                <a:spcPts val="0"/>
              </a:spcBef>
              <a:spcAft>
                <a:spcPts val="0"/>
              </a:spcAft>
              <a:buSzPts val="1200"/>
              <a:buChar char="•"/>
              <a:defRPr sz="1600"/>
            </a:lvl2pPr>
            <a:lvl3pPr marL="1828754" lvl="2" indent="-380990" algn="l">
              <a:lnSpc>
                <a:spcPct val="107000"/>
              </a:lnSpc>
              <a:spcBef>
                <a:spcPts val="0"/>
              </a:spcBef>
              <a:spcAft>
                <a:spcPts val="0"/>
              </a:spcAft>
              <a:buSzPts val="900"/>
              <a:buChar char="•"/>
              <a:defRPr sz="1200"/>
            </a:lvl3pPr>
            <a:lvl4pPr marL="2438339" lvl="3" indent="-380990" algn="l">
              <a:lnSpc>
                <a:spcPct val="107000"/>
              </a:lnSpc>
              <a:spcBef>
                <a:spcPts val="0"/>
              </a:spcBef>
              <a:spcAft>
                <a:spcPts val="0"/>
              </a:spcAft>
              <a:buSzPts val="900"/>
              <a:buChar char="•"/>
              <a:defRPr sz="1200"/>
            </a:lvl4pPr>
            <a:lvl5pPr marL="3047924" lvl="4" indent="-440256" algn="l">
              <a:lnSpc>
                <a:spcPct val="96000"/>
              </a:lnSpc>
              <a:spcBef>
                <a:spcPts val="1867"/>
              </a:spcBef>
              <a:spcAft>
                <a:spcPts val="0"/>
              </a:spcAft>
              <a:buSzPts val="1600"/>
              <a:buChar char="​"/>
              <a:defRPr sz="2133"/>
            </a:lvl5pPr>
            <a:lvl6pPr marL="3657509" lvl="5" indent="-406390" algn="l">
              <a:lnSpc>
                <a:spcPct val="96000"/>
              </a:lnSpc>
              <a:spcBef>
                <a:spcPts val="0"/>
              </a:spcBef>
              <a:spcAft>
                <a:spcPts val="0"/>
              </a:spcAft>
              <a:buClr>
                <a:schemeClr val="dk1"/>
              </a:buClr>
              <a:buSzPts val="1200"/>
              <a:buChar char="​"/>
              <a:defRPr sz="1600"/>
            </a:lvl6pPr>
            <a:lvl7pPr marL="4267093" lvl="6" indent="-423323" algn="l">
              <a:lnSpc>
                <a:spcPct val="107000"/>
              </a:lnSpc>
              <a:spcBef>
                <a:spcPts val="1200"/>
              </a:spcBef>
              <a:spcAft>
                <a:spcPts val="0"/>
              </a:spcAft>
              <a:buClr>
                <a:schemeClr val="dk1"/>
              </a:buClr>
              <a:buSzPts val="1400"/>
              <a:buChar char="​"/>
              <a:defRPr/>
            </a:lvl7pPr>
            <a:lvl8pPr marL="4876678" lvl="7" indent="-423323" algn="l">
              <a:lnSpc>
                <a:spcPct val="87000"/>
              </a:lnSpc>
              <a:spcBef>
                <a:spcPts val="1867"/>
              </a:spcBef>
              <a:spcAft>
                <a:spcPts val="0"/>
              </a:spcAft>
              <a:buClr>
                <a:schemeClr val="dk1"/>
              </a:buClr>
              <a:buSzPts val="1400"/>
              <a:buChar char="​"/>
              <a:defRPr/>
            </a:lvl8pPr>
            <a:lvl9pPr marL="5486263" lvl="8" indent="-423323" algn="l">
              <a:lnSpc>
                <a:spcPct val="87000"/>
              </a:lnSpc>
              <a:spcBef>
                <a:spcPts val="1867"/>
              </a:spcBef>
              <a:spcAft>
                <a:spcPts val="0"/>
              </a:spcAft>
              <a:buClr>
                <a:schemeClr val="dk1"/>
              </a:buClr>
              <a:buSzPts val="1400"/>
              <a:buChar char="​"/>
              <a:defRPr/>
            </a:lvl9pPr>
          </a:lstStyle>
          <a:p>
            <a:endParaRPr/>
          </a:p>
        </p:txBody>
      </p:sp>
      <p:sp>
        <p:nvSpPr>
          <p:cNvPr id="555" name="Google Shape;555;g14510f27666_0_518"/>
          <p:cNvSpPr txBox="1">
            <a:spLocks noGrp="1"/>
          </p:cNvSpPr>
          <p:nvPr>
            <p:ph type="body" idx="5"/>
          </p:nvPr>
        </p:nvSpPr>
        <p:spPr>
          <a:xfrm>
            <a:off x="8125275" y="4343399"/>
            <a:ext cx="3573200" cy="2057200"/>
          </a:xfrm>
          <a:prstGeom prst="rect">
            <a:avLst/>
          </a:prstGeom>
          <a:noFill/>
          <a:ln>
            <a:noFill/>
          </a:ln>
        </p:spPr>
        <p:txBody>
          <a:bodyPr spcFirstLastPara="1" wrap="square" lIns="0" tIns="0" rIns="0" bIns="0" anchor="t" anchorCtr="0">
            <a:noAutofit/>
          </a:bodyPr>
          <a:lstStyle>
            <a:lvl1pPr marL="609585" lvl="0" indent="-406390" algn="l">
              <a:lnSpc>
                <a:spcPct val="107000"/>
              </a:lnSpc>
              <a:spcBef>
                <a:spcPts val="1200"/>
              </a:spcBef>
              <a:spcAft>
                <a:spcPts val="0"/>
              </a:spcAft>
              <a:buSzPts val="1200"/>
              <a:buChar char="•"/>
              <a:defRPr sz="1600"/>
            </a:lvl1pPr>
            <a:lvl2pPr marL="1219170" lvl="1" indent="-406390" algn="l">
              <a:lnSpc>
                <a:spcPct val="107000"/>
              </a:lnSpc>
              <a:spcBef>
                <a:spcPts val="0"/>
              </a:spcBef>
              <a:spcAft>
                <a:spcPts val="0"/>
              </a:spcAft>
              <a:buSzPts val="1200"/>
              <a:buChar char="•"/>
              <a:defRPr sz="1600"/>
            </a:lvl2pPr>
            <a:lvl3pPr marL="1828754" lvl="2" indent="-380990" algn="l">
              <a:lnSpc>
                <a:spcPct val="107000"/>
              </a:lnSpc>
              <a:spcBef>
                <a:spcPts val="0"/>
              </a:spcBef>
              <a:spcAft>
                <a:spcPts val="0"/>
              </a:spcAft>
              <a:buSzPts val="900"/>
              <a:buChar char="•"/>
              <a:defRPr sz="1200"/>
            </a:lvl3pPr>
            <a:lvl4pPr marL="2438339" lvl="3" indent="-380990" algn="l">
              <a:lnSpc>
                <a:spcPct val="107000"/>
              </a:lnSpc>
              <a:spcBef>
                <a:spcPts val="0"/>
              </a:spcBef>
              <a:spcAft>
                <a:spcPts val="0"/>
              </a:spcAft>
              <a:buSzPts val="900"/>
              <a:buChar char="•"/>
              <a:defRPr sz="1200"/>
            </a:lvl4pPr>
            <a:lvl5pPr marL="3047924" lvl="4" indent="-440256" algn="l">
              <a:lnSpc>
                <a:spcPct val="96000"/>
              </a:lnSpc>
              <a:spcBef>
                <a:spcPts val="1867"/>
              </a:spcBef>
              <a:spcAft>
                <a:spcPts val="0"/>
              </a:spcAft>
              <a:buSzPts val="1600"/>
              <a:buChar char="​"/>
              <a:defRPr sz="2133"/>
            </a:lvl5pPr>
            <a:lvl6pPr marL="3657509" lvl="5" indent="-406390" algn="l">
              <a:lnSpc>
                <a:spcPct val="96000"/>
              </a:lnSpc>
              <a:spcBef>
                <a:spcPts val="0"/>
              </a:spcBef>
              <a:spcAft>
                <a:spcPts val="0"/>
              </a:spcAft>
              <a:buClr>
                <a:schemeClr val="dk1"/>
              </a:buClr>
              <a:buSzPts val="1200"/>
              <a:buChar char="​"/>
              <a:defRPr sz="1600"/>
            </a:lvl6pPr>
            <a:lvl7pPr marL="4267093" lvl="6" indent="-423323" algn="l">
              <a:lnSpc>
                <a:spcPct val="107000"/>
              </a:lnSpc>
              <a:spcBef>
                <a:spcPts val="1200"/>
              </a:spcBef>
              <a:spcAft>
                <a:spcPts val="0"/>
              </a:spcAft>
              <a:buClr>
                <a:schemeClr val="dk1"/>
              </a:buClr>
              <a:buSzPts val="1400"/>
              <a:buChar char="​"/>
              <a:defRPr/>
            </a:lvl7pPr>
            <a:lvl8pPr marL="4876678" lvl="7" indent="-423323" algn="l">
              <a:lnSpc>
                <a:spcPct val="87000"/>
              </a:lnSpc>
              <a:spcBef>
                <a:spcPts val="1867"/>
              </a:spcBef>
              <a:spcAft>
                <a:spcPts val="0"/>
              </a:spcAft>
              <a:buClr>
                <a:schemeClr val="dk1"/>
              </a:buClr>
              <a:buSzPts val="1400"/>
              <a:buChar char="​"/>
              <a:defRPr/>
            </a:lvl8pPr>
            <a:lvl9pPr marL="5486263" lvl="8" indent="-423323" algn="l">
              <a:lnSpc>
                <a:spcPct val="87000"/>
              </a:lnSpc>
              <a:spcBef>
                <a:spcPts val="1867"/>
              </a:spcBef>
              <a:spcAft>
                <a:spcPts val="0"/>
              </a:spcAft>
              <a:buClr>
                <a:schemeClr val="dk1"/>
              </a:buClr>
              <a:buSzPts val="1400"/>
              <a:buChar char="​"/>
              <a:defRPr/>
            </a:lvl9pPr>
          </a:lstStyle>
          <a:p>
            <a:endParaRPr/>
          </a:p>
        </p:txBody>
      </p:sp>
      <p:sp>
        <p:nvSpPr>
          <p:cNvPr id="556" name="Google Shape;556;g14510f27666_0_518"/>
          <p:cNvSpPr txBox="1">
            <a:spLocks noGrp="1"/>
          </p:cNvSpPr>
          <p:nvPr>
            <p:ph type="ftr" idx="11"/>
          </p:nvPr>
        </p:nvSpPr>
        <p:spPr>
          <a:xfrm>
            <a:off x="495299" y="6391291"/>
            <a:ext cx="6598000" cy="118000"/>
          </a:xfrm>
          <a:prstGeom prst="rect">
            <a:avLst/>
          </a:prstGeom>
          <a:noFill/>
          <a:ln>
            <a:noFill/>
          </a:ln>
        </p:spPr>
        <p:txBody>
          <a:bodyPr spcFirstLastPara="1" wrap="square" lIns="0" tIns="0" rIns="0" bIns="0" anchor="b" anchorCtr="0">
            <a:noAutofit/>
          </a:bodyPr>
          <a:lstStyle>
            <a:lvl1pPr lvl="0" algn="l">
              <a:lnSpc>
                <a:spcPct val="96000"/>
              </a:lnSpc>
              <a:spcBef>
                <a:spcPts val="0"/>
              </a:spcBef>
              <a:spcAft>
                <a:spcPts val="0"/>
              </a:spcAft>
              <a:buClr>
                <a:srgbClr val="3253DC"/>
              </a:buClr>
              <a:buSzPts val="600"/>
              <a:buFont typeface="Arial"/>
              <a:buNone/>
              <a:defRPr sz="800">
                <a:solidFill>
                  <a:srgbClr val="A5A5A5"/>
                </a:solidFill>
                <a:latin typeface="Space Mono"/>
                <a:ea typeface="Space Mono"/>
                <a:cs typeface="Space Mono"/>
                <a:sym typeface="Space Mono"/>
              </a:defRPr>
            </a:lvl1pPr>
            <a:lvl2pPr lvl="1" algn="l">
              <a:lnSpc>
                <a:spcPct val="100000"/>
              </a:lnSpc>
              <a:spcBef>
                <a:spcPts val="267"/>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extLst>
      <p:ext uri="{BB962C8B-B14F-4D97-AF65-F5344CB8AC3E}">
        <p14:creationId xmlns:p14="http://schemas.microsoft.com/office/powerpoint/2010/main" val="3086176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matchingName="Chart and Two Columns">
  <p:cSld name="Chart and Two Columns">
    <p:spTree>
      <p:nvGrpSpPr>
        <p:cNvPr id="1" name="Shape 557"/>
        <p:cNvGrpSpPr/>
        <p:nvPr/>
      </p:nvGrpSpPr>
      <p:grpSpPr>
        <a:xfrm>
          <a:off x="0" y="0"/>
          <a:ext cx="0" cy="0"/>
          <a:chOff x="0" y="0"/>
          <a:chExt cx="0" cy="0"/>
        </a:xfrm>
      </p:grpSpPr>
      <p:sp>
        <p:nvSpPr>
          <p:cNvPr id="558" name="Google Shape;558;g14510f27666_0_526"/>
          <p:cNvSpPr txBox="1">
            <a:spLocks noGrp="1"/>
          </p:cNvSpPr>
          <p:nvPr>
            <p:ph type="title"/>
          </p:nvPr>
        </p:nvSpPr>
        <p:spPr>
          <a:xfrm>
            <a:off x="495300" y="549415"/>
            <a:ext cx="11187200" cy="455200"/>
          </a:xfrm>
          <a:prstGeom prst="rect">
            <a:avLst/>
          </a:prstGeom>
          <a:noFill/>
          <a:ln>
            <a:noFill/>
          </a:ln>
        </p:spPr>
        <p:txBody>
          <a:bodyPr spcFirstLastPara="1" wrap="square" lIns="0" tIns="0" rIns="0" bIns="0" anchor="b" anchorCtr="0">
            <a:noAutofit/>
          </a:bodyPr>
          <a:lstStyle>
            <a:lvl1pPr lvl="0" algn="l">
              <a:lnSpc>
                <a:spcPct val="84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59" name="Google Shape;559;g14510f27666_0_526"/>
          <p:cNvSpPr txBox="1">
            <a:spLocks noGrp="1"/>
          </p:cNvSpPr>
          <p:nvPr>
            <p:ph type="body" idx="1"/>
          </p:nvPr>
        </p:nvSpPr>
        <p:spPr>
          <a:xfrm>
            <a:off x="495299" y="1719072"/>
            <a:ext cx="11202800" cy="2391200"/>
          </a:xfrm>
          <a:prstGeom prst="rect">
            <a:avLst/>
          </a:prstGeom>
          <a:noFill/>
          <a:ln>
            <a:noFill/>
          </a:ln>
        </p:spPr>
        <p:txBody>
          <a:bodyPr spcFirstLastPara="1" wrap="square" lIns="0" tIns="0" rIns="0" bIns="0" anchor="t" anchorCtr="0">
            <a:noAutofit/>
          </a:bodyPr>
          <a:lstStyle>
            <a:lvl1pPr marL="609585" lvl="0" indent="-423323" algn="l">
              <a:lnSpc>
                <a:spcPct val="107000"/>
              </a:lnSpc>
              <a:spcBef>
                <a:spcPts val="1200"/>
              </a:spcBef>
              <a:spcAft>
                <a:spcPts val="0"/>
              </a:spcAft>
              <a:buSzPts val="1400"/>
              <a:buChar char="•"/>
              <a:defRPr/>
            </a:lvl1pPr>
            <a:lvl2pPr marL="1219170" lvl="1" indent="-423323" algn="l">
              <a:lnSpc>
                <a:spcPct val="107000"/>
              </a:lnSpc>
              <a:spcBef>
                <a:spcPts val="0"/>
              </a:spcBef>
              <a:spcAft>
                <a:spcPts val="0"/>
              </a:spcAft>
              <a:buSzPts val="1400"/>
              <a:buChar char="•"/>
              <a:defRPr/>
            </a:lvl2pPr>
            <a:lvl3pPr marL="1828754" lvl="2" indent="-423323" algn="l">
              <a:lnSpc>
                <a:spcPct val="107000"/>
              </a:lnSpc>
              <a:spcBef>
                <a:spcPts val="0"/>
              </a:spcBef>
              <a:spcAft>
                <a:spcPts val="0"/>
              </a:spcAft>
              <a:buSzPts val="1400"/>
              <a:buChar char="•"/>
              <a:defRPr/>
            </a:lvl3pPr>
            <a:lvl4pPr marL="2438339" lvl="3" indent="-423323" algn="l">
              <a:lnSpc>
                <a:spcPct val="107000"/>
              </a:lnSpc>
              <a:spcBef>
                <a:spcPts val="0"/>
              </a:spcBef>
              <a:spcAft>
                <a:spcPts val="0"/>
              </a:spcAft>
              <a:buSzPts val="1400"/>
              <a:buChar char="•"/>
              <a:defRPr/>
            </a:lvl4pPr>
            <a:lvl5pPr marL="3047924" lvl="4" indent="-423323" algn="l">
              <a:lnSpc>
                <a:spcPct val="96000"/>
              </a:lnSpc>
              <a:spcBef>
                <a:spcPts val="1867"/>
              </a:spcBef>
              <a:spcAft>
                <a:spcPts val="0"/>
              </a:spcAft>
              <a:buSzPts val="1400"/>
              <a:buChar char="​"/>
              <a:defRPr/>
            </a:lvl5pPr>
            <a:lvl6pPr marL="3657509" lvl="5" indent="-423323" algn="l">
              <a:lnSpc>
                <a:spcPct val="96000"/>
              </a:lnSpc>
              <a:spcBef>
                <a:spcPts val="0"/>
              </a:spcBef>
              <a:spcAft>
                <a:spcPts val="0"/>
              </a:spcAft>
              <a:buClr>
                <a:schemeClr val="dk1"/>
              </a:buClr>
              <a:buSzPts val="1400"/>
              <a:buChar char="​"/>
              <a:defRPr/>
            </a:lvl6pPr>
            <a:lvl7pPr marL="4267093" lvl="6" indent="-423323" algn="l">
              <a:lnSpc>
                <a:spcPct val="107000"/>
              </a:lnSpc>
              <a:spcBef>
                <a:spcPts val="1200"/>
              </a:spcBef>
              <a:spcAft>
                <a:spcPts val="0"/>
              </a:spcAft>
              <a:buClr>
                <a:schemeClr val="dk1"/>
              </a:buClr>
              <a:buSzPts val="1400"/>
              <a:buChar char="​"/>
              <a:defRPr/>
            </a:lvl7pPr>
            <a:lvl8pPr marL="4876678" lvl="7" indent="-423323" algn="l">
              <a:lnSpc>
                <a:spcPct val="87000"/>
              </a:lnSpc>
              <a:spcBef>
                <a:spcPts val="1867"/>
              </a:spcBef>
              <a:spcAft>
                <a:spcPts val="0"/>
              </a:spcAft>
              <a:buClr>
                <a:schemeClr val="dk1"/>
              </a:buClr>
              <a:buSzPts val="1400"/>
              <a:buChar char="​"/>
              <a:defRPr/>
            </a:lvl8pPr>
            <a:lvl9pPr marL="5486263" lvl="8" indent="-423323" algn="l">
              <a:lnSpc>
                <a:spcPct val="87000"/>
              </a:lnSpc>
              <a:spcBef>
                <a:spcPts val="1867"/>
              </a:spcBef>
              <a:spcAft>
                <a:spcPts val="0"/>
              </a:spcAft>
              <a:buClr>
                <a:schemeClr val="dk1"/>
              </a:buClr>
              <a:buSzPts val="1400"/>
              <a:buChar char="​"/>
              <a:defRPr/>
            </a:lvl9pPr>
          </a:lstStyle>
          <a:p>
            <a:endParaRPr/>
          </a:p>
        </p:txBody>
      </p:sp>
      <p:sp>
        <p:nvSpPr>
          <p:cNvPr id="560" name="Google Shape;560;g14510f27666_0_526"/>
          <p:cNvSpPr txBox="1">
            <a:spLocks noGrp="1"/>
          </p:cNvSpPr>
          <p:nvPr>
            <p:ph type="subTitle" idx="2"/>
          </p:nvPr>
        </p:nvSpPr>
        <p:spPr>
          <a:xfrm>
            <a:off x="494189" y="1088136"/>
            <a:ext cx="11188400" cy="265600"/>
          </a:xfrm>
          <a:prstGeom prst="rect">
            <a:avLst/>
          </a:prstGeom>
          <a:noFill/>
          <a:ln>
            <a:noFill/>
          </a:ln>
        </p:spPr>
        <p:txBody>
          <a:bodyPr spcFirstLastPara="1" wrap="square" lIns="0" tIns="0" rIns="0" bIns="0" anchor="t" anchorCtr="0">
            <a:noAutofit/>
          </a:bodyPr>
          <a:lstStyle>
            <a:lvl1pPr lvl="0" algn="l">
              <a:lnSpc>
                <a:spcPct val="96000"/>
              </a:lnSpc>
              <a:spcBef>
                <a:spcPts val="933"/>
              </a:spcBef>
              <a:spcAft>
                <a:spcPts val="0"/>
              </a:spcAft>
              <a:buSzPts val="1400"/>
              <a:buNone/>
              <a:defRPr sz="1867">
                <a:solidFill>
                  <a:schemeClr val="dk1"/>
                </a:solidFill>
              </a:defRPr>
            </a:lvl1pPr>
            <a:lvl2pPr lvl="1" algn="ctr">
              <a:lnSpc>
                <a:spcPct val="107000"/>
              </a:lnSpc>
              <a:spcBef>
                <a:spcPts val="0"/>
              </a:spcBef>
              <a:spcAft>
                <a:spcPts val="0"/>
              </a:spcAft>
              <a:buSzPts val="1500"/>
              <a:buNone/>
              <a:defRPr sz="2000"/>
            </a:lvl2pPr>
            <a:lvl3pPr lvl="2" algn="ctr">
              <a:lnSpc>
                <a:spcPct val="107000"/>
              </a:lnSpc>
              <a:spcBef>
                <a:spcPts val="0"/>
              </a:spcBef>
              <a:spcAft>
                <a:spcPts val="0"/>
              </a:spcAft>
              <a:buSzPts val="1400"/>
              <a:buNone/>
              <a:defRPr sz="1867"/>
            </a:lvl3pPr>
            <a:lvl4pPr lvl="3" algn="ctr">
              <a:lnSpc>
                <a:spcPct val="107000"/>
              </a:lnSpc>
              <a:spcBef>
                <a:spcPts val="0"/>
              </a:spcBef>
              <a:spcAft>
                <a:spcPts val="0"/>
              </a:spcAft>
              <a:buSzPts val="1200"/>
              <a:buNone/>
              <a:defRPr sz="1600"/>
            </a:lvl4pPr>
            <a:lvl5pPr lvl="4" algn="ctr">
              <a:lnSpc>
                <a:spcPct val="96000"/>
              </a:lnSpc>
              <a:spcBef>
                <a:spcPts val="1867"/>
              </a:spcBef>
              <a:spcAft>
                <a:spcPts val="0"/>
              </a:spcAft>
              <a:buSzPts val="1200"/>
              <a:buNone/>
              <a:defRPr sz="1600"/>
            </a:lvl5pPr>
            <a:lvl6pPr lvl="5" algn="ctr">
              <a:lnSpc>
                <a:spcPct val="96000"/>
              </a:lnSpc>
              <a:spcBef>
                <a:spcPts val="0"/>
              </a:spcBef>
              <a:spcAft>
                <a:spcPts val="0"/>
              </a:spcAft>
              <a:buClr>
                <a:schemeClr val="dk1"/>
              </a:buClr>
              <a:buSzPts val="1200"/>
              <a:buNone/>
              <a:defRPr sz="1600"/>
            </a:lvl6pPr>
            <a:lvl7pPr lvl="6" algn="ctr">
              <a:lnSpc>
                <a:spcPct val="107000"/>
              </a:lnSpc>
              <a:spcBef>
                <a:spcPts val="1200"/>
              </a:spcBef>
              <a:spcAft>
                <a:spcPts val="0"/>
              </a:spcAft>
              <a:buClr>
                <a:schemeClr val="dk1"/>
              </a:buClr>
              <a:buSzPts val="1200"/>
              <a:buNone/>
              <a:defRPr sz="1600"/>
            </a:lvl7pPr>
            <a:lvl8pPr lvl="7" algn="ctr">
              <a:lnSpc>
                <a:spcPct val="87000"/>
              </a:lnSpc>
              <a:spcBef>
                <a:spcPts val="1867"/>
              </a:spcBef>
              <a:spcAft>
                <a:spcPts val="0"/>
              </a:spcAft>
              <a:buClr>
                <a:schemeClr val="dk1"/>
              </a:buClr>
              <a:buSzPts val="1200"/>
              <a:buNone/>
              <a:defRPr sz="1600"/>
            </a:lvl8pPr>
            <a:lvl9pPr lvl="8" algn="ctr">
              <a:lnSpc>
                <a:spcPct val="87000"/>
              </a:lnSpc>
              <a:spcBef>
                <a:spcPts val="1867"/>
              </a:spcBef>
              <a:spcAft>
                <a:spcPts val="0"/>
              </a:spcAft>
              <a:buClr>
                <a:schemeClr val="dk1"/>
              </a:buClr>
              <a:buSzPts val="1200"/>
              <a:buNone/>
              <a:defRPr sz="1600"/>
            </a:lvl9pPr>
          </a:lstStyle>
          <a:p>
            <a:endParaRPr/>
          </a:p>
        </p:txBody>
      </p:sp>
      <p:sp>
        <p:nvSpPr>
          <p:cNvPr id="561" name="Google Shape;561;g14510f27666_0_526"/>
          <p:cNvSpPr txBox="1">
            <a:spLocks noGrp="1"/>
          </p:cNvSpPr>
          <p:nvPr>
            <p:ph type="body" idx="3"/>
          </p:nvPr>
        </p:nvSpPr>
        <p:spPr>
          <a:xfrm>
            <a:off x="495299" y="4343399"/>
            <a:ext cx="5480400" cy="2057200"/>
          </a:xfrm>
          <a:prstGeom prst="rect">
            <a:avLst/>
          </a:prstGeom>
          <a:noFill/>
          <a:ln>
            <a:noFill/>
          </a:ln>
        </p:spPr>
        <p:txBody>
          <a:bodyPr spcFirstLastPara="1" wrap="square" lIns="0" tIns="0" rIns="0" bIns="0" anchor="t" anchorCtr="0">
            <a:noAutofit/>
          </a:bodyPr>
          <a:lstStyle>
            <a:lvl1pPr marL="609585" lvl="0" indent="-406390" algn="l">
              <a:lnSpc>
                <a:spcPct val="107000"/>
              </a:lnSpc>
              <a:spcBef>
                <a:spcPts val="1200"/>
              </a:spcBef>
              <a:spcAft>
                <a:spcPts val="0"/>
              </a:spcAft>
              <a:buSzPts val="1200"/>
              <a:buChar char="•"/>
              <a:defRPr sz="1600"/>
            </a:lvl1pPr>
            <a:lvl2pPr marL="1219170" lvl="1" indent="-406390" algn="l">
              <a:lnSpc>
                <a:spcPct val="107000"/>
              </a:lnSpc>
              <a:spcBef>
                <a:spcPts val="0"/>
              </a:spcBef>
              <a:spcAft>
                <a:spcPts val="0"/>
              </a:spcAft>
              <a:buSzPts val="1200"/>
              <a:buChar char="•"/>
              <a:defRPr sz="1600"/>
            </a:lvl2pPr>
            <a:lvl3pPr marL="1828754" lvl="2" indent="-380990" algn="l">
              <a:lnSpc>
                <a:spcPct val="107000"/>
              </a:lnSpc>
              <a:spcBef>
                <a:spcPts val="0"/>
              </a:spcBef>
              <a:spcAft>
                <a:spcPts val="0"/>
              </a:spcAft>
              <a:buSzPts val="900"/>
              <a:buChar char="•"/>
              <a:defRPr sz="1200"/>
            </a:lvl3pPr>
            <a:lvl4pPr marL="2438339" lvl="3" indent="-380990" algn="l">
              <a:lnSpc>
                <a:spcPct val="107000"/>
              </a:lnSpc>
              <a:spcBef>
                <a:spcPts val="0"/>
              </a:spcBef>
              <a:spcAft>
                <a:spcPts val="0"/>
              </a:spcAft>
              <a:buSzPts val="900"/>
              <a:buChar char="•"/>
              <a:defRPr sz="1200"/>
            </a:lvl4pPr>
            <a:lvl5pPr marL="3047924" lvl="4" indent="-440256" algn="l">
              <a:lnSpc>
                <a:spcPct val="96000"/>
              </a:lnSpc>
              <a:spcBef>
                <a:spcPts val="1867"/>
              </a:spcBef>
              <a:spcAft>
                <a:spcPts val="0"/>
              </a:spcAft>
              <a:buSzPts val="1600"/>
              <a:buChar char="​"/>
              <a:defRPr sz="2133"/>
            </a:lvl5pPr>
            <a:lvl6pPr marL="3657509" lvl="5" indent="-406390" algn="l">
              <a:lnSpc>
                <a:spcPct val="96000"/>
              </a:lnSpc>
              <a:spcBef>
                <a:spcPts val="0"/>
              </a:spcBef>
              <a:spcAft>
                <a:spcPts val="0"/>
              </a:spcAft>
              <a:buClr>
                <a:schemeClr val="dk1"/>
              </a:buClr>
              <a:buSzPts val="1200"/>
              <a:buChar char="​"/>
              <a:defRPr sz="1600"/>
            </a:lvl6pPr>
            <a:lvl7pPr marL="4267093" lvl="6" indent="-406390" algn="l">
              <a:lnSpc>
                <a:spcPct val="107000"/>
              </a:lnSpc>
              <a:spcBef>
                <a:spcPts val="1200"/>
              </a:spcBef>
              <a:spcAft>
                <a:spcPts val="0"/>
              </a:spcAft>
              <a:buClr>
                <a:schemeClr val="dk1"/>
              </a:buClr>
              <a:buSzPts val="1200"/>
              <a:buChar char="​"/>
              <a:defRPr/>
            </a:lvl7pPr>
            <a:lvl8pPr marL="4876678" lvl="7" indent="-423323" algn="l">
              <a:lnSpc>
                <a:spcPct val="87000"/>
              </a:lnSpc>
              <a:spcBef>
                <a:spcPts val="1867"/>
              </a:spcBef>
              <a:spcAft>
                <a:spcPts val="0"/>
              </a:spcAft>
              <a:buClr>
                <a:schemeClr val="dk1"/>
              </a:buClr>
              <a:buSzPts val="1400"/>
              <a:buChar char="​"/>
              <a:defRPr/>
            </a:lvl8pPr>
            <a:lvl9pPr marL="5486263" lvl="8" indent="-423323" algn="l">
              <a:lnSpc>
                <a:spcPct val="87000"/>
              </a:lnSpc>
              <a:spcBef>
                <a:spcPts val="1867"/>
              </a:spcBef>
              <a:spcAft>
                <a:spcPts val="0"/>
              </a:spcAft>
              <a:buClr>
                <a:schemeClr val="dk1"/>
              </a:buClr>
              <a:buSzPts val="1400"/>
              <a:buChar char="​"/>
              <a:defRPr/>
            </a:lvl9pPr>
          </a:lstStyle>
          <a:p>
            <a:endParaRPr/>
          </a:p>
        </p:txBody>
      </p:sp>
      <p:sp>
        <p:nvSpPr>
          <p:cNvPr id="562" name="Google Shape;562;g14510f27666_0_526"/>
          <p:cNvSpPr txBox="1">
            <a:spLocks noGrp="1"/>
          </p:cNvSpPr>
          <p:nvPr>
            <p:ph type="body" idx="4"/>
          </p:nvPr>
        </p:nvSpPr>
        <p:spPr>
          <a:xfrm>
            <a:off x="6217769" y="4343399"/>
            <a:ext cx="5480400" cy="2057200"/>
          </a:xfrm>
          <a:prstGeom prst="rect">
            <a:avLst/>
          </a:prstGeom>
          <a:noFill/>
          <a:ln>
            <a:noFill/>
          </a:ln>
        </p:spPr>
        <p:txBody>
          <a:bodyPr spcFirstLastPara="1" wrap="square" lIns="0" tIns="0" rIns="0" bIns="0" anchor="t" anchorCtr="0">
            <a:noAutofit/>
          </a:bodyPr>
          <a:lstStyle>
            <a:lvl1pPr marL="609585" lvl="0" indent="-406390" algn="l">
              <a:lnSpc>
                <a:spcPct val="107000"/>
              </a:lnSpc>
              <a:spcBef>
                <a:spcPts val="1200"/>
              </a:spcBef>
              <a:spcAft>
                <a:spcPts val="0"/>
              </a:spcAft>
              <a:buSzPts val="1200"/>
              <a:buChar char="•"/>
              <a:defRPr sz="1600"/>
            </a:lvl1pPr>
            <a:lvl2pPr marL="1219170" lvl="1" indent="-406390" algn="l">
              <a:lnSpc>
                <a:spcPct val="107000"/>
              </a:lnSpc>
              <a:spcBef>
                <a:spcPts val="0"/>
              </a:spcBef>
              <a:spcAft>
                <a:spcPts val="0"/>
              </a:spcAft>
              <a:buSzPts val="1200"/>
              <a:buChar char="•"/>
              <a:defRPr sz="1600"/>
            </a:lvl2pPr>
            <a:lvl3pPr marL="1828754" lvl="2" indent="-380990" algn="l">
              <a:lnSpc>
                <a:spcPct val="107000"/>
              </a:lnSpc>
              <a:spcBef>
                <a:spcPts val="0"/>
              </a:spcBef>
              <a:spcAft>
                <a:spcPts val="0"/>
              </a:spcAft>
              <a:buSzPts val="900"/>
              <a:buChar char="•"/>
              <a:defRPr sz="1200"/>
            </a:lvl3pPr>
            <a:lvl4pPr marL="2438339" lvl="3" indent="-380990" algn="l">
              <a:lnSpc>
                <a:spcPct val="107000"/>
              </a:lnSpc>
              <a:spcBef>
                <a:spcPts val="0"/>
              </a:spcBef>
              <a:spcAft>
                <a:spcPts val="0"/>
              </a:spcAft>
              <a:buSzPts val="900"/>
              <a:buChar char="•"/>
              <a:defRPr sz="1200"/>
            </a:lvl4pPr>
            <a:lvl5pPr marL="3047924" lvl="4" indent="-440256" algn="l">
              <a:lnSpc>
                <a:spcPct val="96000"/>
              </a:lnSpc>
              <a:spcBef>
                <a:spcPts val="1867"/>
              </a:spcBef>
              <a:spcAft>
                <a:spcPts val="0"/>
              </a:spcAft>
              <a:buSzPts val="1600"/>
              <a:buChar char="​"/>
              <a:defRPr sz="2133"/>
            </a:lvl5pPr>
            <a:lvl6pPr marL="3657509" lvl="5" indent="-406390" algn="l">
              <a:lnSpc>
                <a:spcPct val="96000"/>
              </a:lnSpc>
              <a:spcBef>
                <a:spcPts val="0"/>
              </a:spcBef>
              <a:spcAft>
                <a:spcPts val="0"/>
              </a:spcAft>
              <a:buClr>
                <a:schemeClr val="dk1"/>
              </a:buClr>
              <a:buSzPts val="1200"/>
              <a:buChar char="​"/>
              <a:defRPr sz="1600"/>
            </a:lvl6pPr>
            <a:lvl7pPr marL="4267093" lvl="6" indent="-406390" algn="l">
              <a:lnSpc>
                <a:spcPct val="107000"/>
              </a:lnSpc>
              <a:spcBef>
                <a:spcPts val="1200"/>
              </a:spcBef>
              <a:spcAft>
                <a:spcPts val="0"/>
              </a:spcAft>
              <a:buClr>
                <a:schemeClr val="dk1"/>
              </a:buClr>
              <a:buSzPts val="1200"/>
              <a:buChar char="​"/>
              <a:defRPr/>
            </a:lvl7pPr>
            <a:lvl8pPr marL="4876678" lvl="7" indent="-423323" algn="l">
              <a:lnSpc>
                <a:spcPct val="87000"/>
              </a:lnSpc>
              <a:spcBef>
                <a:spcPts val="1867"/>
              </a:spcBef>
              <a:spcAft>
                <a:spcPts val="0"/>
              </a:spcAft>
              <a:buClr>
                <a:schemeClr val="dk1"/>
              </a:buClr>
              <a:buSzPts val="1400"/>
              <a:buChar char="​"/>
              <a:defRPr/>
            </a:lvl8pPr>
            <a:lvl9pPr marL="5486263" lvl="8" indent="-423323" algn="l">
              <a:lnSpc>
                <a:spcPct val="87000"/>
              </a:lnSpc>
              <a:spcBef>
                <a:spcPts val="1867"/>
              </a:spcBef>
              <a:spcAft>
                <a:spcPts val="0"/>
              </a:spcAft>
              <a:buClr>
                <a:schemeClr val="dk1"/>
              </a:buClr>
              <a:buSzPts val="1400"/>
              <a:buChar char="​"/>
              <a:defRPr/>
            </a:lvl9pPr>
          </a:lstStyle>
          <a:p>
            <a:endParaRPr/>
          </a:p>
        </p:txBody>
      </p:sp>
      <p:sp>
        <p:nvSpPr>
          <p:cNvPr id="563" name="Google Shape;563;g14510f27666_0_526"/>
          <p:cNvSpPr txBox="1">
            <a:spLocks noGrp="1"/>
          </p:cNvSpPr>
          <p:nvPr>
            <p:ph type="ftr" idx="11"/>
          </p:nvPr>
        </p:nvSpPr>
        <p:spPr>
          <a:xfrm>
            <a:off x="495299" y="6391291"/>
            <a:ext cx="6598000" cy="118000"/>
          </a:xfrm>
          <a:prstGeom prst="rect">
            <a:avLst/>
          </a:prstGeom>
          <a:noFill/>
          <a:ln>
            <a:noFill/>
          </a:ln>
        </p:spPr>
        <p:txBody>
          <a:bodyPr spcFirstLastPara="1" wrap="square" lIns="0" tIns="0" rIns="0" bIns="0" anchor="b" anchorCtr="0">
            <a:noAutofit/>
          </a:bodyPr>
          <a:lstStyle>
            <a:lvl1pPr lvl="0" algn="l">
              <a:lnSpc>
                <a:spcPct val="96000"/>
              </a:lnSpc>
              <a:spcBef>
                <a:spcPts val="0"/>
              </a:spcBef>
              <a:spcAft>
                <a:spcPts val="0"/>
              </a:spcAft>
              <a:buClr>
                <a:srgbClr val="3253DC"/>
              </a:buClr>
              <a:buSzPts val="600"/>
              <a:buFont typeface="Arial"/>
              <a:buNone/>
              <a:defRPr sz="800">
                <a:solidFill>
                  <a:srgbClr val="A5A5A5"/>
                </a:solidFill>
                <a:latin typeface="Space Mono"/>
                <a:ea typeface="Space Mono"/>
                <a:cs typeface="Space Mono"/>
                <a:sym typeface="Space Mono"/>
              </a:defRPr>
            </a:lvl1pPr>
            <a:lvl2pPr lvl="1" algn="l">
              <a:lnSpc>
                <a:spcPct val="100000"/>
              </a:lnSpc>
              <a:spcBef>
                <a:spcPts val="267"/>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extLst>
      <p:ext uri="{BB962C8B-B14F-4D97-AF65-F5344CB8AC3E}">
        <p14:creationId xmlns:p14="http://schemas.microsoft.com/office/powerpoint/2010/main" val="1757780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Orange Image Left">
  <p:cSld name="Orange Image Left">
    <p:bg>
      <p:bgPr>
        <a:solidFill>
          <a:srgbClr val="FFFFFF"/>
        </a:solidFill>
        <a:effectLst/>
      </p:bgPr>
    </p:bg>
    <p:spTree>
      <p:nvGrpSpPr>
        <p:cNvPr id="1" name="Shape 167"/>
        <p:cNvGrpSpPr/>
        <p:nvPr/>
      </p:nvGrpSpPr>
      <p:grpSpPr>
        <a:xfrm>
          <a:off x="0" y="0"/>
          <a:ext cx="0" cy="0"/>
          <a:chOff x="0" y="0"/>
          <a:chExt cx="0" cy="0"/>
        </a:xfrm>
      </p:grpSpPr>
      <p:sp>
        <p:nvSpPr>
          <p:cNvPr id="168" name="Google Shape;168;p85"/>
          <p:cNvSpPr>
            <a:spLocks noGrp="1"/>
          </p:cNvSpPr>
          <p:nvPr>
            <p:ph type="pic" idx="2"/>
          </p:nvPr>
        </p:nvSpPr>
        <p:spPr>
          <a:xfrm>
            <a:off x="0" y="0"/>
            <a:ext cx="7531546" cy="6858000"/>
          </a:xfrm>
          <a:prstGeom prst="rect">
            <a:avLst/>
          </a:prstGeom>
          <a:noFill/>
          <a:ln>
            <a:noFill/>
          </a:ln>
        </p:spPr>
        <p:txBody>
          <a:bodyPr spcFirstLastPara="1" wrap="square" lIns="0" tIns="0" rIns="0" bIns="0" anchor="ctr" anchorCtr="0">
            <a:noAutofit/>
          </a:bodyPr>
          <a:lstStyle>
            <a:lvl1pPr marR="0" lvl="0" algn="ctr" rtl="0">
              <a:lnSpc>
                <a:spcPct val="107000"/>
              </a:lnSpc>
              <a:spcBef>
                <a:spcPts val="1200"/>
              </a:spcBef>
              <a:spcAft>
                <a:spcPts val="0"/>
              </a:spcAft>
              <a:buClr>
                <a:schemeClr val="accent1"/>
              </a:buClr>
              <a:buSzPts val="2100"/>
              <a:buFont typeface="Arial"/>
              <a:buNone/>
              <a:defRPr sz="2100" b="0" i="0" u="none" strike="noStrike" cap="none">
                <a:solidFill>
                  <a:schemeClr val="dk1"/>
                </a:solidFill>
                <a:latin typeface="Inter"/>
                <a:ea typeface="Inter"/>
                <a:cs typeface="Inter"/>
                <a:sym typeface="Inter"/>
              </a:defRPr>
            </a:lvl1pPr>
            <a:lvl2pPr marR="0" lvl="1" algn="l" rtl="0">
              <a:lnSpc>
                <a:spcPct val="107000"/>
              </a:lnSpc>
              <a:spcBef>
                <a:spcPts val="0"/>
              </a:spcBef>
              <a:spcAft>
                <a:spcPts val="0"/>
              </a:spcAft>
              <a:buClr>
                <a:srgbClr val="262626"/>
              </a:buClr>
              <a:buSzPts val="2100"/>
              <a:buFont typeface="Arial"/>
              <a:buChar char="•"/>
              <a:defRPr sz="2100" b="0" i="0" u="none" strike="noStrike" cap="none">
                <a:solidFill>
                  <a:schemeClr val="dk1"/>
                </a:solidFill>
                <a:latin typeface="Inter"/>
                <a:ea typeface="Inter"/>
                <a:cs typeface="Inter"/>
                <a:sym typeface="Inter"/>
              </a:defRPr>
            </a:lvl2pPr>
            <a:lvl3pPr marR="0" lvl="2" algn="l" rtl="0">
              <a:lnSpc>
                <a:spcPct val="107000"/>
              </a:lnSpc>
              <a:spcBef>
                <a:spcPts val="0"/>
              </a:spcBef>
              <a:spcAft>
                <a:spcPts val="0"/>
              </a:spcAft>
              <a:buClr>
                <a:srgbClr val="262626"/>
              </a:buClr>
              <a:buSzPts val="1800"/>
              <a:buFont typeface="Helvetica Neue"/>
              <a:buChar char="•"/>
              <a:defRPr sz="1800" b="0" i="0" u="none" strike="noStrike" cap="none">
                <a:solidFill>
                  <a:schemeClr val="dk1"/>
                </a:solidFill>
                <a:latin typeface="Inter"/>
                <a:ea typeface="Inter"/>
                <a:cs typeface="Inter"/>
                <a:sym typeface="Inter"/>
              </a:defRPr>
            </a:lvl3pPr>
            <a:lvl4pPr marR="0" lvl="3" algn="l" rtl="0">
              <a:lnSpc>
                <a:spcPct val="107000"/>
              </a:lnSpc>
              <a:spcBef>
                <a:spcPts val="0"/>
              </a:spcBef>
              <a:spcAft>
                <a:spcPts val="0"/>
              </a:spcAft>
              <a:buClr>
                <a:srgbClr val="262626"/>
              </a:buClr>
              <a:buSzPts val="1800"/>
              <a:buFont typeface="Arial"/>
              <a:buChar char="•"/>
              <a:defRPr sz="1800" b="0" i="0" u="none" strike="noStrike" cap="none">
                <a:solidFill>
                  <a:schemeClr val="dk1"/>
                </a:solidFill>
                <a:latin typeface="Inter"/>
                <a:ea typeface="Inter"/>
                <a:cs typeface="Inter"/>
                <a:sym typeface="Inter"/>
              </a:defRPr>
            </a:lvl4pPr>
            <a:lvl5pPr marR="0" lvl="4" algn="l" rtl="0">
              <a:lnSpc>
                <a:spcPct val="96000"/>
              </a:lnSpc>
              <a:spcBef>
                <a:spcPts val="1800"/>
              </a:spcBef>
              <a:spcAft>
                <a:spcPts val="0"/>
              </a:spcAft>
              <a:buClr>
                <a:srgbClr val="595959"/>
              </a:buClr>
              <a:buSzPts val="2800"/>
              <a:buFont typeface="Helvetica Neue"/>
              <a:buChar char="​"/>
              <a:defRPr sz="2800" b="0" i="0" u="none" strike="noStrike" cap="none">
                <a:solidFill>
                  <a:schemeClr val="dk1"/>
                </a:solidFill>
                <a:latin typeface="Inter"/>
                <a:ea typeface="Inter"/>
                <a:cs typeface="Inter"/>
                <a:sym typeface="Inter"/>
              </a:defRPr>
            </a:lvl5pPr>
            <a:lvl6pPr marR="0" lvl="5" algn="l" rtl="0">
              <a:lnSpc>
                <a:spcPct val="96000"/>
              </a:lnSpc>
              <a:spcBef>
                <a:spcPts val="0"/>
              </a:spcBef>
              <a:spcAft>
                <a:spcPts val="0"/>
              </a:spcAft>
              <a:buClr>
                <a:schemeClr val="dk1"/>
              </a:buClr>
              <a:buSzPts val="2100"/>
              <a:buFont typeface="Helvetica Neue"/>
              <a:buChar char="​"/>
              <a:defRPr sz="2100" b="0" i="0" u="none" strike="noStrike" cap="none">
                <a:solidFill>
                  <a:schemeClr val="dk1"/>
                </a:solidFill>
                <a:latin typeface="Inter"/>
                <a:ea typeface="Inter"/>
                <a:cs typeface="Inter"/>
                <a:sym typeface="Inter"/>
              </a:defRPr>
            </a:lvl6pPr>
            <a:lvl7pPr marR="0" lvl="6" algn="l" rtl="0">
              <a:lnSpc>
                <a:spcPct val="107000"/>
              </a:lnSpc>
              <a:spcBef>
                <a:spcPts val="1200"/>
              </a:spcBef>
              <a:spcAft>
                <a:spcPts val="0"/>
              </a:spcAft>
              <a:buClr>
                <a:schemeClr val="dk1"/>
              </a:buClr>
              <a:buSzPts val="1600"/>
              <a:buFont typeface="Helvetica Neue"/>
              <a:buChar char="​"/>
              <a:defRPr sz="1600" b="0" i="0" u="none" strike="noStrike" cap="none">
                <a:solidFill>
                  <a:schemeClr val="dk1"/>
                </a:solidFill>
                <a:latin typeface="Inter"/>
                <a:ea typeface="Inter"/>
                <a:cs typeface="Inter"/>
                <a:sym typeface="Inter"/>
              </a:defRPr>
            </a:lvl7pPr>
            <a:lvl8pPr marR="0" lvl="7" algn="l" rtl="0">
              <a:lnSpc>
                <a:spcPct val="87000"/>
              </a:lnSpc>
              <a:spcBef>
                <a:spcPts val="1800"/>
              </a:spcBef>
              <a:spcAft>
                <a:spcPts val="0"/>
              </a:spcAft>
              <a:buClr>
                <a:schemeClr val="dk1"/>
              </a:buClr>
              <a:buSzPts val="5500"/>
              <a:buFont typeface="Helvetica Neue"/>
              <a:buChar char="​"/>
              <a:defRPr sz="5500" b="0" i="0" u="none" strike="noStrike" cap="none">
                <a:solidFill>
                  <a:schemeClr val="dk1"/>
                </a:solidFill>
                <a:latin typeface="Inter"/>
                <a:ea typeface="Inter"/>
                <a:cs typeface="Inter"/>
                <a:sym typeface="Inter"/>
              </a:defRPr>
            </a:lvl8pPr>
            <a:lvl9pPr marR="0" lvl="8" algn="l" rtl="0">
              <a:lnSpc>
                <a:spcPct val="87000"/>
              </a:lnSpc>
              <a:spcBef>
                <a:spcPts val="1800"/>
              </a:spcBef>
              <a:spcAft>
                <a:spcPts val="0"/>
              </a:spcAft>
              <a:buClr>
                <a:schemeClr val="dk1"/>
              </a:buClr>
              <a:buSzPts val="6800"/>
              <a:buFont typeface="Helvetica Neue"/>
              <a:buChar char="​"/>
              <a:defRPr sz="6800" b="0" i="0" u="none" strike="noStrike" cap="none">
                <a:solidFill>
                  <a:schemeClr val="dk1"/>
                </a:solidFill>
                <a:latin typeface="Inter"/>
                <a:ea typeface="Inter"/>
                <a:cs typeface="Inter"/>
                <a:sym typeface="Inter"/>
              </a:defRPr>
            </a:lvl9pPr>
          </a:lstStyle>
          <a:p>
            <a:endParaRPr/>
          </a:p>
        </p:txBody>
      </p:sp>
      <p:sp>
        <p:nvSpPr>
          <p:cNvPr id="169" name="Google Shape;169;p85"/>
          <p:cNvSpPr/>
          <p:nvPr/>
        </p:nvSpPr>
        <p:spPr>
          <a:xfrm>
            <a:off x="7533627" y="0"/>
            <a:ext cx="4658373" cy="6858000"/>
          </a:xfrm>
          <a:prstGeom prst="rect">
            <a:avLst/>
          </a:prstGeom>
          <a:gradFill>
            <a:gsLst>
              <a:gs pos="0">
                <a:schemeClr val="accent5"/>
              </a:gs>
              <a:gs pos="72000">
                <a:schemeClr val="accent1"/>
              </a:gs>
              <a:gs pos="100000">
                <a:srgbClr val="DA4400"/>
              </a:gs>
            </a:gsLst>
            <a:lin ang="27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rgbClr val="FFFFFF"/>
              </a:solidFill>
              <a:latin typeface="Inter"/>
              <a:ea typeface="Inter"/>
              <a:cs typeface="Inter"/>
              <a:sym typeface="Inter"/>
            </a:endParaRPr>
          </a:p>
        </p:txBody>
      </p:sp>
      <p:sp>
        <p:nvSpPr>
          <p:cNvPr id="170" name="Google Shape;170;p85"/>
          <p:cNvSpPr txBox="1">
            <a:spLocks noGrp="1"/>
          </p:cNvSpPr>
          <p:nvPr>
            <p:ph type="body" idx="1"/>
          </p:nvPr>
        </p:nvSpPr>
        <p:spPr>
          <a:xfrm>
            <a:off x="8103394" y="4743450"/>
            <a:ext cx="3574222" cy="1657338"/>
          </a:xfrm>
          <a:prstGeom prst="rect">
            <a:avLst/>
          </a:prstGeom>
          <a:noFill/>
          <a:ln>
            <a:noFill/>
          </a:ln>
        </p:spPr>
        <p:txBody>
          <a:bodyPr spcFirstLastPara="1" wrap="square" lIns="0" tIns="0" rIns="0" bIns="0" anchor="t" anchorCtr="0">
            <a:noAutofit/>
          </a:bodyPr>
          <a:lstStyle>
            <a:lvl1pPr marL="457200" lvl="0" indent="-228600" algn="l">
              <a:lnSpc>
                <a:spcPct val="96000"/>
              </a:lnSpc>
              <a:spcBef>
                <a:spcPts val="1200"/>
              </a:spcBef>
              <a:spcAft>
                <a:spcPts val="0"/>
              </a:spcAft>
              <a:buClr>
                <a:schemeClr val="lt1"/>
              </a:buClr>
              <a:buSzPts val="1800"/>
              <a:buNone/>
              <a:defRPr sz="1800">
                <a:solidFill>
                  <a:schemeClr val="lt1"/>
                </a:solidFill>
              </a:defRPr>
            </a:lvl1pPr>
            <a:lvl2pPr marL="914400" lvl="1" indent="-228600" algn="l">
              <a:lnSpc>
                <a:spcPct val="107000"/>
              </a:lnSpc>
              <a:spcBef>
                <a:spcPts val="0"/>
              </a:spcBef>
              <a:spcAft>
                <a:spcPts val="0"/>
              </a:spcAft>
              <a:buClr>
                <a:schemeClr val="lt1"/>
              </a:buClr>
              <a:buSzPts val="2100"/>
              <a:buNone/>
              <a:defRPr>
                <a:solidFill>
                  <a:schemeClr val="lt1"/>
                </a:solidFill>
              </a:defRPr>
            </a:lvl2pPr>
            <a:lvl3pPr marL="1371600" lvl="2" indent="-228600" algn="l">
              <a:lnSpc>
                <a:spcPct val="98000"/>
              </a:lnSpc>
              <a:spcBef>
                <a:spcPts val="1200"/>
              </a:spcBef>
              <a:spcAft>
                <a:spcPts val="0"/>
              </a:spcAft>
              <a:buClr>
                <a:schemeClr val="lt1"/>
              </a:buClr>
              <a:buSzPts val="1800"/>
              <a:buNone/>
              <a:defRPr>
                <a:solidFill>
                  <a:schemeClr val="lt1"/>
                </a:solidFill>
              </a:defRPr>
            </a:lvl3pPr>
            <a:lvl4pPr marL="1828800" lvl="3" indent="-228600" algn="l">
              <a:lnSpc>
                <a:spcPct val="94000"/>
              </a:lnSpc>
              <a:spcBef>
                <a:spcPts val="1200"/>
              </a:spcBef>
              <a:spcAft>
                <a:spcPts val="0"/>
              </a:spcAft>
              <a:buClr>
                <a:schemeClr val="lt1"/>
              </a:buClr>
              <a:buSzPts val="1800"/>
              <a:buNone/>
              <a:defRPr sz="1800">
                <a:solidFill>
                  <a:schemeClr val="lt1"/>
                </a:solidFill>
              </a:defRPr>
            </a:lvl4pPr>
            <a:lvl5pPr marL="2286000" lvl="4" indent="-228600" algn="l">
              <a:lnSpc>
                <a:spcPct val="107000"/>
              </a:lnSpc>
              <a:spcBef>
                <a:spcPts val="1200"/>
              </a:spcBef>
              <a:spcAft>
                <a:spcPts val="0"/>
              </a:spcAft>
              <a:buSzPts val="2800"/>
              <a:buFont typeface="Arial"/>
              <a:buNone/>
              <a:defRPr sz="2800">
                <a:solidFill>
                  <a:schemeClr val="lt1"/>
                </a:solidFill>
              </a:defRPr>
            </a:lvl5pPr>
            <a:lvl6pPr marL="2743200" lvl="5" indent="-228600" algn="l">
              <a:lnSpc>
                <a:spcPct val="96000"/>
              </a:lnSpc>
              <a:spcBef>
                <a:spcPts val="0"/>
              </a:spcBef>
              <a:spcAft>
                <a:spcPts val="0"/>
              </a:spcAft>
              <a:buClr>
                <a:schemeClr val="lt1"/>
              </a:buClr>
              <a:buSzPts val="2100"/>
              <a:buNone/>
              <a:defRPr>
                <a:solidFill>
                  <a:schemeClr val="lt1"/>
                </a:solidFill>
              </a:defRPr>
            </a:lvl6pPr>
            <a:lvl7pPr marL="3200400" lvl="6" indent="-330200" algn="l">
              <a:lnSpc>
                <a:spcPct val="107000"/>
              </a:lnSpc>
              <a:spcBef>
                <a:spcPts val="1200"/>
              </a:spcBef>
              <a:spcAft>
                <a:spcPts val="0"/>
              </a:spcAft>
              <a:buClr>
                <a:schemeClr val="lt1"/>
              </a:buClr>
              <a:buSzPts val="1600"/>
              <a:buChar char="​"/>
              <a:defRPr>
                <a:solidFill>
                  <a:schemeClr val="lt1"/>
                </a:solidFill>
              </a:defRPr>
            </a:lvl7pPr>
            <a:lvl8pPr marL="3657600" lvl="7" indent="-577850" algn="l">
              <a:lnSpc>
                <a:spcPct val="87000"/>
              </a:lnSpc>
              <a:spcBef>
                <a:spcPts val="1800"/>
              </a:spcBef>
              <a:spcAft>
                <a:spcPts val="0"/>
              </a:spcAft>
              <a:buClr>
                <a:schemeClr val="lt1"/>
              </a:buClr>
              <a:buSzPts val="5500"/>
              <a:buChar char="​"/>
              <a:defRPr>
                <a:solidFill>
                  <a:schemeClr val="lt1"/>
                </a:solidFill>
              </a:defRPr>
            </a:lvl8pPr>
            <a:lvl9pPr marL="4114800" lvl="8" indent="-660400" algn="l">
              <a:lnSpc>
                <a:spcPct val="87000"/>
              </a:lnSpc>
              <a:spcBef>
                <a:spcPts val="1800"/>
              </a:spcBef>
              <a:spcAft>
                <a:spcPts val="0"/>
              </a:spcAft>
              <a:buClr>
                <a:schemeClr val="lt1"/>
              </a:buClr>
              <a:buSzPts val="6800"/>
              <a:buChar char="​"/>
              <a:defRPr>
                <a:solidFill>
                  <a:schemeClr val="lt1"/>
                </a:solidFill>
              </a:defRPr>
            </a:lvl9pPr>
          </a:lstStyle>
          <a:p>
            <a:endParaRPr/>
          </a:p>
        </p:txBody>
      </p:sp>
      <p:sp>
        <p:nvSpPr>
          <p:cNvPr id="171" name="Google Shape;171;p85"/>
          <p:cNvSpPr txBox="1">
            <a:spLocks noGrp="1"/>
          </p:cNvSpPr>
          <p:nvPr>
            <p:ph type="title"/>
          </p:nvPr>
        </p:nvSpPr>
        <p:spPr>
          <a:xfrm>
            <a:off x="8108300" y="2797094"/>
            <a:ext cx="3574220" cy="1787605"/>
          </a:xfrm>
          <a:prstGeom prst="rect">
            <a:avLst/>
          </a:prstGeom>
          <a:noFill/>
          <a:ln>
            <a:noFill/>
          </a:ln>
        </p:spPr>
        <p:txBody>
          <a:bodyPr spcFirstLastPara="1" wrap="square" lIns="0" tIns="0" rIns="0" bIns="0" anchor="b" anchorCtr="0">
            <a:spAutoFit/>
          </a:bodyPr>
          <a:lstStyle>
            <a:lvl1pPr lvl="0" algn="l">
              <a:lnSpc>
                <a:spcPct val="87000"/>
              </a:lnSpc>
              <a:spcBef>
                <a:spcPts val="0"/>
              </a:spcBef>
              <a:spcAft>
                <a:spcPts val="0"/>
              </a:spcAft>
              <a:buClr>
                <a:schemeClr val="lt1"/>
              </a:buClr>
              <a:buSzPts val="4400"/>
              <a:buFont typeface="Inter"/>
              <a:buNone/>
              <a:defRPr sz="4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2" name="Google Shape;172;p85"/>
          <p:cNvSpPr/>
          <p:nvPr/>
        </p:nvSpPr>
        <p:spPr>
          <a:xfrm>
            <a:off x="7533625" y="0"/>
            <a:ext cx="47538"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96000"/>
              </a:lnSpc>
              <a:spcBef>
                <a:spcPts val="0"/>
              </a:spcBef>
              <a:spcAft>
                <a:spcPts val="0"/>
              </a:spcAft>
              <a:buClr>
                <a:srgbClr val="000000"/>
              </a:buClr>
              <a:buSzPts val="1800"/>
              <a:buFont typeface="Arial"/>
              <a:buNone/>
            </a:pPr>
            <a:endParaRPr sz="1800" b="0" i="0" u="none" strike="noStrike" cap="none">
              <a:solidFill>
                <a:schemeClr val="lt1"/>
              </a:solidFill>
              <a:latin typeface="Helvetica Neue"/>
              <a:ea typeface="Helvetica Neue"/>
              <a:cs typeface="Helvetica Neue"/>
              <a:sym typeface="Helvetica Neue"/>
            </a:endParaRPr>
          </a:p>
        </p:txBody>
      </p:sp>
      <p:sp>
        <p:nvSpPr>
          <p:cNvPr id="173" name="Google Shape;173;p85"/>
          <p:cNvSpPr/>
          <p:nvPr/>
        </p:nvSpPr>
        <p:spPr>
          <a:xfrm>
            <a:off x="11361220" y="6446710"/>
            <a:ext cx="322664" cy="290543"/>
          </a:xfrm>
          <a:custGeom>
            <a:avLst/>
            <a:gdLst/>
            <a:ahLst/>
            <a:cxnLst/>
            <a:rect l="l" t="t" r="r" b="b"/>
            <a:pathLst>
              <a:path w="441055" h="397148" extrusionOk="0">
                <a:moveTo>
                  <a:pt x="236007" y="397148"/>
                </a:moveTo>
                <a:lnTo>
                  <a:pt x="138508" y="397148"/>
                </a:lnTo>
                <a:cubicBezTo>
                  <a:pt x="118379" y="397148"/>
                  <a:pt x="99626" y="386322"/>
                  <a:pt x="89562" y="368912"/>
                </a:cubicBezTo>
                <a:lnTo>
                  <a:pt x="7531" y="226842"/>
                </a:lnTo>
                <a:cubicBezTo>
                  <a:pt x="-2509" y="209408"/>
                  <a:pt x="-2509" y="187756"/>
                  <a:pt x="7524" y="170346"/>
                </a:cubicBezTo>
                <a:lnTo>
                  <a:pt x="89569" y="28260"/>
                </a:lnTo>
                <a:cubicBezTo>
                  <a:pt x="99618" y="10826"/>
                  <a:pt x="118379" y="0"/>
                  <a:pt x="138508" y="0"/>
                </a:cubicBezTo>
                <a:lnTo>
                  <a:pt x="302544" y="0"/>
                </a:lnTo>
                <a:cubicBezTo>
                  <a:pt x="322673" y="0"/>
                  <a:pt x="341427" y="10826"/>
                  <a:pt x="351491" y="28260"/>
                </a:cubicBezTo>
                <a:lnTo>
                  <a:pt x="433513" y="170330"/>
                </a:lnTo>
                <a:cubicBezTo>
                  <a:pt x="443569" y="187748"/>
                  <a:pt x="443569" y="209408"/>
                  <a:pt x="433513" y="226842"/>
                </a:cubicBezTo>
                <a:lnTo>
                  <a:pt x="412300" y="260664"/>
                </a:lnTo>
                <a:cubicBezTo>
                  <a:pt x="402425" y="277776"/>
                  <a:pt x="383663" y="288594"/>
                  <a:pt x="363527" y="288594"/>
                </a:cubicBezTo>
                <a:lnTo>
                  <a:pt x="265902" y="288594"/>
                </a:lnTo>
                <a:lnTo>
                  <a:pt x="319271" y="198519"/>
                </a:lnTo>
                <a:lnTo>
                  <a:pt x="269901" y="113040"/>
                </a:lnTo>
                <a:lnTo>
                  <a:pt x="171136" y="113040"/>
                </a:lnTo>
                <a:lnTo>
                  <a:pt x="121742" y="198582"/>
                </a:lnTo>
                <a:lnTo>
                  <a:pt x="236007" y="397148"/>
                </a:lnTo>
                <a:lnTo>
                  <a:pt x="236007" y="39714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174" name="Google Shape;174;p85"/>
          <p:cNvSpPr txBox="1"/>
          <p:nvPr/>
        </p:nvSpPr>
        <p:spPr>
          <a:xfrm>
            <a:off x="8082742" y="6505117"/>
            <a:ext cx="2820136" cy="158248"/>
          </a:xfrm>
          <a:prstGeom prst="rect">
            <a:avLst/>
          </a:prstGeom>
          <a:noFill/>
          <a:ln>
            <a:noFill/>
          </a:ln>
        </p:spPr>
        <p:txBody>
          <a:bodyPr spcFirstLastPara="1" wrap="square" lIns="0" tIns="0" rIns="0" bIns="0" anchor="b" anchorCtr="0">
            <a:spAutoFit/>
          </a:bodyPr>
          <a:lstStyle/>
          <a:p>
            <a:pPr marL="0" marR="0" lvl="0" indent="0" algn="r" rtl="0">
              <a:lnSpc>
                <a:spcPct val="96000"/>
              </a:lnSpc>
              <a:spcBef>
                <a:spcPts val="0"/>
              </a:spcBef>
              <a:spcAft>
                <a:spcPts val="0"/>
              </a:spcAft>
              <a:buClr>
                <a:srgbClr val="3253DC"/>
              </a:buClr>
              <a:buSzPts val="1600"/>
              <a:buFont typeface="Arial"/>
              <a:buNone/>
            </a:pPr>
            <a:r>
              <a:rPr lang="en-US" sz="1600" b="0" i="0" u="none" strike="noStrike" cap="none" baseline="-25000">
                <a:solidFill>
                  <a:srgbClr val="FEB898"/>
                </a:solidFill>
                <a:latin typeface="Space Mono"/>
                <a:ea typeface="Space Mono"/>
                <a:cs typeface="Space Mono"/>
                <a:sym typeface="Space Mono"/>
              </a:rPr>
              <a:t>©</a:t>
            </a:r>
            <a:r>
              <a:rPr lang="en-US" sz="400" b="0" i="0" u="none" strike="noStrike" cap="none" baseline="-25000">
                <a:solidFill>
                  <a:srgbClr val="FEB898"/>
                </a:solidFill>
                <a:latin typeface="Space Mono"/>
                <a:ea typeface="Space Mono"/>
                <a:cs typeface="Space Mono"/>
                <a:sym typeface="Space Mono"/>
              </a:rPr>
              <a:t> </a:t>
            </a:r>
            <a:r>
              <a:rPr lang="en-US" sz="800" b="0" i="0" u="none" strike="noStrike" cap="none">
                <a:solidFill>
                  <a:srgbClr val="FEB898"/>
                </a:solidFill>
                <a:latin typeface="Space Mono"/>
                <a:ea typeface="Space Mono"/>
                <a:cs typeface="Space Mono"/>
                <a:sym typeface="Space Mono"/>
              </a:rPr>
              <a:t>PureStorage 2020</a:t>
            </a:r>
            <a:endParaRPr sz="800" b="0" i="0" u="none" strike="noStrike" cap="none">
              <a:solidFill>
                <a:srgbClr val="FEB898"/>
              </a:solidFill>
              <a:latin typeface="Space Mono"/>
              <a:ea typeface="Space Mono"/>
              <a:cs typeface="Space Mono"/>
              <a:sym typeface="Space Mono"/>
            </a:endParaRPr>
          </a:p>
        </p:txBody>
      </p:sp>
      <p:sp>
        <p:nvSpPr>
          <p:cNvPr id="175" name="Google Shape;175;p85"/>
          <p:cNvSpPr txBox="1"/>
          <p:nvPr/>
        </p:nvSpPr>
        <p:spPr>
          <a:xfrm>
            <a:off x="11020094" y="6509226"/>
            <a:ext cx="187552" cy="145424"/>
          </a:xfrm>
          <a:prstGeom prst="rect">
            <a:avLst/>
          </a:prstGeom>
          <a:noFill/>
          <a:ln>
            <a:noFill/>
          </a:ln>
        </p:spPr>
        <p:txBody>
          <a:bodyPr spcFirstLastPara="1" wrap="square" lIns="0" tIns="0" rIns="0" bIns="0" anchor="b" anchorCtr="0">
            <a:spAutoFit/>
          </a:bodyPr>
          <a:lstStyle/>
          <a:p>
            <a:pPr marL="0" marR="0" lvl="0" indent="0" algn="r" rtl="0">
              <a:lnSpc>
                <a:spcPct val="125000"/>
              </a:lnSpc>
              <a:spcBef>
                <a:spcPts val="0"/>
              </a:spcBef>
              <a:spcAft>
                <a:spcPts val="0"/>
              </a:spcAft>
              <a:buClr>
                <a:srgbClr val="000000"/>
              </a:buClr>
              <a:buSzPts val="800"/>
              <a:buFont typeface="Arial"/>
              <a:buNone/>
            </a:pPr>
            <a:fld id="{00000000-1234-1234-1234-123412341234}" type="slidenum">
              <a:rPr lang="en-US" sz="800" b="0" i="0" u="none" strike="noStrike" cap="none">
                <a:solidFill>
                  <a:srgbClr val="FEB898"/>
                </a:solidFill>
                <a:latin typeface="Space Mono"/>
                <a:ea typeface="Space Mono"/>
                <a:cs typeface="Space Mono"/>
                <a:sym typeface="Space Mono"/>
              </a:rPr>
              <a:t>‹#›</a:t>
            </a:fld>
            <a:endParaRPr sz="800" b="0" i="0" u="none" strike="noStrike" cap="none">
              <a:solidFill>
                <a:srgbClr val="FEB898"/>
              </a:solidFill>
              <a:latin typeface="Space Mono"/>
              <a:ea typeface="Space Mono"/>
              <a:cs typeface="Space Mono"/>
              <a:sym typeface="Space Mono"/>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matchingName="Chart and One Column">
  <p:cSld name="Chart and One Column">
    <p:spTree>
      <p:nvGrpSpPr>
        <p:cNvPr id="1" name="Shape 564"/>
        <p:cNvGrpSpPr/>
        <p:nvPr/>
      </p:nvGrpSpPr>
      <p:grpSpPr>
        <a:xfrm>
          <a:off x="0" y="0"/>
          <a:ext cx="0" cy="0"/>
          <a:chOff x="0" y="0"/>
          <a:chExt cx="0" cy="0"/>
        </a:xfrm>
      </p:grpSpPr>
      <p:sp>
        <p:nvSpPr>
          <p:cNvPr id="565" name="Google Shape;565;g14510f27666_0_533"/>
          <p:cNvSpPr txBox="1">
            <a:spLocks noGrp="1"/>
          </p:cNvSpPr>
          <p:nvPr>
            <p:ph type="title"/>
          </p:nvPr>
        </p:nvSpPr>
        <p:spPr>
          <a:xfrm>
            <a:off x="495300" y="549415"/>
            <a:ext cx="11187200" cy="455200"/>
          </a:xfrm>
          <a:prstGeom prst="rect">
            <a:avLst/>
          </a:prstGeom>
          <a:noFill/>
          <a:ln>
            <a:noFill/>
          </a:ln>
        </p:spPr>
        <p:txBody>
          <a:bodyPr spcFirstLastPara="1" wrap="square" lIns="0" tIns="0" rIns="0" bIns="0" anchor="b" anchorCtr="0">
            <a:noAutofit/>
          </a:bodyPr>
          <a:lstStyle>
            <a:lvl1pPr lvl="0" algn="l">
              <a:lnSpc>
                <a:spcPct val="84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66" name="Google Shape;566;g14510f27666_0_533"/>
          <p:cNvSpPr txBox="1">
            <a:spLocks noGrp="1"/>
          </p:cNvSpPr>
          <p:nvPr>
            <p:ph type="body" idx="1"/>
          </p:nvPr>
        </p:nvSpPr>
        <p:spPr>
          <a:xfrm>
            <a:off x="495299" y="1719072"/>
            <a:ext cx="11202800" cy="2391200"/>
          </a:xfrm>
          <a:prstGeom prst="rect">
            <a:avLst/>
          </a:prstGeom>
          <a:noFill/>
          <a:ln>
            <a:noFill/>
          </a:ln>
        </p:spPr>
        <p:txBody>
          <a:bodyPr spcFirstLastPara="1" wrap="square" lIns="0" tIns="0" rIns="0" bIns="0" anchor="t" anchorCtr="0">
            <a:noAutofit/>
          </a:bodyPr>
          <a:lstStyle>
            <a:lvl1pPr marL="609585" lvl="0" indent="-423323" algn="l">
              <a:lnSpc>
                <a:spcPct val="107000"/>
              </a:lnSpc>
              <a:spcBef>
                <a:spcPts val="1200"/>
              </a:spcBef>
              <a:spcAft>
                <a:spcPts val="0"/>
              </a:spcAft>
              <a:buSzPts val="1400"/>
              <a:buChar char="•"/>
              <a:defRPr/>
            </a:lvl1pPr>
            <a:lvl2pPr marL="1219170" lvl="1" indent="-423323" algn="l">
              <a:lnSpc>
                <a:spcPct val="107000"/>
              </a:lnSpc>
              <a:spcBef>
                <a:spcPts val="0"/>
              </a:spcBef>
              <a:spcAft>
                <a:spcPts val="0"/>
              </a:spcAft>
              <a:buSzPts val="1400"/>
              <a:buChar char="•"/>
              <a:defRPr/>
            </a:lvl2pPr>
            <a:lvl3pPr marL="1828754" lvl="2" indent="-423323" algn="l">
              <a:lnSpc>
                <a:spcPct val="107000"/>
              </a:lnSpc>
              <a:spcBef>
                <a:spcPts val="0"/>
              </a:spcBef>
              <a:spcAft>
                <a:spcPts val="0"/>
              </a:spcAft>
              <a:buSzPts val="1400"/>
              <a:buChar char="•"/>
              <a:defRPr/>
            </a:lvl3pPr>
            <a:lvl4pPr marL="2438339" lvl="3" indent="-423323" algn="l">
              <a:lnSpc>
                <a:spcPct val="107000"/>
              </a:lnSpc>
              <a:spcBef>
                <a:spcPts val="0"/>
              </a:spcBef>
              <a:spcAft>
                <a:spcPts val="0"/>
              </a:spcAft>
              <a:buSzPts val="1400"/>
              <a:buChar char="•"/>
              <a:defRPr/>
            </a:lvl4pPr>
            <a:lvl5pPr marL="3047924" lvl="4" indent="-423323" algn="l">
              <a:lnSpc>
                <a:spcPct val="96000"/>
              </a:lnSpc>
              <a:spcBef>
                <a:spcPts val="1867"/>
              </a:spcBef>
              <a:spcAft>
                <a:spcPts val="0"/>
              </a:spcAft>
              <a:buSzPts val="1400"/>
              <a:buChar char="​"/>
              <a:defRPr/>
            </a:lvl5pPr>
            <a:lvl6pPr marL="3657509" lvl="5" indent="-423323" algn="l">
              <a:lnSpc>
                <a:spcPct val="96000"/>
              </a:lnSpc>
              <a:spcBef>
                <a:spcPts val="0"/>
              </a:spcBef>
              <a:spcAft>
                <a:spcPts val="0"/>
              </a:spcAft>
              <a:buClr>
                <a:schemeClr val="dk1"/>
              </a:buClr>
              <a:buSzPts val="1400"/>
              <a:buChar char="​"/>
              <a:defRPr/>
            </a:lvl6pPr>
            <a:lvl7pPr marL="4267093" lvl="6" indent="-423323" algn="l">
              <a:lnSpc>
                <a:spcPct val="107000"/>
              </a:lnSpc>
              <a:spcBef>
                <a:spcPts val="1200"/>
              </a:spcBef>
              <a:spcAft>
                <a:spcPts val="0"/>
              </a:spcAft>
              <a:buClr>
                <a:schemeClr val="dk1"/>
              </a:buClr>
              <a:buSzPts val="1400"/>
              <a:buChar char="​"/>
              <a:defRPr/>
            </a:lvl7pPr>
            <a:lvl8pPr marL="4876678" lvl="7" indent="-423323" algn="l">
              <a:lnSpc>
                <a:spcPct val="87000"/>
              </a:lnSpc>
              <a:spcBef>
                <a:spcPts val="1867"/>
              </a:spcBef>
              <a:spcAft>
                <a:spcPts val="0"/>
              </a:spcAft>
              <a:buClr>
                <a:schemeClr val="dk1"/>
              </a:buClr>
              <a:buSzPts val="1400"/>
              <a:buChar char="​"/>
              <a:defRPr/>
            </a:lvl8pPr>
            <a:lvl9pPr marL="5486263" lvl="8" indent="-423323" algn="l">
              <a:lnSpc>
                <a:spcPct val="87000"/>
              </a:lnSpc>
              <a:spcBef>
                <a:spcPts val="1867"/>
              </a:spcBef>
              <a:spcAft>
                <a:spcPts val="0"/>
              </a:spcAft>
              <a:buClr>
                <a:schemeClr val="dk1"/>
              </a:buClr>
              <a:buSzPts val="1400"/>
              <a:buChar char="​"/>
              <a:defRPr/>
            </a:lvl9pPr>
          </a:lstStyle>
          <a:p>
            <a:endParaRPr/>
          </a:p>
        </p:txBody>
      </p:sp>
      <p:sp>
        <p:nvSpPr>
          <p:cNvPr id="567" name="Google Shape;567;g14510f27666_0_533"/>
          <p:cNvSpPr txBox="1">
            <a:spLocks noGrp="1"/>
          </p:cNvSpPr>
          <p:nvPr>
            <p:ph type="subTitle" idx="2"/>
          </p:nvPr>
        </p:nvSpPr>
        <p:spPr>
          <a:xfrm>
            <a:off x="494189" y="1088136"/>
            <a:ext cx="11188400" cy="265600"/>
          </a:xfrm>
          <a:prstGeom prst="rect">
            <a:avLst/>
          </a:prstGeom>
          <a:noFill/>
          <a:ln>
            <a:noFill/>
          </a:ln>
        </p:spPr>
        <p:txBody>
          <a:bodyPr spcFirstLastPara="1" wrap="square" lIns="0" tIns="0" rIns="0" bIns="0" anchor="t" anchorCtr="0">
            <a:noAutofit/>
          </a:bodyPr>
          <a:lstStyle>
            <a:lvl1pPr lvl="0" algn="l">
              <a:lnSpc>
                <a:spcPct val="96000"/>
              </a:lnSpc>
              <a:spcBef>
                <a:spcPts val="933"/>
              </a:spcBef>
              <a:spcAft>
                <a:spcPts val="0"/>
              </a:spcAft>
              <a:buSzPts val="1400"/>
              <a:buNone/>
              <a:defRPr sz="1867">
                <a:solidFill>
                  <a:schemeClr val="dk1"/>
                </a:solidFill>
              </a:defRPr>
            </a:lvl1pPr>
            <a:lvl2pPr lvl="1" algn="ctr">
              <a:lnSpc>
                <a:spcPct val="107000"/>
              </a:lnSpc>
              <a:spcBef>
                <a:spcPts val="0"/>
              </a:spcBef>
              <a:spcAft>
                <a:spcPts val="0"/>
              </a:spcAft>
              <a:buSzPts val="1500"/>
              <a:buNone/>
              <a:defRPr sz="2000"/>
            </a:lvl2pPr>
            <a:lvl3pPr lvl="2" algn="ctr">
              <a:lnSpc>
                <a:spcPct val="107000"/>
              </a:lnSpc>
              <a:spcBef>
                <a:spcPts val="0"/>
              </a:spcBef>
              <a:spcAft>
                <a:spcPts val="0"/>
              </a:spcAft>
              <a:buSzPts val="1400"/>
              <a:buNone/>
              <a:defRPr sz="1867"/>
            </a:lvl3pPr>
            <a:lvl4pPr lvl="3" algn="ctr">
              <a:lnSpc>
                <a:spcPct val="107000"/>
              </a:lnSpc>
              <a:spcBef>
                <a:spcPts val="0"/>
              </a:spcBef>
              <a:spcAft>
                <a:spcPts val="0"/>
              </a:spcAft>
              <a:buSzPts val="1200"/>
              <a:buNone/>
              <a:defRPr sz="1600"/>
            </a:lvl4pPr>
            <a:lvl5pPr lvl="4" algn="ctr">
              <a:lnSpc>
                <a:spcPct val="96000"/>
              </a:lnSpc>
              <a:spcBef>
                <a:spcPts val="1867"/>
              </a:spcBef>
              <a:spcAft>
                <a:spcPts val="0"/>
              </a:spcAft>
              <a:buSzPts val="1200"/>
              <a:buNone/>
              <a:defRPr sz="1600"/>
            </a:lvl5pPr>
            <a:lvl6pPr lvl="5" algn="ctr">
              <a:lnSpc>
                <a:spcPct val="96000"/>
              </a:lnSpc>
              <a:spcBef>
                <a:spcPts val="0"/>
              </a:spcBef>
              <a:spcAft>
                <a:spcPts val="0"/>
              </a:spcAft>
              <a:buClr>
                <a:schemeClr val="dk1"/>
              </a:buClr>
              <a:buSzPts val="1200"/>
              <a:buNone/>
              <a:defRPr sz="1600"/>
            </a:lvl6pPr>
            <a:lvl7pPr lvl="6" algn="ctr">
              <a:lnSpc>
                <a:spcPct val="107000"/>
              </a:lnSpc>
              <a:spcBef>
                <a:spcPts val="1200"/>
              </a:spcBef>
              <a:spcAft>
                <a:spcPts val="0"/>
              </a:spcAft>
              <a:buClr>
                <a:schemeClr val="dk1"/>
              </a:buClr>
              <a:buSzPts val="1200"/>
              <a:buNone/>
              <a:defRPr sz="1600"/>
            </a:lvl7pPr>
            <a:lvl8pPr lvl="7" algn="ctr">
              <a:lnSpc>
                <a:spcPct val="87000"/>
              </a:lnSpc>
              <a:spcBef>
                <a:spcPts val="1867"/>
              </a:spcBef>
              <a:spcAft>
                <a:spcPts val="0"/>
              </a:spcAft>
              <a:buClr>
                <a:schemeClr val="dk1"/>
              </a:buClr>
              <a:buSzPts val="1200"/>
              <a:buNone/>
              <a:defRPr sz="1600"/>
            </a:lvl8pPr>
            <a:lvl9pPr lvl="8" algn="ctr">
              <a:lnSpc>
                <a:spcPct val="87000"/>
              </a:lnSpc>
              <a:spcBef>
                <a:spcPts val="1867"/>
              </a:spcBef>
              <a:spcAft>
                <a:spcPts val="0"/>
              </a:spcAft>
              <a:buClr>
                <a:schemeClr val="dk1"/>
              </a:buClr>
              <a:buSzPts val="1200"/>
              <a:buNone/>
              <a:defRPr sz="1600"/>
            </a:lvl9pPr>
          </a:lstStyle>
          <a:p>
            <a:endParaRPr/>
          </a:p>
        </p:txBody>
      </p:sp>
      <p:sp>
        <p:nvSpPr>
          <p:cNvPr id="568" name="Google Shape;568;g14510f27666_0_533"/>
          <p:cNvSpPr txBox="1">
            <a:spLocks noGrp="1"/>
          </p:cNvSpPr>
          <p:nvPr>
            <p:ph type="body" idx="3"/>
          </p:nvPr>
        </p:nvSpPr>
        <p:spPr>
          <a:xfrm>
            <a:off x="495299" y="4343399"/>
            <a:ext cx="11202800" cy="2057200"/>
          </a:xfrm>
          <a:prstGeom prst="rect">
            <a:avLst/>
          </a:prstGeom>
          <a:noFill/>
          <a:ln>
            <a:noFill/>
          </a:ln>
        </p:spPr>
        <p:txBody>
          <a:bodyPr spcFirstLastPara="1" wrap="square" lIns="0" tIns="0" rIns="0" bIns="0" anchor="t" anchorCtr="0">
            <a:noAutofit/>
          </a:bodyPr>
          <a:lstStyle>
            <a:lvl1pPr marL="609585" lvl="0" indent="-406390" algn="l">
              <a:lnSpc>
                <a:spcPct val="107000"/>
              </a:lnSpc>
              <a:spcBef>
                <a:spcPts val="1200"/>
              </a:spcBef>
              <a:spcAft>
                <a:spcPts val="0"/>
              </a:spcAft>
              <a:buSzPts val="1200"/>
              <a:buChar char="•"/>
              <a:defRPr sz="1600"/>
            </a:lvl1pPr>
            <a:lvl2pPr marL="1219170" lvl="1" indent="-406390" algn="l">
              <a:lnSpc>
                <a:spcPct val="107000"/>
              </a:lnSpc>
              <a:spcBef>
                <a:spcPts val="0"/>
              </a:spcBef>
              <a:spcAft>
                <a:spcPts val="0"/>
              </a:spcAft>
              <a:buSzPts val="1200"/>
              <a:buChar char="•"/>
              <a:defRPr sz="1600"/>
            </a:lvl2pPr>
            <a:lvl3pPr marL="1828754" lvl="2" indent="-380990" algn="l">
              <a:lnSpc>
                <a:spcPct val="107000"/>
              </a:lnSpc>
              <a:spcBef>
                <a:spcPts val="0"/>
              </a:spcBef>
              <a:spcAft>
                <a:spcPts val="0"/>
              </a:spcAft>
              <a:buSzPts val="900"/>
              <a:buChar char="•"/>
              <a:defRPr sz="1200"/>
            </a:lvl3pPr>
            <a:lvl4pPr marL="2438339" lvl="3" indent="-380990" algn="l">
              <a:lnSpc>
                <a:spcPct val="107000"/>
              </a:lnSpc>
              <a:spcBef>
                <a:spcPts val="0"/>
              </a:spcBef>
              <a:spcAft>
                <a:spcPts val="0"/>
              </a:spcAft>
              <a:buSzPts val="900"/>
              <a:buChar char="•"/>
              <a:defRPr sz="1200"/>
            </a:lvl4pPr>
            <a:lvl5pPr marL="3047924" lvl="4" indent="-440256" algn="l">
              <a:lnSpc>
                <a:spcPct val="96000"/>
              </a:lnSpc>
              <a:spcBef>
                <a:spcPts val="1867"/>
              </a:spcBef>
              <a:spcAft>
                <a:spcPts val="0"/>
              </a:spcAft>
              <a:buSzPts val="1600"/>
              <a:buChar char="​"/>
              <a:defRPr sz="2133"/>
            </a:lvl5pPr>
            <a:lvl6pPr marL="3657509" lvl="5" indent="-406390" algn="l">
              <a:lnSpc>
                <a:spcPct val="96000"/>
              </a:lnSpc>
              <a:spcBef>
                <a:spcPts val="0"/>
              </a:spcBef>
              <a:spcAft>
                <a:spcPts val="0"/>
              </a:spcAft>
              <a:buClr>
                <a:schemeClr val="dk1"/>
              </a:buClr>
              <a:buSzPts val="1200"/>
              <a:buChar char="​"/>
              <a:defRPr sz="1600"/>
            </a:lvl6pPr>
            <a:lvl7pPr marL="4267093" lvl="6" indent="-406390" algn="l">
              <a:lnSpc>
                <a:spcPct val="107000"/>
              </a:lnSpc>
              <a:spcBef>
                <a:spcPts val="1200"/>
              </a:spcBef>
              <a:spcAft>
                <a:spcPts val="0"/>
              </a:spcAft>
              <a:buClr>
                <a:schemeClr val="dk1"/>
              </a:buClr>
              <a:buSzPts val="1200"/>
              <a:buChar char="​"/>
              <a:defRPr/>
            </a:lvl7pPr>
            <a:lvl8pPr marL="4876678" lvl="7" indent="-423323" algn="l">
              <a:lnSpc>
                <a:spcPct val="87000"/>
              </a:lnSpc>
              <a:spcBef>
                <a:spcPts val="1867"/>
              </a:spcBef>
              <a:spcAft>
                <a:spcPts val="0"/>
              </a:spcAft>
              <a:buClr>
                <a:schemeClr val="dk1"/>
              </a:buClr>
              <a:buSzPts val="1400"/>
              <a:buChar char="​"/>
              <a:defRPr/>
            </a:lvl8pPr>
            <a:lvl9pPr marL="5486263" lvl="8" indent="-423323" algn="l">
              <a:lnSpc>
                <a:spcPct val="87000"/>
              </a:lnSpc>
              <a:spcBef>
                <a:spcPts val="1867"/>
              </a:spcBef>
              <a:spcAft>
                <a:spcPts val="0"/>
              </a:spcAft>
              <a:buClr>
                <a:schemeClr val="dk1"/>
              </a:buClr>
              <a:buSzPts val="1400"/>
              <a:buChar char="​"/>
              <a:defRPr/>
            </a:lvl9pPr>
          </a:lstStyle>
          <a:p>
            <a:endParaRPr/>
          </a:p>
        </p:txBody>
      </p:sp>
      <p:sp>
        <p:nvSpPr>
          <p:cNvPr id="569" name="Google Shape;569;g14510f27666_0_533"/>
          <p:cNvSpPr txBox="1">
            <a:spLocks noGrp="1"/>
          </p:cNvSpPr>
          <p:nvPr>
            <p:ph type="ftr" idx="11"/>
          </p:nvPr>
        </p:nvSpPr>
        <p:spPr>
          <a:xfrm>
            <a:off x="495299" y="6391291"/>
            <a:ext cx="6598000" cy="118000"/>
          </a:xfrm>
          <a:prstGeom prst="rect">
            <a:avLst/>
          </a:prstGeom>
          <a:noFill/>
          <a:ln>
            <a:noFill/>
          </a:ln>
        </p:spPr>
        <p:txBody>
          <a:bodyPr spcFirstLastPara="1" wrap="square" lIns="0" tIns="0" rIns="0" bIns="0" anchor="b" anchorCtr="0">
            <a:noAutofit/>
          </a:bodyPr>
          <a:lstStyle>
            <a:lvl1pPr lvl="0" algn="l">
              <a:lnSpc>
                <a:spcPct val="96000"/>
              </a:lnSpc>
              <a:spcBef>
                <a:spcPts val="0"/>
              </a:spcBef>
              <a:spcAft>
                <a:spcPts val="0"/>
              </a:spcAft>
              <a:buClr>
                <a:srgbClr val="3253DC"/>
              </a:buClr>
              <a:buSzPts val="600"/>
              <a:buFont typeface="Arial"/>
              <a:buNone/>
              <a:defRPr sz="800">
                <a:solidFill>
                  <a:srgbClr val="A5A5A5"/>
                </a:solidFill>
                <a:latin typeface="Space Mono"/>
                <a:ea typeface="Space Mono"/>
                <a:cs typeface="Space Mono"/>
                <a:sym typeface="Space Mono"/>
              </a:defRPr>
            </a:lvl1pPr>
            <a:lvl2pPr lvl="1" algn="l">
              <a:lnSpc>
                <a:spcPct val="100000"/>
              </a:lnSpc>
              <a:spcBef>
                <a:spcPts val="267"/>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extLst>
      <p:ext uri="{BB962C8B-B14F-4D97-AF65-F5344CB8AC3E}">
        <p14:creationId xmlns:p14="http://schemas.microsoft.com/office/powerpoint/2010/main" val="4115412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matchingName="White Segue">
  <p:cSld name="White Segue">
    <p:spTree>
      <p:nvGrpSpPr>
        <p:cNvPr id="1" name="Shape 570"/>
        <p:cNvGrpSpPr/>
        <p:nvPr/>
      </p:nvGrpSpPr>
      <p:grpSpPr>
        <a:xfrm>
          <a:off x="0" y="0"/>
          <a:ext cx="0" cy="0"/>
          <a:chOff x="0" y="0"/>
          <a:chExt cx="0" cy="0"/>
        </a:xfrm>
      </p:grpSpPr>
      <p:sp>
        <p:nvSpPr>
          <p:cNvPr id="571" name="Google Shape;571;g14510f27666_0_539"/>
          <p:cNvSpPr txBox="1">
            <a:spLocks noGrp="1"/>
          </p:cNvSpPr>
          <p:nvPr>
            <p:ph type="subTitle" idx="1"/>
          </p:nvPr>
        </p:nvSpPr>
        <p:spPr>
          <a:xfrm>
            <a:off x="494189" y="4127783"/>
            <a:ext cx="8831600" cy="914400"/>
          </a:xfrm>
          <a:prstGeom prst="rect">
            <a:avLst/>
          </a:prstGeom>
          <a:noFill/>
          <a:ln>
            <a:noFill/>
          </a:ln>
        </p:spPr>
        <p:txBody>
          <a:bodyPr spcFirstLastPara="1" wrap="square" lIns="0" tIns="0" rIns="0" bIns="0" anchor="t" anchorCtr="0">
            <a:noAutofit/>
          </a:bodyPr>
          <a:lstStyle>
            <a:lvl1pPr lvl="0" algn="l">
              <a:lnSpc>
                <a:spcPct val="96000"/>
              </a:lnSpc>
              <a:spcBef>
                <a:spcPts val="1200"/>
              </a:spcBef>
              <a:spcAft>
                <a:spcPts val="0"/>
              </a:spcAft>
              <a:buSzPts val="1800"/>
              <a:buNone/>
              <a:defRPr sz="2400">
                <a:solidFill>
                  <a:srgbClr val="7F7F7F"/>
                </a:solidFill>
              </a:defRPr>
            </a:lvl1pPr>
            <a:lvl2pPr lvl="1" algn="ctr">
              <a:lnSpc>
                <a:spcPct val="107000"/>
              </a:lnSpc>
              <a:spcBef>
                <a:spcPts val="0"/>
              </a:spcBef>
              <a:spcAft>
                <a:spcPts val="0"/>
              </a:spcAft>
              <a:buSzPts val="1500"/>
              <a:buNone/>
              <a:defRPr sz="2000"/>
            </a:lvl2pPr>
            <a:lvl3pPr lvl="2" algn="ctr">
              <a:lnSpc>
                <a:spcPct val="107000"/>
              </a:lnSpc>
              <a:spcBef>
                <a:spcPts val="0"/>
              </a:spcBef>
              <a:spcAft>
                <a:spcPts val="0"/>
              </a:spcAft>
              <a:buSzPts val="1400"/>
              <a:buNone/>
              <a:defRPr sz="1867"/>
            </a:lvl3pPr>
            <a:lvl4pPr lvl="3" algn="ctr">
              <a:lnSpc>
                <a:spcPct val="107000"/>
              </a:lnSpc>
              <a:spcBef>
                <a:spcPts val="0"/>
              </a:spcBef>
              <a:spcAft>
                <a:spcPts val="0"/>
              </a:spcAft>
              <a:buSzPts val="1200"/>
              <a:buNone/>
              <a:defRPr sz="1600"/>
            </a:lvl4pPr>
            <a:lvl5pPr lvl="4" algn="ctr">
              <a:lnSpc>
                <a:spcPct val="96000"/>
              </a:lnSpc>
              <a:spcBef>
                <a:spcPts val="1867"/>
              </a:spcBef>
              <a:spcAft>
                <a:spcPts val="0"/>
              </a:spcAft>
              <a:buSzPts val="1200"/>
              <a:buNone/>
              <a:defRPr sz="1600"/>
            </a:lvl5pPr>
            <a:lvl6pPr lvl="5" algn="ctr">
              <a:lnSpc>
                <a:spcPct val="96000"/>
              </a:lnSpc>
              <a:spcBef>
                <a:spcPts val="0"/>
              </a:spcBef>
              <a:spcAft>
                <a:spcPts val="0"/>
              </a:spcAft>
              <a:buClr>
                <a:schemeClr val="dk1"/>
              </a:buClr>
              <a:buSzPts val="1200"/>
              <a:buNone/>
              <a:defRPr sz="1600"/>
            </a:lvl6pPr>
            <a:lvl7pPr lvl="6" algn="ctr">
              <a:lnSpc>
                <a:spcPct val="107000"/>
              </a:lnSpc>
              <a:spcBef>
                <a:spcPts val="1200"/>
              </a:spcBef>
              <a:spcAft>
                <a:spcPts val="0"/>
              </a:spcAft>
              <a:buClr>
                <a:schemeClr val="dk1"/>
              </a:buClr>
              <a:buSzPts val="1200"/>
              <a:buNone/>
              <a:defRPr sz="1600"/>
            </a:lvl7pPr>
            <a:lvl8pPr lvl="7" algn="ctr">
              <a:lnSpc>
                <a:spcPct val="87000"/>
              </a:lnSpc>
              <a:spcBef>
                <a:spcPts val="1867"/>
              </a:spcBef>
              <a:spcAft>
                <a:spcPts val="0"/>
              </a:spcAft>
              <a:buClr>
                <a:schemeClr val="dk1"/>
              </a:buClr>
              <a:buSzPts val="1200"/>
              <a:buNone/>
              <a:defRPr sz="1600"/>
            </a:lvl8pPr>
            <a:lvl9pPr lvl="8" algn="ctr">
              <a:lnSpc>
                <a:spcPct val="87000"/>
              </a:lnSpc>
              <a:spcBef>
                <a:spcPts val="1867"/>
              </a:spcBef>
              <a:spcAft>
                <a:spcPts val="0"/>
              </a:spcAft>
              <a:buClr>
                <a:schemeClr val="dk1"/>
              </a:buClr>
              <a:buSzPts val="1200"/>
              <a:buNone/>
              <a:defRPr sz="1600"/>
            </a:lvl9pPr>
          </a:lstStyle>
          <a:p>
            <a:endParaRPr/>
          </a:p>
        </p:txBody>
      </p:sp>
      <p:sp>
        <p:nvSpPr>
          <p:cNvPr id="572" name="Google Shape;572;g14510f27666_0_539"/>
          <p:cNvSpPr txBox="1">
            <a:spLocks noGrp="1"/>
          </p:cNvSpPr>
          <p:nvPr>
            <p:ph type="title"/>
          </p:nvPr>
        </p:nvSpPr>
        <p:spPr>
          <a:xfrm>
            <a:off x="495297" y="2324039"/>
            <a:ext cx="8829600" cy="1606400"/>
          </a:xfrm>
          <a:prstGeom prst="rect">
            <a:avLst/>
          </a:prstGeom>
          <a:noFill/>
          <a:ln>
            <a:noFill/>
          </a:ln>
        </p:spPr>
        <p:txBody>
          <a:bodyPr spcFirstLastPara="1" wrap="square" lIns="0" tIns="0" rIns="0" bIns="0" anchor="b" anchorCtr="0">
            <a:noAutofit/>
          </a:bodyPr>
          <a:lstStyle>
            <a:lvl1pPr lvl="0" algn="l">
              <a:lnSpc>
                <a:spcPct val="87000"/>
              </a:lnSpc>
              <a:spcBef>
                <a:spcPts val="0"/>
              </a:spcBef>
              <a:spcAft>
                <a:spcPts val="0"/>
              </a:spcAft>
              <a:buClr>
                <a:schemeClr val="dk1"/>
              </a:buClr>
              <a:buSzPts val="4500"/>
              <a:buFont typeface="Inter"/>
              <a:buNone/>
              <a:defRPr sz="6000">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573" name="Google Shape;573;g14510f27666_0_539"/>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403901" y="225451"/>
            <a:ext cx="1904052" cy="692096"/>
          </a:xfrm>
          <a:prstGeom prst="rect">
            <a:avLst/>
          </a:prstGeom>
          <a:noFill/>
          <a:ln>
            <a:noFill/>
          </a:ln>
        </p:spPr>
      </p:pic>
    </p:spTree>
    <p:extLst>
      <p:ext uri="{BB962C8B-B14F-4D97-AF65-F5344CB8AC3E}">
        <p14:creationId xmlns:p14="http://schemas.microsoft.com/office/powerpoint/2010/main" val="152971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matchingName="Purple Segue">
  <p:cSld name="Purple Segue">
    <p:bg>
      <p:bgPr>
        <a:gradFill>
          <a:gsLst>
            <a:gs pos="0">
              <a:schemeClr val="accent3"/>
            </a:gs>
            <a:gs pos="71000">
              <a:srgbClr val="4C2275"/>
            </a:gs>
            <a:gs pos="100000">
              <a:srgbClr val="33164E"/>
            </a:gs>
          </a:gsLst>
          <a:lin ang="2700006" scaled="0"/>
        </a:gradFill>
        <a:effectLst/>
      </p:bgPr>
    </p:bg>
    <p:spTree>
      <p:nvGrpSpPr>
        <p:cNvPr id="1" name="Shape 574"/>
        <p:cNvGrpSpPr/>
        <p:nvPr/>
      </p:nvGrpSpPr>
      <p:grpSpPr>
        <a:xfrm>
          <a:off x="0" y="0"/>
          <a:ext cx="0" cy="0"/>
          <a:chOff x="0" y="0"/>
          <a:chExt cx="0" cy="0"/>
        </a:xfrm>
      </p:grpSpPr>
      <p:sp>
        <p:nvSpPr>
          <p:cNvPr id="575" name="Google Shape;575;g14510f27666_0_543"/>
          <p:cNvSpPr txBox="1">
            <a:spLocks noGrp="1"/>
          </p:cNvSpPr>
          <p:nvPr>
            <p:ph type="subTitle" idx="1"/>
          </p:nvPr>
        </p:nvSpPr>
        <p:spPr>
          <a:xfrm>
            <a:off x="494189" y="4377055"/>
            <a:ext cx="8831600" cy="914400"/>
          </a:xfrm>
          <a:prstGeom prst="rect">
            <a:avLst/>
          </a:prstGeom>
          <a:noFill/>
          <a:ln>
            <a:noFill/>
          </a:ln>
        </p:spPr>
        <p:txBody>
          <a:bodyPr spcFirstLastPara="1" wrap="square" lIns="0" tIns="0" rIns="0" bIns="0" anchor="t" anchorCtr="0">
            <a:noAutofit/>
          </a:bodyPr>
          <a:lstStyle>
            <a:lvl1pPr lvl="0" algn="l">
              <a:lnSpc>
                <a:spcPct val="96000"/>
              </a:lnSpc>
              <a:spcBef>
                <a:spcPts val="1200"/>
              </a:spcBef>
              <a:spcAft>
                <a:spcPts val="0"/>
              </a:spcAft>
              <a:buSzPts val="1800"/>
              <a:buNone/>
              <a:defRPr sz="2400">
                <a:solidFill>
                  <a:srgbClr val="C19EE3"/>
                </a:solidFill>
              </a:defRPr>
            </a:lvl1pPr>
            <a:lvl2pPr lvl="1" algn="ctr">
              <a:lnSpc>
                <a:spcPct val="107000"/>
              </a:lnSpc>
              <a:spcBef>
                <a:spcPts val="0"/>
              </a:spcBef>
              <a:spcAft>
                <a:spcPts val="0"/>
              </a:spcAft>
              <a:buSzPts val="1500"/>
              <a:buNone/>
              <a:defRPr sz="2000"/>
            </a:lvl2pPr>
            <a:lvl3pPr lvl="2" algn="ctr">
              <a:lnSpc>
                <a:spcPct val="107000"/>
              </a:lnSpc>
              <a:spcBef>
                <a:spcPts val="0"/>
              </a:spcBef>
              <a:spcAft>
                <a:spcPts val="0"/>
              </a:spcAft>
              <a:buSzPts val="1400"/>
              <a:buNone/>
              <a:defRPr sz="1867"/>
            </a:lvl3pPr>
            <a:lvl4pPr lvl="3" algn="ctr">
              <a:lnSpc>
                <a:spcPct val="107000"/>
              </a:lnSpc>
              <a:spcBef>
                <a:spcPts val="0"/>
              </a:spcBef>
              <a:spcAft>
                <a:spcPts val="0"/>
              </a:spcAft>
              <a:buSzPts val="1200"/>
              <a:buNone/>
              <a:defRPr sz="1600"/>
            </a:lvl4pPr>
            <a:lvl5pPr lvl="4" algn="ctr">
              <a:lnSpc>
                <a:spcPct val="96000"/>
              </a:lnSpc>
              <a:spcBef>
                <a:spcPts val="1867"/>
              </a:spcBef>
              <a:spcAft>
                <a:spcPts val="0"/>
              </a:spcAft>
              <a:buSzPts val="1200"/>
              <a:buNone/>
              <a:defRPr sz="1600"/>
            </a:lvl5pPr>
            <a:lvl6pPr lvl="5" algn="ctr">
              <a:lnSpc>
                <a:spcPct val="96000"/>
              </a:lnSpc>
              <a:spcBef>
                <a:spcPts val="0"/>
              </a:spcBef>
              <a:spcAft>
                <a:spcPts val="0"/>
              </a:spcAft>
              <a:buClr>
                <a:schemeClr val="dk1"/>
              </a:buClr>
              <a:buSzPts val="1200"/>
              <a:buNone/>
              <a:defRPr sz="1600"/>
            </a:lvl6pPr>
            <a:lvl7pPr lvl="6" algn="ctr">
              <a:lnSpc>
                <a:spcPct val="107000"/>
              </a:lnSpc>
              <a:spcBef>
                <a:spcPts val="1200"/>
              </a:spcBef>
              <a:spcAft>
                <a:spcPts val="0"/>
              </a:spcAft>
              <a:buClr>
                <a:schemeClr val="dk1"/>
              </a:buClr>
              <a:buSzPts val="1200"/>
              <a:buNone/>
              <a:defRPr sz="1600"/>
            </a:lvl7pPr>
            <a:lvl8pPr lvl="7" algn="ctr">
              <a:lnSpc>
                <a:spcPct val="87000"/>
              </a:lnSpc>
              <a:spcBef>
                <a:spcPts val="1867"/>
              </a:spcBef>
              <a:spcAft>
                <a:spcPts val="0"/>
              </a:spcAft>
              <a:buClr>
                <a:schemeClr val="dk1"/>
              </a:buClr>
              <a:buSzPts val="1200"/>
              <a:buNone/>
              <a:defRPr sz="1600"/>
            </a:lvl8pPr>
            <a:lvl9pPr lvl="8" algn="ctr">
              <a:lnSpc>
                <a:spcPct val="87000"/>
              </a:lnSpc>
              <a:spcBef>
                <a:spcPts val="1867"/>
              </a:spcBef>
              <a:spcAft>
                <a:spcPts val="0"/>
              </a:spcAft>
              <a:buClr>
                <a:schemeClr val="dk1"/>
              </a:buClr>
              <a:buSzPts val="1200"/>
              <a:buNone/>
              <a:defRPr sz="1600"/>
            </a:lvl9pPr>
          </a:lstStyle>
          <a:p>
            <a:endParaRPr/>
          </a:p>
        </p:txBody>
      </p:sp>
      <p:sp>
        <p:nvSpPr>
          <p:cNvPr id="576" name="Google Shape;576;g14510f27666_0_543"/>
          <p:cNvSpPr txBox="1">
            <a:spLocks noGrp="1"/>
          </p:cNvSpPr>
          <p:nvPr>
            <p:ph type="title"/>
          </p:nvPr>
        </p:nvSpPr>
        <p:spPr>
          <a:xfrm>
            <a:off x="495297" y="2573309"/>
            <a:ext cx="8829600" cy="1606400"/>
          </a:xfrm>
          <a:prstGeom prst="rect">
            <a:avLst/>
          </a:prstGeom>
          <a:noFill/>
          <a:ln>
            <a:noFill/>
          </a:ln>
        </p:spPr>
        <p:txBody>
          <a:bodyPr spcFirstLastPara="1" wrap="square" lIns="0" tIns="0" rIns="0" bIns="0" anchor="b" anchorCtr="0">
            <a:noAutofit/>
          </a:bodyPr>
          <a:lstStyle>
            <a:lvl1pPr lvl="0" algn="l">
              <a:lnSpc>
                <a:spcPct val="87000"/>
              </a:lnSpc>
              <a:spcBef>
                <a:spcPts val="0"/>
              </a:spcBef>
              <a:spcAft>
                <a:spcPts val="0"/>
              </a:spcAft>
              <a:buClr>
                <a:schemeClr val="lt1"/>
              </a:buClr>
              <a:buSzPts val="4500"/>
              <a:buFont typeface="Inter"/>
              <a:buNone/>
              <a:defRPr sz="60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577" name="Google Shape;577;g14510f27666_0_543"/>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495301" y="261601"/>
            <a:ext cx="1992500" cy="733775"/>
          </a:xfrm>
          <a:prstGeom prst="rect">
            <a:avLst/>
          </a:prstGeom>
          <a:noFill/>
          <a:ln>
            <a:noFill/>
          </a:ln>
        </p:spPr>
      </p:pic>
    </p:spTree>
    <p:extLst>
      <p:ext uri="{BB962C8B-B14F-4D97-AF65-F5344CB8AC3E}">
        <p14:creationId xmlns:p14="http://schemas.microsoft.com/office/powerpoint/2010/main" val="3674005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matchingName="Teal Segue">
  <p:cSld name="Teal Segue">
    <p:bg>
      <p:bgPr>
        <a:gradFill>
          <a:gsLst>
            <a:gs pos="0">
              <a:schemeClr val="accent4"/>
            </a:gs>
            <a:gs pos="100000">
              <a:srgbClr val="006456"/>
            </a:gs>
          </a:gsLst>
          <a:lin ang="2700006" scaled="0"/>
        </a:gradFill>
        <a:effectLst/>
      </p:bgPr>
    </p:bg>
    <p:spTree>
      <p:nvGrpSpPr>
        <p:cNvPr id="1" name="Shape 578"/>
        <p:cNvGrpSpPr/>
        <p:nvPr/>
      </p:nvGrpSpPr>
      <p:grpSpPr>
        <a:xfrm>
          <a:off x="0" y="0"/>
          <a:ext cx="0" cy="0"/>
          <a:chOff x="0" y="0"/>
          <a:chExt cx="0" cy="0"/>
        </a:xfrm>
      </p:grpSpPr>
      <p:sp>
        <p:nvSpPr>
          <p:cNvPr id="579" name="Google Shape;579;g14510f27666_0_547"/>
          <p:cNvSpPr txBox="1">
            <a:spLocks noGrp="1"/>
          </p:cNvSpPr>
          <p:nvPr>
            <p:ph type="subTitle" idx="1"/>
          </p:nvPr>
        </p:nvSpPr>
        <p:spPr>
          <a:xfrm>
            <a:off x="494189" y="4377055"/>
            <a:ext cx="8831600" cy="914400"/>
          </a:xfrm>
          <a:prstGeom prst="rect">
            <a:avLst/>
          </a:prstGeom>
          <a:noFill/>
          <a:ln>
            <a:noFill/>
          </a:ln>
        </p:spPr>
        <p:txBody>
          <a:bodyPr spcFirstLastPara="1" wrap="square" lIns="0" tIns="0" rIns="0" bIns="0" anchor="t" anchorCtr="0">
            <a:noAutofit/>
          </a:bodyPr>
          <a:lstStyle>
            <a:lvl1pPr lvl="0" algn="l">
              <a:lnSpc>
                <a:spcPct val="96000"/>
              </a:lnSpc>
              <a:spcBef>
                <a:spcPts val="1200"/>
              </a:spcBef>
              <a:spcAft>
                <a:spcPts val="0"/>
              </a:spcAft>
              <a:buSzPts val="1800"/>
              <a:buNone/>
              <a:defRPr sz="2400">
                <a:solidFill>
                  <a:srgbClr val="BDFFF5"/>
                </a:solidFill>
              </a:defRPr>
            </a:lvl1pPr>
            <a:lvl2pPr lvl="1" algn="ctr">
              <a:lnSpc>
                <a:spcPct val="107000"/>
              </a:lnSpc>
              <a:spcBef>
                <a:spcPts val="0"/>
              </a:spcBef>
              <a:spcAft>
                <a:spcPts val="0"/>
              </a:spcAft>
              <a:buSzPts val="1500"/>
              <a:buNone/>
              <a:defRPr sz="2000"/>
            </a:lvl2pPr>
            <a:lvl3pPr lvl="2" algn="ctr">
              <a:lnSpc>
                <a:spcPct val="107000"/>
              </a:lnSpc>
              <a:spcBef>
                <a:spcPts val="0"/>
              </a:spcBef>
              <a:spcAft>
                <a:spcPts val="0"/>
              </a:spcAft>
              <a:buSzPts val="1400"/>
              <a:buNone/>
              <a:defRPr sz="1867"/>
            </a:lvl3pPr>
            <a:lvl4pPr lvl="3" algn="ctr">
              <a:lnSpc>
                <a:spcPct val="107000"/>
              </a:lnSpc>
              <a:spcBef>
                <a:spcPts val="0"/>
              </a:spcBef>
              <a:spcAft>
                <a:spcPts val="0"/>
              </a:spcAft>
              <a:buSzPts val="1200"/>
              <a:buNone/>
              <a:defRPr sz="1600"/>
            </a:lvl4pPr>
            <a:lvl5pPr lvl="4" algn="ctr">
              <a:lnSpc>
                <a:spcPct val="96000"/>
              </a:lnSpc>
              <a:spcBef>
                <a:spcPts val="1867"/>
              </a:spcBef>
              <a:spcAft>
                <a:spcPts val="0"/>
              </a:spcAft>
              <a:buSzPts val="1200"/>
              <a:buNone/>
              <a:defRPr sz="1600"/>
            </a:lvl5pPr>
            <a:lvl6pPr lvl="5" algn="ctr">
              <a:lnSpc>
                <a:spcPct val="96000"/>
              </a:lnSpc>
              <a:spcBef>
                <a:spcPts val="0"/>
              </a:spcBef>
              <a:spcAft>
                <a:spcPts val="0"/>
              </a:spcAft>
              <a:buClr>
                <a:schemeClr val="dk1"/>
              </a:buClr>
              <a:buSzPts val="1200"/>
              <a:buNone/>
              <a:defRPr sz="1600"/>
            </a:lvl6pPr>
            <a:lvl7pPr lvl="6" algn="ctr">
              <a:lnSpc>
                <a:spcPct val="107000"/>
              </a:lnSpc>
              <a:spcBef>
                <a:spcPts val="1200"/>
              </a:spcBef>
              <a:spcAft>
                <a:spcPts val="0"/>
              </a:spcAft>
              <a:buClr>
                <a:schemeClr val="dk1"/>
              </a:buClr>
              <a:buSzPts val="1200"/>
              <a:buNone/>
              <a:defRPr sz="1600"/>
            </a:lvl7pPr>
            <a:lvl8pPr lvl="7" algn="ctr">
              <a:lnSpc>
                <a:spcPct val="87000"/>
              </a:lnSpc>
              <a:spcBef>
                <a:spcPts val="1867"/>
              </a:spcBef>
              <a:spcAft>
                <a:spcPts val="0"/>
              </a:spcAft>
              <a:buClr>
                <a:schemeClr val="dk1"/>
              </a:buClr>
              <a:buSzPts val="1200"/>
              <a:buNone/>
              <a:defRPr sz="1600"/>
            </a:lvl8pPr>
            <a:lvl9pPr lvl="8" algn="ctr">
              <a:lnSpc>
                <a:spcPct val="87000"/>
              </a:lnSpc>
              <a:spcBef>
                <a:spcPts val="1867"/>
              </a:spcBef>
              <a:spcAft>
                <a:spcPts val="0"/>
              </a:spcAft>
              <a:buClr>
                <a:schemeClr val="dk1"/>
              </a:buClr>
              <a:buSzPts val="1200"/>
              <a:buNone/>
              <a:defRPr sz="1600"/>
            </a:lvl9pPr>
          </a:lstStyle>
          <a:p>
            <a:endParaRPr/>
          </a:p>
        </p:txBody>
      </p:sp>
      <p:sp>
        <p:nvSpPr>
          <p:cNvPr id="580" name="Google Shape;580;g14510f27666_0_547"/>
          <p:cNvSpPr txBox="1">
            <a:spLocks noGrp="1"/>
          </p:cNvSpPr>
          <p:nvPr>
            <p:ph type="title"/>
          </p:nvPr>
        </p:nvSpPr>
        <p:spPr>
          <a:xfrm>
            <a:off x="495297" y="2573309"/>
            <a:ext cx="8829600" cy="1606400"/>
          </a:xfrm>
          <a:prstGeom prst="rect">
            <a:avLst/>
          </a:prstGeom>
          <a:noFill/>
          <a:ln>
            <a:noFill/>
          </a:ln>
        </p:spPr>
        <p:txBody>
          <a:bodyPr spcFirstLastPara="1" wrap="square" lIns="0" tIns="0" rIns="0" bIns="0" anchor="b" anchorCtr="0">
            <a:noAutofit/>
          </a:bodyPr>
          <a:lstStyle>
            <a:lvl1pPr lvl="0" algn="l">
              <a:lnSpc>
                <a:spcPct val="87000"/>
              </a:lnSpc>
              <a:spcBef>
                <a:spcPts val="0"/>
              </a:spcBef>
              <a:spcAft>
                <a:spcPts val="0"/>
              </a:spcAft>
              <a:buClr>
                <a:schemeClr val="lt1"/>
              </a:buClr>
              <a:buSzPts val="4500"/>
              <a:buFont typeface="Inter"/>
              <a:buNone/>
              <a:defRPr sz="60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581" name="Google Shape;581;g14510f27666_0_547"/>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495301" y="261601"/>
            <a:ext cx="1992500" cy="733775"/>
          </a:xfrm>
          <a:prstGeom prst="rect">
            <a:avLst/>
          </a:prstGeom>
          <a:noFill/>
          <a:ln>
            <a:noFill/>
          </a:ln>
        </p:spPr>
      </p:pic>
    </p:spTree>
    <p:extLst>
      <p:ext uri="{BB962C8B-B14F-4D97-AF65-F5344CB8AC3E}">
        <p14:creationId xmlns:p14="http://schemas.microsoft.com/office/powerpoint/2010/main" val="11443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matchingName="Purple Quote Slide">
  <p:cSld name="Purple Quote Slide">
    <p:bg>
      <p:bgPr>
        <a:gradFill>
          <a:gsLst>
            <a:gs pos="0">
              <a:schemeClr val="accent3"/>
            </a:gs>
            <a:gs pos="71000">
              <a:srgbClr val="4C2275"/>
            </a:gs>
            <a:gs pos="100000">
              <a:srgbClr val="33164E"/>
            </a:gs>
          </a:gsLst>
          <a:lin ang="2700006" scaled="0"/>
        </a:gradFill>
        <a:effectLst/>
      </p:bgPr>
    </p:bg>
    <p:spTree>
      <p:nvGrpSpPr>
        <p:cNvPr id="1" name="Shape 582"/>
        <p:cNvGrpSpPr/>
        <p:nvPr/>
      </p:nvGrpSpPr>
      <p:grpSpPr>
        <a:xfrm>
          <a:off x="0" y="0"/>
          <a:ext cx="0" cy="0"/>
          <a:chOff x="0" y="0"/>
          <a:chExt cx="0" cy="0"/>
        </a:xfrm>
      </p:grpSpPr>
      <p:sp>
        <p:nvSpPr>
          <p:cNvPr id="583" name="Google Shape;583;g14510f27666_0_551"/>
          <p:cNvSpPr/>
          <p:nvPr/>
        </p:nvSpPr>
        <p:spPr>
          <a:xfrm>
            <a:off x="-1855" y="5916168"/>
            <a:ext cx="12195600" cy="941600"/>
          </a:xfrm>
          <a:prstGeom prst="rect">
            <a:avLst/>
          </a:prstGeom>
          <a:solidFill>
            <a:srgbClr val="FFFFFF"/>
          </a:soli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chemeClr val="dk1"/>
              </a:buClr>
              <a:buSzPts val="1400"/>
              <a:buFont typeface="Inter"/>
              <a:buNone/>
            </a:pPr>
            <a:endParaRPr sz="1867" b="0" i="0" u="none" strike="noStrike" cap="none">
              <a:solidFill>
                <a:srgbClr val="FFFFFF"/>
              </a:solidFill>
              <a:latin typeface="Century Gothic"/>
              <a:ea typeface="Century Gothic"/>
              <a:cs typeface="Century Gothic"/>
              <a:sym typeface="Century Gothic"/>
            </a:endParaRPr>
          </a:p>
        </p:txBody>
      </p:sp>
      <p:sp>
        <p:nvSpPr>
          <p:cNvPr id="584" name="Google Shape;584;g14510f27666_0_551"/>
          <p:cNvSpPr/>
          <p:nvPr/>
        </p:nvSpPr>
        <p:spPr>
          <a:xfrm rot="-5400000" flipH="1">
            <a:off x="5849004" y="-426607"/>
            <a:ext cx="494000" cy="12192000"/>
          </a:xfrm>
          <a:prstGeom prst="round1Rect">
            <a:avLst>
              <a:gd name="adj" fmla="val 0"/>
            </a:avLst>
          </a:prstGeom>
          <a:gradFill>
            <a:gsLst>
              <a:gs pos="0">
                <a:srgbClr val="33164E">
                  <a:alpha val="0"/>
                </a:srgbClr>
              </a:gs>
              <a:gs pos="10000">
                <a:srgbClr val="33164E">
                  <a:alpha val="0"/>
                </a:srgbClr>
              </a:gs>
              <a:gs pos="100000">
                <a:srgbClr val="33164E">
                  <a:alpha val="75686"/>
                </a:srgbClr>
              </a:gs>
            </a:gsLst>
            <a:lin ang="0" scaled="0"/>
          </a:gra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1" i="0" u="none" strike="noStrike" cap="none">
              <a:solidFill>
                <a:srgbClr val="FFFFFF"/>
              </a:solidFill>
              <a:latin typeface="Inter"/>
              <a:ea typeface="Inter"/>
              <a:cs typeface="Inter"/>
              <a:sym typeface="Inter"/>
            </a:endParaRPr>
          </a:p>
        </p:txBody>
      </p:sp>
      <p:sp>
        <p:nvSpPr>
          <p:cNvPr id="585" name="Google Shape;585;g14510f27666_0_551"/>
          <p:cNvSpPr txBox="1">
            <a:spLocks noGrp="1"/>
          </p:cNvSpPr>
          <p:nvPr>
            <p:ph type="body" idx="1"/>
          </p:nvPr>
        </p:nvSpPr>
        <p:spPr>
          <a:xfrm>
            <a:off x="495299" y="424689"/>
            <a:ext cx="11201200" cy="5003200"/>
          </a:xfrm>
          <a:prstGeom prst="rect">
            <a:avLst/>
          </a:prstGeom>
          <a:noFill/>
          <a:ln>
            <a:noFill/>
          </a:ln>
        </p:spPr>
        <p:txBody>
          <a:bodyPr spcFirstLastPara="1" wrap="square" lIns="0" tIns="0" rIns="0" bIns="0" anchor="t" anchorCtr="0">
            <a:noAutofit/>
          </a:bodyPr>
          <a:lstStyle>
            <a:lvl1pPr marL="609585" lvl="0" indent="-651917" algn="l">
              <a:lnSpc>
                <a:spcPct val="96000"/>
              </a:lnSpc>
              <a:spcBef>
                <a:spcPts val="933"/>
              </a:spcBef>
              <a:spcAft>
                <a:spcPts val="0"/>
              </a:spcAft>
              <a:buSzPts val="4100"/>
              <a:buFont typeface="Helvetica Neue"/>
              <a:buChar char="​"/>
              <a:defRPr sz="5467">
                <a:solidFill>
                  <a:schemeClr val="lt1"/>
                </a:solidFill>
              </a:defRPr>
            </a:lvl1pPr>
            <a:lvl2pPr marL="1219170" lvl="1" indent="-304792" algn="l">
              <a:lnSpc>
                <a:spcPct val="86000"/>
              </a:lnSpc>
              <a:spcBef>
                <a:spcPts val="1200"/>
              </a:spcBef>
              <a:spcAft>
                <a:spcPts val="0"/>
              </a:spcAft>
              <a:buSzPts val="4100"/>
              <a:buFont typeface="Helvetica Neue"/>
              <a:buNone/>
              <a:defRPr sz="5467">
                <a:solidFill>
                  <a:srgbClr val="262626"/>
                </a:solidFill>
              </a:defRPr>
            </a:lvl2pPr>
            <a:lvl3pPr marL="1828754" lvl="2" indent="-584185" algn="l">
              <a:lnSpc>
                <a:spcPct val="89000"/>
              </a:lnSpc>
              <a:spcBef>
                <a:spcPts val="1200"/>
              </a:spcBef>
              <a:spcAft>
                <a:spcPts val="0"/>
              </a:spcAft>
              <a:buSzPts val="3300"/>
              <a:buFont typeface="Helvetica Neue"/>
              <a:buChar char="​"/>
              <a:defRPr sz="4400">
                <a:solidFill>
                  <a:schemeClr val="lt1"/>
                </a:solidFill>
              </a:defRPr>
            </a:lvl3pPr>
            <a:lvl4pPr marL="2438339" lvl="3" indent="-524920" algn="l">
              <a:lnSpc>
                <a:spcPct val="88000"/>
              </a:lnSpc>
              <a:spcBef>
                <a:spcPts val="1200"/>
              </a:spcBef>
              <a:spcAft>
                <a:spcPts val="0"/>
              </a:spcAft>
              <a:buSzPts val="2600"/>
              <a:buFont typeface="Helvetica Neue"/>
              <a:buChar char="​"/>
              <a:defRPr sz="3467">
                <a:solidFill>
                  <a:schemeClr val="lt1"/>
                </a:solidFill>
              </a:defRPr>
            </a:lvl4pPr>
            <a:lvl5pPr marL="3047924" lvl="4" indent="-304792" algn="l">
              <a:lnSpc>
                <a:spcPct val="89000"/>
              </a:lnSpc>
              <a:spcBef>
                <a:spcPts val="1200"/>
              </a:spcBef>
              <a:spcAft>
                <a:spcPts val="0"/>
              </a:spcAft>
              <a:buSzPts val="2100"/>
              <a:buFont typeface="Helvetica Neue"/>
              <a:buNone/>
              <a:defRPr sz="2800">
                <a:solidFill>
                  <a:schemeClr val="lt1"/>
                </a:solidFill>
              </a:defRPr>
            </a:lvl5pPr>
            <a:lvl6pPr marL="3657509" lvl="5" indent="-457189" algn="l">
              <a:lnSpc>
                <a:spcPct val="94000"/>
              </a:lnSpc>
              <a:spcBef>
                <a:spcPts val="0"/>
              </a:spcBef>
              <a:spcAft>
                <a:spcPts val="0"/>
              </a:spcAft>
              <a:buClr>
                <a:schemeClr val="lt1"/>
              </a:buClr>
              <a:buSzPts val="1800"/>
              <a:buChar char="​"/>
              <a:defRPr sz="2400">
                <a:solidFill>
                  <a:schemeClr val="lt1"/>
                </a:solidFill>
              </a:defRPr>
            </a:lvl6pPr>
            <a:lvl7pPr marL="4267093" lvl="6" indent="-736582" algn="l">
              <a:lnSpc>
                <a:spcPct val="88000"/>
              </a:lnSpc>
              <a:spcBef>
                <a:spcPts val="1200"/>
              </a:spcBef>
              <a:spcAft>
                <a:spcPts val="0"/>
              </a:spcAft>
              <a:buClr>
                <a:schemeClr val="lt1"/>
              </a:buClr>
              <a:buSzPts val="5100"/>
              <a:buChar char="​"/>
              <a:defRPr sz="6800">
                <a:solidFill>
                  <a:schemeClr val="lt1"/>
                </a:solidFill>
              </a:defRPr>
            </a:lvl7pPr>
            <a:lvl8pPr marL="4876678" lvl="7" indent="-872045" algn="l">
              <a:lnSpc>
                <a:spcPct val="84000"/>
              </a:lnSpc>
              <a:spcBef>
                <a:spcPts val="1867"/>
              </a:spcBef>
              <a:spcAft>
                <a:spcPts val="0"/>
              </a:spcAft>
              <a:buClr>
                <a:schemeClr val="lt1"/>
              </a:buClr>
              <a:buSzPts val="6700"/>
              <a:buChar char="​"/>
              <a:defRPr sz="8933">
                <a:solidFill>
                  <a:schemeClr val="lt1"/>
                </a:solidFill>
              </a:defRPr>
            </a:lvl8pPr>
            <a:lvl9pPr marL="5486263" lvl="8" indent="-304792" algn="l">
              <a:lnSpc>
                <a:spcPct val="84000"/>
              </a:lnSpc>
              <a:spcBef>
                <a:spcPts val="1867"/>
              </a:spcBef>
              <a:spcAft>
                <a:spcPts val="0"/>
              </a:spcAft>
              <a:buClr>
                <a:schemeClr val="lt1"/>
              </a:buClr>
              <a:buSzPts val="8300"/>
              <a:buNone/>
              <a:defRPr sz="11066">
                <a:solidFill>
                  <a:schemeClr val="lt1"/>
                </a:solidFill>
              </a:defRPr>
            </a:lvl9pPr>
          </a:lstStyle>
          <a:p>
            <a:endParaRPr/>
          </a:p>
        </p:txBody>
      </p:sp>
      <p:sp>
        <p:nvSpPr>
          <p:cNvPr id="586" name="Google Shape;586;g14510f27666_0_551"/>
          <p:cNvSpPr txBox="1">
            <a:spLocks noGrp="1"/>
          </p:cNvSpPr>
          <p:nvPr>
            <p:ph type="body" idx="2"/>
          </p:nvPr>
        </p:nvSpPr>
        <p:spPr>
          <a:xfrm>
            <a:off x="492124" y="6229369"/>
            <a:ext cx="2612800" cy="236400"/>
          </a:xfrm>
          <a:prstGeom prst="rect">
            <a:avLst/>
          </a:prstGeom>
          <a:noFill/>
          <a:ln>
            <a:noFill/>
          </a:ln>
        </p:spPr>
        <p:txBody>
          <a:bodyPr spcFirstLastPara="1" wrap="square" lIns="0" tIns="0" rIns="0" bIns="0" anchor="t" anchorCtr="0">
            <a:noAutofit/>
          </a:bodyPr>
          <a:lstStyle>
            <a:lvl1pPr marL="609585" lvl="0" indent="-304792" algn="l">
              <a:lnSpc>
                <a:spcPct val="96000"/>
              </a:lnSpc>
              <a:spcBef>
                <a:spcPts val="0"/>
              </a:spcBef>
              <a:spcAft>
                <a:spcPts val="0"/>
              </a:spcAft>
              <a:buSzPts val="1100"/>
              <a:buNone/>
              <a:defRPr sz="1467" b="0">
                <a:solidFill>
                  <a:schemeClr val="dk1"/>
                </a:solidFill>
                <a:latin typeface="Space Mono"/>
                <a:ea typeface="Space Mono"/>
                <a:cs typeface="Space Mono"/>
                <a:sym typeface="Space Mono"/>
              </a:defRPr>
            </a:lvl1pPr>
            <a:lvl2pPr marL="1219170" lvl="1" indent="-304792" algn="l">
              <a:lnSpc>
                <a:spcPct val="114000"/>
              </a:lnSpc>
              <a:spcBef>
                <a:spcPts val="0"/>
              </a:spcBef>
              <a:spcAft>
                <a:spcPts val="0"/>
              </a:spcAft>
              <a:buSzPts val="1100"/>
              <a:buNone/>
              <a:defRPr sz="1467">
                <a:solidFill>
                  <a:schemeClr val="lt1"/>
                </a:solidFill>
              </a:defRPr>
            </a:lvl2pPr>
            <a:lvl3pPr marL="1828754" lvl="2" indent="-304792" algn="l">
              <a:lnSpc>
                <a:spcPct val="114000"/>
              </a:lnSpc>
              <a:spcBef>
                <a:spcPts val="0"/>
              </a:spcBef>
              <a:spcAft>
                <a:spcPts val="0"/>
              </a:spcAft>
              <a:buSzPts val="1100"/>
              <a:buNone/>
              <a:defRPr sz="1467">
                <a:solidFill>
                  <a:schemeClr val="lt1"/>
                </a:solidFill>
              </a:defRPr>
            </a:lvl3pPr>
            <a:lvl4pPr marL="2438339" lvl="3" indent="-304792" algn="l">
              <a:lnSpc>
                <a:spcPct val="114000"/>
              </a:lnSpc>
              <a:spcBef>
                <a:spcPts val="0"/>
              </a:spcBef>
              <a:spcAft>
                <a:spcPts val="0"/>
              </a:spcAft>
              <a:buSzPts val="1100"/>
              <a:buNone/>
              <a:defRPr sz="1467">
                <a:solidFill>
                  <a:schemeClr val="lt1"/>
                </a:solidFill>
              </a:defRPr>
            </a:lvl4pPr>
            <a:lvl5pPr marL="3047924" lvl="4" indent="-304792" algn="l">
              <a:lnSpc>
                <a:spcPct val="114000"/>
              </a:lnSpc>
              <a:spcBef>
                <a:spcPts val="0"/>
              </a:spcBef>
              <a:spcAft>
                <a:spcPts val="0"/>
              </a:spcAft>
              <a:buSzPts val="1100"/>
              <a:buNone/>
              <a:defRPr sz="1467">
                <a:solidFill>
                  <a:schemeClr val="lt1"/>
                </a:solidFill>
              </a:defRPr>
            </a:lvl5pPr>
            <a:lvl6pPr marL="3657509" lvl="5" indent="-423323" algn="l">
              <a:lnSpc>
                <a:spcPct val="96000"/>
              </a:lnSpc>
              <a:spcBef>
                <a:spcPts val="0"/>
              </a:spcBef>
              <a:spcAft>
                <a:spcPts val="0"/>
              </a:spcAft>
              <a:buClr>
                <a:schemeClr val="dk1"/>
              </a:buClr>
              <a:buSzPts val="1400"/>
              <a:buChar char="​"/>
              <a:defRPr/>
            </a:lvl6pPr>
            <a:lvl7pPr marL="4267093" lvl="6" indent="-423323" algn="l">
              <a:lnSpc>
                <a:spcPct val="107000"/>
              </a:lnSpc>
              <a:spcBef>
                <a:spcPts val="1200"/>
              </a:spcBef>
              <a:spcAft>
                <a:spcPts val="0"/>
              </a:spcAft>
              <a:buClr>
                <a:schemeClr val="dk1"/>
              </a:buClr>
              <a:buSzPts val="1400"/>
              <a:buChar char="​"/>
              <a:defRPr/>
            </a:lvl7pPr>
            <a:lvl8pPr marL="4876678" lvl="7" indent="-423323" algn="l">
              <a:lnSpc>
                <a:spcPct val="87000"/>
              </a:lnSpc>
              <a:spcBef>
                <a:spcPts val="1867"/>
              </a:spcBef>
              <a:spcAft>
                <a:spcPts val="0"/>
              </a:spcAft>
              <a:buClr>
                <a:schemeClr val="dk1"/>
              </a:buClr>
              <a:buSzPts val="1400"/>
              <a:buChar char="​"/>
              <a:defRPr/>
            </a:lvl8pPr>
            <a:lvl9pPr marL="5486263" lvl="8" indent="-423323" algn="l">
              <a:lnSpc>
                <a:spcPct val="87000"/>
              </a:lnSpc>
              <a:spcBef>
                <a:spcPts val="1867"/>
              </a:spcBef>
              <a:spcAft>
                <a:spcPts val="0"/>
              </a:spcAft>
              <a:buClr>
                <a:schemeClr val="dk1"/>
              </a:buClr>
              <a:buSzPts val="1400"/>
              <a:buChar char="​"/>
              <a:defRPr/>
            </a:lvl9pPr>
          </a:lstStyle>
          <a:p>
            <a:endParaRPr/>
          </a:p>
        </p:txBody>
      </p:sp>
      <p:sp>
        <p:nvSpPr>
          <p:cNvPr id="587" name="Google Shape;587;g14510f27666_0_551"/>
          <p:cNvSpPr txBox="1">
            <a:spLocks noGrp="1"/>
          </p:cNvSpPr>
          <p:nvPr>
            <p:ph type="body" idx="3"/>
          </p:nvPr>
        </p:nvSpPr>
        <p:spPr>
          <a:xfrm>
            <a:off x="3340101" y="6229369"/>
            <a:ext cx="2612800" cy="236400"/>
          </a:xfrm>
          <a:prstGeom prst="rect">
            <a:avLst/>
          </a:prstGeom>
          <a:noFill/>
          <a:ln>
            <a:noFill/>
          </a:ln>
        </p:spPr>
        <p:txBody>
          <a:bodyPr spcFirstLastPara="1" wrap="square" lIns="0" tIns="0" rIns="0" bIns="0" anchor="t" anchorCtr="0">
            <a:noAutofit/>
          </a:bodyPr>
          <a:lstStyle>
            <a:lvl1pPr marL="609585" lvl="0" indent="-304792" algn="l">
              <a:lnSpc>
                <a:spcPct val="96000"/>
              </a:lnSpc>
              <a:spcBef>
                <a:spcPts val="1200"/>
              </a:spcBef>
              <a:spcAft>
                <a:spcPts val="0"/>
              </a:spcAft>
              <a:buSzPts val="1100"/>
              <a:buNone/>
              <a:defRPr sz="1467" b="0">
                <a:solidFill>
                  <a:schemeClr val="dk1"/>
                </a:solidFill>
                <a:latin typeface="Space Mono"/>
                <a:ea typeface="Space Mono"/>
                <a:cs typeface="Space Mono"/>
                <a:sym typeface="Space Mono"/>
              </a:defRPr>
            </a:lvl1pPr>
            <a:lvl2pPr marL="1219170" lvl="1" indent="-304792" algn="l">
              <a:lnSpc>
                <a:spcPct val="114000"/>
              </a:lnSpc>
              <a:spcBef>
                <a:spcPts val="0"/>
              </a:spcBef>
              <a:spcAft>
                <a:spcPts val="0"/>
              </a:spcAft>
              <a:buSzPts val="1100"/>
              <a:buNone/>
              <a:defRPr sz="1467">
                <a:solidFill>
                  <a:schemeClr val="lt1"/>
                </a:solidFill>
              </a:defRPr>
            </a:lvl2pPr>
            <a:lvl3pPr marL="1828754" lvl="2" indent="-304792" algn="l">
              <a:lnSpc>
                <a:spcPct val="114000"/>
              </a:lnSpc>
              <a:spcBef>
                <a:spcPts val="0"/>
              </a:spcBef>
              <a:spcAft>
                <a:spcPts val="0"/>
              </a:spcAft>
              <a:buSzPts val="1100"/>
              <a:buNone/>
              <a:defRPr sz="1467">
                <a:solidFill>
                  <a:schemeClr val="lt1"/>
                </a:solidFill>
              </a:defRPr>
            </a:lvl3pPr>
            <a:lvl4pPr marL="2438339" lvl="3" indent="-304792" algn="l">
              <a:lnSpc>
                <a:spcPct val="114000"/>
              </a:lnSpc>
              <a:spcBef>
                <a:spcPts val="0"/>
              </a:spcBef>
              <a:spcAft>
                <a:spcPts val="0"/>
              </a:spcAft>
              <a:buSzPts val="1100"/>
              <a:buNone/>
              <a:defRPr sz="1467">
                <a:solidFill>
                  <a:schemeClr val="lt1"/>
                </a:solidFill>
              </a:defRPr>
            </a:lvl4pPr>
            <a:lvl5pPr marL="3047924" lvl="4" indent="-304792" algn="l">
              <a:lnSpc>
                <a:spcPct val="114000"/>
              </a:lnSpc>
              <a:spcBef>
                <a:spcPts val="1867"/>
              </a:spcBef>
              <a:spcAft>
                <a:spcPts val="0"/>
              </a:spcAft>
              <a:buSzPts val="1100"/>
              <a:buNone/>
              <a:defRPr sz="1467">
                <a:solidFill>
                  <a:schemeClr val="lt1"/>
                </a:solidFill>
              </a:defRPr>
            </a:lvl5pPr>
            <a:lvl6pPr marL="3657509" lvl="5" indent="-423323" algn="l">
              <a:lnSpc>
                <a:spcPct val="96000"/>
              </a:lnSpc>
              <a:spcBef>
                <a:spcPts val="0"/>
              </a:spcBef>
              <a:spcAft>
                <a:spcPts val="0"/>
              </a:spcAft>
              <a:buClr>
                <a:schemeClr val="dk1"/>
              </a:buClr>
              <a:buSzPts val="1400"/>
              <a:buChar char="​"/>
              <a:defRPr/>
            </a:lvl6pPr>
            <a:lvl7pPr marL="4267093" lvl="6" indent="-423323" algn="l">
              <a:lnSpc>
                <a:spcPct val="107000"/>
              </a:lnSpc>
              <a:spcBef>
                <a:spcPts val="1200"/>
              </a:spcBef>
              <a:spcAft>
                <a:spcPts val="0"/>
              </a:spcAft>
              <a:buClr>
                <a:schemeClr val="dk1"/>
              </a:buClr>
              <a:buSzPts val="1400"/>
              <a:buChar char="​"/>
              <a:defRPr/>
            </a:lvl7pPr>
            <a:lvl8pPr marL="4876678" lvl="7" indent="-423323" algn="l">
              <a:lnSpc>
                <a:spcPct val="87000"/>
              </a:lnSpc>
              <a:spcBef>
                <a:spcPts val="1867"/>
              </a:spcBef>
              <a:spcAft>
                <a:spcPts val="0"/>
              </a:spcAft>
              <a:buClr>
                <a:schemeClr val="dk1"/>
              </a:buClr>
              <a:buSzPts val="1400"/>
              <a:buChar char="​"/>
              <a:defRPr/>
            </a:lvl8pPr>
            <a:lvl9pPr marL="5486263" lvl="8" indent="-423323" algn="l">
              <a:lnSpc>
                <a:spcPct val="87000"/>
              </a:lnSpc>
              <a:spcBef>
                <a:spcPts val="1867"/>
              </a:spcBef>
              <a:spcAft>
                <a:spcPts val="0"/>
              </a:spcAft>
              <a:buClr>
                <a:schemeClr val="dk1"/>
              </a:buClr>
              <a:buSzPts val="1400"/>
              <a:buChar char="​"/>
              <a:defRPr/>
            </a:lvl9pPr>
          </a:lstStyle>
          <a:p>
            <a:endParaRPr/>
          </a:p>
        </p:txBody>
      </p:sp>
      <p:sp>
        <p:nvSpPr>
          <p:cNvPr id="588" name="Google Shape;588;g14510f27666_0_551"/>
          <p:cNvSpPr/>
          <p:nvPr/>
        </p:nvSpPr>
        <p:spPr>
          <a:xfrm>
            <a:off x="11361220" y="6446712"/>
            <a:ext cx="323440" cy="291241"/>
          </a:xfrm>
          <a:custGeom>
            <a:avLst/>
            <a:gdLst/>
            <a:ahLst/>
            <a:cxnLst/>
            <a:rect l="l" t="t" r="r" b="b"/>
            <a:pathLst>
              <a:path w="441055" h="397148" extrusionOk="0">
                <a:moveTo>
                  <a:pt x="236007" y="397148"/>
                </a:moveTo>
                <a:lnTo>
                  <a:pt x="138508" y="397148"/>
                </a:lnTo>
                <a:cubicBezTo>
                  <a:pt x="118379" y="397148"/>
                  <a:pt x="99626" y="386322"/>
                  <a:pt x="89562" y="368912"/>
                </a:cubicBezTo>
                <a:lnTo>
                  <a:pt x="7531" y="226842"/>
                </a:lnTo>
                <a:cubicBezTo>
                  <a:pt x="-2509" y="209408"/>
                  <a:pt x="-2509" y="187756"/>
                  <a:pt x="7524" y="170346"/>
                </a:cubicBezTo>
                <a:lnTo>
                  <a:pt x="89569" y="28260"/>
                </a:lnTo>
                <a:cubicBezTo>
                  <a:pt x="99618" y="10826"/>
                  <a:pt x="118379" y="0"/>
                  <a:pt x="138508" y="0"/>
                </a:cubicBezTo>
                <a:lnTo>
                  <a:pt x="302544" y="0"/>
                </a:lnTo>
                <a:cubicBezTo>
                  <a:pt x="322673" y="0"/>
                  <a:pt x="341427" y="10826"/>
                  <a:pt x="351491" y="28260"/>
                </a:cubicBezTo>
                <a:lnTo>
                  <a:pt x="433513" y="170330"/>
                </a:lnTo>
                <a:cubicBezTo>
                  <a:pt x="443569" y="187748"/>
                  <a:pt x="443569" y="209408"/>
                  <a:pt x="433513" y="226842"/>
                </a:cubicBezTo>
                <a:lnTo>
                  <a:pt x="412300" y="260664"/>
                </a:lnTo>
                <a:cubicBezTo>
                  <a:pt x="402425" y="277776"/>
                  <a:pt x="383663" y="288594"/>
                  <a:pt x="363527" y="288594"/>
                </a:cubicBezTo>
                <a:lnTo>
                  <a:pt x="265902" y="288594"/>
                </a:lnTo>
                <a:lnTo>
                  <a:pt x="319271" y="198519"/>
                </a:lnTo>
                <a:lnTo>
                  <a:pt x="269901" y="113040"/>
                </a:lnTo>
                <a:lnTo>
                  <a:pt x="171136" y="113040"/>
                </a:lnTo>
                <a:lnTo>
                  <a:pt x="121742" y="198582"/>
                </a:lnTo>
                <a:lnTo>
                  <a:pt x="236007" y="397148"/>
                </a:lnTo>
                <a:lnTo>
                  <a:pt x="236007" y="397148"/>
                </a:lnTo>
                <a:close/>
              </a:path>
            </a:pathLst>
          </a:custGeom>
          <a:solidFill>
            <a:schemeClr val="accent1"/>
          </a:solidFill>
          <a:ln>
            <a:noFill/>
          </a:ln>
        </p:spPr>
        <p:txBody>
          <a:bodyPr spcFirstLastPara="1" wrap="square" lIns="91433" tIns="45700" rIns="91433"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Inter"/>
              <a:ea typeface="Inter"/>
              <a:cs typeface="Inter"/>
              <a:sym typeface="Inter"/>
            </a:endParaRPr>
          </a:p>
        </p:txBody>
      </p:sp>
      <p:sp>
        <p:nvSpPr>
          <p:cNvPr id="589" name="Google Shape;589;g14510f27666_0_551"/>
          <p:cNvSpPr txBox="1"/>
          <p:nvPr/>
        </p:nvSpPr>
        <p:spPr>
          <a:xfrm>
            <a:off x="11020093" y="6509227"/>
            <a:ext cx="187600" cy="145600"/>
          </a:xfrm>
          <a:prstGeom prst="rect">
            <a:avLst/>
          </a:prstGeom>
          <a:noFill/>
          <a:ln>
            <a:noFill/>
          </a:ln>
        </p:spPr>
        <p:txBody>
          <a:bodyPr spcFirstLastPara="1" wrap="square" lIns="0" tIns="0" rIns="0" bIns="0" anchor="b" anchorCtr="0">
            <a:noAutofit/>
          </a:bodyPr>
          <a:lstStyle/>
          <a:p>
            <a:pPr marL="0" marR="0" lvl="0" indent="0" algn="r" rtl="0">
              <a:lnSpc>
                <a:spcPct val="125000"/>
              </a:lnSpc>
              <a:spcBef>
                <a:spcPts val="0"/>
              </a:spcBef>
              <a:spcAft>
                <a:spcPts val="0"/>
              </a:spcAft>
              <a:buClr>
                <a:srgbClr val="000000"/>
              </a:buClr>
              <a:buSzPts val="600"/>
              <a:buFont typeface="Arial"/>
              <a:buNone/>
            </a:pPr>
            <a:fld id="{00000000-1234-1234-1234-123412341234}" type="slidenum">
              <a:rPr lang="en" sz="800" b="0" i="0" u="none" strike="noStrike" cap="none">
                <a:solidFill>
                  <a:srgbClr val="A5A5A5"/>
                </a:solidFill>
                <a:latin typeface="Space Mono"/>
                <a:ea typeface="Space Mono"/>
                <a:cs typeface="Space Mono"/>
                <a:sym typeface="Space Mono"/>
              </a:rPr>
              <a:pPr marL="0" marR="0" lvl="0" indent="0" algn="r" rtl="0">
                <a:lnSpc>
                  <a:spcPct val="125000"/>
                </a:lnSpc>
                <a:spcBef>
                  <a:spcPts val="0"/>
                </a:spcBef>
                <a:spcAft>
                  <a:spcPts val="0"/>
                </a:spcAft>
                <a:buClr>
                  <a:srgbClr val="000000"/>
                </a:buClr>
                <a:buSzPts val="600"/>
                <a:buFont typeface="Arial"/>
                <a:buNone/>
              </a:pPr>
              <a:t>‹#›</a:t>
            </a:fld>
            <a:endParaRPr sz="800" b="0" i="0" u="none" strike="noStrike" cap="none">
              <a:solidFill>
                <a:srgbClr val="A5A5A5"/>
              </a:solidFill>
              <a:latin typeface="Space Mono"/>
              <a:ea typeface="Space Mono"/>
              <a:cs typeface="Space Mono"/>
              <a:sym typeface="Space Mono"/>
            </a:endParaRPr>
          </a:p>
        </p:txBody>
      </p:sp>
      <p:sp>
        <p:nvSpPr>
          <p:cNvPr id="590" name="Google Shape;590;g14510f27666_0_551"/>
          <p:cNvSpPr txBox="1"/>
          <p:nvPr/>
        </p:nvSpPr>
        <p:spPr>
          <a:xfrm>
            <a:off x="495299" y="6505117"/>
            <a:ext cx="3773600" cy="158000"/>
          </a:xfrm>
          <a:prstGeom prst="rect">
            <a:avLst/>
          </a:prstGeom>
          <a:noFill/>
          <a:ln>
            <a:noFill/>
          </a:ln>
        </p:spPr>
        <p:txBody>
          <a:bodyPr spcFirstLastPara="1" wrap="square" lIns="0" tIns="0" rIns="0" bIns="0" anchor="b" anchorCtr="0">
            <a:noAutofit/>
          </a:bodyPr>
          <a:lstStyle/>
          <a:p>
            <a:pPr marL="0" marR="0" lvl="0" indent="0" algn="l" rtl="0">
              <a:lnSpc>
                <a:spcPct val="96000"/>
              </a:lnSpc>
              <a:spcBef>
                <a:spcPts val="0"/>
              </a:spcBef>
              <a:spcAft>
                <a:spcPts val="0"/>
              </a:spcAft>
              <a:buClr>
                <a:srgbClr val="3253DC"/>
              </a:buClr>
              <a:buSzPts val="1200"/>
              <a:buFont typeface="Arial"/>
              <a:buNone/>
            </a:pPr>
            <a:r>
              <a:rPr lang="en" sz="1600" b="0" i="0" u="none" strike="noStrike" cap="none" baseline="-25000">
                <a:solidFill>
                  <a:srgbClr val="A5A5A5"/>
                </a:solidFill>
                <a:latin typeface="Space Mono"/>
                <a:ea typeface="Space Mono"/>
                <a:cs typeface="Space Mono"/>
                <a:sym typeface="Space Mono"/>
              </a:rPr>
              <a:t>©</a:t>
            </a:r>
            <a:r>
              <a:rPr lang="en" sz="400" b="0" i="0" u="none" strike="noStrike" cap="none" baseline="-25000">
                <a:solidFill>
                  <a:srgbClr val="FEB898"/>
                </a:solidFill>
                <a:latin typeface="Space Mono"/>
                <a:ea typeface="Space Mono"/>
                <a:cs typeface="Space Mono"/>
                <a:sym typeface="Space Mono"/>
              </a:rPr>
              <a:t> </a:t>
            </a:r>
            <a:r>
              <a:rPr lang="en" sz="800" b="0" i="0" u="none" strike="noStrike" cap="none">
                <a:solidFill>
                  <a:srgbClr val="A5A5A5"/>
                </a:solidFill>
                <a:latin typeface="Space Mono"/>
                <a:ea typeface="Space Mono"/>
                <a:cs typeface="Space Mono"/>
                <a:sym typeface="Space Mono"/>
              </a:rPr>
              <a:t>PureStorage 2020  </a:t>
            </a:r>
            <a:endParaRPr sz="1467"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173352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matchingName="Teal Quote Slide">
  <p:cSld name="Teal Quote Slide">
    <p:bg>
      <p:bgPr>
        <a:gradFill>
          <a:gsLst>
            <a:gs pos="0">
              <a:schemeClr val="accent4"/>
            </a:gs>
            <a:gs pos="100000">
              <a:srgbClr val="006456"/>
            </a:gs>
          </a:gsLst>
          <a:lin ang="2700006" scaled="0"/>
        </a:gradFill>
        <a:effectLst/>
      </p:bgPr>
    </p:bg>
    <p:spTree>
      <p:nvGrpSpPr>
        <p:cNvPr id="1" name="Shape 591"/>
        <p:cNvGrpSpPr/>
        <p:nvPr/>
      </p:nvGrpSpPr>
      <p:grpSpPr>
        <a:xfrm>
          <a:off x="0" y="0"/>
          <a:ext cx="0" cy="0"/>
          <a:chOff x="0" y="0"/>
          <a:chExt cx="0" cy="0"/>
        </a:xfrm>
      </p:grpSpPr>
      <p:sp>
        <p:nvSpPr>
          <p:cNvPr id="592" name="Google Shape;592;g14510f27666_0_560"/>
          <p:cNvSpPr/>
          <p:nvPr/>
        </p:nvSpPr>
        <p:spPr>
          <a:xfrm>
            <a:off x="-1855" y="5916168"/>
            <a:ext cx="12195600" cy="941600"/>
          </a:xfrm>
          <a:prstGeom prst="rect">
            <a:avLst/>
          </a:prstGeom>
          <a:solidFill>
            <a:srgbClr val="FFFFFF"/>
          </a:soli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chemeClr val="dk1"/>
              </a:buClr>
              <a:buSzPts val="1400"/>
              <a:buFont typeface="Inter"/>
              <a:buNone/>
            </a:pPr>
            <a:endParaRPr sz="1867" b="0" i="0" u="none" strike="noStrike" cap="none">
              <a:solidFill>
                <a:srgbClr val="FFFFFF"/>
              </a:solidFill>
              <a:latin typeface="Century Gothic"/>
              <a:ea typeface="Century Gothic"/>
              <a:cs typeface="Century Gothic"/>
              <a:sym typeface="Century Gothic"/>
            </a:endParaRPr>
          </a:p>
        </p:txBody>
      </p:sp>
      <p:sp>
        <p:nvSpPr>
          <p:cNvPr id="593" name="Google Shape;593;g14510f27666_0_560"/>
          <p:cNvSpPr/>
          <p:nvPr/>
        </p:nvSpPr>
        <p:spPr>
          <a:xfrm rot="-5400000" flipH="1">
            <a:off x="5849004" y="-426607"/>
            <a:ext cx="494000" cy="12192000"/>
          </a:xfrm>
          <a:prstGeom prst="round1Rect">
            <a:avLst>
              <a:gd name="adj" fmla="val 0"/>
            </a:avLst>
          </a:prstGeom>
          <a:gradFill>
            <a:gsLst>
              <a:gs pos="0">
                <a:srgbClr val="1E132D">
                  <a:alpha val="0"/>
                </a:srgbClr>
              </a:gs>
              <a:gs pos="10000">
                <a:srgbClr val="1E132D">
                  <a:alpha val="0"/>
                </a:srgbClr>
              </a:gs>
              <a:gs pos="100000">
                <a:srgbClr val="1E132D">
                  <a:alpha val="11764"/>
                </a:srgbClr>
              </a:gs>
            </a:gsLst>
            <a:lin ang="0" scaled="0"/>
          </a:gra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1" i="0" u="none" strike="noStrike" cap="none">
              <a:solidFill>
                <a:srgbClr val="FFFFFF"/>
              </a:solidFill>
              <a:latin typeface="Inter"/>
              <a:ea typeface="Inter"/>
              <a:cs typeface="Inter"/>
              <a:sym typeface="Inter"/>
            </a:endParaRPr>
          </a:p>
        </p:txBody>
      </p:sp>
      <p:sp>
        <p:nvSpPr>
          <p:cNvPr id="594" name="Google Shape;594;g14510f27666_0_560"/>
          <p:cNvSpPr txBox="1">
            <a:spLocks noGrp="1"/>
          </p:cNvSpPr>
          <p:nvPr>
            <p:ph type="body" idx="1"/>
          </p:nvPr>
        </p:nvSpPr>
        <p:spPr>
          <a:xfrm>
            <a:off x="495299" y="424689"/>
            <a:ext cx="11201200" cy="5003200"/>
          </a:xfrm>
          <a:prstGeom prst="rect">
            <a:avLst/>
          </a:prstGeom>
          <a:noFill/>
          <a:ln>
            <a:noFill/>
          </a:ln>
        </p:spPr>
        <p:txBody>
          <a:bodyPr spcFirstLastPara="1" wrap="square" lIns="0" tIns="0" rIns="0" bIns="0" anchor="t" anchorCtr="0">
            <a:noAutofit/>
          </a:bodyPr>
          <a:lstStyle>
            <a:lvl1pPr marL="609585" lvl="0" indent="-651917" algn="l">
              <a:lnSpc>
                <a:spcPct val="96000"/>
              </a:lnSpc>
              <a:spcBef>
                <a:spcPts val="933"/>
              </a:spcBef>
              <a:spcAft>
                <a:spcPts val="0"/>
              </a:spcAft>
              <a:buSzPts val="4100"/>
              <a:buFont typeface="Helvetica Neue"/>
              <a:buChar char="​"/>
              <a:defRPr sz="5467">
                <a:solidFill>
                  <a:schemeClr val="lt1"/>
                </a:solidFill>
              </a:defRPr>
            </a:lvl1pPr>
            <a:lvl2pPr marL="1219170" lvl="1" indent="-304792" algn="l">
              <a:lnSpc>
                <a:spcPct val="86000"/>
              </a:lnSpc>
              <a:spcBef>
                <a:spcPts val="1200"/>
              </a:spcBef>
              <a:spcAft>
                <a:spcPts val="0"/>
              </a:spcAft>
              <a:buSzPts val="4100"/>
              <a:buFont typeface="Helvetica Neue"/>
              <a:buNone/>
              <a:defRPr sz="5467">
                <a:solidFill>
                  <a:srgbClr val="262626"/>
                </a:solidFill>
              </a:defRPr>
            </a:lvl2pPr>
            <a:lvl3pPr marL="1828754" lvl="2" indent="-584185" algn="l">
              <a:lnSpc>
                <a:spcPct val="89000"/>
              </a:lnSpc>
              <a:spcBef>
                <a:spcPts val="1200"/>
              </a:spcBef>
              <a:spcAft>
                <a:spcPts val="0"/>
              </a:spcAft>
              <a:buSzPts val="3300"/>
              <a:buFont typeface="Helvetica Neue"/>
              <a:buChar char="​"/>
              <a:defRPr sz="4400">
                <a:solidFill>
                  <a:schemeClr val="lt1"/>
                </a:solidFill>
              </a:defRPr>
            </a:lvl3pPr>
            <a:lvl4pPr marL="2438339" lvl="3" indent="-524920" algn="l">
              <a:lnSpc>
                <a:spcPct val="88000"/>
              </a:lnSpc>
              <a:spcBef>
                <a:spcPts val="1200"/>
              </a:spcBef>
              <a:spcAft>
                <a:spcPts val="0"/>
              </a:spcAft>
              <a:buSzPts val="2600"/>
              <a:buFont typeface="Helvetica Neue"/>
              <a:buChar char="​"/>
              <a:defRPr sz="3467">
                <a:solidFill>
                  <a:schemeClr val="lt1"/>
                </a:solidFill>
              </a:defRPr>
            </a:lvl4pPr>
            <a:lvl5pPr marL="3047924" lvl="4" indent="-304792" algn="l">
              <a:lnSpc>
                <a:spcPct val="89000"/>
              </a:lnSpc>
              <a:spcBef>
                <a:spcPts val="1200"/>
              </a:spcBef>
              <a:spcAft>
                <a:spcPts val="0"/>
              </a:spcAft>
              <a:buSzPts val="2100"/>
              <a:buFont typeface="Helvetica Neue"/>
              <a:buNone/>
              <a:defRPr sz="2800">
                <a:solidFill>
                  <a:schemeClr val="lt1"/>
                </a:solidFill>
              </a:defRPr>
            </a:lvl5pPr>
            <a:lvl6pPr marL="3657509" lvl="5" indent="-457189" algn="l">
              <a:lnSpc>
                <a:spcPct val="94000"/>
              </a:lnSpc>
              <a:spcBef>
                <a:spcPts val="0"/>
              </a:spcBef>
              <a:spcAft>
                <a:spcPts val="0"/>
              </a:spcAft>
              <a:buClr>
                <a:schemeClr val="lt1"/>
              </a:buClr>
              <a:buSzPts val="1800"/>
              <a:buChar char="​"/>
              <a:defRPr sz="2400">
                <a:solidFill>
                  <a:schemeClr val="lt1"/>
                </a:solidFill>
              </a:defRPr>
            </a:lvl6pPr>
            <a:lvl7pPr marL="4267093" lvl="6" indent="-736582" algn="l">
              <a:lnSpc>
                <a:spcPct val="88000"/>
              </a:lnSpc>
              <a:spcBef>
                <a:spcPts val="1200"/>
              </a:spcBef>
              <a:spcAft>
                <a:spcPts val="0"/>
              </a:spcAft>
              <a:buClr>
                <a:schemeClr val="lt1"/>
              </a:buClr>
              <a:buSzPts val="5100"/>
              <a:buChar char="​"/>
              <a:defRPr sz="6800">
                <a:solidFill>
                  <a:schemeClr val="lt1"/>
                </a:solidFill>
              </a:defRPr>
            </a:lvl7pPr>
            <a:lvl8pPr marL="4876678" lvl="7" indent="-872045" algn="l">
              <a:lnSpc>
                <a:spcPct val="84000"/>
              </a:lnSpc>
              <a:spcBef>
                <a:spcPts val="1867"/>
              </a:spcBef>
              <a:spcAft>
                <a:spcPts val="0"/>
              </a:spcAft>
              <a:buClr>
                <a:schemeClr val="lt1"/>
              </a:buClr>
              <a:buSzPts val="6700"/>
              <a:buChar char="​"/>
              <a:defRPr sz="8933">
                <a:solidFill>
                  <a:schemeClr val="lt1"/>
                </a:solidFill>
              </a:defRPr>
            </a:lvl8pPr>
            <a:lvl9pPr marL="5486263" lvl="8" indent="-304792" algn="l">
              <a:lnSpc>
                <a:spcPct val="84000"/>
              </a:lnSpc>
              <a:spcBef>
                <a:spcPts val="1867"/>
              </a:spcBef>
              <a:spcAft>
                <a:spcPts val="0"/>
              </a:spcAft>
              <a:buClr>
                <a:schemeClr val="lt1"/>
              </a:buClr>
              <a:buSzPts val="8300"/>
              <a:buNone/>
              <a:defRPr sz="11066">
                <a:solidFill>
                  <a:schemeClr val="lt1"/>
                </a:solidFill>
              </a:defRPr>
            </a:lvl9pPr>
          </a:lstStyle>
          <a:p>
            <a:endParaRPr/>
          </a:p>
        </p:txBody>
      </p:sp>
      <p:sp>
        <p:nvSpPr>
          <p:cNvPr id="595" name="Google Shape;595;g14510f27666_0_560"/>
          <p:cNvSpPr txBox="1">
            <a:spLocks noGrp="1"/>
          </p:cNvSpPr>
          <p:nvPr>
            <p:ph type="body" idx="2"/>
          </p:nvPr>
        </p:nvSpPr>
        <p:spPr>
          <a:xfrm>
            <a:off x="492124" y="6229369"/>
            <a:ext cx="2612800" cy="236400"/>
          </a:xfrm>
          <a:prstGeom prst="rect">
            <a:avLst/>
          </a:prstGeom>
          <a:noFill/>
          <a:ln>
            <a:noFill/>
          </a:ln>
        </p:spPr>
        <p:txBody>
          <a:bodyPr spcFirstLastPara="1" wrap="square" lIns="0" tIns="0" rIns="0" bIns="0" anchor="t" anchorCtr="0">
            <a:noAutofit/>
          </a:bodyPr>
          <a:lstStyle>
            <a:lvl1pPr marL="609585" lvl="0" indent="-304792" algn="l">
              <a:lnSpc>
                <a:spcPct val="96000"/>
              </a:lnSpc>
              <a:spcBef>
                <a:spcPts val="0"/>
              </a:spcBef>
              <a:spcAft>
                <a:spcPts val="0"/>
              </a:spcAft>
              <a:buSzPts val="1100"/>
              <a:buNone/>
              <a:defRPr sz="1467" b="0">
                <a:solidFill>
                  <a:schemeClr val="dk1"/>
                </a:solidFill>
                <a:latin typeface="Space Mono"/>
                <a:ea typeface="Space Mono"/>
                <a:cs typeface="Space Mono"/>
                <a:sym typeface="Space Mono"/>
              </a:defRPr>
            </a:lvl1pPr>
            <a:lvl2pPr marL="1219170" lvl="1" indent="-304792" algn="l">
              <a:lnSpc>
                <a:spcPct val="114000"/>
              </a:lnSpc>
              <a:spcBef>
                <a:spcPts val="0"/>
              </a:spcBef>
              <a:spcAft>
                <a:spcPts val="0"/>
              </a:spcAft>
              <a:buSzPts val="1100"/>
              <a:buNone/>
              <a:defRPr sz="1467">
                <a:solidFill>
                  <a:schemeClr val="lt1"/>
                </a:solidFill>
              </a:defRPr>
            </a:lvl2pPr>
            <a:lvl3pPr marL="1828754" lvl="2" indent="-304792" algn="l">
              <a:lnSpc>
                <a:spcPct val="114000"/>
              </a:lnSpc>
              <a:spcBef>
                <a:spcPts val="0"/>
              </a:spcBef>
              <a:spcAft>
                <a:spcPts val="0"/>
              </a:spcAft>
              <a:buSzPts val="1100"/>
              <a:buNone/>
              <a:defRPr sz="1467">
                <a:solidFill>
                  <a:schemeClr val="lt1"/>
                </a:solidFill>
              </a:defRPr>
            </a:lvl3pPr>
            <a:lvl4pPr marL="2438339" lvl="3" indent="-304792" algn="l">
              <a:lnSpc>
                <a:spcPct val="114000"/>
              </a:lnSpc>
              <a:spcBef>
                <a:spcPts val="0"/>
              </a:spcBef>
              <a:spcAft>
                <a:spcPts val="0"/>
              </a:spcAft>
              <a:buSzPts val="1100"/>
              <a:buNone/>
              <a:defRPr sz="1467">
                <a:solidFill>
                  <a:schemeClr val="lt1"/>
                </a:solidFill>
              </a:defRPr>
            </a:lvl4pPr>
            <a:lvl5pPr marL="3047924" lvl="4" indent="-304792" algn="l">
              <a:lnSpc>
                <a:spcPct val="114000"/>
              </a:lnSpc>
              <a:spcBef>
                <a:spcPts val="0"/>
              </a:spcBef>
              <a:spcAft>
                <a:spcPts val="0"/>
              </a:spcAft>
              <a:buSzPts val="1100"/>
              <a:buNone/>
              <a:defRPr sz="1467">
                <a:solidFill>
                  <a:schemeClr val="lt1"/>
                </a:solidFill>
              </a:defRPr>
            </a:lvl5pPr>
            <a:lvl6pPr marL="3657509" lvl="5" indent="-423323" algn="l">
              <a:lnSpc>
                <a:spcPct val="96000"/>
              </a:lnSpc>
              <a:spcBef>
                <a:spcPts val="0"/>
              </a:spcBef>
              <a:spcAft>
                <a:spcPts val="0"/>
              </a:spcAft>
              <a:buClr>
                <a:schemeClr val="dk1"/>
              </a:buClr>
              <a:buSzPts val="1400"/>
              <a:buChar char="​"/>
              <a:defRPr/>
            </a:lvl6pPr>
            <a:lvl7pPr marL="4267093" lvl="6" indent="-423323" algn="l">
              <a:lnSpc>
                <a:spcPct val="107000"/>
              </a:lnSpc>
              <a:spcBef>
                <a:spcPts val="1200"/>
              </a:spcBef>
              <a:spcAft>
                <a:spcPts val="0"/>
              </a:spcAft>
              <a:buClr>
                <a:schemeClr val="dk1"/>
              </a:buClr>
              <a:buSzPts val="1400"/>
              <a:buChar char="​"/>
              <a:defRPr/>
            </a:lvl7pPr>
            <a:lvl8pPr marL="4876678" lvl="7" indent="-423323" algn="l">
              <a:lnSpc>
                <a:spcPct val="87000"/>
              </a:lnSpc>
              <a:spcBef>
                <a:spcPts val="1867"/>
              </a:spcBef>
              <a:spcAft>
                <a:spcPts val="0"/>
              </a:spcAft>
              <a:buClr>
                <a:schemeClr val="dk1"/>
              </a:buClr>
              <a:buSzPts val="1400"/>
              <a:buChar char="​"/>
              <a:defRPr/>
            </a:lvl8pPr>
            <a:lvl9pPr marL="5486263" lvl="8" indent="-423323" algn="l">
              <a:lnSpc>
                <a:spcPct val="87000"/>
              </a:lnSpc>
              <a:spcBef>
                <a:spcPts val="1867"/>
              </a:spcBef>
              <a:spcAft>
                <a:spcPts val="0"/>
              </a:spcAft>
              <a:buClr>
                <a:schemeClr val="dk1"/>
              </a:buClr>
              <a:buSzPts val="1400"/>
              <a:buChar char="​"/>
              <a:defRPr/>
            </a:lvl9pPr>
          </a:lstStyle>
          <a:p>
            <a:endParaRPr/>
          </a:p>
        </p:txBody>
      </p:sp>
      <p:sp>
        <p:nvSpPr>
          <p:cNvPr id="596" name="Google Shape;596;g14510f27666_0_560"/>
          <p:cNvSpPr txBox="1">
            <a:spLocks noGrp="1"/>
          </p:cNvSpPr>
          <p:nvPr>
            <p:ph type="body" idx="3"/>
          </p:nvPr>
        </p:nvSpPr>
        <p:spPr>
          <a:xfrm>
            <a:off x="3340101" y="6229369"/>
            <a:ext cx="2612800" cy="236400"/>
          </a:xfrm>
          <a:prstGeom prst="rect">
            <a:avLst/>
          </a:prstGeom>
          <a:noFill/>
          <a:ln>
            <a:noFill/>
          </a:ln>
        </p:spPr>
        <p:txBody>
          <a:bodyPr spcFirstLastPara="1" wrap="square" lIns="0" tIns="0" rIns="0" bIns="0" anchor="t" anchorCtr="0">
            <a:noAutofit/>
          </a:bodyPr>
          <a:lstStyle>
            <a:lvl1pPr marL="609585" lvl="0" indent="-304792" algn="l">
              <a:lnSpc>
                <a:spcPct val="96000"/>
              </a:lnSpc>
              <a:spcBef>
                <a:spcPts val="1200"/>
              </a:spcBef>
              <a:spcAft>
                <a:spcPts val="0"/>
              </a:spcAft>
              <a:buSzPts val="1100"/>
              <a:buNone/>
              <a:defRPr sz="1467" b="0">
                <a:solidFill>
                  <a:schemeClr val="dk1"/>
                </a:solidFill>
                <a:latin typeface="Space Mono"/>
                <a:ea typeface="Space Mono"/>
                <a:cs typeface="Space Mono"/>
                <a:sym typeface="Space Mono"/>
              </a:defRPr>
            </a:lvl1pPr>
            <a:lvl2pPr marL="1219170" lvl="1" indent="-304792" algn="l">
              <a:lnSpc>
                <a:spcPct val="114000"/>
              </a:lnSpc>
              <a:spcBef>
                <a:spcPts val="0"/>
              </a:spcBef>
              <a:spcAft>
                <a:spcPts val="0"/>
              </a:spcAft>
              <a:buSzPts val="1100"/>
              <a:buNone/>
              <a:defRPr sz="1467">
                <a:solidFill>
                  <a:schemeClr val="lt1"/>
                </a:solidFill>
              </a:defRPr>
            </a:lvl2pPr>
            <a:lvl3pPr marL="1828754" lvl="2" indent="-304792" algn="l">
              <a:lnSpc>
                <a:spcPct val="114000"/>
              </a:lnSpc>
              <a:spcBef>
                <a:spcPts val="0"/>
              </a:spcBef>
              <a:spcAft>
                <a:spcPts val="0"/>
              </a:spcAft>
              <a:buSzPts val="1100"/>
              <a:buNone/>
              <a:defRPr sz="1467">
                <a:solidFill>
                  <a:schemeClr val="lt1"/>
                </a:solidFill>
              </a:defRPr>
            </a:lvl3pPr>
            <a:lvl4pPr marL="2438339" lvl="3" indent="-304792" algn="l">
              <a:lnSpc>
                <a:spcPct val="114000"/>
              </a:lnSpc>
              <a:spcBef>
                <a:spcPts val="0"/>
              </a:spcBef>
              <a:spcAft>
                <a:spcPts val="0"/>
              </a:spcAft>
              <a:buSzPts val="1100"/>
              <a:buNone/>
              <a:defRPr sz="1467">
                <a:solidFill>
                  <a:schemeClr val="lt1"/>
                </a:solidFill>
              </a:defRPr>
            </a:lvl4pPr>
            <a:lvl5pPr marL="3047924" lvl="4" indent="-304792" algn="l">
              <a:lnSpc>
                <a:spcPct val="114000"/>
              </a:lnSpc>
              <a:spcBef>
                <a:spcPts val="1867"/>
              </a:spcBef>
              <a:spcAft>
                <a:spcPts val="0"/>
              </a:spcAft>
              <a:buSzPts val="1100"/>
              <a:buNone/>
              <a:defRPr sz="1467">
                <a:solidFill>
                  <a:schemeClr val="lt1"/>
                </a:solidFill>
              </a:defRPr>
            </a:lvl5pPr>
            <a:lvl6pPr marL="3657509" lvl="5" indent="-423323" algn="l">
              <a:lnSpc>
                <a:spcPct val="96000"/>
              </a:lnSpc>
              <a:spcBef>
                <a:spcPts val="0"/>
              </a:spcBef>
              <a:spcAft>
                <a:spcPts val="0"/>
              </a:spcAft>
              <a:buClr>
                <a:schemeClr val="dk1"/>
              </a:buClr>
              <a:buSzPts val="1400"/>
              <a:buChar char="​"/>
              <a:defRPr/>
            </a:lvl6pPr>
            <a:lvl7pPr marL="4267093" lvl="6" indent="-423323" algn="l">
              <a:lnSpc>
                <a:spcPct val="107000"/>
              </a:lnSpc>
              <a:spcBef>
                <a:spcPts val="1200"/>
              </a:spcBef>
              <a:spcAft>
                <a:spcPts val="0"/>
              </a:spcAft>
              <a:buClr>
                <a:schemeClr val="dk1"/>
              </a:buClr>
              <a:buSzPts val="1400"/>
              <a:buChar char="​"/>
              <a:defRPr/>
            </a:lvl7pPr>
            <a:lvl8pPr marL="4876678" lvl="7" indent="-423323" algn="l">
              <a:lnSpc>
                <a:spcPct val="87000"/>
              </a:lnSpc>
              <a:spcBef>
                <a:spcPts val="1867"/>
              </a:spcBef>
              <a:spcAft>
                <a:spcPts val="0"/>
              </a:spcAft>
              <a:buClr>
                <a:schemeClr val="dk1"/>
              </a:buClr>
              <a:buSzPts val="1400"/>
              <a:buChar char="​"/>
              <a:defRPr/>
            </a:lvl8pPr>
            <a:lvl9pPr marL="5486263" lvl="8" indent="-423323" algn="l">
              <a:lnSpc>
                <a:spcPct val="87000"/>
              </a:lnSpc>
              <a:spcBef>
                <a:spcPts val="1867"/>
              </a:spcBef>
              <a:spcAft>
                <a:spcPts val="0"/>
              </a:spcAft>
              <a:buClr>
                <a:schemeClr val="dk1"/>
              </a:buClr>
              <a:buSzPts val="1400"/>
              <a:buChar char="​"/>
              <a:defRPr/>
            </a:lvl9pPr>
          </a:lstStyle>
          <a:p>
            <a:endParaRPr/>
          </a:p>
        </p:txBody>
      </p:sp>
      <p:sp>
        <p:nvSpPr>
          <p:cNvPr id="597" name="Google Shape;597;g14510f27666_0_560"/>
          <p:cNvSpPr/>
          <p:nvPr/>
        </p:nvSpPr>
        <p:spPr>
          <a:xfrm>
            <a:off x="11361220" y="6446712"/>
            <a:ext cx="323440" cy="291241"/>
          </a:xfrm>
          <a:custGeom>
            <a:avLst/>
            <a:gdLst/>
            <a:ahLst/>
            <a:cxnLst/>
            <a:rect l="l" t="t" r="r" b="b"/>
            <a:pathLst>
              <a:path w="441055" h="397148" extrusionOk="0">
                <a:moveTo>
                  <a:pt x="236007" y="397148"/>
                </a:moveTo>
                <a:lnTo>
                  <a:pt x="138508" y="397148"/>
                </a:lnTo>
                <a:cubicBezTo>
                  <a:pt x="118379" y="397148"/>
                  <a:pt x="99626" y="386322"/>
                  <a:pt x="89562" y="368912"/>
                </a:cubicBezTo>
                <a:lnTo>
                  <a:pt x="7531" y="226842"/>
                </a:lnTo>
                <a:cubicBezTo>
                  <a:pt x="-2509" y="209408"/>
                  <a:pt x="-2509" y="187756"/>
                  <a:pt x="7524" y="170346"/>
                </a:cubicBezTo>
                <a:lnTo>
                  <a:pt x="89569" y="28260"/>
                </a:lnTo>
                <a:cubicBezTo>
                  <a:pt x="99618" y="10826"/>
                  <a:pt x="118379" y="0"/>
                  <a:pt x="138508" y="0"/>
                </a:cubicBezTo>
                <a:lnTo>
                  <a:pt x="302544" y="0"/>
                </a:lnTo>
                <a:cubicBezTo>
                  <a:pt x="322673" y="0"/>
                  <a:pt x="341427" y="10826"/>
                  <a:pt x="351491" y="28260"/>
                </a:cubicBezTo>
                <a:lnTo>
                  <a:pt x="433513" y="170330"/>
                </a:lnTo>
                <a:cubicBezTo>
                  <a:pt x="443569" y="187748"/>
                  <a:pt x="443569" y="209408"/>
                  <a:pt x="433513" y="226842"/>
                </a:cubicBezTo>
                <a:lnTo>
                  <a:pt x="412300" y="260664"/>
                </a:lnTo>
                <a:cubicBezTo>
                  <a:pt x="402425" y="277776"/>
                  <a:pt x="383663" y="288594"/>
                  <a:pt x="363527" y="288594"/>
                </a:cubicBezTo>
                <a:lnTo>
                  <a:pt x="265902" y="288594"/>
                </a:lnTo>
                <a:lnTo>
                  <a:pt x="319271" y="198519"/>
                </a:lnTo>
                <a:lnTo>
                  <a:pt x="269901" y="113040"/>
                </a:lnTo>
                <a:lnTo>
                  <a:pt x="171136" y="113040"/>
                </a:lnTo>
                <a:lnTo>
                  <a:pt x="121742" y="198582"/>
                </a:lnTo>
                <a:lnTo>
                  <a:pt x="236007" y="397148"/>
                </a:lnTo>
                <a:lnTo>
                  <a:pt x="236007" y="397148"/>
                </a:lnTo>
                <a:close/>
              </a:path>
            </a:pathLst>
          </a:custGeom>
          <a:solidFill>
            <a:schemeClr val="accent1"/>
          </a:solidFill>
          <a:ln>
            <a:noFill/>
          </a:ln>
        </p:spPr>
        <p:txBody>
          <a:bodyPr spcFirstLastPara="1" wrap="square" lIns="91433" tIns="45700" rIns="91433"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Inter"/>
              <a:ea typeface="Inter"/>
              <a:cs typeface="Inter"/>
              <a:sym typeface="Inter"/>
            </a:endParaRPr>
          </a:p>
        </p:txBody>
      </p:sp>
      <p:sp>
        <p:nvSpPr>
          <p:cNvPr id="598" name="Google Shape;598;g14510f27666_0_560"/>
          <p:cNvSpPr txBox="1"/>
          <p:nvPr/>
        </p:nvSpPr>
        <p:spPr>
          <a:xfrm>
            <a:off x="11020093" y="6509227"/>
            <a:ext cx="187600" cy="145600"/>
          </a:xfrm>
          <a:prstGeom prst="rect">
            <a:avLst/>
          </a:prstGeom>
          <a:noFill/>
          <a:ln>
            <a:noFill/>
          </a:ln>
        </p:spPr>
        <p:txBody>
          <a:bodyPr spcFirstLastPara="1" wrap="square" lIns="0" tIns="0" rIns="0" bIns="0" anchor="b" anchorCtr="0">
            <a:noAutofit/>
          </a:bodyPr>
          <a:lstStyle/>
          <a:p>
            <a:pPr marL="0" marR="0" lvl="0" indent="0" algn="r" rtl="0">
              <a:lnSpc>
                <a:spcPct val="125000"/>
              </a:lnSpc>
              <a:spcBef>
                <a:spcPts val="0"/>
              </a:spcBef>
              <a:spcAft>
                <a:spcPts val="0"/>
              </a:spcAft>
              <a:buClr>
                <a:srgbClr val="000000"/>
              </a:buClr>
              <a:buSzPts val="600"/>
              <a:buFont typeface="Arial"/>
              <a:buNone/>
            </a:pPr>
            <a:fld id="{00000000-1234-1234-1234-123412341234}" type="slidenum">
              <a:rPr lang="en" sz="800" b="0" i="0" u="none" strike="noStrike" cap="none">
                <a:solidFill>
                  <a:srgbClr val="A5A5A5"/>
                </a:solidFill>
                <a:latin typeface="Space Mono"/>
                <a:ea typeface="Space Mono"/>
                <a:cs typeface="Space Mono"/>
                <a:sym typeface="Space Mono"/>
              </a:rPr>
              <a:pPr marL="0" marR="0" lvl="0" indent="0" algn="r" rtl="0">
                <a:lnSpc>
                  <a:spcPct val="125000"/>
                </a:lnSpc>
                <a:spcBef>
                  <a:spcPts val="0"/>
                </a:spcBef>
                <a:spcAft>
                  <a:spcPts val="0"/>
                </a:spcAft>
                <a:buClr>
                  <a:srgbClr val="000000"/>
                </a:buClr>
                <a:buSzPts val="600"/>
                <a:buFont typeface="Arial"/>
                <a:buNone/>
              </a:pPr>
              <a:t>‹#›</a:t>
            </a:fld>
            <a:endParaRPr sz="800" b="0" i="0" u="none" strike="noStrike" cap="none">
              <a:solidFill>
                <a:srgbClr val="A5A5A5"/>
              </a:solidFill>
              <a:latin typeface="Space Mono"/>
              <a:ea typeface="Space Mono"/>
              <a:cs typeface="Space Mono"/>
              <a:sym typeface="Space Mono"/>
            </a:endParaRPr>
          </a:p>
        </p:txBody>
      </p:sp>
      <p:sp>
        <p:nvSpPr>
          <p:cNvPr id="599" name="Google Shape;599;g14510f27666_0_560"/>
          <p:cNvSpPr txBox="1"/>
          <p:nvPr/>
        </p:nvSpPr>
        <p:spPr>
          <a:xfrm>
            <a:off x="495299" y="6505117"/>
            <a:ext cx="3773600" cy="158000"/>
          </a:xfrm>
          <a:prstGeom prst="rect">
            <a:avLst/>
          </a:prstGeom>
          <a:noFill/>
          <a:ln>
            <a:noFill/>
          </a:ln>
        </p:spPr>
        <p:txBody>
          <a:bodyPr spcFirstLastPara="1" wrap="square" lIns="0" tIns="0" rIns="0" bIns="0" anchor="b" anchorCtr="0">
            <a:noAutofit/>
          </a:bodyPr>
          <a:lstStyle/>
          <a:p>
            <a:pPr marL="0" marR="0" lvl="0" indent="0" algn="l" rtl="0">
              <a:lnSpc>
                <a:spcPct val="96000"/>
              </a:lnSpc>
              <a:spcBef>
                <a:spcPts val="0"/>
              </a:spcBef>
              <a:spcAft>
                <a:spcPts val="0"/>
              </a:spcAft>
              <a:buClr>
                <a:srgbClr val="3253DC"/>
              </a:buClr>
              <a:buSzPts val="1200"/>
              <a:buFont typeface="Arial"/>
              <a:buNone/>
            </a:pPr>
            <a:r>
              <a:rPr lang="en" sz="1600" b="0" i="0" u="none" strike="noStrike" cap="none" baseline="-25000">
                <a:solidFill>
                  <a:srgbClr val="A5A5A5"/>
                </a:solidFill>
                <a:latin typeface="Space Mono"/>
                <a:ea typeface="Space Mono"/>
                <a:cs typeface="Space Mono"/>
                <a:sym typeface="Space Mono"/>
              </a:rPr>
              <a:t>©</a:t>
            </a:r>
            <a:r>
              <a:rPr lang="en" sz="400" b="0" i="0" u="none" strike="noStrike" cap="none" baseline="-25000">
                <a:solidFill>
                  <a:srgbClr val="FEB898"/>
                </a:solidFill>
                <a:latin typeface="Space Mono"/>
                <a:ea typeface="Space Mono"/>
                <a:cs typeface="Space Mono"/>
                <a:sym typeface="Space Mono"/>
              </a:rPr>
              <a:t> </a:t>
            </a:r>
            <a:r>
              <a:rPr lang="en" sz="800" b="0" i="0" u="none" strike="noStrike" cap="none">
                <a:solidFill>
                  <a:srgbClr val="A5A5A5"/>
                </a:solidFill>
                <a:latin typeface="Space Mono"/>
                <a:ea typeface="Space Mono"/>
                <a:cs typeface="Space Mono"/>
                <a:sym typeface="Space Mono"/>
              </a:rPr>
              <a:t>PureStorage 2020  </a:t>
            </a:r>
            <a:endParaRPr sz="1467"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676821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matchingName="Code Slide">
  <p:cSld name="Code Slide">
    <p:bg>
      <p:bgPr>
        <a:solidFill>
          <a:schemeClr val="dk1"/>
        </a:solidFill>
        <a:effectLst/>
      </p:bgPr>
    </p:bg>
    <p:spTree>
      <p:nvGrpSpPr>
        <p:cNvPr id="1" name="Shape 600"/>
        <p:cNvGrpSpPr/>
        <p:nvPr/>
      </p:nvGrpSpPr>
      <p:grpSpPr>
        <a:xfrm>
          <a:off x="0" y="0"/>
          <a:ext cx="0" cy="0"/>
          <a:chOff x="0" y="0"/>
          <a:chExt cx="0" cy="0"/>
        </a:xfrm>
      </p:grpSpPr>
      <p:sp>
        <p:nvSpPr>
          <p:cNvPr id="601" name="Google Shape;601;g14510f27666_0_569"/>
          <p:cNvSpPr txBox="1">
            <a:spLocks noGrp="1"/>
          </p:cNvSpPr>
          <p:nvPr>
            <p:ph type="body" idx="1"/>
          </p:nvPr>
        </p:nvSpPr>
        <p:spPr>
          <a:xfrm>
            <a:off x="495299" y="959848"/>
            <a:ext cx="11187200" cy="5441200"/>
          </a:xfrm>
          <a:prstGeom prst="rect">
            <a:avLst/>
          </a:prstGeom>
          <a:noFill/>
          <a:ln>
            <a:noFill/>
          </a:ln>
        </p:spPr>
        <p:txBody>
          <a:bodyPr spcFirstLastPara="1" wrap="square" lIns="0" tIns="0" rIns="0" bIns="0" anchor="t" anchorCtr="0">
            <a:noAutofit/>
          </a:bodyPr>
          <a:lstStyle>
            <a:lvl1pPr marL="609585" lvl="0" indent="-423323" algn="l">
              <a:lnSpc>
                <a:spcPct val="107000"/>
              </a:lnSpc>
              <a:spcBef>
                <a:spcPts val="0"/>
              </a:spcBef>
              <a:spcAft>
                <a:spcPts val="0"/>
              </a:spcAft>
              <a:buSzPts val="1400"/>
              <a:buFont typeface="Inter"/>
              <a:buChar char="​"/>
              <a:defRPr sz="1867">
                <a:solidFill>
                  <a:schemeClr val="lt1"/>
                </a:solidFill>
                <a:latin typeface="Space Mono"/>
                <a:ea typeface="Space Mono"/>
                <a:cs typeface="Space Mono"/>
                <a:sym typeface="Space Mono"/>
              </a:defRPr>
            </a:lvl1pPr>
            <a:lvl2pPr marL="1219170" lvl="1" indent="-423323" algn="l">
              <a:lnSpc>
                <a:spcPct val="107000"/>
              </a:lnSpc>
              <a:spcBef>
                <a:spcPts val="667"/>
              </a:spcBef>
              <a:spcAft>
                <a:spcPts val="0"/>
              </a:spcAft>
              <a:buSzPts val="1400"/>
              <a:buFont typeface="Inter"/>
              <a:buChar char="​"/>
              <a:defRPr sz="1867">
                <a:solidFill>
                  <a:schemeClr val="lt1"/>
                </a:solidFill>
                <a:latin typeface="Space Mono"/>
                <a:ea typeface="Space Mono"/>
                <a:cs typeface="Space Mono"/>
                <a:sym typeface="Space Mono"/>
              </a:defRPr>
            </a:lvl2pPr>
            <a:lvl3pPr marL="1828754" lvl="2" indent="-423323" algn="l">
              <a:lnSpc>
                <a:spcPct val="107000"/>
              </a:lnSpc>
              <a:spcBef>
                <a:spcPts val="667"/>
              </a:spcBef>
              <a:spcAft>
                <a:spcPts val="0"/>
              </a:spcAft>
              <a:buSzPts val="1400"/>
              <a:buFont typeface="Inter"/>
              <a:buChar char="​"/>
              <a:defRPr sz="1867">
                <a:solidFill>
                  <a:schemeClr val="lt1"/>
                </a:solidFill>
                <a:latin typeface="Space Mono"/>
                <a:ea typeface="Space Mono"/>
                <a:cs typeface="Space Mono"/>
                <a:sym typeface="Space Mono"/>
              </a:defRPr>
            </a:lvl3pPr>
            <a:lvl4pPr marL="2438339" lvl="3" indent="-423323" algn="l">
              <a:lnSpc>
                <a:spcPct val="107000"/>
              </a:lnSpc>
              <a:spcBef>
                <a:spcPts val="667"/>
              </a:spcBef>
              <a:spcAft>
                <a:spcPts val="0"/>
              </a:spcAft>
              <a:buSzPts val="1400"/>
              <a:buFont typeface="Inter"/>
              <a:buChar char="​"/>
              <a:defRPr sz="1867">
                <a:solidFill>
                  <a:schemeClr val="lt1"/>
                </a:solidFill>
                <a:latin typeface="Space Mono"/>
                <a:ea typeface="Space Mono"/>
                <a:cs typeface="Space Mono"/>
                <a:sym typeface="Space Mono"/>
              </a:defRPr>
            </a:lvl4pPr>
            <a:lvl5pPr marL="3047924" lvl="4" indent="-423323" algn="l">
              <a:lnSpc>
                <a:spcPct val="107000"/>
              </a:lnSpc>
              <a:spcBef>
                <a:spcPts val="667"/>
              </a:spcBef>
              <a:spcAft>
                <a:spcPts val="0"/>
              </a:spcAft>
              <a:buSzPts val="1400"/>
              <a:buChar char="​"/>
              <a:defRPr sz="1867">
                <a:solidFill>
                  <a:schemeClr val="lt1"/>
                </a:solidFill>
                <a:latin typeface="Space Mono"/>
                <a:ea typeface="Space Mono"/>
                <a:cs typeface="Space Mono"/>
                <a:sym typeface="Space Mono"/>
              </a:defRPr>
            </a:lvl5pPr>
            <a:lvl6pPr marL="3657509" lvl="5" indent="-423323" algn="l">
              <a:lnSpc>
                <a:spcPct val="96000"/>
              </a:lnSpc>
              <a:spcBef>
                <a:spcPts val="667"/>
              </a:spcBef>
              <a:spcAft>
                <a:spcPts val="0"/>
              </a:spcAft>
              <a:buClr>
                <a:schemeClr val="dk1"/>
              </a:buClr>
              <a:buSzPts val="1400"/>
              <a:buChar char="​"/>
              <a:defRPr/>
            </a:lvl6pPr>
            <a:lvl7pPr marL="4267093" lvl="6" indent="-423323" algn="l">
              <a:lnSpc>
                <a:spcPct val="107000"/>
              </a:lnSpc>
              <a:spcBef>
                <a:spcPts val="1200"/>
              </a:spcBef>
              <a:spcAft>
                <a:spcPts val="0"/>
              </a:spcAft>
              <a:buClr>
                <a:schemeClr val="dk1"/>
              </a:buClr>
              <a:buSzPts val="1400"/>
              <a:buChar char="​"/>
              <a:defRPr/>
            </a:lvl7pPr>
            <a:lvl8pPr marL="4876678" lvl="7" indent="-423323" algn="l">
              <a:lnSpc>
                <a:spcPct val="87000"/>
              </a:lnSpc>
              <a:spcBef>
                <a:spcPts val="1867"/>
              </a:spcBef>
              <a:spcAft>
                <a:spcPts val="0"/>
              </a:spcAft>
              <a:buClr>
                <a:schemeClr val="dk1"/>
              </a:buClr>
              <a:buSzPts val="1400"/>
              <a:buChar char="​"/>
              <a:defRPr/>
            </a:lvl8pPr>
            <a:lvl9pPr marL="5486263" lvl="8" indent="-423323" algn="l">
              <a:lnSpc>
                <a:spcPct val="87000"/>
              </a:lnSpc>
              <a:spcBef>
                <a:spcPts val="1867"/>
              </a:spcBef>
              <a:spcAft>
                <a:spcPts val="0"/>
              </a:spcAft>
              <a:buClr>
                <a:schemeClr val="dk1"/>
              </a:buClr>
              <a:buSzPts val="1400"/>
              <a:buChar char="​"/>
              <a:defRPr/>
            </a:lvl9pPr>
          </a:lstStyle>
          <a:p>
            <a:endParaRPr/>
          </a:p>
        </p:txBody>
      </p:sp>
      <p:sp>
        <p:nvSpPr>
          <p:cNvPr id="602" name="Google Shape;602;g14510f27666_0_569"/>
          <p:cNvSpPr txBox="1">
            <a:spLocks noGrp="1"/>
          </p:cNvSpPr>
          <p:nvPr>
            <p:ph type="title"/>
          </p:nvPr>
        </p:nvSpPr>
        <p:spPr>
          <a:xfrm>
            <a:off x="495300" y="430471"/>
            <a:ext cx="11187200" cy="322800"/>
          </a:xfrm>
          <a:prstGeom prst="rect">
            <a:avLst/>
          </a:prstGeom>
          <a:noFill/>
          <a:ln>
            <a:noFill/>
          </a:ln>
        </p:spPr>
        <p:txBody>
          <a:bodyPr spcFirstLastPara="1" wrap="square" lIns="0" tIns="0" rIns="0" bIns="0" anchor="b" anchorCtr="0">
            <a:noAutofit/>
          </a:bodyPr>
          <a:lstStyle>
            <a:lvl1pPr lvl="0" algn="l">
              <a:lnSpc>
                <a:spcPct val="84000"/>
              </a:lnSpc>
              <a:spcBef>
                <a:spcPts val="0"/>
              </a:spcBef>
              <a:spcAft>
                <a:spcPts val="0"/>
              </a:spcAft>
              <a:buClr>
                <a:schemeClr val="lt1"/>
              </a:buClr>
              <a:buSzPts val="1800"/>
              <a:buFont typeface="Space Mono"/>
              <a:buNone/>
              <a:defRPr sz="2400">
                <a:solidFill>
                  <a:schemeClr val="lt1"/>
                </a:solidFill>
                <a:latin typeface="Space Mono"/>
                <a:ea typeface="Space Mono"/>
                <a:cs typeface="Space Mono"/>
                <a:sym typeface="Space Mono"/>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03" name="Google Shape;603;g14510f27666_0_569"/>
          <p:cNvSpPr txBox="1">
            <a:spLocks noGrp="1"/>
          </p:cNvSpPr>
          <p:nvPr>
            <p:ph type="ftr" idx="11"/>
          </p:nvPr>
        </p:nvSpPr>
        <p:spPr>
          <a:xfrm>
            <a:off x="495299" y="6391291"/>
            <a:ext cx="6598000" cy="118000"/>
          </a:xfrm>
          <a:prstGeom prst="rect">
            <a:avLst/>
          </a:prstGeom>
          <a:noFill/>
          <a:ln>
            <a:noFill/>
          </a:ln>
        </p:spPr>
        <p:txBody>
          <a:bodyPr spcFirstLastPara="1" wrap="square" lIns="0" tIns="0" rIns="0" bIns="0" anchor="b" anchorCtr="0">
            <a:noAutofit/>
          </a:bodyPr>
          <a:lstStyle>
            <a:lvl1pPr lvl="0" algn="l">
              <a:lnSpc>
                <a:spcPct val="96000"/>
              </a:lnSpc>
              <a:spcBef>
                <a:spcPts val="0"/>
              </a:spcBef>
              <a:spcAft>
                <a:spcPts val="0"/>
              </a:spcAft>
              <a:buClr>
                <a:srgbClr val="3253DC"/>
              </a:buClr>
              <a:buSzPts val="600"/>
              <a:buFont typeface="Arial"/>
              <a:buNone/>
              <a:defRPr sz="800">
                <a:solidFill>
                  <a:schemeClr val="lt1"/>
                </a:solidFill>
                <a:latin typeface="Space Mono"/>
                <a:ea typeface="Space Mono"/>
                <a:cs typeface="Space Mono"/>
                <a:sym typeface="Space Mono"/>
              </a:defRPr>
            </a:lvl1pPr>
            <a:lvl2pPr lvl="1" algn="l">
              <a:lnSpc>
                <a:spcPct val="100000"/>
              </a:lnSpc>
              <a:spcBef>
                <a:spcPts val="267"/>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04" name="Google Shape;604;g14510f27666_0_569"/>
          <p:cNvSpPr/>
          <p:nvPr/>
        </p:nvSpPr>
        <p:spPr>
          <a:xfrm>
            <a:off x="11361220" y="6446712"/>
            <a:ext cx="323440" cy="291241"/>
          </a:xfrm>
          <a:custGeom>
            <a:avLst/>
            <a:gdLst/>
            <a:ahLst/>
            <a:cxnLst/>
            <a:rect l="l" t="t" r="r" b="b"/>
            <a:pathLst>
              <a:path w="441055" h="397148" extrusionOk="0">
                <a:moveTo>
                  <a:pt x="236007" y="397148"/>
                </a:moveTo>
                <a:lnTo>
                  <a:pt x="138508" y="397148"/>
                </a:lnTo>
                <a:cubicBezTo>
                  <a:pt x="118379" y="397148"/>
                  <a:pt x="99626" y="386322"/>
                  <a:pt x="89562" y="368912"/>
                </a:cubicBezTo>
                <a:lnTo>
                  <a:pt x="7531" y="226842"/>
                </a:lnTo>
                <a:cubicBezTo>
                  <a:pt x="-2509" y="209408"/>
                  <a:pt x="-2509" y="187756"/>
                  <a:pt x="7524" y="170346"/>
                </a:cubicBezTo>
                <a:lnTo>
                  <a:pt x="89569" y="28260"/>
                </a:lnTo>
                <a:cubicBezTo>
                  <a:pt x="99618" y="10826"/>
                  <a:pt x="118379" y="0"/>
                  <a:pt x="138508" y="0"/>
                </a:cubicBezTo>
                <a:lnTo>
                  <a:pt x="302544" y="0"/>
                </a:lnTo>
                <a:cubicBezTo>
                  <a:pt x="322673" y="0"/>
                  <a:pt x="341427" y="10826"/>
                  <a:pt x="351491" y="28260"/>
                </a:cubicBezTo>
                <a:lnTo>
                  <a:pt x="433513" y="170330"/>
                </a:lnTo>
                <a:cubicBezTo>
                  <a:pt x="443569" y="187748"/>
                  <a:pt x="443569" y="209408"/>
                  <a:pt x="433513" y="226842"/>
                </a:cubicBezTo>
                <a:lnTo>
                  <a:pt x="412300" y="260664"/>
                </a:lnTo>
                <a:cubicBezTo>
                  <a:pt x="402425" y="277776"/>
                  <a:pt x="383663" y="288594"/>
                  <a:pt x="363527" y="288594"/>
                </a:cubicBezTo>
                <a:lnTo>
                  <a:pt x="265902" y="288594"/>
                </a:lnTo>
                <a:lnTo>
                  <a:pt x="319271" y="198519"/>
                </a:lnTo>
                <a:lnTo>
                  <a:pt x="269901" y="113040"/>
                </a:lnTo>
                <a:lnTo>
                  <a:pt x="171136" y="113040"/>
                </a:lnTo>
                <a:lnTo>
                  <a:pt x="121742" y="198582"/>
                </a:lnTo>
                <a:lnTo>
                  <a:pt x="236007" y="397148"/>
                </a:lnTo>
                <a:lnTo>
                  <a:pt x="236007" y="397148"/>
                </a:lnTo>
                <a:close/>
              </a:path>
            </a:pathLst>
          </a:custGeom>
          <a:solidFill>
            <a:schemeClr val="lt1"/>
          </a:solidFill>
          <a:ln>
            <a:noFill/>
          </a:ln>
        </p:spPr>
        <p:txBody>
          <a:bodyPr spcFirstLastPara="1" wrap="square" lIns="91433" tIns="45700" rIns="91433"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lt1"/>
              </a:solidFill>
              <a:latin typeface="Inter"/>
              <a:ea typeface="Inter"/>
              <a:cs typeface="Inter"/>
              <a:sym typeface="Inter"/>
            </a:endParaRPr>
          </a:p>
        </p:txBody>
      </p:sp>
      <p:sp>
        <p:nvSpPr>
          <p:cNvPr id="605" name="Google Shape;605;g14510f27666_0_569"/>
          <p:cNvSpPr txBox="1"/>
          <p:nvPr/>
        </p:nvSpPr>
        <p:spPr>
          <a:xfrm>
            <a:off x="11020093" y="6509227"/>
            <a:ext cx="187600" cy="145600"/>
          </a:xfrm>
          <a:prstGeom prst="rect">
            <a:avLst/>
          </a:prstGeom>
          <a:noFill/>
          <a:ln>
            <a:noFill/>
          </a:ln>
        </p:spPr>
        <p:txBody>
          <a:bodyPr spcFirstLastPara="1" wrap="square" lIns="0" tIns="0" rIns="0" bIns="0" anchor="b" anchorCtr="0">
            <a:noAutofit/>
          </a:bodyPr>
          <a:lstStyle/>
          <a:p>
            <a:pPr marL="0" marR="0" lvl="0" indent="0" algn="r" rtl="0">
              <a:lnSpc>
                <a:spcPct val="125000"/>
              </a:lnSpc>
              <a:spcBef>
                <a:spcPts val="0"/>
              </a:spcBef>
              <a:spcAft>
                <a:spcPts val="0"/>
              </a:spcAft>
              <a:buClr>
                <a:srgbClr val="000000"/>
              </a:buClr>
              <a:buSzPts val="600"/>
              <a:buFont typeface="Arial"/>
              <a:buNone/>
            </a:pPr>
            <a:fld id="{00000000-1234-1234-1234-123412341234}" type="slidenum">
              <a:rPr lang="en" sz="800" b="0" i="0" u="none" strike="noStrike" cap="none">
                <a:solidFill>
                  <a:schemeClr val="lt1"/>
                </a:solidFill>
                <a:latin typeface="Space Mono"/>
                <a:ea typeface="Space Mono"/>
                <a:cs typeface="Space Mono"/>
                <a:sym typeface="Space Mono"/>
              </a:rPr>
              <a:pPr marL="0" marR="0" lvl="0" indent="0" algn="r" rtl="0">
                <a:lnSpc>
                  <a:spcPct val="125000"/>
                </a:lnSpc>
                <a:spcBef>
                  <a:spcPts val="0"/>
                </a:spcBef>
                <a:spcAft>
                  <a:spcPts val="0"/>
                </a:spcAft>
                <a:buClr>
                  <a:srgbClr val="000000"/>
                </a:buClr>
                <a:buSzPts val="600"/>
                <a:buFont typeface="Arial"/>
                <a:buNone/>
              </a:pPr>
              <a:t>‹#›</a:t>
            </a:fld>
            <a:endParaRPr sz="800" b="0" i="0" u="none" strike="noStrike" cap="none">
              <a:solidFill>
                <a:schemeClr val="lt1"/>
              </a:solidFill>
              <a:latin typeface="Space Mono"/>
              <a:ea typeface="Space Mono"/>
              <a:cs typeface="Space Mono"/>
              <a:sym typeface="Space Mono"/>
            </a:endParaRPr>
          </a:p>
        </p:txBody>
      </p:sp>
      <p:sp>
        <p:nvSpPr>
          <p:cNvPr id="606" name="Google Shape;606;g14510f27666_0_569"/>
          <p:cNvSpPr txBox="1"/>
          <p:nvPr/>
        </p:nvSpPr>
        <p:spPr>
          <a:xfrm>
            <a:off x="495299" y="6505117"/>
            <a:ext cx="3773600" cy="158000"/>
          </a:xfrm>
          <a:prstGeom prst="rect">
            <a:avLst/>
          </a:prstGeom>
          <a:noFill/>
          <a:ln>
            <a:noFill/>
          </a:ln>
        </p:spPr>
        <p:txBody>
          <a:bodyPr spcFirstLastPara="1" wrap="square" lIns="0" tIns="0" rIns="0" bIns="0" anchor="b" anchorCtr="0">
            <a:noAutofit/>
          </a:bodyPr>
          <a:lstStyle/>
          <a:p>
            <a:pPr marL="0" marR="0" lvl="0" indent="0" algn="l" rtl="0">
              <a:lnSpc>
                <a:spcPct val="96000"/>
              </a:lnSpc>
              <a:spcBef>
                <a:spcPts val="0"/>
              </a:spcBef>
              <a:spcAft>
                <a:spcPts val="0"/>
              </a:spcAft>
              <a:buClr>
                <a:srgbClr val="3253DC"/>
              </a:buClr>
              <a:buSzPts val="1200"/>
              <a:buFont typeface="Arial"/>
              <a:buNone/>
            </a:pPr>
            <a:r>
              <a:rPr lang="en" sz="1600" b="0" i="0" u="none" strike="noStrike" cap="none" baseline="-25000">
                <a:solidFill>
                  <a:schemeClr val="lt1"/>
                </a:solidFill>
                <a:latin typeface="Space Mono"/>
                <a:ea typeface="Space Mono"/>
                <a:cs typeface="Space Mono"/>
                <a:sym typeface="Space Mono"/>
              </a:rPr>
              <a:t>©</a:t>
            </a:r>
            <a:r>
              <a:rPr lang="en" sz="400" b="0" i="0" u="none" strike="noStrike" cap="none" baseline="-25000">
                <a:solidFill>
                  <a:schemeClr val="lt1"/>
                </a:solidFill>
                <a:latin typeface="Space Mono"/>
                <a:ea typeface="Space Mono"/>
                <a:cs typeface="Space Mono"/>
                <a:sym typeface="Space Mono"/>
              </a:rPr>
              <a:t> </a:t>
            </a:r>
            <a:r>
              <a:rPr lang="en" sz="800" b="0" i="0" u="none" strike="noStrike" cap="none">
                <a:solidFill>
                  <a:schemeClr val="lt1"/>
                </a:solidFill>
                <a:latin typeface="Space Mono"/>
                <a:ea typeface="Space Mono"/>
                <a:cs typeface="Space Mono"/>
                <a:sym typeface="Space Mono"/>
              </a:rPr>
              <a:t>PureStorage 2020  </a:t>
            </a:r>
            <a:endParaRPr sz="1467"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336674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matchingName="Orange Image Left">
  <p:cSld name="Orange Image Left">
    <p:bg>
      <p:bgPr>
        <a:solidFill>
          <a:srgbClr val="FFFFFF"/>
        </a:solidFill>
        <a:effectLst/>
      </p:bgPr>
    </p:bg>
    <p:spTree>
      <p:nvGrpSpPr>
        <p:cNvPr id="1" name="Shape 607"/>
        <p:cNvGrpSpPr/>
        <p:nvPr/>
      </p:nvGrpSpPr>
      <p:grpSpPr>
        <a:xfrm>
          <a:off x="0" y="0"/>
          <a:ext cx="0" cy="0"/>
          <a:chOff x="0" y="0"/>
          <a:chExt cx="0" cy="0"/>
        </a:xfrm>
      </p:grpSpPr>
      <p:sp>
        <p:nvSpPr>
          <p:cNvPr id="608" name="Google Shape;608;g14510f27666_0_576"/>
          <p:cNvSpPr>
            <a:spLocks noGrp="1"/>
          </p:cNvSpPr>
          <p:nvPr>
            <p:ph type="pic" idx="2"/>
          </p:nvPr>
        </p:nvSpPr>
        <p:spPr>
          <a:xfrm>
            <a:off x="0" y="0"/>
            <a:ext cx="7531600" cy="6858000"/>
          </a:xfrm>
          <a:prstGeom prst="rect">
            <a:avLst/>
          </a:prstGeom>
          <a:noFill/>
          <a:ln>
            <a:noFill/>
          </a:ln>
        </p:spPr>
      </p:sp>
      <p:sp>
        <p:nvSpPr>
          <p:cNvPr id="609" name="Google Shape;609;g14510f27666_0_576"/>
          <p:cNvSpPr/>
          <p:nvPr/>
        </p:nvSpPr>
        <p:spPr>
          <a:xfrm>
            <a:off x="7533628" y="0"/>
            <a:ext cx="4658400" cy="6858000"/>
          </a:xfrm>
          <a:prstGeom prst="rect">
            <a:avLst/>
          </a:prstGeom>
          <a:gradFill>
            <a:gsLst>
              <a:gs pos="0">
                <a:schemeClr val="accent5"/>
              </a:gs>
              <a:gs pos="72000">
                <a:schemeClr val="accent1"/>
              </a:gs>
              <a:gs pos="100000">
                <a:srgbClr val="DA4400"/>
              </a:gs>
            </a:gsLst>
            <a:lin ang="2700006" scaled="0"/>
          </a:gra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1" i="0" u="none" strike="noStrike" cap="none">
              <a:solidFill>
                <a:srgbClr val="FFFFFF"/>
              </a:solidFill>
              <a:latin typeface="Inter"/>
              <a:ea typeface="Inter"/>
              <a:cs typeface="Inter"/>
              <a:sym typeface="Inter"/>
            </a:endParaRPr>
          </a:p>
        </p:txBody>
      </p:sp>
      <p:sp>
        <p:nvSpPr>
          <p:cNvPr id="610" name="Google Shape;610;g14510f27666_0_576"/>
          <p:cNvSpPr txBox="1">
            <a:spLocks noGrp="1"/>
          </p:cNvSpPr>
          <p:nvPr>
            <p:ph type="body" idx="1"/>
          </p:nvPr>
        </p:nvSpPr>
        <p:spPr>
          <a:xfrm>
            <a:off x="8103393" y="4743451"/>
            <a:ext cx="3574400" cy="1657200"/>
          </a:xfrm>
          <a:prstGeom prst="rect">
            <a:avLst/>
          </a:prstGeom>
          <a:noFill/>
          <a:ln>
            <a:noFill/>
          </a:ln>
        </p:spPr>
        <p:txBody>
          <a:bodyPr spcFirstLastPara="1" wrap="square" lIns="0" tIns="0" rIns="0" bIns="0" anchor="t" anchorCtr="0">
            <a:noAutofit/>
          </a:bodyPr>
          <a:lstStyle>
            <a:lvl1pPr marL="609585" lvl="0" indent="-304792" algn="l">
              <a:lnSpc>
                <a:spcPct val="96000"/>
              </a:lnSpc>
              <a:spcBef>
                <a:spcPts val="1200"/>
              </a:spcBef>
              <a:spcAft>
                <a:spcPts val="0"/>
              </a:spcAft>
              <a:buClr>
                <a:schemeClr val="lt1"/>
              </a:buClr>
              <a:buSzPts val="1400"/>
              <a:buNone/>
              <a:defRPr sz="1867">
                <a:solidFill>
                  <a:schemeClr val="lt1"/>
                </a:solidFill>
              </a:defRPr>
            </a:lvl1pPr>
            <a:lvl2pPr marL="1219170" lvl="1" indent="-304792" algn="l">
              <a:lnSpc>
                <a:spcPct val="107000"/>
              </a:lnSpc>
              <a:spcBef>
                <a:spcPts val="0"/>
              </a:spcBef>
              <a:spcAft>
                <a:spcPts val="0"/>
              </a:spcAft>
              <a:buClr>
                <a:schemeClr val="lt1"/>
              </a:buClr>
              <a:buSzPts val="1600"/>
              <a:buNone/>
              <a:defRPr>
                <a:solidFill>
                  <a:schemeClr val="lt1"/>
                </a:solidFill>
              </a:defRPr>
            </a:lvl2pPr>
            <a:lvl3pPr marL="1828754" lvl="2" indent="-304792" algn="l">
              <a:lnSpc>
                <a:spcPct val="98000"/>
              </a:lnSpc>
              <a:spcBef>
                <a:spcPts val="1200"/>
              </a:spcBef>
              <a:spcAft>
                <a:spcPts val="0"/>
              </a:spcAft>
              <a:buClr>
                <a:schemeClr val="lt1"/>
              </a:buClr>
              <a:buSzPts val="1400"/>
              <a:buNone/>
              <a:defRPr>
                <a:solidFill>
                  <a:schemeClr val="lt1"/>
                </a:solidFill>
              </a:defRPr>
            </a:lvl3pPr>
            <a:lvl4pPr marL="2438339" lvl="3" indent="-304792" algn="l">
              <a:lnSpc>
                <a:spcPct val="94000"/>
              </a:lnSpc>
              <a:spcBef>
                <a:spcPts val="1200"/>
              </a:spcBef>
              <a:spcAft>
                <a:spcPts val="0"/>
              </a:spcAft>
              <a:buClr>
                <a:schemeClr val="lt1"/>
              </a:buClr>
              <a:buSzPts val="1400"/>
              <a:buNone/>
              <a:defRPr sz="1867">
                <a:solidFill>
                  <a:schemeClr val="lt1"/>
                </a:solidFill>
              </a:defRPr>
            </a:lvl4pPr>
            <a:lvl5pPr marL="3047924" lvl="4" indent="-304792" algn="l">
              <a:lnSpc>
                <a:spcPct val="107000"/>
              </a:lnSpc>
              <a:spcBef>
                <a:spcPts val="1200"/>
              </a:spcBef>
              <a:spcAft>
                <a:spcPts val="0"/>
              </a:spcAft>
              <a:buSzPts val="2100"/>
              <a:buFont typeface="Arial"/>
              <a:buNone/>
              <a:defRPr sz="2800">
                <a:solidFill>
                  <a:schemeClr val="lt1"/>
                </a:solidFill>
              </a:defRPr>
            </a:lvl5pPr>
            <a:lvl6pPr marL="3657509" lvl="5" indent="-304792" algn="l">
              <a:lnSpc>
                <a:spcPct val="96000"/>
              </a:lnSpc>
              <a:spcBef>
                <a:spcPts val="0"/>
              </a:spcBef>
              <a:spcAft>
                <a:spcPts val="0"/>
              </a:spcAft>
              <a:buClr>
                <a:schemeClr val="lt1"/>
              </a:buClr>
              <a:buSzPts val="1600"/>
              <a:buNone/>
              <a:defRPr>
                <a:solidFill>
                  <a:schemeClr val="lt1"/>
                </a:solidFill>
              </a:defRPr>
            </a:lvl6pPr>
            <a:lvl7pPr marL="4267093" lvl="6" indent="-406390" algn="l">
              <a:lnSpc>
                <a:spcPct val="107000"/>
              </a:lnSpc>
              <a:spcBef>
                <a:spcPts val="1200"/>
              </a:spcBef>
              <a:spcAft>
                <a:spcPts val="0"/>
              </a:spcAft>
              <a:buClr>
                <a:schemeClr val="lt1"/>
              </a:buClr>
              <a:buSzPts val="1200"/>
              <a:buChar char="​"/>
              <a:defRPr>
                <a:solidFill>
                  <a:schemeClr val="lt1"/>
                </a:solidFill>
              </a:defRPr>
            </a:lvl7pPr>
            <a:lvl8pPr marL="4876678" lvl="7" indent="-651917" algn="l">
              <a:lnSpc>
                <a:spcPct val="87000"/>
              </a:lnSpc>
              <a:spcBef>
                <a:spcPts val="1867"/>
              </a:spcBef>
              <a:spcAft>
                <a:spcPts val="0"/>
              </a:spcAft>
              <a:buClr>
                <a:schemeClr val="lt1"/>
              </a:buClr>
              <a:buSzPts val="4100"/>
              <a:buChar char="​"/>
              <a:defRPr>
                <a:solidFill>
                  <a:schemeClr val="lt1"/>
                </a:solidFill>
              </a:defRPr>
            </a:lvl8pPr>
            <a:lvl9pPr marL="5486263" lvl="8" indent="-736582" algn="l">
              <a:lnSpc>
                <a:spcPct val="87000"/>
              </a:lnSpc>
              <a:spcBef>
                <a:spcPts val="1867"/>
              </a:spcBef>
              <a:spcAft>
                <a:spcPts val="0"/>
              </a:spcAft>
              <a:buClr>
                <a:schemeClr val="lt1"/>
              </a:buClr>
              <a:buSzPts val="5100"/>
              <a:buChar char="​"/>
              <a:defRPr>
                <a:solidFill>
                  <a:schemeClr val="lt1"/>
                </a:solidFill>
              </a:defRPr>
            </a:lvl9pPr>
          </a:lstStyle>
          <a:p>
            <a:endParaRPr/>
          </a:p>
        </p:txBody>
      </p:sp>
      <p:sp>
        <p:nvSpPr>
          <p:cNvPr id="611" name="Google Shape;611;g14510f27666_0_576"/>
          <p:cNvSpPr txBox="1">
            <a:spLocks noGrp="1"/>
          </p:cNvSpPr>
          <p:nvPr>
            <p:ph type="title"/>
          </p:nvPr>
        </p:nvSpPr>
        <p:spPr>
          <a:xfrm>
            <a:off x="8108300" y="2797093"/>
            <a:ext cx="3574400" cy="1787600"/>
          </a:xfrm>
          <a:prstGeom prst="rect">
            <a:avLst/>
          </a:prstGeom>
          <a:noFill/>
          <a:ln>
            <a:noFill/>
          </a:ln>
        </p:spPr>
        <p:txBody>
          <a:bodyPr spcFirstLastPara="1" wrap="square" lIns="0" tIns="0" rIns="0" bIns="0" anchor="b" anchorCtr="0">
            <a:noAutofit/>
          </a:bodyPr>
          <a:lstStyle>
            <a:lvl1pPr lvl="0" algn="l">
              <a:lnSpc>
                <a:spcPct val="87000"/>
              </a:lnSpc>
              <a:spcBef>
                <a:spcPts val="0"/>
              </a:spcBef>
              <a:spcAft>
                <a:spcPts val="0"/>
              </a:spcAft>
              <a:buClr>
                <a:schemeClr val="lt1"/>
              </a:buClr>
              <a:buSzPts val="3300"/>
              <a:buFont typeface="Inter"/>
              <a:buNone/>
              <a:defRPr sz="44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12" name="Google Shape;612;g14510f27666_0_576"/>
          <p:cNvSpPr/>
          <p:nvPr/>
        </p:nvSpPr>
        <p:spPr>
          <a:xfrm>
            <a:off x="7533625" y="0"/>
            <a:ext cx="47600" cy="6858000"/>
          </a:xfrm>
          <a:prstGeom prst="rect">
            <a:avLst/>
          </a:prstGeom>
          <a:solidFill>
            <a:schemeClr val="accent1"/>
          </a:solidFill>
          <a:ln>
            <a:noFill/>
          </a:ln>
        </p:spPr>
        <p:txBody>
          <a:bodyPr spcFirstLastPara="1" wrap="square" lIns="91433" tIns="45700" rIns="91433" bIns="45700" anchor="ctr" anchorCtr="0">
            <a:noAutofit/>
          </a:bodyPr>
          <a:lstStyle/>
          <a:p>
            <a:pPr marL="0" marR="0" lvl="0" indent="0" algn="ctr" rtl="0">
              <a:lnSpc>
                <a:spcPct val="96000"/>
              </a:lnSpc>
              <a:spcBef>
                <a:spcPts val="0"/>
              </a:spcBef>
              <a:spcAft>
                <a:spcPts val="0"/>
              </a:spcAft>
              <a:buClr>
                <a:srgbClr val="000000"/>
              </a:buClr>
              <a:buSzPts val="1400"/>
              <a:buFont typeface="Arial"/>
              <a:buNone/>
            </a:pPr>
            <a:endParaRPr sz="1867" b="0" i="0" u="none" strike="noStrike" cap="none">
              <a:solidFill>
                <a:schemeClr val="lt1"/>
              </a:solidFill>
              <a:latin typeface="Helvetica Neue"/>
              <a:ea typeface="Helvetica Neue"/>
              <a:cs typeface="Helvetica Neue"/>
              <a:sym typeface="Helvetica Neue"/>
            </a:endParaRPr>
          </a:p>
        </p:txBody>
      </p:sp>
      <p:sp>
        <p:nvSpPr>
          <p:cNvPr id="613" name="Google Shape;613;g14510f27666_0_576"/>
          <p:cNvSpPr/>
          <p:nvPr/>
        </p:nvSpPr>
        <p:spPr>
          <a:xfrm>
            <a:off x="11361220" y="6446712"/>
            <a:ext cx="323440" cy="291241"/>
          </a:xfrm>
          <a:custGeom>
            <a:avLst/>
            <a:gdLst/>
            <a:ahLst/>
            <a:cxnLst/>
            <a:rect l="l" t="t" r="r" b="b"/>
            <a:pathLst>
              <a:path w="441055" h="397148" extrusionOk="0">
                <a:moveTo>
                  <a:pt x="236007" y="397148"/>
                </a:moveTo>
                <a:lnTo>
                  <a:pt x="138508" y="397148"/>
                </a:lnTo>
                <a:cubicBezTo>
                  <a:pt x="118379" y="397148"/>
                  <a:pt x="99626" y="386322"/>
                  <a:pt x="89562" y="368912"/>
                </a:cubicBezTo>
                <a:lnTo>
                  <a:pt x="7531" y="226842"/>
                </a:lnTo>
                <a:cubicBezTo>
                  <a:pt x="-2509" y="209408"/>
                  <a:pt x="-2509" y="187756"/>
                  <a:pt x="7524" y="170346"/>
                </a:cubicBezTo>
                <a:lnTo>
                  <a:pt x="89569" y="28260"/>
                </a:lnTo>
                <a:cubicBezTo>
                  <a:pt x="99618" y="10826"/>
                  <a:pt x="118379" y="0"/>
                  <a:pt x="138508" y="0"/>
                </a:cubicBezTo>
                <a:lnTo>
                  <a:pt x="302544" y="0"/>
                </a:lnTo>
                <a:cubicBezTo>
                  <a:pt x="322673" y="0"/>
                  <a:pt x="341427" y="10826"/>
                  <a:pt x="351491" y="28260"/>
                </a:cubicBezTo>
                <a:lnTo>
                  <a:pt x="433513" y="170330"/>
                </a:lnTo>
                <a:cubicBezTo>
                  <a:pt x="443569" y="187748"/>
                  <a:pt x="443569" y="209408"/>
                  <a:pt x="433513" y="226842"/>
                </a:cubicBezTo>
                <a:lnTo>
                  <a:pt x="412300" y="260664"/>
                </a:lnTo>
                <a:cubicBezTo>
                  <a:pt x="402425" y="277776"/>
                  <a:pt x="383663" y="288594"/>
                  <a:pt x="363527" y="288594"/>
                </a:cubicBezTo>
                <a:lnTo>
                  <a:pt x="265902" y="288594"/>
                </a:lnTo>
                <a:lnTo>
                  <a:pt x="319271" y="198519"/>
                </a:lnTo>
                <a:lnTo>
                  <a:pt x="269901" y="113040"/>
                </a:lnTo>
                <a:lnTo>
                  <a:pt x="171136" y="113040"/>
                </a:lnTo>
                <a:lnTo>
                  <a:pt x="121742" y="198582"/>
                </a:lnTo>
                <a:lnTo>
                  <a:pt x="236007" y="397148"/>
                </a:lnTo>
                <a:lnTo>
                  <a:pt x="236007" y="397148"/>
                </a:lnTo>
                <a:close/>
              </a:path>
            </a:pathLst>
          </a:custGeom>
          <a:solidFill>
            <a:srgbClr val="FFFFFF"/>
          </a:solidFill>
          <a:ln>
            <a:noFill/>
          </a:ln>
        </p:spPr>
        <p:txBody>
          <a:bodyPr spcFirstLastPara="1" wrap="square" lIns="91433" tIns="45700" rIns="91433"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Inter"/>
              <a:ea typeface="Inter"/>
              <a:cs typeface="Inter"/>
              <a:sym typeface="Inter"/>
            </a:endParaRPr>
          </a:p>
        </p:txBody>
      </p:sp>
      <p:sp>
        <p:nvSpPr>
          <p:cNvPr id="614" name="Google Shape;614;g14510f27666_0_576"/>
          <p:cNvSpPr txBox="1"/>
          <p:nvPr/>
        </p:nvSpPr>
        <p:spPr>
          <a:xfrm>
            <a:off x="8082743" y="6505117"/>
            <a:ext cx="2820000" cy="158000"/>
          </a:xfrm>
          <a:prstGeom prst="rect">
            <a:avLst/>
          </a:prstGeom>
          <a:noFill/>
          <a:ln>
            <a:noFill/>
          </a:ln>
        </p:spPr>
        <p:txBody>
          <a:bodyPr spcFirstLastPara="1" wrap="square" lIns="0" tIns="0" rIns="0" bIns="0" anchor="b" anchorCtr="0">
            <a:noAutofit/>
          </a:bodyPr>
          <a:lstStyle/>
          <a:p>
            <a:pPr marL="0" marR="0" lvl="0" indent="0" algn="r" rtl="0">
              <a:lnSpc>
                <a:spcPct val="96000"/>
              </a:lnSpc>
              <a:spcBef>
                <a:spcPts val="0"/>
              </a:spcBef>
              <a:spcAft>
                <a:spcPts val="0"/>
              </a:spcAft>
              <a:buClr>
                <a:srgbClr val="3253DC"/>
              </a:buClr>
              <a:buSzPts val="1200"/>
              <a:buFont typeface="Arial"/>
              <a:buNone/>
            </a:pPr>
            <a:r>
              <a:rPr lang="en" sz="1600" b="0" i="0" u="none" strike="noStrike" cap="none" baseline="-25000">
                <a:solidFill>
                  <a:srgbClr val="FEB898"/>
                </a:solidFill>
                <a:latin typeface="Space Mono"/>
                <a:ea typeface="Space Mono"/>
                <a:cs typeface="Space Mono"/>
                <a:sym typeface="Space Mono"/>
              </a:rPr>
              <a:t>©</a:t>
            </a:r>
            <a:r>
              <a:rPr lang="en" sz="400" b="0" i="0" u="none" strike="noStrike" cap="none" baseline="-25000">
                <a:solidFill>
                  <a:srgbClr val="FEB898"/>
                </a:solidFill>
                <a:latin typeface="Space Mono"/>
                <a:ea typeface="Space Mono"/>
                <a:cs typeface="Space Mono"/>
                <a:sym typeface="Space Mono"/>
              </a:rPr>
              <a:t> </a:t>
            </a:r>
            <a:r>
              <a:rPr lang="en" sz="800" b="0" i="0" u="none" strike="noStrike" cap="none">
                <a:solidFill>
                  <a:srgbClr val="FEB898"/>
                </a:solidFill>
                <a:latin typeface="Space Mono"/>
                <a:ea typeface="Space Mono"/>
                <a:cs typeface="Space Mono"/>
                <a:sym typeface="Space Mono"/>
              </a:rPr>
              <a:t>PureStorage 2020</a:t>
            </a:r>
            <a:endParaRPr sz="800" b="0" i="0" u="none" strike="noStrike" cap="none">
              <a:solidFill>
                <a:srgbClr val="FEB898"/>
              </a:solidFill>
              <a:latin typeface="Space Mono"/>
              <a:ea typeface="Space Mono"/>
              <a:cs typeface="Space Mono"/>
              <a:sym typeface="Space Mono"/>
            </a:endParaRPr>
          </a:p>
        </p:txBody>
      </p:sp>
      <p:sp>
        <p:nvSpPr>
          <p:cNvPr id="615" name="Google Shape;615;g14510f27666_0_576"/>
          <p:cNvSpPr txBox="1"/>
          <p:nvPr/>
        </p:nvSpPr>
        <p:spPr>
          <a:xfrm>
            <a:off x="11020093" y="6509227"/>
            <a:ext cx="187600" cy="145600"/>
          </a:xfrm>
          <a:prstGeom prst="rect">
            <a:avLst/>
          </a:prstGeom>
          <a:noFill/>
          <a:ln>
            <a:noFill/>
          </a:ln>
        </p:spPr>
        <p:txBody>
          <a:bodyPr spcFirstLastPara="1" wrap="square" lIns="0" tIns="0" rIns="0" bIns="0" anchor="b" anchorCtr="0">
            <a:noAutofit/>
          </a:bodyPr>
          <a:lstStyle/>
          <a:p>
            <a:pPr marL="0" marR="0" lvl="0" indent="0" algn="r" rtl="0">
              <a:lnSpc>
                <a:spcPct val="125000"/>
              </a:lnSpc>
              <a:spcBef>
                <a:spcPts val="0"/>
              </a:spcBef>
              <a:spcAft>
                <a:spcPts val="0"/>
              </a:spcAft>
              <a:buClr>
                <a:srgbClr val="000000"/>
              </a:buClr>
              <a:buSzPts val="600"/>
              <a:buFont typeface="Arial"/>
              <a:buNone/>
            </a:pPr>
            <a:fld id="{00000000-1234-1234-1234-123412341234}" type="slidenum">
              <a:rPr lang="en" sz="800" b="0" i="0" u="none" strike="noStrike" cap="none">
                <a:solidFill>
                  <a:srgbClr val="FEB898"/>
                </a:solidFill>
                <a:latin typeface="Space Mono"/>
                <a:ea typeface="Space Mono"/>
                <a:cs typeface="Space Mono"/>
                <a:sym typeface="Space Mono"/>
              </a:rPr>
              <a:pPr marL="0" marR="0" lvl="0" indent="0" algn="r" rtl="0">
                <a:lnSpc>
                  <a:spcPct val="125000"/>
                </a:lnSpc>
                <a:spcBef>
                  <a:spcPts val="0"/>
                </a:spcBef>
                <a:spcAft>
                  <a:spcPts val="0"/>
                </a:spcAft>
                <a:buClr>
                  <a:srgbClr val="000000"/>
                </a:buClr>
                <a:buSzPts val="600"/>
                <a:buFont typeface="Arial"/>
                <a:buNone/>
              </a:pPr>
              <a:t>‹#›</a:t>
            </a:fld>
            <a:endParaRPr sz="800" b="0" i="0" u="none" strike="noStrike" cap="none">
              <a:solidFill>
                <a:srgbClr val="FEB898"/>
              </a:solidFill>
              <a:latin typeface="Space Mono"/>
              <a:ea typeface="Space Mono"/>
              <a:cs typeface="Space Mono"/>
              <a:sym typeface="Space Mono"/>
            </a:endParaRPr>
          </a:p>
        </p:txBody>
      </p:sp>
    </p:spTree>
    <p:extLst>
      <p:ext uri="{BB962C8B-B14F-4D97-AF65-F5344CB8AC3E}">
        <p14:creationId xmlns:p14="http://schemas.microsoft.com/office/powerpoint/2010/main" val="2490622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matchingName="Title and Subtitle">
  <p:cSld name="Title and Subtitle">
    <p:spTree>
      <p:nvGrpSpPr>
        <p:cNvPr id="1" name="Shape 616"/>
        <p:cNvGrpSpPr/>
        <p:nvPr/>
      </p:nvGrpSpPr>
      <p:grpSpPr>
        <a:xfrm>
          <a:off x="0" y="0"/>
          <a:ext cx="0" cy="0"/>
          <a:chOff x="0" y="0"/>
          <a:chExt cx="0" cy="0"/>
        </a:xfrm>
      </p:grpSpPr>
      <p:sp>
        <p:nvSpPr>
          <p:cNvPr id="617" name="Google Shape;617;g14510f27666_0_585"/>
          <p:cNvSpPr txBox="1">
            <a:spLocks noGrp="1"/>
          </p:cNvSpPr>
          <p:nvPr>
            <p:ph type="title"/>
          </p:nvPr>
        </p:nvSpPr>
        <p:spPr>
          <a:xfrm>
            <a:off x="495300" y="549415"/>
            <a:ext cx="11187200" cy="455200"/>
          </a:xfrm>
          <a:prstGeom prst="rect">
            <a:avLst/>
          </a:prstGeom>
          <a:noFill/>
          <a:ln>
            <a:noFill/>
          </a:ln>
        </p:spPr>
        <p:txBody>
          <a:bodyPr spcFirstLastPara="1" wrap="square" lIns="0" tIns="0" rIns="0" bIns="0" anchor="b" anchorCtr="0">
            <a:noAutofit/>
          </a:bodyPr>
          <a:lstStyle>
            <a:lvl1pPr lvl="0" algn="l">
              <a:lnSpc>
                <a:spcPct val="84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18" name="Google Shape;618;g14510f27666_0_585"/>
          <p:cNvSpPr txBox="1">
            <a:spLocks noGrp="1"/>
          </p:cNvSpPr>
          <p:nvPr>
            <p:ph type="subTitle" idx="1"/>
          </p:nvPr>
        </p:nvSpPr>
        <p:spPr>
          <a:xfrm>
            <a:off x="494189" y="1088135"/>
            <a:ext cx="11188400" cy="274000"/>
          </a:xfrm>
          <a:prstGeom prst="rect">
            <a:avLst/>
          </a:prstGeom>
          <a:noFill/>
          <a:ln>
            <a:noFill/>
          </a:ln>
        </p:spPr>
        <p:txBody>
          <a:bodyPr spcFirstLastPara="1" wrap="square" lIns="0" tIns="0" rIns="0" bIns="0" anchor="t" anchorCtr="0">
            <a:noAutofit/>
          </a:bodyPr>
          <a:lstStyle>
            <a:lvl1pPr lvl="0" algn="l">
              <a:lnSpc>
                <a:spcPct val="96000"/>
              </a:lnSpc>
              <a:spcBef>
                <a:spcPts val="933"/>
              </a:spcBef>
              <a:spcAft>
                <a:spcPts val="0"/>
              </a:spcAft>
              <a:buClr>
                <a:schemeClr val="accent1"/>
              </a:buClr>
              <a:buSzPts val="1400"/>
              <a:buFont typeface="Arial"/>
              <a:buNone/>
              <a:defRPr sz="1867">
                <a:solidFill>
                  <a:schemeClr val="dk1"/>
                </a:solidFill>
                <a:latin typeface="Inter"/>
                <a:ea typeface="Inter"/>
                <a:cs typeface="Inter"/>
                <a:sym typeface="Inter"/>
              </a:defRPr>
            </a:lvl1pPr>
            <a:lvl2pPr lvl="1" algn="ctr">
              <a:lnSpc>
                <a:spcPct val="107000"/>
              </a:lnSpc>
              <a:spcBef>
                <a:spcPts val="0"/>
              </a:spcBef>
              <a:spcAft>
                <a:spcPts val="0"/>
              </a:spcAft>
              <a:buSzPts val="1500"/>
              <a:buNone/>
              <a:defRPr sz="2000"/>
            </a:lvl2pPr>
            <a:lvl3pPr lvl="2" algn="ctr">
              <a:lnSpc>
                <a:spcPct val="107000"/>
              </a:lnSpc>
              <a:spcBef>
                <a:spcPts val="0"/>
              </a:spcBef>
              <a:spcAft>
                <a:spcPts val="0"/>
              </a:spcAft>
              <a:buSzPts val="1400"/>
              <a:buNone/>
              <a:defRPr sz="1867"/>
            </a:lvl3pPr>
            <a:lvl4pPr lvl="3" algn="ctr">
              <a:lnSpc>
                <a:spcPct val="107000"/>
              </a:lnSpc>
              <a:spcBef>
                <a:spcPts val="0"/>
              </a:spcBef>
              <a:spcAft>
                <a:spcPts val="0"/>
              </a:spcAft>
              <a:buSzPts val="1200"/>
              <a:buNone/>
              <a:defRPr sz="1600"/>
            </a:lvl4pPr>
            <a:lvl5pPr lvl="4" algn="ctr">
              <a:lnSpc>
                <a:spcPct val="96000"/>
              </a:lnSpc>
              <a:spcBef>
                <a:spcPts val="1867"/>
              </a:spcBef>
              <a:spcAft>
                <a:spcPts val="0"/>
              </a:spcAft>
              <a:buSzPts val="1200"/>
              <a:buNone/>
              <a:defRPr sz="1600"/>
            </a:lvl5pPr>
            <a:lvl6pPr lvl="5" algn="ctr">
              <a:lnSpc>
                <a:spcPct val="96000"/>
              </a:lnSpc>
              <a:spcBef>
                <a:spcPts val="0"/>
              </a:spcBef>
              <a:spcAft>
                <a:spcPts val="0"/>
              </a:spcAft>
              <a:buClr>
                <a:schemeClr val="dk1"/>
              </a:buClr>
              <a:buSzPts val="1200"/>
              <a:buNone/>
              <a:defRPr sz="1600"/>
            </a:lvl6pPr>
            <a:lvl7pPr lvl="6" algn="ctr">
              <a:lnSpc>
                <a:spcPct val="107000"/>
              </a:lnSpc>
              <a:spcBef>
                <a:spcPts val="1200"/>
              </a:spcBef>
              <a:spcAft>
                <a:spcPts val="0"/>
              </a:spcAft>
              <a:buClr>
                <a:schemeClr val="dk1"/>
              </a:buClr>
              <a:buSzPts val="1200"/>
              <a:buNone/>
              <a:defRPr sz="1600"/>
            </a:lvl7pPr>
            <a:lvl8pPr lvl="7" algn="ctr">
              <a:lnSpc>
                <a:spcPct val="87000"/>
              </a:lnSpc>
              <a:spcBef>
                <a:spcPts val="1867"/>
              </a:spcBef>
              <a:spcAft>
                <a:spcPts val="0"/>
              </a:spcAft>
              <a:buClr>
                <a:schemeClr val="dk1"/>
              </a:buClr>
              <a:buSzPts val="1200"/>
              <a:buNone/>
              <a:defRPr sz="1600"/>
            </a:lvl8pPr>
            <a:lvl9pPr lvl="8" algn="ctr">
              <a:lnSpc>
                <a:spcPct val="87000"/>
              </a:lnSpc>
              <a:spcBef>
                <a:spcPts val="1867"/>
              </a:spcBef>
              <a:spcAft>
                <a:spcPts val="0"/>
              </a:spcAft>
              <a:buClr>
                <a:schemeClr val="dk1"/>
              </a:buClr>
              <a:buSzPts val="1200"/>
              <a:buNone/>
              <a:defRPr sz="1600"/>
            </a:lvl9pPr>
          </a:lstStyle>
          <a:p>
            <a:endParaRPr/>
          </a:p>
        </p:txBody>
      </p:sp>
      <p:sp>
        <p:nvSpPr>
          <p:cNvPr id="619" name="Google Shape;619;g14510f27666_0_585"/>
          <p:cNvSpPr txBox="1">
            <a:spLocks noGrp="1"/>
          </p:cNvSpPr>
          <p:nvPr>
            <p:ph type="ftr" idx="11"/>
          </p:nvPr>
        </p:nvSpPr>
        <p:spPr>
          <a:xfrm>
            <a:off x="495299" y="6391291"/>
            <a:ext cx="6598000" cy="118000"/>
          </a:xfrm>
          <a:prstGeom prst="rect">
            <a:avLst/>
          </a:prstGeom>
          <a:noFill/>
          <a:ln>
            <a:noFill/>
          </a:ln>
        </p:spPr>
        <p:txBody>
          <a:bodyPr spcFirstLastPara="1" wrap="square" lIns="0" tIns="0" rIns="0" bIns="0" anchor="b" anchorCtr="0">
            <a:noAutofit/>
          </a:bodyPr>
          <a:lstStyle>
            <a:lvl1pPr lvl="0" algn="l">
              <a:lnSpc>
                <a:spcPct val="96000"/>
              </a:lnSpc>
              <a:spcBef>
                <a:spcPts val="0"/>
              </a:spcBef>
              <a:spcAft>
                <a:spcPts val="0"/>
              </a:spcAft>
              <a:buClr>
                <a:srgbClr val="3253DC"/>
              </a:buClr>
              <a:buSzPts val="600"/>
              <a:buFont typeface="Arial"/>
              <a:buNone/>
              <a:defRPr sz="800">
                <a:solidFill>
                  <a:srgbClr val="A5A5A5"/>
                </a:solidFill>
                <a:latin typeface="Space Mono"/>
                <a:ea typeface="Space Mono"/>
                <a:cs typeface="Space Mono"/>
                <a:sym typeface="Space Mono"/>
              </a:defRPr>
            </a:lvl1pPr>
            <a:lvl2pPr lvl="1" algn="l">
              <a:lnSpc>
                <a:spcPct val="100000"/>
              </a:lnSpc>
              <a:spcBef>
                <a:spcPts val="267"/>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extLst>
      <p:ext uri="{BB962C8B-B14F-4D97-AF65-F5344CB8AC3E}">
        <p14:creationId xmlns:p14="http://schemas.microsoft.com/office/powerpoint/2010/main" val="2543704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matchingName="Purple Product Slide">
  <p:cSld name="Purple Product Slide">
    <p:bg>
      <p:bgPr>
        <a:gradFill>
          <a:gsLst>
            <a:gs pos="0">
              <a:schemeClr val="accent3"/>
            </a:gs>
            <a:gs pos="71000">
              <a:srgbClr val="4C2275"/>
            </a:gs>
            <a:gs pos="100000">
              <a:srgbClr val="33164E"/>
            </a:gs>
          </a:gsLst>
          <a:lin ang="2700006" scaled="0"/>
        </a:gradFill>
        <a:effectLst/>
      </p:bgPr>
    </p:bg>
    <p:spTree>
      <p:nvGrpSpPr>
        <p:cNvPr id="1" name="Shape 620"/>
        <p:cNvGrpSpPr/>
        <p:nvPr/>
      </p:nvGrpSpPr>
      <p:grpSpPr>
        <a:xfrm>
          <a:off x="0" y="0"/>
          <a:ext cx="0" cy="0"/>
          <a:chOff x="0" y="0"/>
          <a:chExt cx="0" cy="0"/>
        </a:xfrm>
      </p:grpSpPr>
      <p:sp>
        <p:nvSpPr>
          <p:cNvPr id="621" name="Google Shape;621;g14510f27666_0_589"/>
          <p:cNvSpPr txBox="1">
            <a:spLocks noGrp="1"/>
          </p:cNvSpPr>
          <p:nvPr>
            <p:ph type="body" idx="1"/>
          </p:nvPr>
        </p:nvSpPr>
        <p:spPr>
          <a:xfrm>
            <a:off x="495299" y="2048253"/>
            <a:ext cx="5435600" cy="4320000"/>
          </a:xfrm>
          <a:prstGeom prst="rect">
            <a:avLst/>
          </a:prstGeom>
          <a:noFill/>
          <a:ln>
            <a:noFill/>
          </a:ln>
        </p:spPr>
        <p:txBody>
          <a:bodyPr spcFirstLastPara="1" wrap="square" lIns="0" tIns="0" rIns="0" bIns="0" anchor="t" anchorCtr="0">
            <a:noAutofit/>
          </a:bodyPr>
          <a:lstStyle>
            <a:lvl1pPr marL="609585" lvl="0" indent="-431789" algn="l">
              <a:lnSpc>
                <a:spcPct val="107000"/>
              </a:lnSpc>
              <a:spcBef>
                <a:spcPts val="0"/>
              </a:spcBef>
              <a:spcAft>
                <a:spcPts val="0"/>
              </a:spcAft>
              <a:buClr>
                <a:schemeClr val="lt1"/>
              </a:buClr>
              <a:buSzPts val="1500"/>
              <a:buFont typeface="Inter"/>
              <a:buChar char="​"/>
              <a:defRPr sz="2000">
                <a:solidFill>
                  <a:schemeClr val="lt1"/>
                </a:solidFill>
              </a:defRPr>
            </a:lvl1pPr>
            <a:lvl2pPr marL="1219170" lvl="1" indent="-423323" algn="l">
              <a:lnSpc>
                <a:spcPct val="107000"/>
              </a:lnSpc>
              <a:spcBef>
                <a:spcPts val="667"/>
              </a:spcBef>
              <a:spcAft>
                <a:spcPts val="0"/>
              </a:spcAft>
              <a:buClr>
                <a:schemeClr val="lt1"/>
              </a:buClr>
              <a:buSzPts val="1400"/>
              <a:buFont typeface="Arial"/>
              <a:buChar char="•"/>
              <a:defRPr sz="1867">
                <a:solidFill>
                  <a:schemeClr val="lt1"/>
                </a:solidFill>
              </a:defRPr>
            </a:lvl2pPr>
            <a:lvl3pPr marL="1828754" lvl="2" indent="-423323" algn="l">
              <a:lnSpc>
                <a:spcPct val="107000"/>
              </a:lnSpc>
              <a:spcBef>
                <a:spcPts val="1867"/>
              </a:spcBef>
              <a:spcAft>
                <a:spcPts val="0"/>
              </a:spcAft>
              <a:buClr>
                <a:schemeClr val="lt1"/>
              </a:buClr>
              <a:buSzPts val="1400"/>
              <a:buFont typeface="Arial"/>
              <a:buChar char="•"/>
              <a:defRPr sz="1867">
                <a:solidFill>
                  <a:schemeClr val="lt1"/>
                </a:solidFill>
              </a:defRPr>
            </a:lvl3pPr>
            <a:lvl4pPr marL="2438339" lvl="3" indent="-423323" algn="l">
              <a:lnSpc>
                <a:spcPct val="107000"/>
              </a:lnSpc>
              <a:spcBef>
                <a:spcPts val="1867"/>
              </a:spcBef>
              <a:spcAft>
                <a:spcPts val="0"/>
              </a:spcAft>
              <a:buClr>
                <a:schemeClr val="lt1"/>
              </a:buClr>
              <a:buSzPts val="1400"/>
              <a:buFont typeface="Arial"/>
              <a:buChar char="•"/>
              <a:defRPr sz="1867">
                <a:solidFill>
                  <a:schemeClr val="lt1"/>
                </a:solidFill>
              </a:defRPr>
            </a:lvl4pPr>
            <a:lvl5pPr marL="3047924" lvl="4" indent="-423323" algn="l">
              <a:lnSpc>
                <a:spcPct val="107000"/>
              </a:lnSpc>
              <a:spcBef>
                <a:spcPts val="1867"/>
              </a:spcBef>
              <a:spcAft>
                <a:spcPts val="0"/>
              </a:spcAft>
              <a:buClr>
                <a:schemeClr val="lt1"/>
              </a:buClr>
              <a:buSzPts val="1400"/>
              <a:buFont typeface="Arial"/>
              <a:buChar char="•"/>
              <a:defRPr sz="1867">
                <a:solidFill>
                  <a:schemeClr val="lt1"/>
                </a:solidFill>
              </a:defRPr>
            </a:lvl5pPr>
            <a:lvl6pPr marL="3657509" lvl="5" indent="-423323" algn="l">
              <a:lnSpc>
                <a:spcPct val="96000"/>
              </a:lnSpc>
              <a:spcBef>
                <a:spcPts val="1867"/>
              </a:spcBef>
              <a:spcAft>
                <a:spcPts val="0"/>
              </a:spcAft>
              <a:buClr>
                <a:schemeClr val="dk1"/>
              </a:buClr>
              <a:buSzPts val="1400"/>
              <a:buChar char="​"/>
              <a:defRPr/>
            </a:lvl6pPr>
            <a:lvl7pPr marL="4267093" lvl="6" indent="-423323" algn="l">
              <a:lnSpc>
                <a:spcPct val="107000"/>
              </a:lnSpc>
              <a:spcBef>
                <a:spcPts val="1200"/>
              </a:spcBef>
              <a:spcAft>
                <a:spcPts val="0"/>
              </a:spcAft>
              <a:buClr>
                <a:schemeClr val="dk1"/>
              </a:buClr>
              <a:buSzPts val="1400"/>
              <a:buChar char="​"/>
              <a:defRPr/>
            </a:lvl7pPr>
            <a:lvl8pPr marL="4876678" lvl="7" indent="-423323" algn="l">
              <a:lnSpc>
                <a:spcPct val="87000"/>
              </a:lnSpc>
              <a:spcBef>
                <a:spcPts val="1867"/>
              </a:spcBef>
              <a:spcAft>
                <a:spcPts val="0"/>
              </a:spcAft>
              <a:buClr>
                <a:schemeClr val="dk1"/>
              </a:buClr>
              <a:buSzPts val="1400"/>
              <a:buChar char="​"/>
              <a:defRPr/>
            </a:lvl8pPr>
            <a:lvl9pPr marL="5486263" lvl="8" indent="-423323" algn="l">
              <a:lnSpc>
                <a:spcPct val="87000"/>
              </a:lnSpc>
              <a:spcBef>
                <a:spcPts val="1867"/>
              </a:spcBef>
              <a:spcAft>
                <a:spcPts val="0"/>
              </a:spcAft>
              <a:buClr>
                <a:schemeClr val="dk1"/>
              </a:buClr>
              <a:buSzPts val="1400"/>
              <a:buChar char="​"/>
              <a:defRPr/>
            </a:lvl9pPr>
          </a:lstStyle>
          <a:p>
            <a:endParaRPr/>
          </a:p>
        </p:txBody>
      </p:sp>
      <p:cxnSp>
        <p:nvCxnSpPr>
          <p:cNvPr id="622" name="Google Shape;622;g14510f27666_0_589"/>
          <p:cNvCxnSpPr/>
          <p:nvPr/>
        </p:nvCxnSpPr>
        <p:spPr>
          <a:xfrm>
            <a:off x="501651" y="1707921"/>
            <a:ext cx="5460000" cy="0"/>
          </a:xfrm>
          <a:prstGeom prst="straightConnector1">
            <a:avLst/>
          </a:prstGeom>
          <a:noFill/>
          <a:ln w="38100" cap="rnd" cmpd="sng">
            <a:solidFill>
              <a:schemeClr val="lt1"/>
            </a:solidFill>
            <a:prstDash val="solid"/>
            <a:round/>
            <a:headEnd type="none" w="sm" len="sm"/>
            <a:tailEnd type="none" w="sm" len="sm"/>
          </a:ln>
        </p:spPr>
      </p:cxnSp>
      <p:sp>
        <p:nvSpPr>
          <p:cNvPr id="623" name="Google Shape;623;g14510f27666_0_589"/>
          <p:cNvSpPr txBox="1">
            <a:spLocks noGrp="1"/>
          </p:cNvSpPr>
          <p:nvPr>
            <p:ph type="title"/>
          </p:nvPr>
        </p:nvSpPr>
        <p:spPr>
          <a:xfrm>
            <a:off x="495299" y="417873"/>
            <a:ext cx="5482000" cy="1137600"/>
          </a:xfrm>
          <a:prstGeom prst="rect">
            <a:avLst/>
          </a:prstGeom>
          <a:noFill/>
          <a:ln>
            <a:noFill/>
          </a:ln>
        </p:spPr>
        <p:txBody>
          <a:bodyPr spcFirstLastPara="1" wrap="square" lIns="0" tIns="0" rIns="0" bIns="0" anchor="b" anchorCtr="0">
            <a:noAutofit/>
          </a:bodyPr>
          <a:lstStyle>
            <a:lvl1pPr lvl="0" algn="l">
              <a:lnSpc>
                <a:spcPct val="84000"/>
              </a:lnSpc>
              <a:spcBef>
                <a:spcPts val="0"/>
              </a:spcBef>
              <a:spcAft>
                <a:spcPts val="0"/>
              </a:spcAft>
              <a:buClr>
                <a:schemeClr val="lt1"/>
              </a:buClr>
              <a:buSzPts val="3300"/>
              <a:buFont typeface="Inter"/>
              <a:buNone/>
              <a:defRPr sz="44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24" name="Google Shape;624;g14510f27666_0_589"/>
          <p:cNvSpPr txBox="1">
            <a:spLocks noGrp="1"/>
          </p:cNvSpPr>
          <p:nvPr>
            <p:ph type="ftr" idx="11"/>
          </p:nvPr>
        </p:nvSpPr>
        <p:spPr>
          <a:xfrm>
            <a:off x="495299" y="6391291"/>
            <a:ext cx="6598000" cy="118000"/>
          </a:xfrm>
          <a:prstGeom prst="rect">
            <a:avLst/>
          </a:prstGeom>
          <a:noFill/>
          <a:ln>
            <a:noFill/>
          </a:ln>
        </p:spPr>
        <p:txBody>
          <a:bodyPr spcFirstLastPara="1" wrap="square" lIns="0" tIns="0" rIns="0" bIns="0" anchor="b" anchorCtr="0">
            <a:noAutofit/>
          </a:bodyPr>
          <a:lstStyle>
            <a:lvl1pPr lvl="0" algn="l">
              <a:lnSpc>
                <a:spcPct val="96000"/>
              </a:lnSpc>
              <a:spcBef>
                <a:spcPts val="0"/>
              </a:spcBef>
              <a:spcAft>
                <a:spcPts val="0"/>
              </a:spcAft>
              <a:buClr>
                <a:srgbClr val="3253DC"/>
              </a:buClr>
              <a:buSzPts val="600"/>
              <a:buFont typeface="Arial"/>
              <a:buNone/>
              <a:defRPr sz="800">
                <a:solidFill>
                  <a:srgbClr val="C19EE3"/>
                </a:solidFill>
                <a:latin typeface="Space Mono"/>
                <a:ea typeface="Space Mono"/>
                <a:cs typeface="Space Mono"/>
                <a:sym typeface="Space Mono"/>
              </a:defRPr>
            </a:lvl1pPr>
            <a:lvl2pPr lvl="1" algn="l">
              <a:lnSpc>
                <a:spcPct val="100000"/>
              </a:lnSpc>
              <a:spcBef>
                <a:spcPts val="267"/>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25" name="Google Shape;625;g14510f27666_0_589"/>
          <p:cNvSpPr/>
          <p:nvPr/>
        </p:nvSpPr>
        <p:spPr>
          <a:xfrm>
            <a:off x="11361220" y="6446712"/>
            <a:ext cx="323440" cy="291241"/>
          </a:xfrm>
          <a:custGeom>
            <a:avLst/>
            <a:gdLst/>
            <a:ahLst/>
            <a:cxnLst/>
            <a:rect l="l" t="t" r="r" b="b"/>
            <a:pathLst>
              <a:path w="441055" h="397148" extrusionOk="0">
                <a:moveTo>
                  <a:pt x="236007" y="397148"/>
                </a:moveTo>
                <a:lnTo>
                  <a:pt x="138508" y="397148"/>
                </a:lnTo>
                <a:cubicBezTo>
                  <a:pt x="118379" y="397148"/>
                  <a:pt x="99626" y="386322"/>
                  <a:pt x="89562" y="368912"/>
                </a:cubicBezTo>
                <a:lnTo>
                  <a:pt x="7531" y="226842"/>
                </a:lnTo>
                <a:cubicBezTo>
                  <a:pt x="-2509" y="209408"/>
                  <a:pt x="-2509" y="187756"/>
                  <a:pt x="7524" y="170346"/>
                </a:cubicBezTo>
                <a:lnTo>
                  <a:pt x="89569" y="28260"/>
                </a:lnTo>
                <a:cubicBezTo>
                  <a:pt x="99618" y="10826"/>
                  <a:pt x="118379" y="0"/>
                  <a:pt x="138508" y="0"/>
                </a:cubicBezTo>
                <a:lnTo>
                  <a:pt x="302544" y="0"/>
                </a:lnTo>
                <a:cubicBezTo>
                  <a:pt x="322673" y="0"/>
                  <a:pt x="341427" y="10826"/>
                  <a:pt x="351491" y="28260"/>
                </a:cubicBezTo>
                <a:lnTo>
                  <a:pt x="433513" y="170330"/>
                </a:lnTo>
                <a:cubicBezTo>
                  <a:pt x="443569" y="187748"/>
                  <a:pt x="443569" y="209408"/>
                  <a:pt x="433513" y="226842"/>
                </a:cubicBezTo>
                <a:lnTo>
                  <a:pt x="412300" y="260664"/>
                </a:lnTo>
                <a:cubicBezTo>
                  <a:pt x="402425" y="277776"/>
                  <a:pt x="383663" y="288594"/>
                  <a:pt x="363527" y="288594"/>
                </a:cubicBezTo>
                <a:lnTo>
                  <a:pt x="265902" y="288594"/>
                </a:lnTo>
                <a:lnTo>
                  <a:pt x="319271" y="198519"/>
                </a:lnTo>
                <a:lnTo>
                  <a:pt x="269901" y="113040"/>
                </a:lnTo>
                <a:lnTo>
                  <a:pt x="171136" y="113040"/>
                </a:lnTo>
                <a:lnTo>
                  <a:pt x="121742" y="198582"/>
                </a:lnTo>
                <a:lnTo>
                  <a:pt x="236007" y="397148"/>
                </a:lnTo>
                <a:lnTo>
                  <a:pt x="236007" y="397148"/>
                </a:lnTo>
                <a:close/>
              </a:path>
            </a:pathLst>
          </a:custGeom>
          <a:solidFill>
            <a:schemeClr val="lt1"/>
          </a:solidFill>
          <a:ln>
            <a:noFill/>
          </a:ln>
        </p:spPr>
        <p:txBody>
          <a:bodyPr spcFirstLastPara="1" wrap="square" lIns="91433" tIns="45700" rIns="91433"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Inter"/>
              <a:ea typeface="Inter"/>
              <a:cs typeface="Inter"/>
              <a:sym typeface="Inter"/>
            </a:endParaRPr>
          </a:p>
        </p:txBody>
      </p:sp>
      <p:sp>
        <p:nvSpPr>
          <p:cNvPr id="626" name="Google Shape;626;g14510f27666_0_589"/>
          <p:cNvSpPr txBox="1"/>
          <p:nvPr/>
        </p:nvSpPr>
        <p:spPr>
          <a:xfrm>
            <a:off x="11020093" y="6509227"/>
            <a:ext cx="187600" cy="145600"/>
          </a:xfrm>
          <a:prstGeom prst="rect">
            <a:avLst/>
          </a:prstGeom>
          <a:noFill/>
          <a:ln>
            <a:noFill/>
          </a:ln>
        </p:spPr>
        <p:txBody>
          <a:bodyPr spcFirstLastPara="1" wrap="square" lIns="0" tIns="0" rIns="0" bIns="0" anchor="b" anchorCtr="0">
            <a:noAutofit/>
          </a:bodyPr>
          <a:lstStyle/>
          <a:p>
            <a:pPr marL="0" marR="0" lvl="0" indent="0" algn="r" rtl="0">
              <a:lnSpc>
                <a:spcPct val="125000"/>
              </a:lnSpc>
              <a:spcBef>
                <a:spcPts val="0"/>
              </a:spcBef>
              <a:spcAft>
                <a:spcPts val="0"/>
              </a:spcAft>
              <a:buClr>
                <a:srgbClr val="000000"/>
              </a:buClr>
              <a:buSzPts val="600"/>
              <a:buFont typeface="Arial"/>
              <a:buNone/>
            </a:pPr>
            <a:fld id="{00000000-1234-1234-1234-123412341234}" type="slidenum">
              <a:rPr lang="en" sz="800" b="0" i="0" u="none" strike="noStrike" cap="none">
                <a:solidFill>
                  <a:srgbClr val="C19EE3"/>
                </a:solidFill>
                <a:latin typeface="Space Mono"/>
                <a:ea typeface="Space Mono"/>
                <a:cs typeface="Space Mono"/>
                <a:sym typeface="Space Mono"/>
              </a:rPr>
              <a:pPr marL="0" marR="0" lvl="0" indent="0" algn="r" rtl="0">
                <a:lnSpc>
                  <a:spcPct val="125000"/>
                </a:lnSpc>
                <a:spcBef>
                  <a:spcPts val="0"/>
                </a:spcBef>
                <a:spcAft>
                  <a:spcPts val="0"/>
                </a:spcAft>
                <a:buClr>
                  <a:srgbClr val="000000"/>
                </a:buClr>
                <a:buSzPts val="600"/>
                <a:buFont typeface="Arial"/>
                <a:buNone/>
              </a:pPr>
              <a:t>‹#›</a:t>
            </a:fld>
            <a:endParaRPr sz="800" b="0" i="0" u="none" strike="noStrike" cap="none">
              <a:solidFill>
                <a:srgbClr val="C19EE3"/>
              </a:solidFill>
              <a:latin typeface="Space Mono"/>
              <a:ea typeface="Space Mono"/>
              <a:cs typeface="Space Mono"/>
              <a:sym typeface="Space Mono"/>
            </a:endParaRPr>
          </a:p>
        </p:txBody>
      </p:sp>
      <p:sp>
        <p:nvSpPr>
          <p:cNvPr id="627" name="Google Shape;627;g14510f27666_0_589"/>
          <p:cNvSpPr txBox="1"/>
          <p:nvPr/>
        </p:nvSpPr>
        <p:spPr>
          <a:xfrm>
            <a:off x="495299" y="6505117"/>
            <a:ext cx="3773600" cy="158000"/>
          </a:xfrm>
          <a:prstGeom prst="rect">
            <a:avLst/>
          </a:prstGeom>
          <a:noFill/>
          <a:ln>
            <a:noFill/>
          </a:ln>
        </p:spPr>
        <p:txBody>
          <a:bodyPr spcFirstLastPara="1" wrap="square" lIns="0" tIns="0" rIns="0" bIns="0" anchor="b" anchorCtr="0">
            <a:noAutofit/>
          </a:bodyPr>
          <a:lstStyle/>
          <a:p>
            <a:pPr marL="0" marR="0" lvl="0" indent="0" algn="l" rtl="0">
              <a:lnSpc>
                <a:spcPct val="96000"/>
              </a:lnSpc>
              <a:spcBef>
                <a:spcPts val="0"/>
              </a:spcBef>
              <a:spcAft>
                <a:spcPts val="0"/>
              </a:spcAft>
              <a:buClr>
                <a:srgbClr val="3253DC"/>
              </a:buClr>
              <a:buSzPts val="1200"/>
              <a:buFont typeface="Arial"/>
              <a:buNone/>
            </a:pPr>
            <a:r>
              <a:rPr lang="en" sz="1600" b="0" i="0" u="none" strike="noStrike" cap="none" baseline="-25000">
                <a:solidFill>
                  <a:srgbClr val="C19EE3"/>
                </a:solidFill>
                <a:latin typeface="Space Mono"/>
                <a:ea typeface="Space Mono"/>
                <a:cs typeface="Space Mono"/>
                <a:sym typeface="Space Mono"/>
              </a:rPr>
              <a:t>©</a:t>
            </a:r>
            <a:r>
              <a:rPr lang="en" sz="400" b="0" i="0" u="none" strike="noStrike" cap="none" baseline="-25000">
                <a:solidFill>
                  <a:srgbClr val="C19EE3"/>
                </a:solidFill>
                <a:latin typeface="Space Mono"/>
                <a:ea typeface="Space Mono"/>
                <a:cs typeface="Space Mono"/>
                <a:sym typeface="Space Mono"/>
              </a:rPr>
              <a:t> </a:t>
            </a:r>
            <a:r>
              <a:rPr lang="en" sz="800" b="0" i="0" u="none" strike="noStrike" cap="none">
                <a:solidFill>
                  <a:srgbClr val="C19EE3"/>
                </a:solidFill>
                <a:latin typeface="Space Mono"/>
                <a:ea typeface="Space Mono"/>
                <a:cs typeface="Space Mono"/>
                <a:sym typeface="Space Mono"/>
              </a:rPr>
              <a:t>PureStorage 2020  </a:t>
            </a:r>
            <a:endParaRPr sz="1467"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896135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Orange Segue">
  <p:cSld name="Orange Segue">
    <p:bg>
      <p:bgPr>
        <a:gradFill>
          <a:gsLst>
            <a:gs pos="0">
              <a:schemeClr val="accent5"/>
            </a:gs>
            <a:gs pos="72000">
              <a:schemeClr val="accent1"/>
            </a:gs>
            <a:gs pos="100000">
              <a:schemeClr val="accent1"/>
            </a:gs>
          </a:gsLst>
          <a:lin ang="2700000" scaled="0"/>
        </a:gradFill>
        <a:effectLst/>
      </p:bgPr>
    </p:bg>
    <p:spTree>
      <p:nvGrpSpPr>
        <p:cNvPr id="1" name="Shape 59"/>
        <p:cNvGrpSpPr/>
        <p:nvPr/>
      </p:nvGrpSpPr>
      <p:grpSpPr>
        <a:xfrm>
          <a:off x="0" y="0"/>
          <a:ext cx="0" cy="0"/>
          <a:chOff x="0" y="0"/>
          <a:chExt cx="0" cy="0"/>
        </a:xfrm>
      </p:grpSpPr>
      <p:sp>
        <p:nvSpPr>
          <p:cNvPr id="60" name="Google Shape;60;p63"/>
          <p:cNvSpPr txBox="1">
            <a:spLocks noGrp="1"/>
          </p:cNvSpPr>
          <p:nvPr>
            <p:ph type="subTitle" idx="1"/>
          </p:nvPr>
        </p:nvSpPr>
        <p:spPr>
          <a:xfrm>
            <a:off x="494189" y="4377055"/>
            <a:ext cx="8831404" cy="914400"/>
          </a:xfrm>
          <a:prstGeom prst="rect">
            <a:avLst/>
          </a:prstGeom>
          <a:noFill/>
          <a:ln>
            <a:noFill/>
          </a:ln>
        </p:spPr>
        <p:txBody>
          <a:bodyPr spcFirstLastPara="1" wrap="square" lIns="0" tIns="0" rIns="0" bIns="0" anchor="t" anchorCtr="0">
            <a:noAutofit/>
          </a:bodyPr>
          <a:lstStyle>
            <a:lvl1pPr lvl="0" algn="l">
              <a:lnSpc>
                <a:spcPct val="96000"/>
              </a:lnSpc>
              <a:spcBef>
                <a:spcPts val="1200"/>
              </a:spcBef>
              <a:spcAft>
                <a:spcPts val="0"/>
              </a:spcAft>
              <a:buSzPts val="2400"/>
              <a:buNone/>
              <a:defRPr sz="2400">
                <a:solidFill>
                  <a:srgbClr val="FEB898"/>
                </a:solidFill>
              </a:defRPr>
            </a:lvl1pPr>
            <a:lvl2pPr lvl="1" algn="ctr">
              <a:lnSpc>
                <a:spcPct val="107000"/>
              </a:lnSpc>
              <a:spcBef>
                <a:spcPts val="0"/>
              </a:spcBef>
              <a:spcAft>
                <a:spcPts val="0"/>
              </a:spcAft>
              <a:buSzPts val="2000"/>
              <a:buNone/>
              <a:defRPr sz="2000"/>
            </a:lvl2pPr>
            <a:lvl3pPr lvl="2" algn="ctr">
              <a:lnSpc>
                <a:spcPct val="107000"/>
              </a:lnSpc>
              <a:spcBef>
                <a:spcPts val="0"/>
              </a:spcBef>
              <a:spcAft>
                <a:spcPts val="0"/>
              </a:spcAft>
              <a:buSzPts val="1800"/>
              <a:buNone/>
              <a:defRPr sz="1800"/>
            </a:lvl3pPr>
            <a:lvl4pPr lvl="3" algn="ctr">
              <a:lnSpc>
                <a:spcPct val="107000"/>
              </a:lnSpc>
              <a:spcBef>
                <a:spcPts val="0"/>
              </a:spcBef>
              <a:spcAft>
                <a:spcPts val="0"/>
              </a:spcAft>
              <a:buSzPts val="1600"/>
              <a:buNone/>
              <a:defRPr sz="1600"/>
            </a:lvl4pPr>
            <a:lvl5pPr lvl="4" algn="ctr">
              <a:lnSpc>
                <a:spcPct val="96000"/>
              </a:lnSpc>
              <a:spcBef>
                <a:spcPts val="1800"/>
              </a:spcBef>
              <a:spcAft>
                <a:spcPts val="0"/>
              </a:spcAft>
              <a:buSzPts val="1600"/>
              <a:buNone/>
              <a:defRPr sz="1600"/>
            </a:lvl5pPr>
            <a:lvl6pPr lvl="5" algn="ctr">
              <a:lnSpc>
                <a:spcPct val="96000"/>
              </a:lnSpc>
              <a:spcBef>
                <a:spcPts val="0"/>
              </a:spcBef>
              <a:spcAft>
                <a:spcPts val="0"/>
              </a:spcAft>
              <a:buClr>
                <a:schemeClr val="dk1"/>
              </a:buClr>
              <a:buSzPts val="1600"/>
              <a:buNone/>
              <a:defRPr sz="1600"/>
            </a:lvl6pPr>
            <a:lvl7pPr lvl="6" algn="ctr">
              <a:lnSpc>
                <a:spcPct val="107000"/>
              </a:lnSpc>
              <a:spcBef>
                <a:spcPts val="1200"/>
              </a:spcBef>
              <a:spcAft>
                <a:spcPts val="0"/>
              </a:spcAft>
              <a:buClr>
                <a:schemeClr val="dk1"/>
              </a:buClr>
              <a:buSzPts val="1600"/>
              <a:buNone/>
              <a:defRPr sz="1600"/>
            </a:lvl7pPr>
            <a:lvl8pPr lvl="7" algn="ctr">
              <a:lnSpc>
                <a:spcPct val="87000"/>
              </a:lnSpc>
              <a:spcBef>
                <a:spcPts val="1800"/>
              </a:spcBef>
              <a:spcAft>
                <a:spcPts val="0"/>
              </a:spcAft>
              <a:buClr>
                <a:schemeClr val="dk1"/>
              </a:buClr>
              <a:buSzPts val="1600"/>
              <a:buNone/>
              <a:defRPr sz="1600"/>
            </a:lvl8pPr>
            <a:lvl9pPr lvl="8" algn="ctr">
              <a:lnSpc>
                <a:spcPct val="87000"/>
              </a:lnSpc>
              <a:spcBef>
                <a:spcPts val="1800"/>
              </a:spcBef>
              <a:spcAft>
                <a:spcPts val="0"/>
              </a:spcAft>
              <a:buClr>
                <a:schemeClr val="dk1"/>
              </a:buClr>
              <a:buSzPts val="1600"/>
              <a:buNone/>
              <a:defRPr sz="1600"/>
            </a:lvl9pPr>
          </a:lstStyle>
          <a:p>
            <a:endParaRPr/>
          </a:p>
        </p:txBody>
      </p:sp>
      <p:sp>
        <p:nvSpPr>
          <p:cNvPr id="61" name="Google Shape;61;p63"/>
          <p:cNvSpPr txBox="1">
            <a:spLocks noGrp="1"/>
          </p:cNvSpPr>
          <p:nvPr>
            <p:ph type="title"/>
          </p:nvPr>
        </p:nvSpPr>
        <p:spPr>
          <a:xfrm>
            <a:off x="495298" y="2573310"/>
            <a:ext cx="8829675" cy="1606594"/>
          </a:xfrm>
          <a:prstGeom prst="rect">
            <a:avLst/>
          </a:prstGeom>
          <a:noFill/>
          <a:ln>
            <a:noFill/>
          </a:ln>
        </p:spPr>
        <p:txBody>
          <a:bodyPr spcFirstLastPara="1" wrap="square" lIns="0" tIns="0" rIns="0" bIns="0" anchor="b" anchorCtr="0">
            <a:spAutoFit/>
          </a:bodyPr>
          <a:lstStyle>
            <a:lvl1pPr lvl="0" algn="l">
              <a:lnSpc>
                <a:spcPct val="87000"/>
              </a:lnSpc>
              <a:spcBef>
                <a:spcPts val="0"/>
              </a:spcBef>
              <a:spcAft>
                <a:spcPts val="0"/>
              </a:spcAft>
              <a:buClr>
                <a:schemeClr val="lt1"/>
              </a:buClr>
              <a:buSzPts val="6000"/>
              <a:buFont typeface="Inter"/>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2" name="Google Shape;62;p63"/>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495300" y="261600"/>
            <a:ext cx="1992497" cy="73377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Subtitle">
  <p:cSld name="Title and Subtitle">
    <p:spTree>
      <p:nvGrpSpPr>
        <p:cNvPr id="1" name="Shape 176"/>
        <p:cNvGrpSpPr/>
        <p:nvPr/>
      </p:nvGrpSpPr>
      <p:grpSpPr>
        <a:xfrm>
          <a:off x="0" y="0"/>
          <a:ext cx="0" cy="0"/>
          <a:chOff x="0" y="0"/>
          <a:chExt cx="0" cy="0"/>
        </a:xfrm>
      </p:grpSpPr>
      <p:sp>
        <p:nvSpPr>
          <p:cNvPr id="177" name="Google Shape;177;p87"/>
          <p:cNvSpPr txBox="1">
            <a:spLocks noGrp="1"/>
          </p:cNvSpPr>
          <p:nvPr>
            <p:ph type="title"/>
          </p:nvPr>
        </p:nvSpPr>
        <p:spPr>
          <a:xfrm>
            <a:off x="495300" y="549415"/>
            <a:ext cx="11187112" cy="455189"/>
          </a:xfrm>
          <a:prstGeom prst="rect">
            <a:avLst/>
          </a:prstGeom>
          <a:noFill/>
          <a:ln>
            <a:noFill/>
          </a:ln>
        </p:spPr>
        <p:txBody>
          <a:bodyPr spcFirstLastPara="1" wrap="square" lIns="0" tIns="0" rIns="0" bIns="0" anchor="b" anchorCtr="0">
            <a:spAutoFit/>
          </a:bodyPr>
          <a:lstStyle>
            <a:lvl1pPr lvl="0" algn="l">
              <a:lnSpc>
                <a:spcPct val="84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8" name="Google Shape;178;p87"/>
          <p:cNvSpPr txBox="1">
            <a:spLocks noGrp="1"/>
          </p:cNvSpPr>
          <p:nvPr>
            <p:ph type="subTitle" idx="1"/>
          </p:nvPr>
        </p:nvSpPr>
        <p:spPr>
          <a:xfrm>
            <a:off x="494189" y="1088135"/>
            <a:ext cx="11188223" cy="274320"/>
          </a:xfrm>
          <a:prstGeom prst="rect">
            <a:avLst/>
          </a:prstGeom>
          <a:noFill/>
          <a:ln>
            <a:noFill/>
          </a:ln>
        </p:spPr>
        <p:txBody>
          <a:bodyPr spcFirstLastPara="1" wrap="square" lIns="0" tIns="0" rIns="0" bIns="0" anchor="t" anchorCtr="0">
            <a:spAutoFit/>
          </a:bodyPr>
          <a:lstStyle>
            <a:lvl1pPr lvl="0" algn="l">
              <a:lnSpc>
                <a:spcPct val="96000"/>
              </a:lnSpc>
              <a:spcBef>
                <a:spcPts val="900"/>
              </a:spcBef>
              <a:spcAft>
                <a:spcPts val="0"/>
              </a:spcAft>
              <a:buClr>
                <a:schemeClr val="accent1"/>
              </a:buClr>
              <a:buSzPts val="1800"/>
              <a:buFont typeface="Arial"/>
              <a:buNone/>
              <a:defRPr sz="1800">
                <a:solidFill>
                  <a:schemeClr val="dk1"/>
                </a:solidFill>
                <a:latin typeface="Inter"/>
                <a:ea typeface="Inter"/>
                <a:cs typeface="Inter"/>
                <a:sym typeface="Inter"/>
              </a:defRPr>
            </a:lvl1pPr>
            <a:lvl2pPr lvl="1" algn="ctr">
              <a:lnSpc>
                <a:spcPct val="107000"/>
              </a:lnSpc>
              <a:spcBef>
                <a:spcPts val="0"/>
              </a:spcBef>
              <a:spcAft>
                <a:spcPts val="0"/>
              </a:spcAft>
              <a:buSzPts val="2000"/>
              <a:buNone/>
              <a:defRPr sz="2000"/>
            </a:lvl2pPr>
            <a:lvl3pPr lvl="2" algn="ctr">
              <a:lnSpc>
                <a:spcPct val="107000"/>
              </a:lnSpc>
              <a:spcBef>
                <a:spcPts val="0"/>
              </a:spcBef>
              <a:spcAft>
                <a:spcPts val="0"/>
              </a:spcAft>
              <a:buSzPts val="1800"/>
              <a:buNone/>
              <a:defRPr sz="1800"/>
            </a:lvl3pPr>
            <a:lvl4pPr lvl="3" algn="ctr">
              <a:lnSpc>
                <a:spcPct val="107000"/>
              </a:lnSpc>
              <a:spcBef>
                <a:spcPts val="0"/>
              </a:spcBef>
              <a:spcAft>
                <a:spcPts val="0"/>
              </a:spcAft>
              <a:buSzPts val="1600"/>
              <a:buNone/>
              <a:defRPr sz="1600"/>
            </a:lvl4pPr>
            <a:lvl5pPr lvl="4" algn="ctr">
              <a:lnSpc>
                <a:spcPct val="96000"/>
              </a:lnSpc>
              <a:spcBef>
                <a:spcPts val="1800"/>
              </a:spcBef>
              <a:spcAft>
                <a:spcPts val="0"/>
              </a:spcAft>
              <a:buSzPts val="1600"/>
              <a:buNone/>
              <a:defRPr sz="1600"/>
            </a:lvl5pPr>
            <a:lvl6pPr lvl="5" algn="ctr">
              <a:lnSpc>
                <a:spcPct val="96000"/>
              </a:lnSpc>
              <a:spcBef>
                <a:spcPts val="0"/>
              </a:spcBef>
              <a:spcAft>
                <a:spcPts val="0"/>
              </a:spcAft>
              <a:buClr>
                <a:schemeClr val="dk1"/>
              </a:buClr>
              <a:buSzPts val="1600"/>
              <a:buNone/>
              <a:defRPr sz="1600"/>
            </a:lvl6pPr>
            <a:lvl7pPr lvl="6" algn="ctr">
              <a:lnSpc>
                <a:spcPct val="107000"/>
              </a:lnSpc>
              <a:spcBef>
                <a:spcPts val="1200"/>
              </a:spcBef>
              <a:spcAft>
                <a:spcPts val="0"/>
              </a:spcAft>
              <a:buClr>
                <a:schemeClr val="dk1"/>
              </a:buClr>
              <a:buSzPts val="1600"/>
              <a:buNone/>
              <a:defRPr sz="1600"/>
            </a:lvl7pPr>
            <a:lvl8pPr lvl="7" algn="ctr">
              <a:lnSpc>
                <a:spcPct val="87000"/>
              </a:lnSpc>
              <a:spcBef>
                <a:spcPts val="1800"/>
              </a:spcBef>
              <a:spcAft>
                <a:spcPts val="0"/>
              </a:spcAft>
              <a:buClr>
                <a:schemeClr val="dk1"/>
              </a:buClr>
              <a:buSzPts val="1600"/>
              <a:buNone/>
              <a:defRPr sz="1600"/>
            </a:lvl8pPr>
            <a:lvl9pPr lvl="8" algn="ctr">
              <a:lnSpc>
                <a:spcPct val="87000"/>
              </a:lnSpc>
              <a:spcBef>
                <a:spcPts val="1800"/>
              </a:spcBef>
              <a:spcAft>
                <a:spcPts val="0"/>
              </a:spcAft>
              <a:buClr>
                <a:schemeClr val="dk1"/>
              </a:buClr>
              <a:buSzPts val="1600"/>
              <a:buNone/>
              <a:defRPr sz="1600"/>
            </a:lvl9pPr>
          </a:lstStyle>
          <a:p>
            <a:endParaRPr/>
          </a:p>
        </p:txBody>
      </p:sp>
      <p:sp>
        <p:nvSpPr>
          <p:cNvPr id="179" name="Google Shape;179;p87"/>
          <p:cNvSpPr txBox="1">
            <a:spLocks noGrp="1"/>
          </p:cNvSpPr>
          <p:nvPr>
            <p:ph type="ftr" idx="11"/>
          </p:nvPr>
        </p:nvSpPr>
        <p:spPr>
          <a:xfrm>
            <a:off x="495299" y="6391291"/>
            <a:ext cx="6597895" cy="118174"/>
          </a:xfrm>
          <a:prstGeom prst="rect">
            <a:avLst/>
          </a:prstGeom>
          <a:noFill/>
          <a:ln>
            <a:noFill/>
          </a:ln>
        </p:spPr>
        <p:txBody>
          <a:bodyPr spcFirstLastPara="1" wrap="square" lIns="0" tIns="0" rIns="0" bIns="0" anchor="b" anchorCtr="0">
            <a:spAutoFit/>
          </a:bodyPr>
          <a:lstStyle>
            <a:lvl1pPr lvl="0" algn="l">
              <a:lnSpc>
                <a:spcPct val="96000"/>
              </a:lnSpc>
              <a:spcBef>
                <a:spcPts val="0"/>
              </a:spcBef>
              <a:spcAft>
                <a:spcPts val="0"/>
              </a:spcAft>
              <a:buClr>
                <a:srgbClr val="3253DC"/>
              </a:buClr>
              <a:buSzPts val="800"/>
              <a:buFont typeface="Arial"/>
              <a:buNone/>
              <a:defRPr sz="800">
                <a:solidFill>
                  <a:srgbClr val="A5A5A5"/>
                </a:solidFill>
                <a:latin typeface="Space Mono"/>
                <a:ea typeface="Space Mono"/>
                <a:cs typeface="Space Mono"/>
                <a:sym typeface="Space Mono"/>
              </a:defRPr>
            </a:lvl1pPr>
            <a:lvl2pPr lvl="1" algn="l">
              <a:lnSpc>
                <a:spcPct val="100000"/>
              </a:lnSpc>
              <a:spcBef>
                <a:spcPts val="225"/>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matchingName="Purple Image Right">
  <p:cSld name="Purple Image Right">
    <p:spTree>
      <p:nvGrpSpPr>
        <p:cNvPr id="1" name="Shape 628"/>
        <p:cNvGrpSpPr/>
        <p:nvPr/>
      </p:nvGrpSpPr>
      <p:grpSpPr>
        <a:xfrm>
          <a:off x="0" y="0"/>
          <a:ext cx="0" cy="0"/>
          <a:chOff x="0" y="0"/>
          <a:chExt cx="0" cy="0"/>
        </a:xfrm>
      </p:grpSpPr>
      <p:sp>
        <p:nvSpPr>
          <p:cNvPr id="629" name="Google Shape;629;g14510f27666_0_597"/>
          <p:cNvSpPr/>
          <p:nvPr/>
        </p:nvSpPr>
        <p:spPr>
          <a:xfrm>
            <a:off x="0" y="0"/>
            <a:ext cx="4658400" cy="6858000"/>
          </a:xfrm>
          <a:prstGeom prst="rect">
            <a:avLst/>
          </a:prstGeom>
          <a:gradFill>
            <a:gsLst>
              <a:gs pos="0">
                <a:schemeClr val="accent3"/>
              </a:gs>
              <a:gs pos="71000">
                <a:srgbClr val="4C2275"/>
              </a:gs>
              <a:gs pos="100000">
                <a:srgbClr val="33164E"/>
              </a:gs>
            </a:gsLst>
            <a:lin ang="8100019" scaled="0"/>
          </a:gradFill>
          <a:ln>
            <a:noFill/>
          </a:ln>
        </p:spPr>
        <p:txBody>
          <a:bodyPr spcFirstLastPara="1" wrap="square" lIns="91433" tIns="45700" rIns="91433" bIns="45700" anchor="ctr" anchorCtr="0">
            <a:noAutofit/>
          </a:bodyPr>
          <a:lstStyle/>
          <a:p>
            <a:pPr marL="0" marR="0" lvl="0" indent="0" algn="ctr" rtl="0">
              <a:lnSpc>
                <a:spcPct val="96000"/>
              </a:lnSpc>
              <a:spcBef>
                <a:spcPts val="0"/>
              </a:spcBef>
              <a:spcAft>
                <a:spcPts val="0"/>
              </a:spcAft>
              <a:buClr>
                <a:srgbClr val="000000"/>
              </a:buClr>
              <a:buSzPts val="1400"/>
              <a:buFont typeface="Arial"/>
              <a:buNone/>
            </a:pPr>
            <a:endParaRPr sz="1867" b="0" i="0" u="none" strike="noStrike" cap="none">
              <a:solidFill>
                <a:schemeClr val="lt1"/>
              </a:solidFill>
              <a:latin typeface="Inter"/>
              <a:ea typeface="Inter"/>
              <a:cs typeface="Inter"/>
              <a:sym typeface="Inter"/>
            </a:endParaRPr>
          </a:p>
        </p:txBody>
      </p:sp>
      <p:sp>
        <p:nvSpPr>
          <p:cNvPr id="630" name="Google Shape;630;g14510f27666_0_597"/>
          <p:cNvSpPr>
            <a:spLocks noGrp="1"/>
          </p:cNvSpPr>
          <p:nvPr>
            <p:ph type="pic" idx="2"/>
          </p:nvPr>
        </p:nvSpPr>
        <p:spPr>
          <a:xfrm>
            <a:off x="4658373" y="0"/>
            <a:ext cx="7533600" cy="6858000"/>
          </a:xfrm>
          <a:prstGeom prst="rect">
            <a:avLst/>
          </a:prstGeom>
          <a:noFill/>
          <a:ln>
            <a:noFill/>
          </a:ln>
        </p:spPr>
      </p:sp>
      <p:sp>
        <p:nvSpPr>
          <p:cNvPr id="631" name="Google Shape;631;g14510f27666_0_597"/>
          <p:cNvSpPr txBox="1">
            <a:spLocks noGrp="1"/>
          </p:cNvSpPr>
          <p:nvPr>
            <p:ph type="body" idx="1"/>
          </p:nvPr>
        </p:nvSpPr>
        <p:spPr>
          <a:xfrm>
            <a:off x="495300" y="4743451"/>
            <a:ext cx="3556000" cy="1657200"/>
          </a:xfrm>
          <a:prstGeom prst="rect">
            <a:avLst/>
          </a:prstGeom>
          <a:noFill/>
          <a:ln>
            <a:noFill/>
          </a:ln>
        </p:spPr>
        <p:txBody>
          <a:bodyPr spcFirstLastPara="1" wrap="square" lIns="0" tIns="0" rIns="0" bIns="0" anchor="t" anchorCtr="0">
            <a:noAutofit/>
          </a:bodyPr>
          <a:lstStyle>
            <a:lvl1pPr marL="609585" lvl="0" indent="-304792" algn="l">
              <a:lnSpc>
                <a:spcPct val="96000"/>
              </a:lnSpc>
              <a:spcBef>
                <a:spcPts val="1200"/>
              </a:spcBef>
              <a:spcAft>
                <a:spcPts val="0"/>
              </a:spcAft>
              <a:buClr>
                <a:schemeClr val="lt1"/>
              </a:buClr>
              <a:buSzPts val="1400"/>
              <a:buNone/>
              <a:defRPr sz="1867">
                <a:solidFill>
                  <a:schemeClr val="lt1"/>
                </a:solidFill>
              </a:defRPr>
            </a:lvl1pPr>
            <a:lvl2pPr marL="1219170" lvl="1" indent="-304792" algn="l">
              <a:lnSpc>
                <a:spcPct val="107000"/>
              </a:lnSpc>
              <a:spcBef>
                <a:spcPts val="0"/>
              </a:spcBef>
              <a:spcAft>
                <a:spcPts val="0"/>
              </a:spcAft>
              <a:buClr>
                <a:schemeClr val="lt1"/>
              </a:buClr>
              <a:buSzPts val="1600"/>
              <a:buNone/>
              <a:defRPr>
                <a:solidFill>
                  <a:schemeClr val="lt1"/>
                </a:solidFill>
              </a:defRPr>
            </a:lvl2pPr>
            <a:lvl3pPr marL="1828754" lvl="2" indent="-304792" algn="l">
              <a:lnSpc>
                <a:spcPct val="107000"/>
              </a:lnSpc>
              <a:spcBef>
                <a:spcPts val="0"/>
              </a:spcBef>
              <a:spcAft>
                <a:spcPts val="0"/>
              </a:spcAft>
              <a:buClr>
                <a:schemeClr val="lt1"/>
              </a:buClr>
              <a:buSzPts val="1400"/>
              <a:buNone/>
              <a:defRPr>
                <a:solidFill>
                  <a:schemeClr val="lt1"/>
                </a:solidFill>
              </a:defRPr>
            </a:lvl3pPr>
            <a:lvl4pPr marL="2438339" lvl="3" indent="-304792" algn="l">
              <a:lnSpc>
                <a:spcPct val="107000"/>
              </a:lnSpc>
              <a:spcBef>
                <a:spcPts val="0"/>
              </a:spcBef>
              <a:spcAft>
                <a:spcPts val="0"/>
              </a:spcAft>
              <a:buClr>
                <a:schemeClr val="lt1"/>
              </a:buClr>
              <a:buSzPts val="1400"/>
              <a:buNone/>
              <a:defRPr>
                <a:solidFill>
                  <a:schemeClr val="lt1"/>
                </a:solidFill>
              </a:defRPr>
            </a:lvl4pPr>
            <a:lvl5pPr marL="3047924" lvl="4" indent="-304792" algn="l">
              <a:lnSpc>
                <a:spcPct val="96000"/>
              </a:lnSpc>
              <a:spcBef>
                <a:spcPts val="1867"/>
              </a:spcBef>
              <a:spcAft>
                <a:spcPts val="0"/>
              </a:spcAft>
              <a:buSzPts val="2100"/>
              <a:buFont typeface="Arial"/>
              <a:buNone/>
              <a:defRPr>
                <a:solidFill>
                  <a:schemeClr val="lt1"/>
                </a:solidFill>
              </a:defRPr>
            </a:lvl5pPr>
            <a:lvl6pPr marL="3657509" lvl="5" indent="-304792" algn="l">
              <a:lnSpc>
                <a:spcPct val="96000"/>
              </a:lnSpc>
              <a:spcBef>
                <a:spcPts val="0"/>
              </a:spcBef>
              <a:spcAft>
                <a:spcPts val="0"/>
              </a:spcAft>
              <a:buClr>
                <a:schemeClr val="lt1"/>
              </a:buClr>
              <a:buSzPts val="1600"/>
              <a:buNone/>
              <a:defRPr>
                <a:solidFill>
                  <a:schemeClr val="lt1"/>
                </a:solidFill>
              </a:defRPr>
            </a:lvl6pPr>
            <a:lvl7pPr marL="4267093" lvl="6" indent="-406390" algn="l">
              <a:lnSpc>
                <a:spcPct val="107000"/>
              </a:lnSpc>
              <a:spcBef>
                <a:spcPts val="1200"/>
              </a:spcBef>
              <a:spcAft>
                <a:spcPts val="0"/>
              </a:spcAft>
              <a:buClr>
                <a:schemeClr val="lt1"/>
              </a:buClr>
              <a:buSzPts val="1200"/>
              <a:buChar char="​"/>
              <a:defRPr>
                <a:solidFill>
                  <a:schemeClr val="lt1"/>
                </a:solidFill>
              </a:defRPr>
            </a:lvl7pPr>
            <a:lvl8pPr marL="4876678" lvl="7" indent="-651917" algn="l">
              <a:lnSpc>
                <a:spcPct val="87000"/>
              </a:lnSpc>
              <a:spcBef>
                <a:spcPts val="1867"/>
              </a:spcBef>
              <a:spcAft>
                <a:spcPts val="0"/>
              </a:spcAft>
              <a:buClr>
                <a:schemeClr val="lt1"/>
              </a:buClr>
              <a:buSzPts val="4100"/>
              <a:buChar char="​"/>
              <a:defRPr>
                <a:solidFill>
                  <a:schemeClr val="lt1"/>
                </a:solidFill>
              </a:defRPr>
            </a:lvl8pPr>
            <a:lvl9pPr marL="5486263" lvl="8" indent="-736582" algn="l">
              <a:lnSpc>
                <a:spcPct val="87000"/>
              </a:lnSpc>
              <a:spcBef>
                <a:spcPts val="1867"/>
              </a:spcBef>
              <a:spcAft>
                <a:spcPts val="0"/>
              </a:spcAft>
              <a:buClr>
                <a:schemeClr val="lt1"/>
              </a:buClr>
              <a:buSzPts val="5100"/>
              <a:buChar char="​"/>
              <a:defRPr>
                <a:solidFill>
                  <a:schemeClr val="lt1"/>
                </a:solidFill>
              </a:defRPr>
            </a:lvl9pPr>
          </a:lstStyle>
          <a:p>
            <a:endParaRPr/>
          </a:p>
        </p:txBody>
      </p:sp>
      <p:sp>
        <p:nvSpPr>
          <p:cNvPr id="632" name="Google Shape;632;g14510f27666_0_597"/>
          <p:cNvSpPr txBox="1">
            <a:spLocks noGrp="1"/>
          </p:cNvSpPr>
          <p:nvPr>
            <p:ph type="title"/>
          </p:nvPr>
        </p:nvSpPr>
        <p:spPr>
          <a:xfrm>
            <a:off x="495300" y="2797093"/>
            <a:ext cx="3574400" cy="1787600"/>
          </a:xfrm>
          <a:prstGeom prst="rect">
            <a:avLst/>
          </a:prstGeom>
          <a:noFill/>
          <a:ln>
            <a:noFill/>
          </a:ln>
        </p:spPr>
        <p:txBody>
          <a:bodyPr spcFirstLastPara="1" wrap="square" lIns="0" tIns="0" rIns="0" bIns="0" anchor="b" anchorCtr="0">
            <a:noAutofit/>
          </a:bodyPr>
          <a:lstStyle>
            <a:lvl1pPr lvl="0" algn="l">
              <a:lnSpc>
                <a:spcPct val="87000"/>
              </a:lnSpc>
              <a:spcBef>
                <a:spcPts val="0"/>
              </a:spcBef>
              <a:spcAft>
                <a:spcPts val="0"/>
              </a:spcAft>
              <a:buClr>
                <a:schemeClr val="lt1"/>
              </a:buClr>
              <a:buSzPts val="3300"/>
              <a:buFont typeface="Inter"/>
              <a:buNone/>
              <a:defRPr sz="44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33" name="Google Shape;633;g14510f27666_0_597"/>
          <p:cNvSpPr/>
          <p:nvPr/>
        </p:nvSpPr>
        <p:spPr>
          <a:xfrm>
            <a:off x="4610836" y="0"/>
            <a:ext cx="47600" cy="6858000"/>
          </a:xfrm>
          <a:prstGeom prst="rect">
            <a:avLst/>
          </a:prstGeom>
          <a:solidFill>
            <a:schemeClr val="accent3"/>
          </a:solidFill>
          <a:ln>
            <a:noFill/>
          </a:ln>
        </p:spPr>
        <p:txBody>
          <a:bodyPr spcFirstLastPara="1" wrap="square" lIns="91433" tIns="45700" rIns="91433" bIns="45700" anchor="ctr" anchorCtr="0">
            <a:noAutofit/>
          </a:bodyPr>
          <a:lstStyle/>
          <a:p>
            <a:pPr marL="0" marR="0" lvl="0" indent="0" algn="ctr" rtl="0">
              <a:lnSpc>
                <a:spcPct val="96000"/>
              </a:lnSpc>
              <a:spcBef>
                <a:spcPts val="0"/>
              </a:spcBef>
              <a:spcAft>
                <a:spcPts val="0"/>
              </a:spcAft>
              <a:buClr>
                <a:srgbClr val="000000"/>
              </a:buClr>
              <a:buSzPts val="1400"/>
              <a:buFont typeface="Arial"/>
              <a:buNone/>
            </a:pPr>
            <a:endParaRPr sz="1867" b="0" i="0" u="none" strike="noStrike" cap="none">
              <a:solidFill>
                <a:schemeClr val="lt1"/>
              </a:solidFill>
              <a:latin typeface="Helvetica Neue"/>
              <a:ea typeface="Helvetica Neue"/>
              <a:cs typeface="Helvetica Neue"/>
              <a:sym typeface="Helvetica Neue"/>
            </a:endParaRPr>
          </a:p>
        </p:txBody>
      </p:sp>
      <p:sp>
        <p:nvSpPr>
          <p:cNvPr id="634" name="Google Shape;634;g14510f27666_0_597"/>
          <p:cNvSpPr txBox="1"/>
          <p:nvPr/>
        </p:nvSpPr>
        <p:spPr>
          <a:xfrm>
            <a:off x="495299" y="6505117"/>
            <a:ext cx="3773600" cy="158000"/>
          </a:xfrm>
          <a:prstGeom prst="rect">
            <a:avLst/>
          </a:prstGeom>
          <a:noFill/>
          <a:ln>
            <a:noFill/>
          </a:ln>
        </p:spPr>
        <p:txBody>
          <a:bodyPr spcFirstLastPara="1" wrap="square" lIns="0" tIns="0" rIns="0" bIns="0" anchor="b" anchorCtr="0">
            <a:noAutofit/>
          </a:bodyPr>
          <a:lstStyle/>
          <a:p>
            <a:pPr marL="0" marR="0" lvl="0" indent="0" algn="l" rtl="0">
              <a:lnSpc>
                <a:spcPct val="96000"/>
              </a:lnSpc>
              <a:spcBef>
                <a:spcPts val="0"/>
              </a:spcBef>
              <a:spcAft>
                <a:spcPts val="0"/>
              </a:spcAft>
              <a:buClr>
                <a:srgbClr val="3253DC"/>
              </a:buClr>
              <a:buSzPts val="1200"/>
              <a:buFont typeface="Arial"/>
              <a:buNone/>
            </a:pPr>
            <a:r>
              <a:rPr lang="en" sz="1600" b="0" i="0" u="none" strike="noStrike" cap="none" baseline="-25000">
                <a:solidFill>
                  <a:srgbClr val="C19EE3"/>
                </a:solidFill>
                <a:latin typeface="Space Mono"/>
                <a:ea typeface="Space Mono"/>
                <a:cs typeface="Space Mono"/>
                <a:sym typeface="Space Mono"/>
              </a:rPr>
              <a:t>©</a:t>
            </a:r>
            <a:r>
              <a:rPr lang="en" sz="400" b="0" i="0" u="none" strike="noStrike" cap="none" baseline="-25000">
                <a:solidFill>
                  <a:srgbClr val="C19EE3"/>
                </a:solidFill>
                <a:latin typeface="Space Mono"/>
                <a:ea typeface="Space Mono"/>
                <a:cs typeface="Space Mono"/>
                <a:sym typeface="Space Mono"/>
              </a:rPr>
              <a:t> </a:t>
            </a:r>
            <a:r>
              <a:rPr lang="en" sz="800" b="0" i="0" u="none" strike="noStrike" cap="none">
                <a:solidFill>
                  <a:srgbClr val="C19EE3"/>
                </a:solidFill>
                <a:latin typeface="Space Mono"/>
                <a:ea typeface="Space Mono"/>
                <a:cs typeface="Space Mono"/>
                <a:sym typeface="Space Mono"/>
              </a:rPr>
              <a:t>PureStorage 2020  </a:t>
            </a:r>
            <a:endParaRPr sz="1467"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114623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matchingName="Full Bleed Image">
  <p:cSld name="Full Bleed Image">
    <p:bg>
      <p:bgPr>
        <a:solidFill>
          <a:schemeClr val="dk2"/>
        </a:solidFill>
        <a:effectLst/>
      </p:bgPr>
    </p:bg>
    <p:spTree>
      <p:nvGrpSpPr>
        <p:cNvPr id="1" name="Shape 635"/>
        <p:cNvGrpSpPr/>
        <p:nvPr/>
      </p:nvGrpSpPr>
      <p:grpSpPr>
        <a:xfrm>
          <a:off x="0" y="0"/>
          <a:ext cx="0" cy="0"/>
          <a:chOff x="0" y="0"/>
          <a:chExt cx="0" cy="0"/>
        </a:xfrm>
      </p:grpSpPr>
      <p:sp>
        <p:nvSpPr>
          <p:cNvPr id="636" name="Google Shape;636;g14510f27666_0_604"/>
          <p:cNvSpPr>
            <a:spLocks noGrp="1"/>
          </p:cNvSpPr>
          <p:nvPr>
            <p:ph type="pic" idx="2"/>
          </p:nvPr>
        </p:nvSpPr>
        <p:spPr>
          <a:xfrm>
            <a:off x="0" y="0"/>
            <a:ext cx="12192000" cy="6858000"/>
          </a:xfrm>
          <a:prstGeom prst="rect">
            <a:avLst/>
          </a:prstGeom>
          <a:noFill/>
          <a:ln>
            <a:noFill/>
          </a:ln>
        </p:spPr>
      </p:sp>
    </p:spTree>
    <p:extLst>
      <p:ext uri="{BB962C8B-B14F-4D97-AF65-F5344CB8AC3E}">
        <p14:creationId xmlns:p14="http://schemas.microsoft.com/office/powerpoint/2010/main" val="1424680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matchingName="Teal Image Left">
  <p:cSld name="Teal Image Left">
    <p:bg>
      <p:bgPr>
        <a:solidFill>
          <a:srgbClr val="FFFFFF"/>
        </a:solidFill>
        <a:effectLst/>
      </p:bgPr>
    </p:bg>
    <p:spTree>
      <p:nvGrpSpPr>
        <p:cNvPr id="1" name="Shape 637"/>
        <p:cNvGrpSpPr/>
        <p:nvPr/>
      </p:nvGrpSpPr>
      <p:grpSpPr>
        <a:xfrm>
          <a:off x="0" y="0"/>
          <a:ext cx="0" cy="0"/>
          <a:chOff x="0" y="0"/>
          <a:chExt cx="0" cy="0"/>
        </a:xfrm>
      </p:grpSpPr>
      <p:sp>
        <p:nvSpPr>
          <p:cNvPr id="638" name="Google Shape;638;g14510f27666_0_606"/>
          <p:cNvSpPr>
            <a:spLocks noGrp="1"/>
          </p:cNvSpPr>
          <p:nvPr>
            <p:ph type="pic" idx="2"/>
          </p:nvPr>
        </p:nvSpPr>
        <p:spPr>
          <a:xfrm>
            <a:off x="0" y="0"/>
            <a:ext cx="7531600" cy="6858000"/>
          </a:xfrm>
          <a:prstGeom prst="rect">
            <a:avLst/>
          </a:prstGeom>
          <a:noFill/>
          <a:ln>
            <a:noFill/>
          </a:ln>
        </p:spPr>
      </p:sp>
      <p:sp>
        <p:nvSpPr>
          <p:cNvPr id="639" name="Google Shape;639;g14510f27666_0_606"/>
          <p:cNvSpPr/>
          <p:nvPr/>
        </p:nvSpPr>
        <p:spPr>
          <a:xfrm>
            <a:off x="7533628" y="0"/>
            <a:ext cx="4658400" cy="6858000"/>
          </a:xfrm>
          <a:prstGeom prst="rect">
            <a:avLst/>
          </a:prstGeom>
          <a:gradFill>
            <a:gsLst>
              <a:gs pos="0">
                <a:schemeClr val="accent4"/>
              </a:gs>
              <a:gs pos="100000">
                <a:srgbClr val="006456"/>
              </a:gs>
            </a:gsLst>
            <a:lin ang="2700006" scaled="0"/>
          </a:gradFill>
          <a:ln>
            <a:noFill/>
          </a:ln>
        </p:spPr>
        <p:txBody>
          <a:bodyPr spcFirstLastPara="1" wrap="square" lIns="91433" tIns="45700" rIns="91433" bIns="45700" anchor="ctr" anchorCtr="0">
            <a:noAutofit/>
          </a:bodyPr>
          <a:lstStyle/>
          <a:p>
            <a:pPr marL="0" marR="0" lvl="0" indent="0" algn="ctr" rtl="0">
              <a:lnSpc>
                <a:spcPct val="96000"/>
              </a:lnSpc>
              <a:spcBef>
                <a:spcPts val="0"/>
              </a:spcBef>
              <a:spcAft>
                <a:spcPts val="0"/>
              </a:spcAft>
              <a:buClr>
                <a:srgbClr val="000000"/>
              </a:buClr>
              <a:buSzPts val="1400"/>
              <a:buFont typeface="Arial"/>
              <a:buNone/>
            </a:pPr>
            <a:endParaRPr sz="1867" b="0" i="0" u="none" strike="noStrike" cap="none">
              <a:solidFill>
                <a:schemeClr val="lt1"/>
              </a:solidFill>
              <a:latin typeface="Inter"/>
              <a:ea typeface="Inter"/>
              <a:cs typeface="Inter"/>
              <a:sym typeface="Inter"/>
            </a:endParaRPr>
          </a:p>
        </p:txBody>
      </p:sp>
      <p:sp>
        <p:nvSpPr>
          <p:cNvPr id="640" name="Google Shape;640;g14510f27666_0_606"/>
          <p:cNvSpPr txBox="1">
            <a:spLocks noGrp="1"/>
          </p:cNvSpPr>
          <p:nvPr>
            <p:ph type="body" idx="1"/>
          </p:nvPr>
        </p:nvSpPr>
        <p:spPr>
          <a:xfrm>
            <a:off x="8103393" y="4743451"/>
            <a:ext cx="3574400" cy="1657200"/>
          </a:xfrm>
          <a:prstGeom prst="rect">
            <a:avLst/>
          </a:prstGeom>
          <a:noFill/>
          <a:ln>
            <a:noFill/>
          </a:ln>
        </p:spPr>
        <p:txBody>
          <a:bodyPr spcFirstLastPara="1" wrap="square" lIns="0" tIns="0" rIns="0" bIns="0" anchor="t" anchorCtr="0">
            <a:noAutofit/>
          </a:bodyPr>
          <a:lstStyle>
            <a:lvl1pPr marL="609585" lvl="0" indent="-304792" algn="l">
              <a:lnSpc>
                <a:spcPct val="96000"/>
              </a:lnSpc>
              <a:spcBef>
                <a:spcPts val="1200"/>
              </a:spcBef>
              <a:spcAft>
                <a:spcPts val="0"/>
              </a:spcAft>
              <a:buClr>
                <a:schemeClr val="lt1"/>
              </a:buClr>
              <a:buSzPts val="1400"/>
              <a:buNone/>
              <a:defRPr sz="1867">
                <a:solidFill>
                  <a:schemeClr val="lt1"/>
                </a:solidFill>
              </a:defRPr>
            </a:lvl1pPr>
            <a:lvl2pPr marL="1219170" lvl="1" indent="-304792" algn="l">
              <a:lnSpc>
                <a:spcPct val="107000"/>
              </a:lnSpc>
              <a:spcBef>
                <a:spcPts val="0"/>
              </a:spcBef>
              <a:spcAft>
                <a:spcPts val="0"/>
              </a:spcAft>
              <a:buClr>
                <a:schemeClr val="lt1"/>
              </a:buClr>
              <a:buSzPts val="1600"/>
              <a:buNone/>
              <a:defRPr>
                <a:solidFill>
                  <a:schemeClr val="lt1"/>
                </a:solidFill>
              </a:defRPr>
            </a:lvl2pPr>
            <a:lvl3pPr marL="1828754" lvl="2" indent="-304792" algn="l">
              <a:lnSpc>
                <a:spcPct val="98000"/>
              </a:lnSpc>
              <a:spcBef>
                <a:spcPts val="1200"/>
              </a:spcBef>
              <a:spcAft>
                <a:spcPts val="0"/>
              </a:spcAft>
              <a:buClr>
                <a:schemeClr val="lt1"/>
              </a:buClr>
              <a:buSzPts val="1400"/>
              <a:buNone/>
              <a:defRPr>
                <a:solidFill>
                  <a:schemeClr val="lt1"/>
                </a:solidFill>
              </a:defRPr>
            </a:lvl3pPr>
            <a:lvl4pPr marL="2438339" lvl="3" indent="-304792" algn="l">
              <a:lnSpc>
                <a:spcPct val="94000"/>
              </a:lnSpc>
              <a:spcBef>
                <a:spcPts val="1200"/>
              </a:spcBef>
              <a:spcAft>
                <a:spcPts val="0"/>
              </a:spcAft>
              <a:buClr>
                <a:schemeClr val="lt1"/>
              </a:buClr>
              <a:buSzPts val="1400"/>
              <a:buNone/>
              <a:defRPr sz="1867">
                <a:solidFill>
                  <a:schemeClr val="lt1"/>
                </a:solidFill>
              </a:defRPr>
            </a:lvl4pPr>
            <a:lvl5pPr marL="3047924" lvl="4" indent="-304792" algn="l">
              <a:lnSpc>
                <a:spcPct val="107000"/>
              </a:lnSpc>
              <a:spcBef>
                <a:spcPts val="1200"/>
              </a:spcBef>
              <a:spcAft>
                <a:spcPts val="0"/>
              </a:spcAft>
              <a:buSzPts val="2100"/>
              <a:buFont typeface="Arial"/>
              <a:buNone/>
              <a:defRPr sz="2800">
                <a:solidFill>
                  <a:schemeClr val="lt1"/>
                </a:solidFill>
              </a:defRPr>
            </a:lvl5pPr>
            <a:lvl6pPr marL="3657509" lvl="5" indent="-304792" algn="l">
              <a:lnSpc>
                <a:spcPct val="96000"/>
              </a:lnSpc>
              <a:spcBef>
                <a:spcPts val="0"/>
              </a:spcBef>
              <a:spcAft>
                <a:spcPts val="0"/>
              </a:spcAft>
              <a:buClr>
                <a:schemeClr val="lt1"/>
              </a:buClr>
              <a:buSzPts val="1600"/>
              <a:buNone/>
              <a:defRPr>
                <a:solidFill>
                  <a:schemeClr val="lt1"/>
                </a:solidFill>
              </a:defRPr>
            </a:lvl6pPr>
            <a:lvl7pPr marL="4267093" lvl="6" indent="-406390" algn="l">
              <a:lnSpc>
                <a:spcPct val="107000"/>
              </a:lnSpc>
              <a:spcBef>
                <a:spcPts val="1200"/>
              </a:spcBef>
              <a:spcAft>
                <a:spcPts val="0"/>
              </a:spcAft>
              <a:buClr>
                <a:schemeClr val="lt1"/>
              </a:buClr>
              <a:buSzPts val="1200"/>
              <a:buChar char="​"/>
              <a:defRPr>
                <a:solidFill>
                  <a:schemeClr val="lt1"/>
                </a:solidFill>
              </a:defRPr>
            </a:lvl7pPr>
            <a:lvl8pPr marL="4876678" lvl="7" indent="-651917" algn="l">
              <a:lnSpc>
                <a:spcPct val="87000"/>
              </a:lnSpc>
              <a:spcBef>
                <a:spcPts val="1867"/>
              </a:spcBef>
              <a:spcAft>
                <a:spcPts val="0"/>
              </a:spcAft>
              <a:buClr>
                <a:schemeClr val="lt1"/>
              </a:buClr>
              <a:buSzPts val="4100"/>
              <a:buChar char="​"/>
              <a:defRPr>
                <a:solidFill>
                  <a:schemeClr val="lt1"/>
                </a:solidFill>
              </a:defRPr>
            </a:lvl8pPr>
            <a:lvl9pPr marL="5486263" lvl="8" indent="-736582" algn="l">
              <a:lnSpc>
                <a:spcPct val="87000"/>
              </a:lnSpc>
              <a:spcBef>
                <a:spcPts val="1867"/>
              </a:spcBef>
              <a:spcAft>
                <a:spcPts val="0"/>
              </a:spcAft>
              <a:buClr>
                <a:schemeClr val="lt1"/>
              </a:buClr>
              <a:buSzPts val="5100"/>
              <a:buChar char="​"/>
              <a:defRPr>
                <a:solidFill>
                  <a:schemeClr val="lt1"/>
                </a:solidFill>
              </a:defRPr>
            </a:lvl9pPr>
          </a:lstStyle>
          <a:p>
            <a:endParaRPr/>
          </a:p>
        </p:txBody>
      </p:sp>
      <p:sp>
        <p:nvSpPr>
          <p:cNvPr id="641" name="Google Shape;641;g14510f27666_0_606"/>
          <p:cNvSpPr txBox="1">
            <a:spLocks noGrp="1"/>
          </p:cNvSpPr>
          <p:nvPr>
            <p:ph type="title"/>
          </p:nvPr>
        </p:nvSpPr>
        <p:spPr>
          <a:xfrm>
            <a:off x="8108300" y="2797093"/>
            <a:ext cx="3574400" cy="1787600"/>
          </a:xfrm>
          <a:prstGeom prst="rect">
            <a:avLst/>
          </a:prstGeom>
          <a:noFill/>
          <a:ln>
            <a:noFill/>
          </a:ln>
        </p:spPr>
        <p:txBody>
          <a:bodyPr spcFirstLastPara="1" wrap="square" lIns="0" tIns="0" rIns="0" bIns="0" anchor="b" anchorCtr="0">
            <a:noAutofit/>
          </a:bodyPr>
          <a:lstStyle>
            <a:lvl1pPr lvl="0" algn="l">
              <a:lnSpc>
                <a:spcPct val="87000"/>
              </a:lnSpc>
              <a:spcBef>
                <a:spcPts val="0"/>
              </a:spcBef>
              <a:spcAft>
                <a:spcPts val="0"/>
              </a:spcAft>
              <a:buClr>
                <a:schemeClr val="lt1"/>
              </a:buClr>
              <a:buSzPts val="3300"/>
              <a:buFont typeface="Inter"/>
              <a:buNone/>
              <a:defRPr sz="44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42" name="Google Shape;642;g14510f27666_0_606"/>
          <p:cNvSpPr/>
          <p:nvPr/>
        </p:nvSpPr>
        <p:spPr>
          <a:xfrm>
            <a:off x="7533625" y="0"/>
            <a:ext cx="47600" cy="6858000"/>
          </a:xfrm>
          <a:prstGeom prst="rect">
            <a:avLst/>
          </a:prstGeom>
          <a:solidFill>
            <a:schemeClr val="accent4"/>
          </a:solidFill>
          <a:ln>
            <a:noFill/>
          </a:ln>
        </p:spPr>
        <p:txBody>
          <a:bodyPr spcFirstLastPara="1" wrap="square" lIns="91433" tIns="45700" rIns="91433" bIns="45700" anchor="ctr" anchorCtr="0">
            <a:noAutofit/>
          </a:bodyPr>
          <a:lstStyle/>
          <a:p>
            <a:pPr marL="0" marR="0" lvl="0" indent="0" algn="ctr" rtl="0">
              <a:lnSpc>
                <a:spcPct val="96000"/>
              </a:lnSpc>
              <a:spcBef>
                <a:spcPts val="0"/>
              </a:spcBef>
              <a:spcAft>
                <a:spcPts val="0"/>
              </a:spcAft>
              <a:buClr>
                <a:srgbClr val="000000"/>
              </a:buClr>
              <a:buSzPts val="1400"/>
              <a:buFont typeface="Arial"/>
              <a:buNone/>
            </a:pPr>
            <a:endParaRPr sz="1867" b="0" i="0" u="none" strike="noStrike" cap="none">
              <a:solidFill>
                <a:schemeClr val="lt1"/>
              </a:solidFill>
              <a:latin typeface="Helvetica Neue"/>
              <a:ea typeface="Helvetica Neue"/>
              <a:cs typeface="Helvetica Neue"/>
              <a:sym typeface="Helvetica Neue"/>
            </a:endParaRPr>
          </a:p>
        </p:txBody>
      </p:sp>
      <p:sp>
        <p:nvSpPr>
          <p:cNvPr id="643" name="Google Shape;643;g14510f27666_0_606"/>
          <p:cNvSpPr/>
          <p:nvPr/>
        </p:nvSpPr>
        <p:spPr>
          <a:xfrm>
            <a:off x="11361220" y="6446712"/>
            <a:ext cx="323440" cy="291241"/>
          </a:xfrm>
          <a:custGeom>
            <a:avLst/>
            <a:gdLst/>
            <a:ahLst/>
            <a:cxnLst/>
            <a:rect l="l" t="t" r="r" b="b"/>
            <a:pathLst>
              <a:path w="441055" h="397148" extrusionOk="0">
                <a:moveTo>
                  <a:pt x="236007" y="397148"/>
                </a:moveTo>
                <a:lnTo>
                  <a:pt x="138508" y="397148"/>
                </a:lnTo>
                <a:cubicBezTo>
                  <a:pt x="118379" y="397148"/>
                  <a:pt x="99626" y="386322"/>
                  <a:pt x="89562" y="368912"/>
                </a:cubicBezTo>
                <a:lnTo>
                  <a:pt x="7531" y="226842"/>
                </a:lnTo>
                <a:cubicBezTo>
                  <a:pt x="-2509" y="209408"/>
                  <a:pt x="-2509" y="187756"/>
                  <a:pt x="7524" y="170346"/>
                </a:cubicBezTo>
                <a:lnTo>
                  <a:pt x="89569" y="28260"/>
                </a:lnTo>
                <a:cubicBezTo>
                  <a:pt x="99618" y="10826"/>
                  <a:pt x="118379" y="0"/>
                  <a:pt x="138508" y="0"/>
                </a:cubicBezTo>
                <a:lnTo>
                  <a:pt x="302544" y="0"/>
                </a:lnTo>
                <a:cubicBezTo>
                  <a:pt x="322673" y="0"/>
                  <a:pt x="341427" y="10826"/>
                  <a:pt x="351491" y="28260"/>
                </a:cubicBezTo>
                <a:lnTo>
                  <a:pt x="433513" y="170330"/>
                </a:lnTo>
                <a:cubicBezTo>
                  <a:pt x="443569" y="187748"/>
                  <a:pt x="443569" y="209408"/>
                  <a:pt x="433513" y="226842"/>
                </a:cubicBezTo>
                <a:lnTo>
                  <a:pt x="412300" y="260664"/>
                </a:lnTo>
                <a:cubicBezTo>
                  <a:pt x="402425" y="277776"/>
                  <a:pt x="383663" y="288594"/>
                  <a:pt x="363527" y="288594"/>
                </a:cubicBezTo>
                <a:lnTo>
                  <a:pt x="265902" y="288594"/>
                </a:lnTo>
                <a:lnTo>
                  <a:pt x="319271" y="198519"/>
                </a:lnTo>
                <a:lnTo>
                  <a:pt x="269901" y="113040"/>
                </a:lnTo>
                <a:lnTo>
                  <a:pt x="171136" y="113040"/>
                </a:lnTo>
                <a:lnTo>
                  <a:pt x="121742" y="198582"/>
                </a:lnTo>
                <a:lnTo>
                  <a:pt x="236007" y="397148"/>
                </a:lnTo>
                <a:lnTo>
                  <a:pt x="236007" y="397148"/>
                </a:lnTo>
                <a:close/>
              </a:path>
            </a:pathLst>
          </a:custGeom>
          <a:solidFill>
            <a:srgbClr val="FFFFFF"/>
          </a:solidFill>
          <a:ln>
            <a:noFill/>
          </a:ln>
        </p:spPr>
        <p:txBody>
          <a:bodyPr spcFirstLastPara="1" wrap="square" lIns="91433" tIns="45700" rIns="91433"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Inter"/>
              <a:ea typeface="Inter"/>
              <a:cs typeface="Inter"/>
              <a:sym typeface="Inter"/>
            </a:endParaRPr>
          </a:p>
        </p:txBody>
      </p:sp>
      <p:sp>
        <p:nvSpPr>
          <p:cNvPr id="644" name="Google Shape;644;g14510f27666_0_606"/>
          <p:cNvSpPr txBox="1"/>
          <p:nvPr/>
        </p:nvSpPr>
        <p:spPr>
          <a:xfrm>
            <a:off x="8082743" y="6505117"/>
            <a:ext cx="2820000" cy="158000"/>
          </a:xfrm>
          <a:prstGeom prst="rect">
            <a:avLst/>
          </a:prstGeom>
          <a:noFill/>
          <a:ln>
            <a:noFill/>
          </a:ln>
        </p:spPr>
        <p:txBody>
          <a:bodyPr spcFirstLastPara="1" wrap="square" lIns="0" tIns="0" rIns="0" bIns="0" anchor="b" anchorCtr="0">
            <a:noAutofit/>
          </a:bodyPr>
          <a:lstStyle/>
          <a:p>
            <a:pPr marL="0" marR="0" lvl="0" indent="0" algn="r" rtl="0">
              <a:lnSpc>
                <a:spcPct val="96000"/>
              </a:lnSpc>
              <a:spcBef>
                <a:spcPts val="0"/>
              </a:spcBef>
              <a:spcAft>
                <a:spcPts val="0"/>
              </a:spcAft>
              <a:buClr>
                <a:srgbClr val="3253DC"/>
              </a:buClr>
              <a:buSzPts val="1200"/>
              <a:buFont typeface="Arial"/>
              <a:buNone/>
            </a:pPr>
            <a:r>
              <a:rPr lang="en" sz="1600" b="0" i="0" u="none" strike="noStrike" cap="none" baseline="-25000">
                <a:solidFill>
                  <a:srgbClr val="D6C7E9"/>
                </a:solidFill>
                <a:latin typeface="Space Mono"/>
                <a:ea typeface="Space Mono"/>
                <a:cs typeface="Space Mono"/>
                <a:sym typeface="Space Mono"/>
              </a:rPr>
              <a:t>©</a:t>
            </a:r>
            <a:r>
              <a:rPr lang="en" sz="400" b="0" i="0" u="none" strike="noStrike" cap="none" baseline="-25000">
                <a:solidFill>
                  <a:srgbClr val="D6C7E9"/>
                </a:solidFill>
                <a:latin typeface="Space Mono"/>
                <a:ea typeface="Space Mono"/>
                <a:cs typeface="Space Mono"/>
                <a:sym typeface="Space Mono"/>
              </a:rPr>
              <a:t> </a:t>
            </a:r>
            <a:r>
              <a:rPr lang="en" sz="800" b="0" i="0" u="none" strike="noStrike" cap="none">
                <a:solidFill>
                  <a:srgbClr val="D6C7E9"/>
                </a:solidFill>
                <a:latin typeface="Space Mono"/>
                <a:ea typeface="Space Mono"/>
                <a:cs typeface="Space Mono"/>
                <a:sym typeface="Space Mono"/>
              </a:rPr>
              <a:t>PureStorage 2020</a:t>
            </a:r>
            <a:endParaRPr sz="800" b="0" i="0" u="none" strike="noStrike" cap="none">
              <a:solidFill>
                <a:srgbClr val="D6C7E9"/>
              </a:solidFill>
              <a:latin typeface="Space Mono"/>
              <a:ea typeface="Space Mono"/>
              <a:cs typeface="Space Mono"/>
              <a:sym typeface="Space Mono"/>
            </a:endParaRPr>
          </a:p>
        </p:txBody>
      </p:sp>
      <p:sp>
        <p:nvSpPr>
          <p:cNvPr id="645" name="Google Shape;645;g14510f27666_0_606"/>
          <p:cNvSpPr txBox="1"/>
          <p:nvPr/>
        </p:nvSpPr>
        <p:spPr>
          <a:xfrm>
            <a:off x="11020093" y="6509227"/>
            <a:ext cx="187600" cy="145600"/>
          </a:xfrm>
          <a:prstGeom prst="rect">
            <a:avLst/>
          </a:prstGeom>
          <a:noFill/>
          <a:ln>
            <a:noFill/>
          </a:ln>
        </p:spPr>
        <p:txBody>
          <a:bodyPr spcFirstLastPara="1" wrap="square" lIns="0" tIns="0" rIns="0" bIns="0" anchor="b" anchorCtr="0">
            <a:noAutofit/>
          </a:bodyPr>
          <a:lstStyle/>
          <a:p>
            <a:pPr marL="0" marR="0" lvl="0" indent="0" algn="r" rtl="0">
              <a:lnSpc>
                <a:spcPct val="125000"/>
              </a:lnSpc>
              <a:spcBef>
                <a:spcPts val="0"/>
              </a:spcBef>
              <a:spcAft>
                <a:spcPts val="0"/>
              </a:spcAft>
              <a:buClr>
                <a:srgbClr val="000000"/>
              </a:buClr>
              <a:buSzPts val="600"/>
              <a:buFont typeface="Arial"/>
              <a:buNone/>
            </a:pPr>
            <a:fld id="{00000000-1234-1234-1234-123412341234}" type="slidenum">
              <a:rPr lang="en" sz="800" b="0" i="0" u="none" strike="noStrike" cap="none">
                <a:solidFill>
                  <a:srgbClr val="D6C7E9"/>
                </a:solidFill>
                <a:latin typeface="Space Mono"/>
                <a:ea typeface="Space Mono"/>
                <a:cs typeface="Space Mono"/>
                <a:sym typeface="Space Mono"/>
              </a:rPr>
              <a:pPr marL="0" marR="0" lvl="0" indent="0" algn="r" rtl="0">
                <a:lnSpc>
                  <a:spcPct val="125000"/>
                </a:lnSpc>
                <a:spcBef>
                  <a:spcPts val="0"/>
                </a:spcBef>
                <a:spcAft>
                  <a:spcPts val="0"/>
                </a:spcAft>
                <a:buClr>
                  <a:srgbClr val="000000"/>
                </a:buClr>
                <a:buSzPts val="600"/>
                <a:buFont typeface="Arial"/>
                <a:buNone/>
              </a:pPr>
              <a:t>‹#›</a:t>
            </a:fld>
            <a:endParaRPr sz="800" b="0" i="0" u="none" strike="noStrike" cap="none">
              <a:solidFill>
                <a:srgbClr val="D6C7E9"/>
              </a:solidFill>
              <a:latin typeface="Space Mono"/>
              <a:ea typeface="Space Mono"/>
              <a:cs typeface="Space Mono"/>
              <a:sym typeface="Space Mono"/>
            </a:endParaRPr>
          </a:p>
        </p:txBody>
      </p:sp>
    </p:spTree>
    <p:extLst>
      <p:ext uri="{BB962C8B-B14F-4D97-AF65-F5344CB8AC3E}">
        <p14:creationId xmlns:p14="http://schemas.microsoft.com/office/powerpoint/2010/main" val="3413746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matchingName="Teal Image Right">
  <p:cSld name="Teal Image Right">
    <p:spTree>
      <p:nvGrpSpPr>
        <p:cNvPr id="1" name="Shape 646"/>
        <p:cNvGrpSpPr/>
        <p:nvPr/>
      </p:nvGrpSpPr>
      <p:grpSpPr>
        <a:xfrm>
          <a:off x="0" y="0"/>
          <a:ext cx="0" cy="0"/>
          <a:chOff x="0" y="0"/>
          <a:chExt cx="0" cy="0"/>
        </a:xfrm>
      </p:grpSpPr>
      <p:sp>
        <p:nvSpPr>
          <p:cNvPr id="647" name="Google Shape;647;g14510f27666_0_615"/>
          <p:cNvSpPr/>
          <p:nvPr/>
        </p:nvSpPr>
        <p:spPr>
          <a:xfrm>
            <a:off x="0" y="0"/>
            <a:ext cx="4658400" cy="6858000"/>
          </a:xfrm>
          <a:prstGeom prst="rect">
            <a:avLst/>
          </a:prstGeom>
          <a:gradFill>
            <a:gsLst>
              <a:gs pos="0">
                <a:schemeClr val="accent4"/>
              </a:gs>
              <a:gs pos="100000">
                <a:srgbClr val="006456"/>
              </a:gs>
            </a:gsLst>
            <a:lin ang="8100019" scaled="0"/>
          </a:gradFill>
          <a:ln>
            <a:noFill/>
          </a:ln>
        </p:spPr>
        <p:txBody>
          <a:bodyPr spcFirstLastPara="1" wrap="square" lIns="91433" tIns="45700" rIns="91433" bIns="45700" anchor="ctr" anchorCtr="0">
            <a:noAutofit/>
          </a:bodyPr>
          <a:lstStyle/>
          <a:p>
            <a:pPr marL="0" marR="0" lvl="0" indent="0" algn="ctr" rtl="0">
              <a:lnSpc>
                <a:spcPct val="96000"/>
              </a:lnSpc>
              <a:spcBef>
                <a:spcPts val="0"/>
              </a:spcBef>
              <a:spcAft>
                <a:spcPts val="0"/>
              </a:spcAft>
              <a:buClr>
                <a:srgbClr val="000000"/>
              </a:buClr>
              <a:buSzPts val="1400"/>
              <a:buFont typeface="Arial"/>
              <a:buNone/>
            </a:pPr>
            <a:endParaRPr sz="1867" b="0" i="0" u="none" strike="noStrike" cap="none">
              <a:solidFill>
                <a:schemeClr val="lt1"/>
              </a:solidFill>
              <a:latin typeface="Inter"/>
              <a:ea typeface="Inter"/>
              <a:cs typeface="Inter"/>
              <a:sym typeface="Inter"/>
            </a:endParaRPr>
          </a:p>
        </p:txBody>
      </p:sp>
      <p:sp>
        <p:nvSpPr>
          <p:cNvPr id="648" name="Google Shape;648;g14510f27666_0_615"/>
          <p:cNvSpPr>
            <a:spLocks noGrp="1"/>
          </p:cNvSpPr>
          <p:nvPr>
            <p:ph type="pic" idx="2"/>
          </p:nvPr>
        </p:nvSpPr>
        <p:spPr>
          <a:xfrm>
            <a:off x="4658373" y="0"/>
            <a:ext cx="7533600" cy="6858000"/>
          </a:xfrm>
          <a:prstGeom prst="rect">
            <a:avLst/>
          </a:prstGeom>
          <a:noFill/>
          <a:ln>
            <a:noFill/>
          </a:ln>
        </p:spPr>
      </p:sp>
      <p:sp>
        <p:nvSpPr>
          <p:cNvPr id="649" name="Google Shape;649;g14510f27666_0_615"/>
          <p:cNvSpPr txBox="1">
            <a:spLocks noGrp="1"/>
          </p:cNvSpPr>
          <p:nvPr>
            <p:ph type="body" idx="1"/>
          </p:nvPr>
        </p:nvSpPr>
        <p:spPr>
          <a:xfrm>
            <a:off x="495300" y="4743451"/>
            <a:ext cx="3556000" cy="1657200"/>
          </a:xfrm>
          <a:prstGeom prst="rect">
            <a:avLst/>
          </a:prstGeom>
          <a:noFill/>
          <a:ln>
            <a:noFill/>
          </a:ln>
        </p:spPr>
        <p:txBody>
          <a:bodyPr spcFirstLastPara="1" wrap="square" lIns="0" tIns="0" rIns="0" bIns="0" anchor="t" anchorCtr="0">
            <a:noAutofit/>
          </a:bodyPr>
          <a:lstStyle>
            <a:lvl1pPr marL="609585" lvl="0" indent="-304792" algn="l">
              <a:lnSpc>
                <a:spcPct val="96000"/>
              </a:lnSpc>
              <a:spcBef>
                <a:spcPts val="1200"/>
              </a:spcBef>
              <a:spcAft>
                <a:spcPts val="0"/>
              </a:spcAft>
              <a:buClr>
                <a:schemeClr val="lt1"/>
              </a:buClr>
              <a:buSzPts val="1400"/>
              <a:buNone/>
              <a:defRPr sz="1867">
                <a:solidFill>
                  <a:schemeClr val="lt1"/>
                </a:solidFill>
              </a:defRPr>
            </a:lvl1pPr>
            <a:lvl2pPr marL="1219170" lvl="1" indent="-304792" algn="l">
              <a:lnSpc>
                <a:spcPct val="107000"/>
              </a:lnSpc>
              <a:spcBef>
                <a:spcPts val="0"/>
              </a:spcBef>
              <a:spcAft>
                <a:spcPts val="0"/>
              </a:spcAft>
              <a:buClr>
                <a:schemeClr val="lt1"/>
              </a:buClr>
              <a:buSzPts val="1600"/>
              <a:buNone/>
              <a:defRPr>
                <a:solidFill>
                  <a:schemeClr val="lt1"/>
                </a:solidFill>
              </a:defRPr>
            </a:lvl2pPr>
            <a:lvl3pPr marL="1828754" lvl="2" indent="-304792" algn="l">
              <a:lnSpc>
                <a:spcPct val="107000"/>
              </a:lnSpc>
              <a:spcBef>
                <a:spcPts val="0"/>
              </a:spcBef>
              <a:spcAft>
                <a:spcPts val="0"/>
              </a:spcAft>
              <a:buClr>
                <a:schemeClr val="lt1"/>
              </a:buClr>
              <a:buSzPts val="1400"/>
              <a:buNone/>
              <a:defRPr>
                <a:solidFill>
                  <a:schemeClr val="lt1"/>
                </a:solidFill>
              </a:defRPr>
            </a:lvl3pPr>
            <a:lvl4pPr marL="2438339" lvl="3" indent="-304792" algn="l">
              <a:lnSpc>
                <a:spcPct val="107000"/>
              </a:lnSpc>
              <a:spcBef>
                <a:spcPts val="0"/>
              </a:spcBef>
              <a:spcAft>
                <a:spcPts val="0"/>
              </a:spcAft>
              <a:buClr>
                <a:schemeClr val="lt1"/>
              </a:buClr>
              <a:buSzPts val="1400"/>
              <a:buNone/>
              <a:defRPr>
                <a:solidFill>
                  <a:schemeClr val="lt1"/>
                </a:solidFill>
              </a:defRPr>
            </a:lvl4pPr>
            <a:lvl5pPr marL="3047924" lvl="4" indent="-304792" algn="l">
              <a:lnSpc>
                <a:spcPct val="96000"/>
              </a:lnSpc>
              <a:spcBef>
                <a:spcPts val="1867"/>
              </a:spcBef>
              <a:spcAft>
                <a:spcPts val="0"/>
              </a:spcAft>
              <a:buSzPts val="2100"/>
              <a:buFont typeface="Arial"/>
              <a:buNone/>
              <a:defRPr>
                <a:solidFill>
                  <a:schemeClr val="lt1"/>
                </a:solidFill>
              </a:defRPr>
            </a:lvl5pPr>
            <a:lvl6pPr marL="3657509" lvl="5" indent="-304792" algn="l">
              <a:lnSpc>
                <a:spcPct val="96000"/>
              </a:lnSpc>
              <a:spcBef>
                <a:spcPts val="0"/>
              </a:spcBef>
              <a:spcAft>
                <a:spcPts val="0"/>
              </a:spcAft>
              <a:buClr>
                <a:schemeClr val="lt1"/>
              </a:buClr>
              <a:buSzPts val="1600"/>
              <a:buNone/>
              <a:defRPr>
                <a:solidFill>
                  <a:schemeClr val="lt1"/>
                </a:solidFill>
              </a:defRPr>
            </a:lvl6pPr>
            <a:lvl7pPr marL="4267093" lvl="6" indent="-406390" algn="l">
              <a:lnSpc>
                <a:spcPct val="107000"/>
              </a:lnSpc>
              <a:spcBef>
                <a:spcPts val="1200"/>
              </a:spcBef>
              <a:spcAft>
                <a:spcPts val="0"/>
              </a:spcAft>
              <a:buClr>
                <a:schemeClr val="lt1"/>
              </a:buClr>
              <a:buSzPts val="1200"/>
              <a:buChar char="​"/>
              <a:defRPr>
                <a:solidFill>
                  <a:schemeClr val="lt1"/>
                </a:solidFill>
              </a:defRPr>
            </a:lvl7pPr>
            <a:lvl8pPr marL="4876678" lvl="7" indent="-651917" algn="l">
              <a:lnSpc>
                <a:spcPct val="87000"/>
              </a:lnSpc>
              <a:spcBef>
                <a:spcPts val="1867"/>
              </a:spcBef>
              <a:spcAft>
                <a:spcPts val="0"/>
              </a:spcAft>
              <a:buClr>
                <a:schemeClr val="lt1"/>
              </a:buClr>
              <a:buSzPts val="4100"/>
              <a:buChar char="​"/>
              <a:defRPr>
                <a:solidFill>
                  <a:schemeClr val="lt1"/>
                </a:solidFill>
              </a:defRPr>
            </a:lvl8pPr>
            <a:lvl9pPr marL="5486263" lvl="8" indent="-736582" algn="l">
              <a:lnSpc>
                <a:spcPct val="87000"/>
              </a:lnSpc>
              <a:spcBef>
                <a:spcPts val="1867"/>
              </a:spcBef>
              <a:spcAft>
                <a:spcPts val="0"/>
              </a:spcAft>
              <a:buClr>
                <a:schemeClr val="lt1"/>
              </a:buClr>
              <a:buSzPts val="5100"/>
              <a:buChar char="​"/>
              <a:defRPr>
                <a:solidFill>
                  <a:schemeClr val="lt1"/>
                </a:solidFill>
              </a:defRPr>
            </a:lvl9pPr>
          </a:lstStyle>
          <a:p>
            <a:endParaRPr/>
          </a:p>
        </p:txBody>
      </p:sp>
      <p:sp>
        <p:nvSpPr>
          <p:cNvPr id="650" name="Google Shape;650;g14510f27666_0_615"/>
          <p:cNvSpPr txBox="1">
            <a:spLocks noGrp="1"/>
          </p:cNvSpPr>
          <p:nvPr>
            <p:ph type="title"/>
          </p:nvPr>
        </p:nvSpPr>
        <p:spPr>
          <a:xfrm>
            <a:off x="495300" y="2797093"/>
            <a:ext cx="3574400" cy="1787600"/>
          </a:xfrm>
          <a:prstGeom prst="rect">
            <a:avLst/>
          </a:prstGeom>
          <a:noFill/>
          <a:ln>
            <a:noFill/>
          </a:ln>
        </p:spPr>
        <p:txBody>
          <a:bodyPr spcFirstLastPara="1" wrap="square" lIns="0" tIns="0" rIns="0" bIns="0" anchor="b" anchorCtr="0">
            <a:noAutofit/>
          </a:bodyPr>
          <a:lstStyle>
            <a:lvl1pPr lvl="0" algn="l">
              <a:lnSpc>
                <a:spcPct val="87000"/>
              </a:lnSpc>
              <a:spcBef>
                <a:spcPts val="0"/>
              </a:spcBef>
              <a:spcAft>
                <a:spcPts val="0"/>
              </a:spcAft>
              <a:buClr>
                <a:schemeClr val="lt1"/>
              </a:buClr>
              <a:buSzPts val="3300"/>
              <a:buFont typeface="Inter"/>
              <a:buNone/>
              <a:defRPr sz="44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51" name="Google Shape;651;g14510f27666_0_615"/>
          <p:cNvSpPr/>
          <p:nvPr/>
        </p:nvSpPr>
        <p:spPr>
          <a:xfrm>
            <a:off x="4610836" y="0"/>
            <a:ext cx="47600" cy="6858000"/>
          </a:xfrm>
          <a:prstGeom prst="rect">
            <a:avLst/>
          </a:prstGeom>
          <a:solidFill>
            <a:schemeClr val="accent4"/>
          </a:solidFill>
          <a:ln>
            <a:noFill/>
          </a:ln>
        </p:spPr>
        <p:txBody>
          <a:bodyPr spcFirstLastPara="1" wrap="square" lIns="91433" tIns="45700" rIns="91433" bIns="45700" anchor="ctr" anchorCtr="0">
            <a:noAutofit/>
          </a:bodyPr>
          <a:lstStyle/>
          <a:p>
            <a:pPr marL="0" marR="0" lvl="0" indent="0" algn="ctr" rtl="0">
              <a:lnSpc>
                <a:spcPct val="96000"/>
              </a:lnSpc>
              <a:spcBef>
                <a:spcPts val="0"/>
              </a:spcBef>
              <a:spcAft>
                <a:spcPts val="0"/>
              </a:spcAft>
              <a:buClr>
                <a:srgbClr val="000000"/>
              </a:buClr>
              <a:buSzPts val="1400"/>
              <a:buFont typeface="Arial"/>
              <a:buNone/>
            </a:pPr>
            <a:endParaRPr sz="1867" b="0" i="0" u="none" strike="noStrike" cap="none">
              <a:solidFill>
                <a:schemeClr val="lt1"/>
              </a:solidFill>
              <a:latin typeface="Helvetica Neue"/>
              <a:ea typeface="Helvetica Neue"/>
              <a:cs typeface="Helvetica Neue"/>
              <a:sym typeface="Helvetica Neue"/>
            </a:endParaRPr>
          </a:p>
        </p:txBody>
      </p:sp>
      <p:sp>
        <p:nvSpPr>
          <p:cNvPr id="652" name="Google Shape;652;g14510f27666_0_615"/>
          <p:cNvSpPr txBox="1"/>
          <p:nvPr/>
        </p:nvSpPr>
        <p:spPr>
          <a:xfrm>
            <a:off x="495299" y="6505117"/>
            <a:ext cx="3773600" cy="158000"/>
          </a:xfrm>
          <a:prstGeom prst="rect">
            <a:avLst/>
          </a:prstGeom>
          <a:noFill/>
          <a:ln>
            <a:noFill/>
          </a:ln>
        </p:spPr>
        <p:txBody>
          <a:bodyPr spcFirstLastPara="1" wrap="square" lIns="0" tIns="0" rIns="0" bIns="0" anchor="b" anchorCtr="0">
            <a:noAutofit/>
          </a:bodyPr>
          <a:lstStyle/>
          <a:p>
            <a:pPr marL="0" marR="0" lvl="0" indent="0" algn="l" rtl="0">
              <a:lnSpc>
                <a:spcPct val="96000"/>
              </a:lnSpc>
              <a:spcBef>
                <a:spcPts val="0"/>
              </a:spcBef>
              <a:spcAft>
                <a:spcPts val="0"/>
              </a:spcAft>
              <a:buClr>
                <a:srgbClr val="3253DC"/>
              </a:buClr>
              <a:buSzPts val="1200"/>
              <a:buFont typeface="Arial"/>
              <a:buNone/>
            </a:pPr>
            <a:r>
              <a:rPr lang="en" sz="1600" b="0" i="0" u="none" strike="noStrike" cap="none" baseline="-25000">
                <a:solidFill>
                  <a:srgbClr val="D6C7E9"/>
                </a:solidFill>
                <a:latin typeface="Space Mono"/>
                <a:ea typeface="Space Mono"/>
                <a:cs typeface="Space Mono"/>
                <a:sym typeface="Space Mono"/>
              </a:rPr>
              <a:t>©</a:t>
            </a:r>
            <a:r>
              <a:rPr lang="en" sz="400" b="0" i="0" u="none" strike="noStrike" cap="none" baseline="-25000">
                <a:solidFill>
                  <a:srgbClr val="D6C7E9"/>
                </a:solidFill>
                <a:latin typeface="Space Mono"/>
                <a:ea typeface="Space Mono"/>
                <a:cs typeface="Space Mono"/>
                <a:sym typeface="Space Mono"/>
              </a:rPr>
              <a:t> </a:t>
            </a:r>
            <a:r>
              <a:rPr lang="en" sz="800" b="0" i="0" u="none" strike="noStrike" cap="none">
                <a:solidFill>
                  <a:srgbClr val="D6C7E9"/>
                </a:solidFill>
                <a:latin typeface="Space Mono"/>
                <a:ea typeface="Space Mono"/>
                <a:cs typeface="Space Mono"/>
                <a:sym typeface="Space Mono"/>
              </a:rPr>
              <a:t>PureStorage 2020  </a:t>
            </a:r>
            <a:endParaRPr sz="1467"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04586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matchingName="Purple Image Left">
  <p:cSld name="Purple Image Left">
    <p:bg>
      <p:bgPr>
        <a:solidFill>
          <a:srgbClr val="FFFFFF"/>
        </a:solidFill>
        <a:effectLst/>
      </p:bgPr>
    </p:bg>
    <p:spTree>
      <p:nvGrpSpPr>
        <p:cNvPr id="1" name="Shape 653"/>
        <p:cNvGrpSpPr/>
        <p:nvPr/>
      </p:nvGrpSpPr>
      <p:grpSpPr>
        <a:xfrm>
          <a:off x="0" y="0"/>
          <a:ext cx="0" cy="0"/>
          <a:chOff x="0" y="0"/>
          <a:chExt cx="0" cy="0"/>
        </a:xfrm>
      </p:grpSpPr>
      <p:sp>
        <p:nvSpPr>
          <p:cNvPr id="654" name="Google Shape;654;g14510f27666_0_622"/>
          <p:cNvSpPr>
            <a:spLocks noGrp="1"/>
          </p:cNvSpPr>
          <p:nvPr>
            <p:ph type="pic" idx="2"/>
          </p:nvPr>
        </p:nvSpPr>
        <p:spPr>
          <a:xfrm>
            <a:off x="0" y="0"/>
            <a:ext cx="7531600" cy="6858000"/>
          </a:xfrm>
          <a:prstGeom prst="rect">
            <a:avLst/>
          </a:prstGeom>
          <a:noFill/>
          <a:ln>
            <a:noFill/>
          </a:ln>
        </p:spPr>
      </p:sp>
      <p:sp>
        <p:nvSpPr>
          <p:cNvPr id="655" name="Google Shape;655;g14510f27666_0_622"/>
          <p:cNvSpPr/>
          <p:nvPr/>
        </p:nvSpPr>
        <p:spPr>
          <a:xfrm>
            <a:off x="7533628" y="0"/>
            <a:ext cx="4658400" cy="6858000"/>
          </a:xfrm>
          <a:prstGeom prst="rect">
            <a:avLst/>
          </a:prstGeom>
          <a:gradFill>
            <a:gsLst>
              <a:gs pos="0">
                <a:schemeClr val="accent3"/>
              </a:gs>
              <a:gs pos="71000">
                <a:srgbClr val="4C2275"/>
              </a:gs>
              <a:gs pos="100000">
                <a:srgbClr val="33164E"/>
              </a:gs>
            </a:gsLst>
            <a:lin ang="2700006" scaled="0"/>
          </a:gradFill>
          <a:ln>
            <a:noFill/>
          </a:ln>
        </p:spPr>
        <p:txBody>
          <a:bodyPr spcFirstLastPara="1" wrap="square" lIns="91433" tIns="45700" rIns="91433" bIns="45700" anchor="ctr" anchorCtr="0">
            <a:noAutofit/>
          </a:bodyPr>
          <a:lstStyle/>
          <a:p>
            <a:pPr marL="0" marR="0" lvl="0" indent="0" algn="ctr" rtl="0">
              <a:lnSpc>
                <a:spcPct val="96000"/>
              </a:lnSpc>
              <a:spcBef>
                <a:spcPts val="0"/>
              </a:spcBef>
              <a:spcAft>
                <a:spcPts val="0"/>
              </a:spcAft>
              <a:buClr>
                <a:srgbClr val="000000"/>
              </a:buClr>
              <a:buSzPts val="1400"/>
              <a:buFont typeface="Arial"/>
              <a:buNone/>
            </a:pPr>
            <a:endParaRPr sz="1867" b="0" i="0" u="none" strike="noStrike" cap="none">
              <a:solidFill>
                <a:schemeClr val="lt1"/>
              </a:solidFill>
              <a:latin typeface="Inter"/>
              <a:ea typeface="Inter"/>
              <a:cs typeface="Inter"/>
              <a:sym typeface="Inter"/>
            </a:endParaRPr>
          </a:p>
        </p:txBody>
      </p:sp>
      <p:sp>
        <p:nvSpPr>
          <p:cNvPr id="656" name="Google Shape;656;g14510f27666_0_622"/>
          <p:cNvSpPr txBox="1">
            <a:spLocks noGrp="1"/>
          </p:cNvSpPr>
          <p:nvPr>
            <p:ph type="body" idx="1"/>
          </p:nvPr>
        </p:nvSpPr>
        <p:spPr>
          <a:xfrm>
            <a:off x="8103393" y="4743451"/>
            <a:ext cx="3574400" cy="1657200"/>
          </a:xfrm>
          <a:prstGeom prst="rect">
            <a:avLst/>
          </a:prstGeom>
          <a:noFill/>
          <a:ln>
            <a:noFill/>
          </a:ln>
        </p:spPr>
        <p:txBody>
          <a:bodyPr spcFirstLastPara="1" wrap="square" lIns="0" tIns="0" rIns="0" bIns="0" anchor="t" anchorCtr="0">
            <a:noAutofit/>
          </a:bodyPr>
          <a:lstStyle>
            <a:lvl1pPr marL="609585" lvl="0" indent="-304792" algn="l">
              <a:lnSpc>
                <a:spcPct val="96000"/>
              </a:lnSpc>
              <a:spcBef>
                <a:spcPts val="1200"/>
              </a:spcBef>
              <a:spcAft>
                <a:spcPts val="0"/>
              </a:spcAft>
              <a:buClr>
                <a:schemeClr val="lt1"/>
              </a:buClr>
              <a:buSzPts val="1400"/>
              <a:buNone/>
              <a:defRPr sz="1867">
                <a:solidFill>
                  <a:schemeClr val="lt1"/>
                </a:solidFill>
              </a:defRPr>
            </a:lvl1pPr>
            <a:lvl2pPr marL="1219170" lvl="1" indent="-304792" algn="l">
              <a:lnSpc>
                <a:spcPct val="107000"/>
              </a:lnSpc>
              <a:spcBef>
                <a:spcPts val="0"/>
              </a:spcBef>
              <a:spcAft>
                <a:spcPts val="0"/>
              </a:spcAft>
              <a:buClr>
                <a:schemeClr val="lt1"/>
              </a:buClr>
              <a:buSzPts val="1600"/>
              <a:buNone/>
              <a:defRPr>
                <a:solidFill>
                  <a:schemeClr val="lt1"/>
                </a:solidFill>
              </a:defRPr>
            </a:lvl2pPr>
            <a:lvl3pPr marL="1828754" lvl="2" indent="-304792" algn="l">
              <a:lnSpc>
                <a:spcPct val="98000"/>
              </a:lnSpc>
              <a:spcBef>
                <a:spcPts val="1200"/>
              </a:spcBef>
              <a:spcAft>
                <a:spcPts val="0"/>
              </a:spcAft>
              <a:buClr>
                <a:schemeClr val="lt1"/>
              </a:buClr>
              <a:buSzPts val="1400"/>
              <a:buNone/>
              <a:defRPr>
                <a:solidFill>
                  <a:schemeClr val="lt1"/>
                </a:solidFill>
              </a:defRPr>
            </a:lvl3pPr>
            <a:lvl4pPr marL="2438339" lvl="3" indent="-304792" algn="l">
              <a:lnSpc>
                <a:spcPct val="94000"/>
              </a:lnSpc>
              <a:spcBef>
                <a:spcPts val="1200"/>
              </a:spcBef>
              <a:spcAft>
                <a:spcPts val="0"/>
              </a:spcAft>
              <a:buClr>
                <a:schemeClr val="lt1"/>
              </a:buClr>
              <a:buSzPts val="1400"/>
              <a:buNone/>
              <a:defRPr sz="1867">
                <a:solidFill>
                  <a:schemeClr val="lt1"/>
                </a:solidFill>
              </a:defRPr>
            </a:lvl4pPr>
            <a:lvl5pPr marL="3047924" lvl="4" indent="-304792" algn="l">
              <a:lnSpc>
                <a:spcPct val="107000"/>
              </a:lnSpc>
              <a:spcBef>
                <a:spcPts val="1200"/>
              </a:spcBef>
              <a:spcAft>
                <a:spcPts val="0"/>
              </a:spcAft>
              <a:buSzPts val="2100"/>
              <a:buFont typeface="Arial"/>
              <a:buNone/>
              <a:defRPr sz="2800">
                <a:solidFill>
                  <a:schemeClr val="lt1"/>
                </a:solidFill>
              </a:defRPr>
            </a:lvl5pPr>
            <a:lvl6pPr marL="3657509" lvl="5" indent="-304792" algn="l">
              <a:lnSpc>
                <a:spcPct val="96000"/>
              </a:lnSpc>
              <a:spcBef>
                <a:spcPts val="0"/>
              </a:spcBef>
              <a:spcAft>
                <a:spcPts val="0"/>
              </a:spcAft>
              <a:buClr>
                <a:schemeClr val="lt1"/>
              </a:buClr>
              <a:buSzPts val="1600"/>
              <a:buNone/>
              <a:defRPr>
                <a:solidFill>
                  <a:schemeClr val="lt1"/>
                </a:solidFill>
              </a:defRPr>
            </a:lvl6pPr>
            <a:lvl7pPr marL="4267093" lvl="6" indent="-406390" algn="l">
              <a:lnSpc>
                <a:spcPct val="107000"/>
              </a:lnSpc>
              <a:spcBef>
                <a:spcPts val="1200"/>
              </a:spcBef>
              <a:spcAft>
                <a:spcPts val="0"/>
              </a:spcAft>
              <a:buClr>
                <a:schemeClr val="lt1"/>
              </a:buClr>
              <a:buSzPts val="1200"/>
              <a:buChar char="​"/>
              <a:defRPr>
                <a:solidFill>
                  <a:schemeClr val="lt1"/>
                </a:solidFill>
              </a:defRPr>
            </a:lvl7pPr>
            <a:lvl8pPr marL="4876678" lvl="7" indent="-651917" algn="l">
              <a:lnSpc>
                <a:spcPct val="87000"/>
              </a:lnSpc>
              <a:spcBef>
                <a:spcPts val="1867"/>
              </a:spcBef>
              <a:spcAft>
                <a:spcPts val="0"/>
              </a:spcAft>
              <a:buClr>
                <a:schemeClr val="lt1"/>
              </a:buClr>
              <a:buSzPts val="4100"/>
              <a:buChar char="​"/>
              <a:defRPr>
                <a:solidFill>
                  <a:schemeClr val="lt1"/>
                </a:solidFill>
              </a:defRPr>
            </a:lvl8pPr>
            <a:lvl9pPr marL="5486263" lvl="8" indent="-736582" algn="l">
              <a:lnSpc>
                <a:spcPct val="87000"/>
              </a:lnSpc>
              <a:spcBef>
                <a:spcPts val="1867"/>
              </a:spcBef>
              <a:spcAft>
                <a:spcPts val="0"/>
              </a:spcAft>
              <a:buClr>
                <a:schemeClr val="lt1"/>
              </a:buClr>
              <a:buSzPts val="5100"/>
              <a:buChar char="​"/>
              <a:defRPr>
                <a:solidFill>
                  <a:schemeClr val="lt1"/>
                </a:solidFill>
              </a:defRPr>
            </a:lvl9pPr>
          </a:lstStyle>
          <a:p>
            <a:endParaRPr/>
          </a:p>
        </p:txBody>
      </p:sp>
      <p:sp>
        <p:nvSpPr>
          <p:cNvPr id="657" name="Google Shape;657;g14510f27666_0_622"/>
          <p:cNvSpPr txBox="1">
            <a:spLocks noGrp="1"/>
          </p:cNvSpPr>
          <p:nvPr>
            <p:ph type="title"/>
          </p:nvPr>
        </p:nvSpPr>
        <p:spPr>
          <a:xfrm>
            <a:off x="8108300" y="2797093"/>
            <a:ext cx="3574400" cy="1787600"/>
          </a:xfrm>
          <a:prstGeom prst="rect">
            <a:avLst/>
          </a:prstGeom>
          <a:noFill/>
          <a:ln>
            <a:noFill/>
          </a:ln>
        </p:spPr>
        <p:txBody>
          <a:bodyPr spcFirstLastPara="1" wrap="square" lIns="0" tIns="0" rIns="0" bIns="0" anchor="b" anchorCtr="0">
            <a:noAutofit/>
          </a:bodyPr>
          <a:lstStyle>
            <a:lvl1pPr lvl="0" algn="l">
              <a:lnSpc>
                <a:spcPct val="87000"/>
              </a:lnSpc>
              <a:spcBef>
                <a:spcPts val="0"/>
              </a:spcBef>
              <a:spcAft>
                <a:spcPts val="0"/>
              </a:spcAft>
              <a:buClr>
                <a:schemeClr val="lt1"/>
              </a:buClr>
              <a:buSzPts val="3300"/>
              <a:buFont typeface="Inter"/>
              <a:buNone/>
              <a:defRPr sz="44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58" name="Google Shape;658;g14510f27666_0_622"/>
          <p:cNvSpPr/>
          <p:nvPr/>
        </p:nvSpPr>
        <p:spPr>
          <a:xfrm>
            <a:off x="7533625" y="0"/>
            <a:ext cx="47600" cy="6858000"/>
          </a:xfrm>
          <a:prstGeom prst="rect">
            <a:avLst/>
          </a:prstGeom>
          <a:solidFill>
            <a:schemeClr val="accent3"/>
          </a:solidFill>
          <a:ln>
            <a:noFill/>
          </a:ln>
        </p:spPr>
        <p:txBody>
          <a:bodyPr spcFirstLastPara="1" wrap="square" lIns="91433" tIns="45700" rIns="91433" bIns="45700" anchor="ctr" anchorCtr="0">
            <a:noAutofit/>
          </a:bodyPr>
          <a:lstStyle/>
          <a:p>
            <a:pPr marL="0" marR="0" lvl="0" indent="0" algn="ctr" rtl="0">
              <a:lnSpc>
                <a:spcPct val="96000"/>
              </a:lnSpc>
              <a:spcBef>
                <a:spcPts val="0"/>
              </a:spcBef>
              <a:spcAft>
                <a:spcPts val="0"/>
              </a:spcAft>
              <a:buClr>
                <a:srgbClr val="000000"/>
              </a:buClr>
              <a:buSzPts val="1400"/>
              <a:buFont typeface="Arial"/>
              <a:buNone/>
            </a:pPr>
            <a:endParaRPr sz="1867" b="0" i="0" u="none" strike="noStrike" cap="none">
              <a:solidFill>
                <a:schemeClr val="lt1"/>
              </a:solidFill>
              <a:latin typeface="Helvetica Neue"/>
              <a:ea typeface="Helvetica Neue"/>
              <a:cs typeface="Helvetica Neue"/>
              <a:sym typeface="Helvetica Neue"/>
            </a:endParaRPr>
          </a:p>
        </p:txBody>
      </p:sp>
      <p:sp>
        <p:nvSpPr>
          <p:cNvPr id="659" name="Google Shape;659;g14510f27666_0_622"/>
          <p:cNvSpPr/>
          <p:nvPr/>
        </p:nvSpPr>
        <p:spPr>
          <a:xfrm>
            <a:off x="11361220" y="6446712"/>
            <a:ext cx="323440" cy="291241"/>
          </a:xfrm>
          <a:custGeom>
            <a:avLst/>
            <a:gdLst/>
            <a:ahLst/>
            <a:cxnLst/>
            <a:rect l="l" t="t" r="r" b="b"/>
            <a:pathLst>
              <a:path w="441055" h="397148" extrusionOk="0">
                <a:moveTo>
                  <a:pt x="236007" y="397148"/>
                </a:moveTo>
                <a:lnTo>
                  <a:pt x="138508" y="397148"/>
                </a:lnTo>
                <a:cubicBezTo>
                  <a:pt x="118379" y="397148"/>
                  <a:pt x="99626" y="386322"/>
                  <a:pt x="89562" y="368912"/>
                </a:cubicBezTo>
                <a:lnTo>
                  <a:pt x="7531" y="226842"/>
                </a:lnTo>
                <a:cubicBezTo>
                  <a:pt x="-2509" y="209408"/>
                  <a:pt x="-2509" y="187756"/>
                  <a:pt x="7524" y="170346"/>
                </a:cubicBezTo>
                <a:lnTo>
                  <a:pt x="89569" y="28260"/>
                </a:lnTo>
                <a:cubicBezTo>
                  <a:pt x="99618" y="10826"/>
                  <a:pt x="118379" y="0"/>
                  <a:pt x="138508" y="0"/>
                </a:cubicBezTo>
                <a:lnTo>
                  <a:pt x="302544" y="0"/>
                </a:lnTo>
                <a:cubicBezTo>
                  <a:pt x="322673" y="0"/>
                  <a:pt x="341427" y="10826"/>
                  <a:pt x="351491" y="28260"/>
                </a:cubicBezTo>
                <a:lnTo>
                  <a:pt x="433513" y="170330"/>
                </a:lnTo>
                <a:cubicBezTo>
                  <a:pt x="443569" y="187748"/>
                  <a:pt x="443569" y="209408"/>
                  <a:pt x="433513" y="226842"/>
                </a:cubicBezTo>
                <a:lnTo>
                  <a:pt x="412300" y="260664"/>
                </a:lnTo>
                <a:cubicBezTo>
                  <a:pt x="402425" y="277776"/>
                  <a:pt x="383663" y="288594"/>
                  <a:pt x="363527" y="288594"/>
                </a:cubicBezTo>
                <a:lnTo>
                  <a:pt x="265902" y="288594"/>
                </a:lnTo>
                <a:lnTo>
                  <a:pt x="319271" y="198519"/>
                </a:lnTo>
                <a:lnTo>
                  <a:pt x="269901" y="113040"/>
                </a:lnTo>
                <a:lnTo>
                  <a:pt x="171136" y="113040"/>
                </a:lnTo>
                <a:lnTo>
                  <a:pt x="121742" y="198582"/>
                </a:lnTo>
                <a:lnTo>
                  <a:pt x="236007" y="397148"/>
                </a:lnTo>
                <a:lnTo>
                  <a:pt x="236007" y="397148"/>
                </a:lnTo>
                <a:close/>
              </a:path>
            </a:pathLst>
          </a:custGeom>
          <a:solidFill>
            <a:schemeClr val="lt1"/>
          </a:solidFill>
          <a:ln>
            <a:noFill/>
          </a:ln>
        </p:spPr>
        <p:txBody>
          <a:bodyPr spcFirstLastPara="1" wrap="square" lIns="91433" tIns="45700" rIns="91433"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Inter"/>
              <a:ea typeface="Inter"/>
              <a:cs typeface="Inter"/>
              <a:sym typeface="Inter"/>
            </a:endParaRPr>
          </a:p>
        </p:txBody>
      </p:sp>
      <p:sp>
        <p:nvSpPr>
          <p:cNvPr id="660" name="Google Shape;660;g14510f27666_0_622"/>
          <p:cNvSpPr txBox="1"/>
          <p:nvPr/>
        </p:nvSpPr>
        <p:spPr>
          <a:xfrm>
            <a:off x="8082743" y="6505117"/>
            <a:ext cx="2820000" cy="158000"/>
          </a:xfrm>
          <a:prstGeom prst="rect">
            <a:avLst/>
          </a:prstGeom>
          <a:noFill/>
          <a:ln>
            <a:noFill/>
          </a:ln>
        </p:spPr>
        <p:txBody>
          <a:bodyPr spcFirstLastPara="1" wrap="square" lIns="0" tIns="0" rIns="0" bIns="0" anchor="b" anchorCtr="0">
            <a:noAutofit/>
          </a:bodyPr>
          <a:lstStyle/>
          <a:p>
            <a:pPr marL="0" marR="0" lvl="0" indent="0" algn="r" rtl="0">
              <a:lnSpc>
                <a:spcPct val="96000"/>
              </a:lnSpc>
              <a:spcBef>
                <a:spcPts val="0"/>
              </a:spcBef>
              <a:spcAft>
                <a:spcPts val="0"/>
              </a:spcAft>
              <a:buClr>
                <a:srgbClr val="3253DC"/>
              </a:buClr>
              <a:buSzPts val="1200"/>
              <a:buFont typeface="Arial"/>
              <a:buNone/>
            </a:pPr>
            <a:r>
              <a:rPr lang="en" sz="1600" b="0" i="0" u="none" strike="noStrike" cap="none" baseline="-25000">
                <a:solidFill>
                  <a:srgbClr val="C19EE3"/>
                </a:solidFill>
                <a:latin typeface="Space Mono"/>
                <a:ea typeface="Space Mono"/>
                <a:cs typeface="Space Mono"/>
                <a:sym typeface="Space Mono"/>
              </a:rPr>
              <a:t>©</a:t>
            </a:r>
            <a:r>
              <a:rPr lang="en" sz="400" b="0" i="0" u="none" strike="noStrike" cap="none" baseline="-25000">
                <a:solidFill>
                  <a:srgbClr val="C19EE3"/>
                </a:solidFill>
                <a:latin typeface="Space Mono"/>
                <a:ea typeface="Space Mono"/>
                <a:cs typeface="Space Mono"/>
                <a:sym typeface="Space Mono"/>
              </a:rPr>
              <a:t> </a:t>
            </a:r>
            <a:r>
              <a:rPr lang="en" sz="800" b="0" i="0" u="none" strike="noStrike" cap="none">
                <a:solidFill>
                  <a:srgbClr val="C19EE3"/>
                </a:solidFill>
                <a:latin typeface="Space Mono"/>
                <a:ea typeface="Space Mono"/>
                <a:cs typeface="Space Mono"/>
                <a:sym typeface="Space Mono"/>
              </a:rPr>
              <a:t>PureStorage 2020</a:t>
            </a:r>
            <a:endParaRPr sz="800" b="0" i="0" u="none" strike="noStrike" cap="none">
              <a:solidFill>
                <a:srgbClr val="C19EE3"/>
              </a:solidFill>
              <a:latin typeface="Space Mono"/>
              <a:ea typeface="Space Mono"/>
              <a:cs typeface="Space Mono"/>
              <a:sym typeface="Space Mono"/>
            </a:endParaRPr>
          </a:p>
        </p:txBody>
      </p:sp>
      <p:sp>
        <p:nvSpPr>
          <p:cNvPr id="661" name="Google Shape;661;g14510f27666_0_622"/>
          <p:cNvSpPr txBox="1"/>
          <p:nvPr/>
        </p:nvSpPr>
        <p:spPr>
          <a:xfrm>
            <a:off x="11020093" y="6509227"/>
            <a:ext cx="187600" cy="145600"/>
          </a:xfrm>
          <a:prstGeom prst="rect">
            <a:avLst/>
          </a:prstGeom>
          <a:noFill/>
          <a:ln>
            <a:noFill/>
          </a:ln>
        </p:spPr>
        <p:txBody>
          <a:bodyPr spcFirstLastPara="1" wrap="square" lIns="0" tIns="0" rIns="0" bIns="0" anchor="b" anchorCtr="0">
            <a:noAutofit/>
          </a:bodyPr>
          <a:lstStyle/>
          <a:p>
            <a:pPr marL="0" marR="0" lvl="0" indent="0" algn="r" rtl="0">
              <a:lnSpc>
                <a:spcPct val="125000"/>
              </a:lnSpc>
              <a:spcBef>
                <a:spcPts val="0"/>
              </a:spcBef>
              <a:spcAft>
                <a:spcPts val="0"/>
              </a:spcAft>
              <a:buClr>
                <a:srgbClr val="000000"/>
              </a:buClr>
              <a:buSzPts val="600"/>
              <a:buFont typeface="Arial"/>
              <a:buNone/>
            </a:pPr>
            <a:fld id="{00000000-1234-1234-1234-123412341234}" type="slidenum">
              <a:rPr lang="en" sz="800" b="0" i="0" u="none" strike="noStrike" cap="none">
                <a:solidFill>
                  <a:srgbClr val="C19EE3"/>
                </a:solidFill>
                <a:latin typeface="Space Mono"/>
                <a:ea typeface="Space Mono"/>
                <a:cs typeface="Space Mono"/>
                <a:sym typeface="Space Mono"/>
              </a:rPr>
              <a:pPr marL="0" marR="0" lvl="0" indent="0" algn="r" rtl="0">
                <a:lnSpc>
                  <a:spcPct val="125000"/>
                </a:lnSpc>
                <a:spcBef>
                  <a:spcPts val="0"/>
                </a:spcBef>
                <a:spcAft>
                  <a:spcPts val="0"/>
                </a:spcAft>
                <a:buClr>
                  <a:srgbClr val="000000"/>
                </a:buClr>
                <a:buSzPts val="600"/>
                <a:buFont typeface="Arial"/>
                <a:buNone/>
              </a:pPr>
              <a:t>‹#›</a:t>
            </a:fld>
            <a:endParaRPr sz="800" b="0" i="0" u="none" strike="noStrike" cap="none">
              <a:solidFill>
                <a:srgbClr val="C19EE3"/>
              </a:solidFill>
              <a:latin typeface="Space Mono"/>
              <a:ea typeface="Space Mono"/>
              <a:cs typeface="Space Mono"/>
              <a:sym typeface="Space Mono"/>
            </a:endParaRPr>
          </a:p>
        </p:txBody>
      </p:sp>
    </p:spTree>
    <p:extLst>
      <p:ext uri="{BB962C8B-B14F-4D97-AF65-F5344CB8AC3E}">
        <p14:creationId xmlns:p14="http://schemas.microsoft.com/office/powerpoint/2010/main" val="386844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matchingName="Orange Quote Slide">
  <p:cSld name="Orange Quote Slide">
    <p:bg>
      <p:bgPr>
        <a:gradFill>
          <a:gsLst>
            <a:gs pos="0">
              <a:schemeClr val="accent5"/>
            </a:gs>
            <a:gs pos="72000">
              <a:schemeClr val="accent1"/>
            </a:gs>
            <a:gs pos="100000">
              <a:schemeClr val="accent1"/>
            </a:gs>
          </a:gsLst>
          <a:lin ang="2700006" scaled="0"/>
        </a:gradFill>
        <a:effectLst/>
      </p:bgPr>
    </p:bg>
    <p:spTree>
      <p:nvGrpSpPr>
        <p:cNvPr id="1" name="Shape 662"/>
        <p:cNvGrpSpPr/>
        <p:nvPr/>
      </p:nvGrpSpPr>
      <p:grpSpPr>
        <a:xfrm>
          <a:off x="0" y="0"/>
          <a:ext cx="0" cy="0"/>
          <a:chOff x="0" y="0"/>
          <a:chExt cx="0" cy="0"/>
        </a:xfrm>
      </p:grpSpPr>
      <p:sp>
        <p:nvSpPr>
          <p:cNvPr id="663" name="Google Shape;663;g14510f27666_0_631"/>
          <p:cNvSpPr/>
          <p:nvPr/>
        </p:nvSpPr>
        <p:spPr>
          <a:xfrm>
            <a:off x="-1855" y="5916168"/>
            <a:ext cx="12195600" cy="941600"/>
          </a:xfrm>
          <a:prstGeom prst="rect">
            <a:avLst/>
          </a:prstGeom>
          <a:solidFill>
            <a:srgbClr val="FFFFFF"/>
          </a:soli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chemeClr val="dk1"/>
              </a:buClr>
              <a:buSzPts val="1400"/>
              <a:buFont typeface="Inter"/>
              <a:buNone/>
            </a:pPr>
            <a:endParaRPr sz="1867" b="0" i="0" u="none" strike="noStrike" cap="none">
              <a:solidFill>
                <a:srgbClr val="FFFFFF"/>
              </a:solidFill>
              <a:latin typeface="Century Gothic"/>
              <a:ea typeface="Century Gothic"/>
              <a:cs typeface="Century Gothic"/>
              <a:sym typeface="Century Gothic"/>
            </a:endParaRPr>
          </a:p>
        </p:txBody>
      </p:sp>
      <p:sp>
        <p:nvSpPr>
          <p:cNvPr id="664" name="Google Shape;664;g14510f27666_0_631"/>
          <p:cNvSpPr/>
          <p:nvPr/>
        </p:nvSpPr>
        <p:spPr>
          <a:xfrm rot="-5400000" flipH="1">
            <a:off x="5849004" y="-426607"/>
            <a:ext cx="494000" cy="12192000"/>
          </a:xfrm>
          <a:prstGeom prst="round1Rect">
            <a:avLst>
              <a:gd name="adj" fmla="val 0"/>
            </a:avLst>
          </a:prstGeom>
          <a:gradFill>
            <a:gsLst>
              <a:gs pos="0">
                <a:srgbClr val="FE5000">
                  <a:alpha val="0"/>
                </a:srgbClr>
              </a:gs>
              <a:gs pos="100000">
                <a:srgbClr val="7F2700">
                  <a:alpha val="26666"/>
                </a:srgbClr>
              </a:gs>
            </a:gsLst>
            <a:lin ang="0" scaled="0"/>
          </a:gra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1" i="0" u="none" strike="noStrike" cap="none">
              <a:solidFill>
                <a:srgbClr val="FFFFFF"/>
              </a:solidFill>
              <a:latin typeface="Inter"/>
              <a:ea typeface="Inter"/>
              <a:cs typeface="Inter"/>
              <a:sym typeface="Inter"/>
            </a:endParaRPr>
          </a:p>
        </p:txBody>
      </p:sp>
      <p:sp>
        <p:nvSpPr>
          <p:cNvPr id="665" name="Google Shape;665;g14510f27666_0_631"/>
          <p:cNvSpPr txBox="1">
            <a:spLocks noGrp="1"/>
          </p:cNvSpPr>
          <p:nvPr>
            <p:ph type="body" idx="1"/>
          </p:nvPr>
        </p:nvSpPr>
        <p:spPr>
          <a:xfrm>
            <a:off x="492124" y="6229369"/>
            <a:ext cx="2612800" cy="236400"/>
          </a:xfrm>
          <a:prstGeom prst="rect">
            <a:avLst/>
          </a:prstGeom>
          <a:noFill/>
          <a:ln>
            <a:noFill/>
          </a:ln>
        </p:spPr>
        <p:txBody>
          <a:bodyPr spcFirstLastPara="1" wrap="square" lIns="0" tIns="0" rIns="0" bIns="0" anchor="t" anchorCtr="0">
            <a:noAutofit/>
          </a:bodyPr>
          <a:lstStyle>
            <a:lvl1pPr marL="609585" lvl="0" indent="-304792" algn="l">
              <a:lnSpc>
                <a:spcPct val="96000"/>
              </a:lnSpc>
              <a:spcBef>
                <a:spcPts val="0"/>
              </a:spcBef>
              <a:spcAft>
                <a:spcPts val="0"/>
              </a:spcAft>
              <a:buSzPts val="1100"/>
              <a:buNone/>
              <a:defRPr sz="1467" b="0">
                <a:solidFill>
                  <a:schemeClr val="dk1"/>
                </a:solidFill>
                <a:latin typeface="Space Mono"/>
                <a:ea typeface="Space Mono"/>
                <a:cs typeface="Space Mono"/>
                <a:sym typeface="Space Mono"/>
              </a:defRPr>
            </a:lvl1pPr>
            <a:lvl2pPr marL="1219170" lvl="1" indent="-304792" algn="l">
              <a:lnSpc>
                <a:spcPct val="114000"/>
              </a:lnSpc>
              <a:spcBef>
                <a:spcPts val="0"/>
              </a:spcBef>
              <a:spcAft>
                <a:spcPts val="0"/>
              </a:spcAft>
              <a:buSzPts val="1100"/>
              <a:buNone/>
              <a:defRPr sz="1467">
                <a:solidFill>
                  <a:schemeClr val="lt1"/>
                </a:solidFill>
              </a:defRPr>
            </a:lvl2pPr>
            <a:lvl3pPr marL="1828754" lvl="2" indent="-304792" algn="l">
              <a:lnSpc>
                <a:spcPct val="114000"/>
              </a:lnSpc>
              <a:spcBef>
                <a:spcPts val="0"/>
              </a:spcBef>
              <a:spcAft>
                <a:spcPts val="0"/>
              </a:spcAft>
              <a:buSzPts val="1100"/>
              <a:buNone/>
              <a:defRPr sz="1467">
                <a:solidFill>
                  <a:schemeClr val="lt1"/>
                </a:solidFill>
              </a:defRPr>
            </a:lvl3pPr>
            <a:lvl4pPr marL="2438339" lvl="3" indent="-304792" algn="l">
              <a:lnSpc>
                <a:spcPct val="114000"/>
              </a:lnSpc>
              <a:spcBef>
                <a:spcPts val="0"/>
              </a:spcBef>
              <a:spcAft>
                <a:spcPts val="0"/>
              </a:spcAft>
              <a:buSzPts val="1100"/>
              <a:buNone/>
              <a:defRPr sz="1467">
                <a:solidFill>
                  <a:schemeClr val="lt1"/>
                </a:solidFill>
              </a:defRPr>
            </a:lvl4pPr>
            <a:lvl5pPr marL="3047924" lvl="4" indent="-304792" algn="l">
              <a:lnSpc>
                <a:spcPct val="114000"/>
              </a:lnSpc>
              <a:spcBef>
                <a:spcPts val="0"/>
              </a:spcBef>
              <a:spcAft>
                <a:spcPts val="0"/>
              </a:spcAft>
              <a:buSzPts val="1100"/>
              <a:buNone/>
              <a:defRPr sz="1467">
                <a:solidFill>
                  <a:schemeClr val="lt1"/>
                </a:solidFill>
              </a:defRPr>
            </a:lvl5pPr>
            <a:lvl6pPr marL="3657509" lvl="5" indent="-423323" algn="l">
              <a:lnSpc>
                <a:spcPct val="96000"/>
              </a:lnSpc>
              <a:spcBef>
                <a:spcPts val="0"/>
              </a:spcBef>
              <a:spcAft>
                <a:spcPts val="0"/>
              </a:spcAft>
              <a:buClr>
                <a:schemeClr val="dk1"/>
              </a:buClr>
              <a:buSzPts val="1400"/>
              <a:buChar char="​"/>
              <a:defRPr/>
            </a:lvl6pPr>
            <a:lvl7pPr marL="4267093" lvl="6" indent="-423323" algn="l">
              <a:lnSpc>
                <a:spcPct val="107000"/>
              </a:lnSpc>
              <a:spcBef>
                <a:spcPts val="1200"/>
              </a:spcBef>
              <a:spcAft>
                <a:spcPts val="0"/>
              </a:spcAft>
              <a:buClr>
                <a:schemeClr val="dk1"/>
              </a:buClr>
              <a:buSzPts val="1400"/>
              <a:buChar char="​"/>
              <a:defRPr/>
            </a:lvl7pPr>
            <a:lvl8pPr marL="4876678" lvl="7" indent="-423323" algn="l">
              <a:lnSpc>
                <a:spcPct val="87000"/>
              </a:lnSpc>
              <a:spcBef>
                <a:spcPts val="1867"/>
              </a:spcBef>
              <a:spcAft>
                <a:spcPts val="0"/>
              </a:spcAft>
              <a:buClr>
                <a:schemeClr val="dk1"/>
              </a:buClr>
              <a:buSzPts val="1400"/>
              <a:buChar char="​"/>
              <a:defRPr/>
            </a:lvl8pPr>
            <a:lvl9pPr marL="5486263" lvl="8" indent="-423323" algn="l">
              <a:lnSpc>
                <a:spcPct val="87000"/>
              </a:lnSpc>
              <a:spcBef>
                <a:spcPts val="1867"/>
              </a:spcBef>
              <a:spcAft>
                <a:spcPts val="0"/>
              </a:spcAft>
              <a:buClr>
                <a:schemeClr val="dk1"/>
              </a:buClr>
              <a:buSzPts val="1400"/>
              <a:buChar char="​"/>
              <a:defRPr/>
            </a:lvl9pPr>
          </a:lstStyle>
          <a:p>
            <a:endParaRPr/>
          </a:p>
        </p:txBody>
      </p:sp>
      <p:sp>
        <p:nvSpPr>
          <p:cNvPr id="666" name="Google Shape;666;g14510f27666_0_631"/>
          <p:cNvSpPr txBox="1">
            <a:spLocks noGrp="1"/>
          </p:cNvSpPr>
          <p:nvPr>
            <p:ph type="body" idx="2"/>
          </p:nvPr>
        </p:nvSpPr>
        <p:spPr>
          <a:xfrm>
            <a:off x="3340101" y="6229369"/>
            <a:ext cx="2612800" cy="236400"/>
          </a:xfrm>
          <a:prstGeom prst="rect">
            <a:avLst/>
          </a:prstGeom>
          <a:noFill/>
          <a:ln>
            <a:noFill/>
          </a:ln>
        </p:spPr>
        <p:txBody>
          <a:bodyPr spcFirstLastPara="1" wrap="square" lIns="0" tIns="0" rIns="0" bIns="0" anchor="t" anchorCtr="0">
            <a:noAutofit/>
          </a:bodyPr>
          <a:lstStyle>
            <a:lvl1pPr marL="609585" lvl="0" indent="-304792" algn="l">
              <a:lnSpc>
                <a:spcPct val="96000"/>
              </a:lnSpc>
              <a:spcBef>
                <a:spcPts val="1200"/>
              </a:spcBef>
              <a:spcAft>
                <a:spcPts val="0"/>
              </a:spcAft>
              <a:buSzPts val="1100"/>
              <a:buNone/>
              <a:defRPr sz="1467" b="0">
                <a:solidFill>
                  <a:schemeClr val="dk1"/>
                </a:solidFill>
                <a:latin typeface="Space Mono"/>
                <a:ea typeface="Space Mono"/>
                <a:cs typeface="Space Mono"/>
                <a:sym typeface="Space Mono"/>
              </a:defRPr>
            </a:lvl1pPr>
            <a:lvl2pPr marL="1219170" lvl="1" indent="-304792" algn="l">
              <a:lnSpc>
                <a:spcPct val="114000"/>
              </a:lnSpc>
              <a:spcBef>
                <a:spcPts val="0"/>
              </a:spcBef>
              <a:spcAft>
                <a:spcPts val="0"/>
              </a:spcAft>
              <a:buSzPts val="1100"/>
              <a:buNone/>
              <a:defRPr sz="1467">
                <a:solidFill>
                  <a:schemeClr val="lt1"/>
                </a:solidFill>
              </a:defRPr>
            </a:lvl2pPr>
            <a:lvl3pPr marL="1828754" lvl="2" indent="-304792" algn="l">
              <a:lnSpc>
                <a:spcPct val="114000"/>
              </a:lnSpc>
              <a:spcBef>
                <a:spcPts val="0"/>
              </a:spcBef>
              <a:spcAft>
                <a:spcPts val="0"/>
              </a:spcAft>
              <a:buSzPts val="1100"/>
              <a:buNone/>
              <a:defRPr sz="1467">
                <a:solidFill>
                  <a:schemeClr val="lt1"/>
                </a:solidFill>
              </a:defRPr>
            </a:lvl3pPr>
            <a:lvl4pPr marL="2438339" lvl="3" indent="-304792" algn="l">
              <a:lnSpc>
                <a:spcPct val="114000"/>
              </a:lnSpc>
              <a:spcBef>
                <a:spcPts val="0"/>
              </a:spcBef>
              <a:spcAft>
                <a:spcPts val="0"/>
              </a:spcAft>
              <a:buSzPts val="1100"/>
              <a:buNone/>
              <a:defRPr sz="1467">
                <a:solidFill>
                  <a:schemeClr val="lt1"/>
                </a:solidFill>
              </a:defRPr>
            </a:lvl4pPr>
            <a:lvl5pPr marL="3047924" lvl="4" indent="-304792" algn="l">
              <a:lnSpc>
                <a:spcPct val="114000"/>
              </a:lnSpc>
              <a:spcBef>
                <a:spcPts val="1867"/>
              </a:spcBef>
              <a:spcAft>
                <a:spcPts val="0"/>
              </a:spcAft>
              <a:buSzPts val="1100"/>
              <a:buNone/>
              <a:defRPr sz="1467">
                <a:solidFill>
                  <a:schemeClr val="lt1"/>
                </a:solidFill>
              </a:defRPr>
            </a:lvl5pPr>
            <a:lvl6pPr marL="3657509" lvl="5" indent="-423323" algn="l">
              <a:lnSpc>
                <a:spcPct val="96000"/>
              </a:lnSpc>
              <a:spcBef>
                <a:spcPts val="0"/>
              </a:spcBef>
              <a:spcAft>
                <a:spcPts val="0"/>
              </a:spcAft>
              <a:buClr>
                <a:schemeClr val="dk1"/>
              </a:buClr>
              <a:buSzPts val="1400"/>
              <a:buChar char="​"/>
              <a:defRPr/>
            </a:lvl6pPr>
            <a:lvl7pPr marL="4267093" lvl="6" indent="-423323" algn="l">
              <a:lnSpc>
                <a:spcPct val="107000"/>
              </a:lnSpc>
              <a:spcBef>
                <a:spcPts val="1200"/>
              </a:spcBef>
              <a:spcAft>
                <a:spcPts val="0"/>
              </a:spcAft>
              <a:buClr>
                <a:schemeClr val="dk1"/>
              </a:buClr>
              <a:buSzPts val="1400"/>
              <a:buChar char="​"/>
              <a:defRPr/>
            </a:lvl7pPr>
            <a:lvl8pPr marL="4876678" lvl="7" indent="-423323" algn="l">
              <a:lnSpc>
                <a:spcPct val="87000"/>
              </a:lnSpc>
              <a:spcBef>
                <a:spcPts val="1867"/>
              </a:spcBef>
              <a:spcAft>
                <a:spcPts val="0"/>
              </a:spcAft>
              <a:buClr>
                <a:schemeClr val="dk1"/>
              </a:buClr>
              <a:buSzPts val="1400"/>
              <a:buChar char="​"/>
              <a:defRPr/>
            </a:lvl8pPr>
            <a:lvl9pPr marL="5486263" lvl="8" indent="-423323" algn="l">
              <a:lnSpc>
                <a:spcPct val="87000"/>
              </a:lnSpc>
              <a:spcBef>
                <a:spcPts val="1867"/>
              </a:spcBef>
              <a:spcAft>
                <a:spcPts val="0"/>
              </a:spcAft>
              <a:buClr>
                <a:schemeClr val="dk1"/>
              </a:buClr>
              <a:buSzPts val="1400"/>
              <a:buChar char="​"/>
              <a:defRPr/>
            </a:lvl9pPr>
          </a:lstStyle>
          <a:p>
            <a:endParaRPr/>
          </a:p>
        </p:txBody>
      </p:sp>
      <p:sp>
        <p:nvSpPr>
          <p:cNvPr id="667" name="Google Shape;667;g14510f27666_0_631"/>
          <p:cNvSpPr txBox="1">
            <a:spLocks noGrp="1"/>
          </p:cNvSpPr>
          <p:nvPr>
            <p:ph type="body" idx="3"/>
          </p:nvPr>
        </p:nvSpPr>
        <p:spPr>
          <a:xfrm>
            <a:off x="495299" y="424689"/>
            <a:ext cx="11201200" cy="5003200"/>
          </a:xfrm>
          <a:prstGeom prst="rect">
            <a:avLst/>
          </a:prstGeom>
          <a:noFill/>
          <a:ln>
            <a:noFill/>
          </a:ln>
        </p:spPr>
        <p:txBody>
          <a:bodyPr spcFirstLastPara="1" wrap="square" lIns="0" tIns="0" rIns="0" bIns="0" anchor="t" anchorCtr="0">
            <a:noAutofit/>
          </a:bodyPr>
          <a:lstStyle>
            <a:lvl1pPr marL="609585" lvl="0" indent="-651917" algn="l">
              <a:lnSpc>
                <a:spcPct val="96000"/>
              </a:lnSpc>
              <a:spcBef>
                <a:spcPts val="933"/>
              </a:spcBef>
              <a:spcAft>
                <a:spcPts val="0"/>
              </a:spcAft>
              <a:buSzPts val="4100"/>
              <a:buFont typeface="Helvetica Neue"/>
              <a:buChar char="​"/>
              <a:defRPr sz="5467">
                <a:solidFill>
                  <a:schemeClr val="lt1"/>
                </a:solidFill>
              </a:defRPr>
            </a:lvl1pPr>
            <a:lvl2pPr marL="1219170" lvl="1" indent="-304792" algn="l">
              <a:lnSpc>
                <a:spcPct val="86000"/>
              </a:lnSpc>
              <a:spcBef>
                <a:spcPts val="1200"/>
              </a:spcBef>
              <a:spcAft>
                <a:spcPts val="0"/>
              </a:spcAft>
              <a:buSzPts val="4100"/>
              <a:buFont typeface="Helvetica Neue"/>
              <a:buNone/>
              <a:defRPr sz="5467">
                <a:solidFill>
                  <a:srgbClr val="262626"/>
                </a:solidFill>
              </a:defRPr>
            </a:lvl2pPr>
            <a:lvl3pPr marL="1828754" lvl="2" indent="-584185" algn="l">
              <a:lnSpc>
                <a:spcPct val="89000"/>
              </a:lnSpc>
              <a:spcBef>
                <a:spcPts val="1200"/>
              </a:spcBef>
              <a:spcAft>
                <a:spcPts val="0"/>
              </a:spcAft>
              <a:buSzPts val="3300"/>
              <a:buFont typeface="Helvetica Neue"/>
              <a:buChar char="​"/>
              <a:defRPr sz="4400">
                <a:solidFill>
                  <a:schemeClr val="lt1"/>
                </a:solidFill>
              </a:defRPr>
            </a:lvl3pPr>
            <a:lvl4pPr marL="2438339" lvl="3" indent="-524920" algn="l">
              <a:lnSpc>
                <a:spcPct val="88000"/>
              </a:lnSpc>
              <a:spcBef>
                <a:spcPts val="1200"/>
              </a:spcBef>
              <a:spcAft>
                <a:spcPts val="0"/>
              </a:spcAft>
              <a:buSzPts val="2600"/>
              <a:buFont typeface="Helvetica Neue"/>
              <a:buChar char="​"/>
              <a:defRPr sz="3467">
                <a:solidFill>
                  <a:schemeClr val="lt1"/>
                </a:solidFill>
              </a:defRPr>
            </a:lvl4pPr>
            <a:lvl5pPr marL="3047924" lvl="4" indent="-304792" algn="l">
              <a:lnSpc>
                <a:spcPct val="89000"/>
              </a:lnSpc>
              <a:spcBef>
                <a:spcPts val="1200"/>
              </a:spcBef>
              <a:spcAft>
                <a:spcPts val="0"/>
              </a:spcAft>
              <a:buSzPts val="2100"/>
              <a:buFont typeface="Helvetica Neue"/>
              <a:buNone/>
              <a:defRPr sz="2800">
                <a:solidFill>
                  <a:schemeClr val="lt1"/>
                </a:solidFill>
              </a:defRPr>
            </a:lvl5pPr>
            <a:lvl6pPr marL="3657509" lvl="5" indent="-457189" algn="l">
              <a:lnSpc>
                <a:spcPct val="94000"/>
              </a:lnSpc>
              <a:spcBef>
                <a:spcPts val="0"/>
              </a:spcBef>
              <a:spcAft>
                <a:spcPts val="0"/>
              </a:spcAft>
              <a:buClr>
                <a:schemeClr val="lt1"/>
              </a:buClr>
              <a:buSzPts val="1800"/>
              <a:buChar char="​"/>
              <a:defRPr sz="2400">
                <a:solidFill>
                  <a:schemeClr val="lt1"/>
                </a:solidFill>
              </a:defRPr>
            </a:lvl6pPr>
            <a:lvl7pPr marL="4267093" lvl="6" indent="-736582" algn="l">
              <a:lnSpc>
                <a:spcPct val="88000"/>
              </a:lnSpc>
              <a:spcBef>
                <a:spcPts val="1200"/>
              </a:spcBef>
              <a:spcAft>
                <a:spcPts val="0"/>
              </a:spcAft>
              <a:buClr>
                <a:schemeClr val="lt1"/>
              </a:buClr>
              <a:buSzPts val="5100"/>
              <a:buChar char="​"/>
              <a:defRPr sz="6800">
                <a:solidFill>
                  <a:schemeClr val="lt1"/>
                </a:solidFill>
              </a:defRPr>
            </a:lvl7pPr>
            <a:lvl8pPr marL="4876678" lvl="7" indent="-872045" algn="l">
              <a:lnSpc>
                <a:spcPct val="84000"/>
              </a:lnSpc>
              <a:spcBef>
                <a:spcPts val="1867"/>
              </a:spcBef>
              <a:spcAft>
                <a:spcPts val="0"/>
              </a:spcAft>
              <a:buClr>
                <a:schemeClr val="lt1"/>
              </a:buClr>
              <a:buSzPts val="6700"/>
              <a:buChar char="​"/>
              <a:defRPr sz="8933">
                <a:solidFill>
                  <a:schemeClr val="lt1"/>
                </a:solidFill>
              </a:defRPr>
            </a:lvl8pPr>
            <a:lvl9pPr marL="5486263" lvl="8" indent="-304792" algn="l">
              <a:lnSpc>
                <a:spcPct val="84000"/>
              </a:lnSpc>
              <a:spcBef>
                <a:spcPts val="1867"/>
              </a:spcBef>
              <a:spcAft>
                <a:spcPts val="0"/>
              </a:spcAft>
              <a:buClr>
                <a:schemeClr val="lt1"/>
              </a:buClr>
              <a:buSzPts val="8300"/>
              <a:buNone/>
              <a:defRPr sz="11066">
                <a:solidFill>
                  <a:schemeClr val="lt1"/>
                </a:solidFill>
              </a:defRPr>
            </a:lvl9pPr>
          </a:lstStyle>
          <a:p>
            <a:endParaRPr/>
          </a:p>
        </p:txBody>
      </p:sp>
      <p:sp>
        <p:nvSpPr>
          <p:cNvPr id="668" name="Google Shape;668;g14510f27666_0_631"/>
          <p:cNvSpPr/>
          <p:nvPr/>
        </p:nvSpPr>
        <p:spPr>
          <a:xfrm>
            <a:off x="11361220" y="6446712"/>
            <a:ext cx="323440" cy="291241"/>
          </a:xfrm>
          <a:custGeom>
            <a:avLst/>
            <a:gdLst/>
            <a:ahLst/>
            <a:cxnLst/>
            <a:rect l="l" t="t" r="r" b="b"/>
            <a:pathLst>
              <a:path w="441055" h="397148" extrusionOk="0">
                <a:moveTo>
                  <a:pt x="236007" y="397148"/>
                </a:moveTo>
                <a:lnTo>
                  <a:pt x="138508" y="397148"/>
                </a:lnTo>
                <a:cubicBezTo>
                  <a:pt x="118379" y="397148"/>
                  <a:pt x="99626" y="386322"/>
                  <a:pt x="89562" y="368912"/>
                </a:cubicBezTo>
                <a:lnTo>
                  <a:pt x="7531" y="226842"/>
                </a:lnTo>
                <a:cubicBezTo>
                  <a:pt x="-2509" y="209408"/>
                  <a:pt x="-2509" y="187756"/>
                  <a:pt x="7524" y="170346"/>
                </a:cubicBezTo>
                <a:lnTo>
                  <a:pt x="89569" y="28260"/>
                </a:lnTo>
                <a:cubicBezTo>
                  <a:pt x="99618" y="10826"/>
                  <a:pt x="118379" y="0"/>
                  <a:pt x="138508" y="0"/>
                </a:cubicBezTo>
                <a:lnTo>
                  <a:pt x="302544" y="0"/>
                </a:lnTo>
                <a:cubicBezTo>
                  <a:pt x="322673" y="0"/>
                  <a:pt x="341427" y="10826"/>
                  <a:pt x="351491" y="28260"/>
                </a:cubicBezTo>
                <a:lnTo>
                  <a:pt x="433513" y="170330"/>
                </a:lnTo>
                <a:cubicBezTo>
                  <a:pt x="443569" y="187748"/>
                  <a:pt x="443569" y="209408"/>
                  <a:pt x="433513" y="226842"/>
                </a:cubicBezTo>
                <a:lnTo>
                  <a:pt x="412300" y="260664"/>
                </a:lnTo>
                <a:cubicBezTo>
                  <a:pt x="402425" y="277776"/>
                  <a:pt x="383663" y="288594"/>
                  <a:pt x="363527" y="288594"/>
                </a:cubicBezTo>
                <a:lnTo>
                  <a:pt x="265902" y="288594"/>
                </a:lnTo>
                <a:lnTo>
                  <a:pt x="319271" y="198519"/>
                </a:lnTo>
                <a:lnTo>
                  <a:pt x="269901" y="113040"/>
                </a:lnTo>
                <a:lnTo>
                  <a:pt x="171136" y="113040"/>
                </a:lnTo>
                <a:lnTo>
                  <a:pt x="121742" y="198582"/>
                </a:lnTo>
                <a:lnTo>
                  <a:pt x="236007" y="397148"/>
                </a:lnTo>
                <a:lnTo>
                  <a:pt x="236007" y="397148"/>
                </a:lnTo>
                <a:close/>
              </a:path>
            </a:pathLst>
          </a:custGeom>
          <a:solidFill>
            <a:schemeClr val="accent1"/>
          </a:solidFill>
          <a:ln>
            <a:noFill/>
          </a:ln>
        </p:spPr>
        <p:txBody>
          <a:bodyPr spcFirstLastPara="1" wrap="square" lIns="91433" tIns="45700" rIns="91433"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Inter"/>
              <a:ea typeface="Inter"/>
              <a:cs typeface="Inter"/>
              <a:sym typeface="Inter"/>
            </a:endParaRPr>
          </a:p>
        </p:txBody>
      </p:sp>
      <p:sp>
        <p:nvSpPr>
          <p:cNvPr id="669" name="Google Shape;669;g14510f27666_0_631"/>
          <p:cNvSpPr txBox="1"/>
          <p:nvPr/>
        </p:nvSpPr>
        <p:spPr>
          <a:xfrm>
            <a:off x="11020093" y="6509227"/>
            <a:ext cx="187600" cy="145600"/>
          </a:xfrm>
          <a:prstGeom prst="rect">
            <a:avLst/>
          </a:prstGeom>
          <a:noFill/>
          <a:ln>
            <a:noFill/>
          </a:ln>
        </p:spPr>
        <p:txBody>
          <a:bodyPr spcFirstLastPara="1" wrap="square" lIns="0" tIns="0" rIns="0" bIns="0" anchor="b" anchorCtr="0">
            <a:noAutofit/>
          </a:bodyPr>
          <a:lstStyle/>
          <a:p>
            <a:pPr marL="0" marR="0" lvl="0" indent="0" algn="r" rtl="0">
              <a:lnSpc>
                <a:spcPct val="125000"/>
              </a:lnSpc>
              <a:spcBef>
                <a:spcPts val="0"/>
              </a:spcBef>
              <a:spcAft>
                <a:spcPts val="0"/>
              </a:spcAft>
              <a:buClr>
                <a:srgbClr val="000000"/>
              </a:buClr>
              <a:buSzPts val="600"/>
              <a:buFont typeface="Arial"/>
              <a:buNone/>
            </a:pPr>
            <a:fld id="{00000000-1234-1234-1234-123412341234}" type="slidenum">
              <a:rPr lang="en" sz="800" b="0" i="0" u="none" strike="noStrike" cap="none">
                <a:solidFill>
                  <a:srgbClr val="A5A5A5"/>
                </a:solidFill>
                <a:latin typeface="Space Mono"/>
                <a:ea typeface="Space Mono"/>
                <a:cs typeface="Space Mono"/>
                <a:sym typeface="Space Mono"/>
              </a:rPr>
              <a:pPr marL="0" marR="0" lvl="0" indent="0" algn="r" rtl="0">
                <a:lnSpc>
                  <a:spcPct val="125000"/>
                </a:lnSpc>
                <a:spcBef>
                  <a:spcPts val="0"/>
                </a:spcBef>
                <a:spcAft>
                  <a:spcPts val="0"/>
                </a:spcAft>
                <a:buClr>
                  <a:srgbClr val="000000"/>
                </a:buClr>
                <a:buSzPts val="600"/>
                <a:buFont typeface="Arial"/>
                <a:buNone/>
              </a:pPr>
              <a:t>‹#›</a:t>
            </a:fld>
            <a:endParaRPr sz="800" b="0" i="0" u="none" strike="noStrike" cap="none">
              <a:solidFill>
                <a:srgbClr val="A5A5A5"/>
              </a:solidFill>
              <a:latin typeface="Space Mono"/>
              <a:ea typeface="Space Mono"/>
              <a:cs typeface="Space Mono"/>
              <a:sym typeface="Space Mono"/>
            </a:endParaRPr>
          </a:p>
        </p:txBody>
      </p:sp>
      <p:sp>
        <p:nvSpPr>
          <p:cNvPr id="670" name="Google Shape;670;g14510f27666_0_631"/>
          <p:cNvSpPr txBox="1"/>
          <p:nvPr/>
        </p:nvSpPr>
        <p:spPr>
          <a:xfrm>
            <a:off x="495299" y="6505117"/>
            <a:ext cx="3773600" cy="158000"/>
          </a:xfrm>
          <a:prstGeom prst="rect">
            <a:avLst/>
          </a:prstGeom>
          <a:noFill/>
          <a:ln>
            <a:noFill/>
          </a:ln>
        </p:spPr>
        <p:txBody>
          <a:bodyPr spcFirstLastPara="1" wrap="square" lIns="0" tIns="0" rIns="0" bIns="0" anchor="b" anchorCtr="0">
            <a:noAutofit/>
          </a:bodyPr>
          <a:lstStyle/>
          <a:p>
            <a:pPr marL="0" marR="0" lvl="0" indent="0" algn="l" rtl="0">
              <a:lnSpc>
                <a:spcPct val="96000"/>
              </a:lnSpc>
              <a:spcBef>
                <a:spcPts val="0"/>
              </a:spcBef>
              <a:spcAft>
                <a:spcPts val="0"/>
              </a:spcAft>
              <a:buClr>
                <a:srgbClr val="3253DC"/>
              </a:buClr>
              <a:buSzPts val="1200"/>
              <a:buFont typeface="Arial"/>
              <a:buNone/>
            </a:pPr>
            <a:r>
              <a:rPr lang="en" sz="1600" b="0" i="0" u="none" strike="noStrike" cap="none" baseline="-25000">
                <a:solidFill>
                  <a:srgbClr val="A5A5A5"/>
                </a:solidFill>
                <a:latin typeface="Space Mono"/>
                <a:ea typeface="Space Mono"/>
                <a:cs typeface="Space Mono"/>
                <a:sym typeface="Space Mono"/>
              </a:rPr>
              <a:t>©</a:t>
            </a:r>
            <a:r>
              <a:rPr lang="en" sz="400" b="0" i="0" u="none" strike="noStrike" cap="none" baseline="-25000">
                <a:solidFill>
                  <a:srgbClr val="FEB898"/>
                </a:solidFill>
                <a:latin typeface="Space Mono"/>
                <a:ea typeface="Space Mono"/>
                <a:cs typeface="Space Mono"/>
                <a:sym typeface="Space Mono"/>
              </a:rPr>
              <a:t> </a:t>
            </a:r>
            <a:r>
              <a:rPr lang="en" sz="800" b="0" i="0" u="none" strike="noStrike" cap="none">
                <a:solidFill>
                  <a:srgbClr val="A5A5A5"/>
                </a:solidFill>
                <a:latin typeface="Space Mono"/>
                <a:ea typeface="Space Mono"/>
                <a:cs typeface="Space Mono"/>
                <a:sym typeface="Space Mono"/>
              </a:rPr>
              <a:t>PureStorage 2020  </a:t>
            </a:r>
            <a:endParaRPr sz="1467"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422618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matchingName="Closing Slide">
  <p:cSld name="Closing Slide">
    <p:bg>
      <p:bgPr>
        <a:gradFill>
          <a:gsLst>
            <a:gs pos="0">
              <a:schemeClr val="accent5"/>
            </a:gs>
            <a:gs pos="72000">
              <a:schemeClr val="accent1"/>
            </a:gs>
            <a:gs pos="100000">
              <a:schemeClr val="accent1"/>
            </a:gs>
          </a:gsLst>
          <a:lin ang="2700006" scaled="0"/>
        </a:gradFill>
        <a:effectLst/>
      </p:bgPr>
    </p:bg>
    <p:spTree>
      <p:nvGrpSpPr>
        <p:cNvPr id="1" name="Shape 671"/>
        <p:cNvGrpSpPr/>
        <p:nvPr/>
      </p:nvGrpSpPr>
      <p:grpSpPr>
        <a:xfrm>
          <a:off x="0" y="0"/>
          <a:ext cx="0" cy="0"/>
          <a:chOff x="0" y="0"/>
          <a:chExt cx="0" cy="0"/>
        </a:xfrm>
      </p:grpSpPr>
      <p:sp>
        <p:nvSpPr>
          <p:cNvPr id="672" name="Google Shape;672;g14510f27666_0_640"/>
          <p:cNvSpPr/>
          <p:nvPr/>
        </p:nvSpPr>
        <p:spPr>
          <a:xfrm>
            <a:off x="4115785" y="1645920"/>
            <a:ext cx="3960673" cy="3566389"/>
          </a:xfrm>
          <a:custGeom>
            <a:avLst/>
            <a:gdLst/>
            <a:ahLst/>
            <a:cxnLst/>
            <a:rect l="l" t="t" r="r" b="b"/>
            <a:pathLst>
              <a:path w="441055" h="397148" extrusionOk="0">
                <a:moveTo>
                  <a:pt x="236007" y="397148"/>
                </a:moveTo>
                <a:lnTo>
                  <a:pt x="138508" y="397148"/>
                </a:lnTo>
                <a:cubicBezTo>
                  <a:pt x="118379" y="397148"/>
                  <a:pt x="99626" y="386322"/>
                  <a:pt x="89562" y="368912"/>
                </a:cubicBezTo>
                <a:lnTo>
                  <a:pt x="7531" y="226842"/>
                </a:lnTo>
                <a:cubicBezTo>
                  <a:pt x="-2509" y="209408"/>
                  <a:pt x="-2509" y="187756"/>
                  <a:pt x="7524" y="170346"/>
                </a:cubicBezTo>
                <a:lnTo>
                  <a:pt x="89569" y="28260"/>
                </a:lnTo>
                <a:cubicBezTo>
                  <a:pt x="99618" y="10826"/>
                  <a:pt x="118379" y="0"/>
                  <a:pt x="138508" y="0"/>
                </a:cubicBezTo>
                <a:lnTo>
                  <a:pt x="302544" y="0"/>
                </a:lnTo>
                <a:cubicBezTo>
                  <a:pt x="322673" y="0"/>
                  <a:pt x="341427" y="10826"/>
                  <a:pt x="351491" y="28260"/>
                </a:cubicBezTo>
                <a:lnTo>
                  <a:pt x="433513" y="170330"/>
                </a:lnTo>
                <a:cubicBezTo>
                  <a:pt x="443569" y="187748"/>
                  <a:pt x="443569" y="209408"/>
                  <a:pt x="433513" y="226842"/>
                </a:cubicBezTo>
                <a:lnTo>
                  <a:pt x="412300" y="260664"/>
                </a:lnTo>
                <a:cubicBezTo>
                  <a:pt x="402425" y="277776"/>
                  <a:pt x="383663" y="288594"/>
                  <a:pt x="363527" y="288594"/>
                </a:cubicBezTo>
                <a:lnTo>
                  <a:pt x="265902" y="288594"/>
                </a:lnTo>
                <a:lnTo>
                  <a:pt x="319271" y="198519"/>
                </a:lnTo>
                <a:lnTo>
                  <a:pt x="269901" y="113040"/>
                </a:lnTo>
                <a:lnTo>
                  <a:pt x="171136" y="113040"/>
                </a:lnTo>
                <a:lnTo>
                  <a:pt x="121742" y="198582"/>
                </a:lnTo>
                <a:lnTo>
                  <a:pt x="236007" y="397148"/>
                </a:lnTo>
                <a:lnTo>
                  <a:pt x="236007" y="397148"/>
                </a:lnTo>
                <a:close/>
              </a:path>
            </a:pathLst>
          </a:custGeom>
          <a:solidFill>
            <a:schemeClr val="lt1"/>
          </a:solidFill>
          <a:ln>
            <a:noFill/>
          </a:ln>
        </p:spPr>
        <p:txBody>
          <a:bodyPr spcFirstLastPara="1" wrap="square" lIns="91433" tIns="45700" rIns="91433"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Inter"/>
              <a:ea typeface="Inter"/>
              <a:cs typeface="Inter"/>
              <a:sym typeface="Inter"/>
            </a:endParaRPr>
          </a:p>
        </p:txBody>
      </p:sp>
    </p:spTree>
    <p:extLst>
      <p:ext uri="{BB962C8B-B14F-4D97-AF65-F5344CB8AC3E}">
        <p14:creationId xmlns:p14="http://schemas.microsoft.com/office/powerpoint/2010/main" val="1070552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673"/>
        <p:cNvGrpSpPr/>
        <p:nvPr/>
      </p:nvGrpSpPr>
      <p:grpSpPr>
        <a:xfrm>
          <a:off x="0" y="0"/>
          <a:ext cx="0" cy="0"/>
          <a:chOff x="0" y="0"/>
          <a:chExt cx="0" cy="0"/>
        </a:xfrm>
      </p:grpSpPr>
      <p:sp>
        <p:nvSpPr>
          <p:cNvPr id="674" name="Google Shape;674;g14510f27666_0_642"/>
          <p:cNvSpPr/>
          <p:nvPr/>
        </p:nvSpPr>
        <p:spPr>
          <a:xfrm>
            <a:off x="11951521" y="6038535"/>
            <a:ext cx="273200" cy="836000"/>
          </a:xfrm>
          <a:prstGeom prst="rect">
            <a:avLst/>
          </a:prstGeom>
          <a:solidFill>
            <a:schemeClr val="accent1"/>
          </a:soli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a:solidFill>
                <a:schemeClr val="lt1"/>
              </a:solidFill>
              <a:latin typeface="Helvetica Neue Light"/>
              <a:ea typeface="Helvetica Neue Light"/>
              <a:cs typeface="Helvetica Neue Light"/>
              <a:sym typeface="Helvetica Neue Light"/>
            </a:endParaRPr>
          </a:p>
        </p:txBody>
      </p:sp>
      <p:sp>
        <p:nvSpPr>
          <p:cNvPr id="675" name="Google Shape;675;g14510f27666_0_642"/>
          <p:cNvSpPr/>
          <p:nvPr/>
        </p:nvSpPr>
        <p:spPr>
          <a:xfrm>
            <a:off x="-29501" y="-15649"/>
            <a:ext cx="12251200" cy="6919600"/>
          </a:xfrm>
          <a:prstGeom prst="rect">
            <a:avLst/>
          </a:prstGeom>
          <a:solidFill>
            <a:schemeClr val="dk1"/>
          </a:soli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a:solidFill>
                <a:schemeClr val="lt1"/>
              </a:solidFill>
              <a:latin typeface="Helvetica Neue Light"/>
              <a:ea typeface="Helvetica Neue Light"/>
              <a:cs typeface="Helvetica Neue Light"/>
              <a:sym typeface="Helvetica Neue Light"/>
            </a:endParaRPr>
          </a:p>
        </p:txBody>
      </p:sp>
      <p:pic>
        <p:nvPicPr>
          <p:cNvPr id="676" name="Google Shape;676;g14510f27666_0_642"/>
          <p:cNvPicPr preferRelativeResize="0"/>
          <p:nvPr/>
        </p:nvPicPr>
        <p:blipFill rotWithShape="1">
          <a:blip r:embed="rId2" cstate="screen">
            <a:alphaModFix amt="5000"/>
            <a:extLst>
              <a:ext uri="{28A0092B-C50C-407E-A947-70E740481C1C}">
                <a14:useLocalDpi xmlns:a14="http://schemas.microsoft.com/office/drawing/2010/main"/>
              </a:ext>
            </a:extLst>
          </a:blip>
          <a:srcRect/>
          <a:stretch/>
        </p:blipFill>
        <p:spPr>
          <a:xfrm>
            <a:off x="-1607255" y="-309776"/>
            <a:ext cx="6321640" cy="7585465"/>
          </a:xfrm>
          <a:prstGeom prst="rect">
            <a:avLst/>
          </a:prstGeom>
          <a:noFill/>
          <a:ln>
            <a:noFill/>
          </a:ln>
        </p:spPr>
      </p:pic>
      <p:sp>
        <p:nvSpPr>
          <p:cNvPr id="677" name="Google Shape;677;g14510f27666_0_642"/>
          <p:cNvSpPr/>
          <p:nvPr/>
        </p:nvSpPr>
        <p:spPr>
          <a:xfrm>
            <a:off x="11934589" y="6038535"/>
            <a:ext cx="273200" cy="836000"/>
          </a:xfrm>
          <a:prstGeom prst="rect">
            <a:avLst/>
          </a:prstGeom>
          <a:solidFill>
            <a:schemeClr val="accent1"/>
          </a:soli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a:solidFill>
                <a:schemeClr val="lt1"/>
              </a:solidFill>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392597296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matchingName="Title and Content 1">
  <p:cSld name="Title and Content 1">
    <p:spTree>
      <p:nvGrpSpPr>
        <p:cNvPr id="1" name="Shape 678"/>
        <p:cNvGrpSpPr/>
        <p:nvPr/>
      </p:nvGrpSpPr>
      <p:grpSpPr>
        <a:xfrm>
          <a:off x="0" y="0"/>
          <a:ext cx="0" cy="0"/>
          <a:chOff x="0" y="0"/>
          <a:chExt cx="0" cy="0"/>
        </a:xfrm>
      </p:grpSpPr>
      <p:sp>
        <p:nvSpPr>
          <p:cNvPr id="679" name="Google Shape;679;g14510f27666_0_647"/>
          <p:cNvSpPr txBox="1">
            <a:spLocks noGrp="1"/>
          </p:cNvSpPr>
          <p:nvPr>
            <p:ph type="title"/>
          </p:nvPr>
        </p:nvSpPr>
        <p:spPr>
          <a:xfrm>
            <a:off x="520392" y="247187"/>
            <a:ext cx="10972800" cy="5356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2400"/>
              <a:buFont typeface="Helvetica Neue Light"/>
              <a:buNone/>
              <a:defRPr sz="32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80" name="Google Shape;680;g14510f27666_0_647"/>
          <p:cNvSpPr txBox="1">
            <a:spLocks noGrp="1"/>
          </p:cNvSpPr>
          <p:nvPr>
            <p:ph type="body" idx="1"/>
          </p:nvPr>
        </p:nvSpPr>
        <p:spPr>
          <a:xfrm>
            <a:off x="609600" y="1211073"/>
            <a:ext cx="10972800" cy="4351200"/>
          </a:xfrm>
          <a:prstGeom prst="rect">
            <a:avLst/>
          </a:prstGeom>
          <a:noFill/>
          <a:ln>
            <a:noFill/>
          </a:ln>
        </p:spPr>
        <p:txBody>
          <a:bodyPr spcFirstLastPara="1" wrap="square" lIns="68575" tIns="34275" rIns="68575" bIns="34275" anchor="t" anchorCtr="0">
            <a:noAutofit/>
          </a:bodyPr>
          <a:lstStyle>
            <a:lvl1pPr marL="609585" lvl="0" indent="-457189" algn="l">
              <a:lnSpc>
                <a:spcPct val="90000"/>
              </a:lnSpc>
              <a:spcBef>
                <a:spcPts val="1067"/>
              </a:spcBef>
              <a:spcAft>
                <a:spcPts val="0"/>
              </a:spcAft>
              <a:buSzPts val="1800"/>
              <a:buChar char="▪"/>
              <a:defRPr sz="2400">
                <a:solidFill>
                  <a:schemeClr val="dk2"/>
                </a:solidFill>
              </a:defRPr>
            </a:lvl1pPr>
            <a:lvl2pPr marL="1219170" lvl="1" indent="-431789" algn="l">
              <a:lnSpc>
                <a:spcPct val="90000"/>
              </a:lnSpc>
              <a:spcBef>
                <a:spcPts val="533"/>
              </a:spcBef>
              <a:spcAft>
                <a:spcPts val="0"/>
              </a:spcAft>
              <a:buSzPts val="1500"/>
              <a:buChar char="▪"/>
              <a:defRPr sz="2000">
                <a:solidFill>
                  <a:schemeClr val="dk2"/>
                </a:solidFill>
              </a:defRPr>
            </a:lvl2pPr>
            <a:lvl3pPr marL="1828754" lvl="2" indent="-423323" algn="l">
              <a:lnSpc>
                <a:spcPct val="90000"/>
              </a:lnSpc>
              <a:spcBef>
                <a:spcPts val="533"/>
              </a:spcBef>
              <a:spcAft>
                <a:spcPts val="0"/>
              </a:spcAft>
              <a:buSzPts val="1400"/>
              <a:buChar char="▪"/>
              <a:defRPr sz="1867">
                <a:solidFill>
                  <a:schemeClr val="dk2"/>
                </a:solidFill>
              </a:defRPr>
            </a:lvl3pPr>
            <a:lvl4pPr marL="2438339" lvl="3" indent="-406390" algn="l">
              <a:lnSpc>
                <a:spcPct val="90000"/>
              </a:lnSpc>
              <a:spcBef>
                <a:spcPts val="533"/>
              </a:spcBef>
              <a:spcAft>
                <a:spcPts val="0"/>
              </a:spcAft>
              <a:buSzPts val="1200"/>
              <a:buChar char="▪"/>
              <a:defRPr sz="1600">
                <a:solidFill>
                  <a:schemeClr val="dk2"/>
                </a:solidFill>
              </a:defRPr>
            </a:lvl4pPr>
            <a:lvl5pPr marL="3047924" lvl="4" indent="-406390" algn="l">
              <a:lnSpc>
                <a:spcPct val="90000"/>
              </a:lnSpc>
              <a:spcBef>
                <a:spcPts val="533"/>
              </a:spcBef>
              <a:spcAft>
                <a:spcPts val="0"/>
              </a:spcAft>
              <a:buSzPts val="1200"/>
              <a:buChar char="▪"/>
              <a:defRPr sz="1600">
                <a:solidFill>
                  <a:schemeClr val="dk2"/>
                </a:solidFill>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681" name="Google Shape;681;g14510f27666_0_647"/>
          <p:cNvSpPr/>
          <p:nvPr/>
        </p:nvSpPr>
        <p:spPr>
          <a:xfrm>
            <a:off x="11934589" y="6038535"/>
            <a:ext cx="273200" cy="836000"/>
          </a:xfrm>
          <a:prstGeom prst="rect">
            <a:avLst/>
          </a:prstGeom>
          <a:solidFill>
            <a:schemeClr val="accent1"/>
          </a:soli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a:solidFill>
                <a:schemeClr val="lt1"/>
              </a:solidFill>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3167349431"/>
      </p:ext>
    </p:extLst>
  </p:cSld>
  <p:clrMapOvr>
    <a:masterClrMapping/>
  </p:clrMapOvr>
  <p:extLst>
    <p:ext uri="{DCECCB84-F9BA-43D5-87BE-67443E8EF086}">
      <p15:sldGuideLst xmlns:p15="http://schemas.microsoft.com/office/powerpoint/2012/main">
        <p15:guide id="1" orient="horz" pos="1620">
          <p15:clr>
            <a:srgbClr val="FBAE40"/>
          </p15:clr>
        </p15:guide>
        <p15:guide id="2" orient="horz" pos="324">
          <p15:clr>
            <a:srgbClr val="FBAE40"/>
          </p15:clr>
        </p15:guide>
      </p15:sldGuideLst>
    </p:ext>
  </p:extLst>
</p:sldLayout>
</file>

<file path=ppt/slideLayouts/slideLayout209.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682"/>
        <p:cNvGrpSpPr/>
        <p:nvPr/>
      </p:nvGrpSpPr>
      <p:grpSpPr>
        <a:xfrm>
          <a:off x="0" y="0"/>
          <a:ext cx="0" cy="0"/>
          <a:chOff x="0" y="0"/>
          <a:chExt cx="0" cy="0"/>
        </a:xfrm>
      </p:grpSpPr>
      <p:sp>
        <p:nvSpPr>
          <p:cNvPr id="683" name="Google Shape;683;g14510f27666_0_651"/>
          <p:cNvSpPr txBox="1">
            <a:spLocks noGrp="1"/>
          </p:cNvSpPr>
          <p:nvPr>
            <p:ph type="title"/>
          </p:nvPr>
        </p:nvSpPr>
        <p:spPr>
          <a:xfrm>
            <a:off x="530088" y="339111"/>
            <a:ext cx="10972800" cy="7016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84" name="Google Shape;684;g14510f27666_0_651"/>
          <p:cNvSpPr/>
          <p:nvPr/>
        </p:nvSpPr>
        <p:spPr>
          <a:xfrm>
            <a:off x="11934589" y="6038535"/>
            <a:ext cx="273200" cy="836000"/>
          </a:xfrm>
          <a:prstGeom prst="rect">
            <a:avLst/>
          </a:prstGeom>
          <a:solidFill>
            <a:schemeClr val="accent1"/>
          </a:soli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a:solidFill>
                <a:schemeClr val="lt1"/>
              </a:solidFill>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785428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Purple Product Slide">
  <p:cSld name="Purple Product Slide">
    <p:bg>
      <p:bgPr>
        <a:gradFill>
          <a:gsLst>
            <a:gs pos="0">
              <a:schemeClr val="accent3"/>
            </a:gs>
            <a:gs pos="71000">
              <a:srgbClr val="4C2275"/>
            </a:gs>
            <a:gs pos="100000">
              <a:srgbClr val="33164E"/>
            </a:gs>
          </a:gsLst>
          <a:lin ang="2700000" scaled="0"/>
        </a:gradFill>
        <a:effectLst/>
      </p:bgPr>
    </p:bg>
    <p:spTree>
      <p:nvGrpSpPr>
        <p:cNvPr id="1" name="Shape 180"/>
        <p:cNvGrpSpPr/>
        <p:nvPr/>
      </p:nvGrpSpPr>
      <p:grpSpPr>
        <a:xfrm>
          <a:off x="0" y="0"/>
          <a:ext cx="0" cy="0"/>
          <a:chOff x="0" y="0"/>
          <a:chExt cx="0" cy="0"/>
        </a:xfrm>
      </p:grpSpPr>
      <p:sp>
        <p:nvSpPr>
          <p:cNvPr id="181" name="Google Shape;181;p88"/>
          <p:cNvSpPr txBox="1">
            <a:spLocks noGrp="1"/>
          </p:cNvSpPr>
          <p:nvPr>
            <p:ph type="body" idx="1"/>
          </p:nvPr>
        </p:nvSpPr>
        <p:spPr>
          <a:xfrm>
            <a:off x="495299" y="2048254"/>
            <a:ext cx="5435549" cy="4320113"/>
          </a:xfrm>
          <a:prstGeom prst="rect">
            <a:avLst/>
          </a:prstGeom>
          <a:noFill/>
          <a:ln>
            <a:noFill/>
          </a:ln>
        </p:spPr>
        <p:txBody>
          <a:bodyPr spcFirstLastPara="1" wrap="square" lIns="0" tIns="0" rIns="0" bIns="0" anchor="t" anchorCtr="0">
            <a:noAutofit/>
          </a:bodyPr>
          <a:lstStyle>
            <a:lvl1pPr marL="457200" lvl="0" indent="-355600" algn="l">
              <a:lnSpc>
                <a:spcPct val="107000"/>
              </a:lnSpc>
              <a:spcBef>
                <a:spcPts val="0"/>
              </a:spcBef>
              <a:spcAft>
                <a:spcPts val="0"/>
              </a:spcAft>
              <a:buClr>
                <a:schemeClr val="lt1"/>
              </a:buClr>
              <a:buSzPts val="2000"/>
              <a:buFont typeface="Inter"/>
              <a:buChar char="​"/>
              <a:defRPr sz="2000">
                <a:solidFill>
                  <a:schemeClr val="lt1"/>
                </a:solidFill>
              </a:defRPr>
            </a:lvl1pPr>
            <a:lvl2pPr marL="914400" lvl="1" indent="-342900" algn="l">
              <a:lnSpc>
                <a:spcPct val="107000"/>
              </a:lnSpc>
              <a:spcBef>
                <a:spcPts val="600"/>
              </a:spcBef>
              <a:spcAft>
                <a:spcPts val="0"/>
              </a:spcAft>
              <a:buClr>
                <a:schemeClr val="lt1"/>
              </a:buClr>
              <a:buSzPts val="1800"/>
              <a:buFont typeface="Arial"/>
              <a:buChar char="•"/>
              <a:defRPr sz="1800">
                <a:solidFill>
                  <a:schemeClr val="lt1"/>
                </a:solidFill>
              </a:defRPr>
            </a:lvl2pPr>
            <a:lvl3pPr marL="1371600" lvl="2" indent="-342900" algn="l">
              <a:lnSpc>
                <a:spcPct val="107000"/>
              </a:lnSpc>
              <a:spcBef>
                <a:spcPts val="1800"/>
              </a:spcBef>
              <a:spcAft>
                <a:spcPts val="0"/>
              </a:spcAft>
              <a:buClr>
                <a:schemeClr val="lt1"/>
              </a:buClr>
              <a:buSzPts val="1800"/>
              <a:buFont typeface="Arial"/>
              <a:buChar char="•"/>
              <a:defRPr sz="1800">
                <a:solidFill>
                  <a:schemeClr val="lt1"/>
                </a:solidFill>
              </a:defRPr>
            </a:lvl3pPr>
            <a:lvl4pPr marL="1828800" lvl="3" indent="-342900" algn="l">
              <a:lnSpc>
                <a:spcPct val="107000"/>
              </a:lnSpc>
              <a:spcBef>
                <a:spcPts val="1800"/>
              </a:spcBef>
              <a:spcAft>
                <a:spcPts val="0"/>
              </a:spcAft>
              <a:buClr>
                <a:schemeClr val="lt1"/>
              </a:buClr>
              <a:buSzPts val="1800"/>
              <a:buFont typeface="Arial"/>
              <a:buChar char="•"/>
              <a:defRPr sz="1800">
                <a:solidFill>
                  <a:schemeClr val="lt1"/>
                </a:solidFill>
              </a:defRPr>
            </a:lvl4pPr>
            <a:lvl5pPr marL="2286000" lvl="4" indent="-342900" algn="l">
              <a:lnSpc>
                <a:spcPct val="107000"/>
              </a:lnSpc>
              <a:spcBef>
                <a:spcPts val="1800"/>
              </a:spcBef>
              <a:spcAft>
                <a:spcPts val="0"/>
              </a:spcAft>
              <a:buClr>
                <a:schemeClr val="lt1"/>
              </a:buClr>
              <a:buSzPts val="1800"/>
              <a:buFont typeface="Arial"/>
              <a:buChar char="•"/>
              <a:defRPr sz="1800">
                <a:solidFill>
                  <a:schemeClr val="lt1"/>
                </a:solidFill>
              </a:defRPr>
            </a:lvl5pPr>
            <a:lvl6pPr marL="2743200" lvl="5" indent="-342900" algn="l">
              <a:lnSpc>
                <a:spcPct val="96000"/>
              </a:lnSpc>
              <a:spcBef>
                <a:spcPts val="1800"/>
              </a:spcBef>
              <a:spcAft>
                <a:spcPts val="0"/>
              </a:spcAft>
              <a:buClr>
                <a:schemeClr val="dk1"/>
              </a:buClr>
              <a:buSzPts val="1800"/>
              <a:buChar char="​"/>
              <a:defRPr/>
            </a:lvl6pPr>
            <a:lvl7pPr marL="3200400" lvl="6" indent="-342900" algn="l">
              <a:lnSpc>
                <a:spcPct val="107000"/>
              </a:lnSpc>
              <a:spcBef>
                <a:spcPts val="1200"/>
              </a:spcBef>
              <a:spcAft>
                <a:spcPts val="0"/>
              </a:spcAft>
              <a:buClr>
                <a:schemeClr val="dk1"/>
              </a:buClr>
              <a:buSzPts val="1800"/>
              <a:buChar char="​"/>
              <a:defRPr/>
            </a:lvl7pPr>
            <a:lvl8pPr marL="3657600" lvl="7" indent="-342900" algn="l">
              <a:lnSpc>
                <a:spcPct val="87000"/>
              </a:lnSpc>
              <a:spcBef>
                <a:spcPts val="1800"/>
              </a:spcBef>
              <a:spcAft>
                <a:spcPts val="0"/>
              </a:spcAft>
              <a:buClr>
                <a:schemeClr val="dk1"/>
              </a:buClr>
              <a:buSzPts val="1800"/>
              <a:buChar char="​"/>
              <a:defRPr/>
            </a:lvl8pPr>
            <a:lvl9pPr marL="4114800" lvl="8" indent="-342900" algn="l">
              <a:lnSpc>
                <a:spcPct val="87000"/>
              </a:lnSpc>
              <a:spcBef>
                <a:spcPts val="1800"/>
              </a:spcBef>
              <a:spcAft>
                <a:spcPts val="0"/>
              </a:spcAft>
              <a:buClr>
                <a:schemeClr val="dk1"/>
              </a:buClr>
              <a:buSzPts val="1800"/>
              <a:buChar char="​"/>
              <a:defRPr/>
            </a:lvl9pPr>
          </a:lstStyle>
          <a:p>
            <a:endParaRPr/>
          </a:p>
        </p:txBody>
      </p:sp>
      <p:cxnSp>
        <p:nvCxnSpPr>
          <p:cNvPr id="182" name="Google Shape;182;p88"/>
          <p:cNvCxnSpPr/>
          <p:nvPr/>
        </p:nvCxnSpPr>
        <p:spPr>
          <a:xfrm>
            <a:off x="501650" y="1707921"/>
            <a:ext cx="5459960" cy="0"/>
          </a:xfrm>
          <a:prstGeom prst="straightConnector1">
            <a:avLst/>
          </a:prstGeom>
          <a:noFill/>
          <a:ln w="38100" cap="rnd" cmpd="sng">
            <a:solidFill>
              <a:schemeClr val="lt1"/>
            </a:solidFill>
            <a:prstDash val="solid"/>
            <a:round/>
            <a:headEnd type="none" w="sm" len="sm"/>
            <a:tailEnd type="none" w="sm" len="sm"/>
          </a:ln>
        </p:spPr>
      </p:cxnSp>
      <p:sp>
        <p:nvSpPr>
          <p:cNvPr id="183" name="Google Shape;183;p88"/>
          <p:cNvSpPr txBox="1">
            <a:spLocks noGrp="1"/>
          </p:cNvSpPr>
          <p:nvPr>
            <p:ph type="title"/>
          </p:nvPr>
        </p:nvSpPr>
        <p:spPr>
          <a:xfrm>
            <a:off x="495299" y="417873"/>
            <a:ext cx="5482210" cy="1137491"/>
          </a:xfrm>
          <a:prstGeom prst="rect">
            <a:avLst/>
          </a:prstGeom>
          <a:noFill/>
          <a:ln>
            <a:noFill/>
          </a:ln>
        </p:spPr>
        <p:txBody>
          <a:bodyPr spcFirstLastPara="1" wrap="square" lIns="0" tIns="0" rIns="0" bIns="0" anchor="b" anchorCtr="0">
            <a:spAutoFit/>
          </a:bodyPr>
          <a:lstStyle>
            <a:lvl1pPr lvl="0" algn="l">
              <a:lnSpc>
                <a:spcPct val="84000"/>
              </a:lnSpc>
              <a:spcBef>
                <a:spcPts val="0"/>
              </a:spcBef>
              <a:spcAft>
                <a:spcPts val="0"/>
              </a:spcAft>
              <a:buClr>
                <a:schemeClr val="lt1"/>
              </a:buClr>
              <a:buSzPts val="4400"/>
              <a:buFont typeface="Inter"/>
              <a:buNone/>
              <a:defRPr sz="4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4" name="Google Shape;184;p88"/>
          <p:cNvSpPr txBox="1">
            <a:spLocks noGrp="1"/>
          </p:cNvSpPr>
          <p:nvPr>
            <p:ph type="ftr" idx="11"/>
          </p:nvPr>
        </p:nvSpPr>
        <p:spPr>
          <a:xfrm>
            <a:off x="495299" y="6391291"/>
            <a:ext cx="6597895" cy="118174"/>
          </a:xfrm>
          <a:prstGeom prst="rect">
            <a:avLst/>
          </a:prstGeom>
          <a:noFill/>
          <a:ln>
            <a:noFill/>
          </a:ln>
        </p:spPr>
        <p:txBody>
          <a:bodyPr spcFirstLastPara="1" wrap="square" lIns="0" tIns="0" rIns="0" bIns="0" anchor="b" anchorCtr="0">
            <a:spAutoFit/>
          </a:bodyPr>
          <a:lstStyle>
            <a:lvl1pPr lvl="0" algn="l">
              <a:lnSpc>
                <a:spcPct val="96000"/>
              </a:lnSpc>
              <a:spcBef>
                <a:spcPts val="0"/>
              </a:spcBef>
              <a:spcAft>
                <a:spcPts val="0"/>
              </a:spcAft>
              <a:buClr>
                <a:srgbClr val="3253DC"/>
              </a:buClr>
              <a:buSzPts val="800"/>
              <a:buFont typeface="Arial"/>
              <a:buNone/>
              <a:defRPr sz="800">
                <a:solidFill>
                  <a:srgbClr val="C19EE3"/>
                </a:solidFill>
                <a:latin typeface="Space Mono"/>
                <a:ea typeface="Space Mono"/>
                <a:cs typeface="Space Mono"/>
                <a:sym typeface="Space Mono"/>
              </a:defRPr>
            </a:lvl1pPr>
            <a:lvl2pPr lvl="1" algn="l">
              <a:lnSpc>
                <a:spcPct val="100000"/>
              </a:lnSpc>
              <a:spcBef>
                <a:spcPts val="225"/>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5" name="Google Shape;185;p88"/>
          <p:cNvSpPr/>
          <p:nvPr/>
        </p:nvSpPr>
        <p:spPr>
          <a:xfrm>
            <a:off x="11361220" y="6446710"/>
            <a:ext cx="322664" cy="290543"/>
          </a:xfrm>
          <a:custGeom>
            <a:avLst/>
            <a:gdLst/>
            <a:ahLst/>
            <a:cxnLst/>
            <a:rect l="l" t="t" r="r" b="b"/>
            <a:pathLst>
              <a:path w="441055" h="397148" extrusionOk="0">
                <a:moveTo>
                  <a:pt x="236007" y="397148"/>
                </a:moveTo>
                <a:lnTo>
                  <a:pt x="138508" y="397148"/>
                </a:lnTo>
                <a:cubicBezTo>
                  <a:pt x="118379" y="397148"/>
                  <a:pt x="99626" y="386322"/>
                  <a:pt x="89562" y="368912"/>
                </a:cubicBezTo>
                <a:lnTo>
                  <a:pt x="7531" y="226842"/>
                </a:lnTo>
                <a:cubicBezTo>
                  <a:pt x="-2509" y="209408"/>
                  <a:pt x="-2509" y="187756"/>
                  <a:pt x="7524" y="170346"/>
                </a:cubicBezTo>
                <a:lnTo>
                  <a:pt x="89569" y="28260"/>
                </a:lnTo>
                <a:cubicBezTo>
                  <a:pt x="99618" y="10826"/>
                  <a:pt x="118379" y="0"/>
                  <a:pt x="138508" y="0"/>
                </a:cubicBezTo>
                <a:lnTo>
                  <a:pt x="302544" y="0"/>
                </a:lnTo>
                <a:cubicBezTo>
                  <a:pt x="322673" y="0"/>
                  <a:pt x="341427" y="10826"/>
                  <a:pt x="351491" y="28260"/>
                </a:cubicBezTo>
                <a:lnTo>
                  <a:pt x="433513" y="170330"/>
                </a:lnTo>
                <a:cubicBezTo>
                  <a:pt x="443569" y="187748"/>
                  <a:pt x="443569" y="209408"/>
                  <a:pt x="433513" y="226842"/>
                </a:cubicBezTo>
                <a:lnTo>
                  <a:pt x="412300" y="260664"/>
                </a:lnTo>
                <a:cubicBezTo>
                  <a:pt x="402425" y="277776"/>
                  <a:pt x="383663" y="288594"/>
                  <a:pt x="363527" y="288594"/>
                </a:cubicBezTo>
                <a:lnTo>
                  <a:pt x="265902" y="288594"/>
                </a:lnTo>
                <a:lnTo>
                  <a:pt x="319271" y="198519"/>
                </a:lnTo>
                <a:lnTo>
                  <a:pt x="269901" y="113040"/>
                </a:lnTo>
                <a:lnTo>
                  <a:pt x="171136" y="113040"/>
                </a:lnTo>
                <a:lnTo>
                  <a:pt x="121742" y="198582"/>
                </a:lnTo>
                <a:lnTo>
                  <a:pt x="236007" y="397148"/>
                </a:lnTo>
                <a:lnTo>
                  <a:pt x="236007" y="39714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186" name="Google Shape;186;p88"/>
          <p:cNvSpPr txBox="1"/>
          <p:nvPr/>
        </p:nvSpPr>
        <p:spPr>
          <a:xfrm>
            <a:off x="11020094" y="6509226"/>
            <a:ext cx="187552" cy="145424"/>
          </a:xfrm>
          <a:prstGeom prst="rect">
            <a:avLst/>
          </a:prstGeom>
          <a:noFill/>
          <a:ln>
            <a:noFill/>
          </a:ln>
        </p:spPr>
        <p:txBody>
          <a:bodyPr spcFirstLastPara="1" wrap="square" lIns="0" tIns="0" rIns="0" bIns="0" anchor="b" anchorCtr="0">
            <a:spAutoFit/>
          </a:bodyPr>
          <a:lstStyle/>
          <a:p>
            <a:pPr marL="0" marR="0" lvl="0" indent="0" algn="r" rtl="0">
              <a:lnSpc>
                <a:spcPct val="125000"/>
              </a:lnSpc>
              <a:spcBef>
                <a:spcPts val="0"/>
              </a:spcBef>
              <a:spcAft>
                <a:spcPts val="0"/>
              </a:spcAft>
              <a:buClr>
                <a:srgbClr val="000000"/>
              </a:buClr>
              <a:buSzPts val="800"/>
              <a:buFont typeface="Arial"/>
              <a:buNone/>
            </a:pPr>
            <a:fld id="{00000000-1234-1234-1234-123412341234}" type="slidenum">
              <a:rPr lang="en-US" sz="800" b="0" i="0" u="none" strike="noStrike" cap="none">
                <a:solidFill>
                  <a:srgbClr val="C19EE3"/>
                </a:solidFill>
                <a:latin typeface="Space Mono"/>
                <a:ea typeface="Space Mono"/>
                <a:cs typeface="Space Mono"/>
                <a:sym typeface="Space Mono"/>
              </a:rPr>
              <a:t>‹#›</a:t>
            </a:fld>
            <a:endParaRPr sz="800" b="0" i="0" u="none" strike="noStrike" cap="none">
              <a:solidFill>
                <a:srgbClr val="C19EE3"/>
              </a:solidFill>
              <a:latin typeface="Space Mono"/>
              <a:ea typeface="Space Mono"/>
              <a:cs typeface="Space Mono"/>
              <a:sym typeface="Space Mono"/>
            </a:endParaRPr>
          </a:p>
        </p:txBody>
      </p:sp>
      <p:sp>
        <p:nvSpPr>
          <p:cNvPr id="187" name="Google Shape;187;p88"/>
          <p:cNvSpPr txBox="1"/>
          <p:nvPr/>
        </p:nvSpPr>
        <p:spPr>
          <a:xfrm>
            <a:off x="495299" y="6505117"/>
            <a:ext cx="3773458" cy="158248"/>
          </a:xfrm>
          <a:prstGeom prst="rect">
            <a:avLst/>
          </a:prstGeom>
          <a:noFill/>
          <a:ln>
            <a:noFill/>
          </a:ln>
        </p:spPr>
        <p:txBody>
          <a:bodyPr spcFirstLastPara="1" wrap="square" lIns="0" tIns="0" rIns="0" bIns="0" anchor="b" anchorCtr="0">
            <a:spAutoFit/>
          </a:bodyPr>
          <a:lstStyle/>
          <a:p>
            <a:pPr marL="0" marR="0" lvl="0" indent="0" algn="l" rtl="0">
              <a:lnSpc>
                <a:spcPct val="96000"/>
              </a:lnSpc>
              <a:spcBef>
                <a:spcPts val="0"/>
              </a:spcBef>
              <a:spcAft>
                <a:spcPts val="0"/>
              </a:spcAft>
              <a:buClr>
                <a:srgbClr val="3253DC"/>
              </a:buClr>
              <a:buSzPts val="1600"/>
              <a:buFont typeface="Arial"/>
              <a:buNone/>
            </a:pPr>
            <a:r>
              <a:rPr lang="en-US" sz="1600" b="0" i="0" u="none" strike="noStrike" cap="none" baseline="-25000">
                <a:solidFill>
                  <a:srgbClr val="C19EE3"/>
                </a:solidFill>
                <a:latin typeface="Space Mono"/>
                <a:ea typeface="Space Mono"/>
                <a:cs typeface="Space Mono"/>
                <a:sym typeface="Space Mono"/>
              </a:rPr>
              <a:t>©</a:t>
            </a:r>
            <a:r>
              <a:rPr lang="en-US" sz="400" b="0" i="0" u="none" strike="noStrike" cap="none" baseline="-25000">
                <a:solidFill>
                  <a:srgbClr val="C19EE3"/>
                </a:solidFill>
                <a:latin typeface="Space Mono"/>
                <a:ea typeface="Space Mono"/>
                <a:cs typeface="Space Mono"/>
                <a:sym typeface="Space Mono"/>
              </a:rPr>
              <a:t> </a:t>
            </a:r>
            <a:r>
              <a:rPr lang="en-US" sz="800" b="0" i="0" u="none" strike="noStrike" cap="none">
                <a:solidFill>
                  <a:srgbClr val="C19EE3"/>
                </a:solidFill>
                <a:latin typeface="Space Mono"/>
                <a:ea typeface="Space Mono"/>
                <a:cs typeface="Space Mono"/>
                <a:sym typeface="Space Mono"/>
              </a:rPr>
              <a:t>PureStorage 2020  </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685"/>
        <p:cNvGrpSpPr/>
        <p:nvPr/>
      </p:nvGrpSpPr>
      <p:grpSpPr>
        <a:xfrm>
          <a:off x="0" y="0"/>
          <a:ext cx="0" cy="0"/>
          <a:chOff x="0" y="0"/>
          <a:chExt cx="0" cy="0"/>
        </a:xfrm>
      </p:grpSpPr>
      <p:sp>
        <p:nvSpPr>
          <p:cNvPr id="686" name="Google Shape;686;g14510f27666_0_654"/>
          <p:cNvSpPr txBox="1">
            <a:spLocks noGrp="1"/>
          </p:cNvSpPr>
          <p:nvPr>
            <p:ph type="title"/>
          </p:nvPr>
        </p:nvSpPr>
        <p:spPr>
          <a:xfrm>
            <a:off x="838200" y="4233"/>
            <a:ext cx="10515600" cy="1258800"/>
          </a:xfrm>
          <a:prstGeom prst="rect">
            <a:avLst/>
          </a:prstGeom>
          <a:noFill/>
          <a:ln>
            <a:noFill/>
          </a:ln>
        </p:spPr>
        <p:txBody>
          <a:bodyPr spcFirstLastPara="1" wrap="square" lIns="0" tIns="0" rIns="0" bIns="0" anchor="b" anchorCtr="0">
            <a:noAutofit/>
          </a:bodyPr>
          <a:lstStyle>
            <a:lvl1pPr lvl="0" algn="l">
              <a:lnSpc>
                <a:spcPct val="68000"/>
              </a:lnSpc>
              <a:spcBef>
                <a:spcPts val="0"/>
              </a:spcBef>
              <a:spcAft>
                <a:spcPts val="0"/>
              </a:spcAft>
              <a:buSzPts val="2600"/>
              <a:buNone/>
              <a:defRPr/>
            </a:lvl1pPr>
            <a:lvl2pPr lvl="1" algn="l">
              <a:lnSpc>
                <a:spcPct val="80000"/>
              </a:lnSpc>
              <a:spcBef>
                <a:spcPts val="0"/>
              </a:spcBef>
              <a:spcAft>
                <a:spcPts val="0"/>
              </a:spcAft>
              <a:buSzPts val="1100"/>
              <a:buNone/>
              <a:defRPr/>
            </a:lvl2pPr>
            <a:lvl3pPr lvl="2" algn="l">
              <a:lnSpc>
                <a:spcPct val="80000"/>
              </a:lnSpc>
              <a:spcBef>
                <a:spcPts val="0"/>
              </a:spcBef>
              <a:spcAft>
                <a:spcPts val="0"/>
              </a:spcAft>
              <a:buSzPts val="1100"/>
              <a:buNone/>
              <a:defRPr/>
            </a:lvl3pPr>
            <a:lvl4pPr lvl="3" algn="l">
              <a:lnSpc>
                <a:spcPct val="80000"/>
              </a:lnSpc>
              <a:spcBef>
                <a:spcPts val="0"/>
              </a:spcBef>
              <a:spcAft>
                <a:spcPts val="0"/>
              </a:spcAft>
              <a:buSzPts val="1100"/>
              <a:buNone/>
              <a:defRPr/>
            </a:lvl4pPr>
            <a:lvl5pPr lvl="4" algn="l">
              <a:lnSpc>
                <a:spcPct val="80000"/>
              </a:lnSpc>
              <a:spcBef>
                <a:spcPts val="0"/>
              </a:spcBef>
              <a:spcAft>
                <a:spcPts val="0"/>
              </a:spcAft>
              <a:buSzPts val="1100"/>
              <a:buNone/>
              <a:defRPr/>
            </a:lvl5pPr>
            <a:lvl6pPr lvl="5" algn="l">
              <a:lnSpc>
                <a:spcPct val="80000"/>
              </a:lnSpc>
              <a:spcBef>
                <a:spcPts val="0"/>
              </a:spcBef>
              <a:spcAft>
                <a:spcPts val="0"/>
              </a:spcAft>
              <a:buSzPts val="1100"/>
              <a:buNone/>
              <a:defRPr/>
            </a:lvl6pPr>
            <a:lvl7pPr lvl="6" algn="l">
              <a:lnSpc>
                <a:spcPct val="80000"/>
              </a:lnSpc>
              <a:spcBef>
                <a:spcPts val="0"/>
              </a:spcBef>
              <a:spcAft>
                <a:spcPts val="0"/>
              </a:spcAft>
              <a:buSzPts val="1100"/>
              <a:buNone/>
              <a:defRPr/>
            </a:lvl7pPr>
            <a:lvl8pPr lvl="7" algn="l">
              <a:lnSpc>
                <a:spcPct val="80000"/>
              </a:lnSpc>
              <a:spcBef>
                <a:spcPts val="0"/>
              </a:spcBef>
              <a:spcAft>
                <a:spcPts val="0"/>
              </a:spcAft>
              <a:buSzPts val="1100"/>
              <a:buNone/>
              <a:defRPr/>
            </a:lvl8pPr>
            <a:lvl9pPr lvl="8" algn="l">
              <a:lnSpc>
                <a:spcPct val="80000"/>
              </a:lnSpc>
              <a:spcBef>
                <a:spcPts val="0"/>
              </a:spcBef>
              <a:spcAft>
                <a:spcPts val="0"/>
              </a:spcAft>
              <a:buSzPts val="1100"/>
              <a:buNone/>
              <a:defRPr/>
            </a:lvl9pPr>
          </a:lstStyle>
          <a:p>
            <a:endParaRPr/>
          </a:p>
        </p:txBody>
      </p:sp>
    </p:spTree>
    <p:extLst>
      <p:ext uri="{BB962C8B-B14F-4D97-AF65-F5344CB8AC3E}">
        <p14:creationId xmlns:p14="http://schemas.microsoft.com/office/powerpoint/2010/main" val="424686741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687"/>
        <p:cNvGrpSpPr/>
        <p:nvPr/>
      </p:nvGrpSpPr>
      <p:grpSpPr>
        <a:xfrm>
          <a:off x="0" y="0"/>
          <a:ext cx="0" cy="0"/>
          <a:chOff x="0" y="0"/>
          <a:chExt cx="0" cy="0"/>
        </a:xfrm>
      </p:grpSpPr>
      <p:sp>
        <p:nvSpPr>
          <p:cNvPr id="688" name="Google Shape;688;g14510f27666_0_656"/>
          <p:cNvSpPr txBox="1">
            <a:spLocks noGrp="1"/>
          </p:cNvSpPr>
          <p:nvPr>
            <p:ph type="title"/>
          </p:nvPr>
        </p:nvSpPr>
        <p:spPr>
          <a:xfrm>
            <a:off x="415600" y="593367"/>
            <a:ext cx="11360800" cy="763600"/>
          </a:xfrm>
          <a:prstGeom prst="rect">
            <a:avLst/>
          </a:prstGeom>
          <a:noFill/>
          <a:ln>
            <a:noFill/>
          </a:ln>
        </p:spPr>
        <p:txBody>
          <a:bodyPr spcFirstLastPara="1" wrap="square" lIns="0" tIns="0" rIns="0" bIns="0" anchor="b" anchorCtr="0">
            <a:noAutofit/>
          </a:bodyPr>
          <a:lstStyle>
            <a:lvl1pPr lvl="0" algn="l">
              <a:lnSpc>
                <a:spcPct val="84000"/>
              </a:lnSpc>
              <a:spcBef>
                <a:spcPts val="0"/>
              </a:spcBef>
              <a:spcAft>
                <a:spcPts val="0"/>
              </a:spcAft>
              <a:buSzPts val="26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89" name="Google Shape;689;g14510f27666_0_656"/>
          <p:cNvSpPr txBox="1">
            <a:spLocks noGrp="1"/>
          </p:cNvSpPr>
          <p:nvPr>
            <p:ph type="body" idx="1"/>
          </p:nvPr>
        </p:nvSpPr>
        <p:spPr>
          <a:xfrm>
            <a:off x="415600" y="1536633"/>
            <a:ext cx="11360800" cy="4555200"/>
          </a:xfrm>
          <a:prstGeom prst="rect">
            <a:avLst/>
          </a:prstGeom>
          <a:noFill/>
          <a:ln>
            <a:noFill/>
          </a:ln>
        </p:spPr>
        <p:txBody>
          <a:bodyPr spcFirstLastPara="1" wrap="square" lIns="0" tIns="0" rIns="0" bIns="0" anchor="t" anchorCtr="0">
            <a:noAutofit/>
          </a:bodyPr>
          <a:lstStyle>
            <a:lvl1pPr marL="609585" lvl="0" indent="-440256" algn="l">
              <a:lnSpc>
                <a:spcPct val="107000"/>
              </a:lnSpc>
              <a:spcBef>
                <a:spcPts val="1200"/>
              </a:spcBef>
              <a:spcAft>
                <a:spcPts val="0"/>
              </a:spcAft>
              <a:buSzPts val="1600"/>
              <a:buChar char="•"/>
              <a:defRPr/>
            </a:lvl1pPr>
            <a:lvl2pPr marL="1219170" lvl="1" indent="-440256" algn="l">
              <a:lnSpc>
                <a:spcPct val="107000"/>
              </a:lnSpc>
              <a:spcBef>
                <a:spcPts val="0"/>
              </a:spcBef>
              <a:spcAft>
                <a:spcPts val="0"/>
              </a:spcAft>
              <a:buSzPts val="1600"/>
              <a:buChar char="•"/>
              <a:defRPr/>
            </a:lvl2pPr>
            <a:lvl3pPr marL="1828754" lvl="2" indent="-423323" algn="l">
              <a:lnSpc>
                <a:spcPct val="107000"/>
              </a:lnSpc>
              <a:spcBef>
                <a:spcPts val="0"/>
              </a:spcBef>
              <a:spcAft>
                <a:spcPts val="0"/>
              </a:spcAft>
              <a:buSzPts val="1400"/>
              <a:buChar char="•"/>
              <a:defRPr/>
            </a:lvl3pPr>
            <a:lvl4pPr marL="2438339" lvl="3" indent="-423323" algn="l">
              <a:lnSpc>
                <a:spcPct val="107000"/>
              </a:lnSpc>
              <a:spcBef>
                <a:spcPts val="0"/>
              </a:spcBef>
              <a:spcAft>
                <a:spcPts val="0"/>
              </a:spcAft>
              <a:buSzPts val="1400"/>
              <a:buChar char="•"/>
              <a:defRPr/>
            </a:lvl4pPr>
            <a:lvl5pPr marL="3047924" lvl="4" indent="-482588" algn="l">
              <a:lnSpc>
                <a:spcPct val="96000"/>
              </a:lnSpc>
              <a:spcBef>
                <a:spcPts val="1867"/>
              </a:spcBef>
              <a:spcAft>
                <a:spcPts val="0"/>
              </a:spcAft>
              <a:buSzPts val="2100"/>
              <a:buChar char="​"/>
              <a:defRPr/>
            </a:lvl5pPr>
            <a:lvl6pPr marL="3657509" lvl="5" indent="-440256" algn="l">
              <a:lnSpc>
                <a:spcPct val="96000"/>
              </a:lnSpc>
              <a:spcBef>
                <a:spcPts val="0"/>
              </a:spcBef>
              <a:spcAft>
                <a:spcPts val="0"/>
              </a:spcAft>
              <a:buSzPts val="1600"/>
              <a:buChar char="​"/>
              <a:defRPr/>
            </a:lvl6pPr>
            <a:lvl7pPr marL="4267093" lvl="6" indent="-406390" algn="l">
              <a:lnSpc>
                <a:spcPct val="107000"/>
              </a:lnSpc>
              <a:spcBef>
                <a:spcPts val="1200"/>
              </a:spcBef>
              <a:spcAft>
                <a:spcPts val="0"/>
              </a:spcAft>
              <a:buSzPts val="1200"/>
              <a:buChar char="​"/>
              <a:defRPr/>
            </a:lvl7pPr>
            <a:lvl8pPr marL="4876678" lvl="7" indent="-651917" algn="l">
              <a:lnSpc>
                <a:spcPct val="87000"/>
              </a:lnSpc>
              <a:spcBef>
                <a:spcPts val="1867"/>
              </a:spcBef>
              <a:spcAft>
                <a:spcPts val="0"/>
              </a:spcAft>
              <a:buSzPts val="4100"/>
              <a:buChar char="​"/>
              <a:defRPr/>
            </a:lvl8pPr>
            <a:lvl9pPr marL="5486263" lvl="8" indent="-736582" algn="l">
              <a:lnSpc>
                <a:spcPct val="87000"/>
              </a:lnSpc>
              <a:spcBef>
                <a:spcPts val="1867"/>
              </a:spcBef>
              <a:spcAft>
                <a:spcPts val="0"/>
              </a:spcAft>
              <a:buSzPts val="5100"/>
              <a:buChar char="​"/>
              <a:defRPr/>
            </a:lvl9pPr>
          </a:lstStyle>
          <a:p>
            <a:endParaRPr/>
          </a:p>
        </p:txBody>
      </p:sp>
      <p:sp>
        <p:nvSpPr>
          <p:cNvPr id="690" name="Google Shape;690;g14510f27666_0_65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9694259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urple Image Right">
  <p:cSld name="Purple Image Right">
    <p:spTree>
      <p:nvGrpSpPr>
        <p:cNvPr id="1" name="Shape 188"/>
        <p:cNvGrpSpPr/>
        <p:nvPr/>
      </p:nvGrpSpPr>
      <p:grpSpPr>
        <a:xfrm>
          <a:off x="0" y="0"/>
          <a:ext cx="0" cy="0"/>
          <a:chOff x="0" y="0"/>
          <a:chExt cx="0" cy="0"/>
        </a:xfrm>
      </p:grpSpPr>
      <p:sp>
        <p:nvSpPr>
          <p:cNvPr id="189" name="Google Shape;189;p89"/>
          <p:cNvSpPr/>
          <p:nvPr/>
        </p:nvSpPr>
        <p:spPr>
          <a:xfrm>
            <a:off x="0" y="0"/>
            <a:ext cx="4658374" cy="6858000"/>
          </a:xfrm>
          <a:prstGeom prst="rect">
            <a:avLst/>
          </a:prstGeom>
          <a:gradFill>
            <a:gsLst>
              <a:gs pos="0">
                <a:schemeClr val="accent3"/>
              </a:gs>
              <a:gs pos="71000">
                <a:srgbClr val="4C2275"/>
              </a:gs>
              <a:gs pos="100000">
                <a:srgbClr val="33164E"/>
              </a:gs>
            </a:gsLst>
            <a:lin ang="8100000" scaled="0"/>
          </a:gradFill>
          <a:ln>
            <a:noFill/>
          </a:ln>
        </p:spPr>
        <p:txBody>
          <a:bodyPr spcFirstLastPara="1" wrap="square" lIns="91425" tIns="45700" rIns="91425" bIns="45700" anchor="ctr" anchorCtr="0">
            <a:noAutofit/>
          </a:bodyPr>
          <a:lstStyle/>
          <a:p>
            <a:pPr marL="0" marR="0" lvl="0" indent="0" algn="ctr" rtl="0">
              <a:lnSpc>
                <a:spcPct val="96000"/>
              </a:lnSpc>
              <a:spcBef>
                <a:spcPts val="0"/>
              </a:spcBef>
              <a:spcAft>
                <a:spcPts val="0"/>
              </a:spcAft>
              <a:buClr>
                <a:srgbClr val="000000"/>
              </a:buClr>
              <a:buSzPts val="1800"/>
              <a:buFont typeface="Arial"/>
              <a:buNone/>
            </a:pPr>
            <a:endParaRPr sz="1800" b="0" i="0" u="none" strike="noStrike" cap="none">
              <a:solidFill>
                <a:schemeClr val="lt1"/>
              </a:solidFill>
              <a:latin typeface="Inter"/>
              <a:ea typeface="Inter"/>
              <a:cs typeface="Inter"/>
              <a:sym typeface="Inter"/>
            </a:endParaRPr>
          </a:p>
        </p:txBody>
      </p:sp>
      <p:sp>
        <p:nvSpPr>
          <p:cNvPr id="190" name="Google Shape;190;p89"/>
          <p:cNvSpPr>
            <a:spLocks noGrp="1"/>
          </p:cNvSpPr>
          <p:nvPr>
            <p:ph type="pic" idx="2"/>
          </p:nvPr>
        </p:nvSpPr>
        <p:spPr>
          <a:xfrm>
            <a:off x="4658374" y="0"/>
            <a:ext cx="7533626" cy="6858000"/>
          </a:xfrm>
          <a:prstGeom prst="rect">
            <a:avLst/>
          </a:prstGeom>
          <a:noFill/>
          <a:ln>
            <a:noFill/>
          </a:ln>
        </p:spPr>
        <p:txBody>
          <a:bodyPr spcFirstLastPara="1" wrap="square" lIns="0" tIns="0" rIns="0" bIns="0" anchor="ctr" anchorCtr="0">
            <a:noAutofit/>
          </a:bodyPr>
          <a:lstStyle>
            <a:lvl1pPr marR="0" lvl="0" algn="ctr" rtl="0">
              <a:lnSpc>
                <a:spcPct val="107000"/>
              </a:lnSpc>
              <a:spcBef>
                <a:spcPts val="1200"/>
              </a:spcBef>
              <a:spcAft>
                <a:spcPts val="0"/>
              </a:spcAft>
              <a:buClr>
                <a:schemeClr val="accent1"/>
              </a:buClr>
              <a:buSzPts val="2100"/>
              <a:buFont typeface="Arial"/>
              <a:buNone/>
              <a:defRPr sz="2100" b="0" i="0" u="none" strike="noStrike" cap="none">
                <a:solidFill>
                  <a:schemeClr val="dk1"/>
                </a:solidFill>
                <a:latin typeface="Inter"/>
                <a:ea typeface="Inter"/>
                <a:cs typeface="Inter"/>
                <a:sym typeface="Inter"/>
              </a:defRPr>
            </a:lvl1pPr>
            <a:lvl2pPr marR="0" lvl="1" algn="l" rtl="0">
              <a:lnSpc>
                <a:spcPct val="107000"/>
              </a:lnSpc>
              <a:spcBef>
                <a:spcPts val="0"/>
              </a:spcBef>
              <a:spcAft>
                <a:spcPts val="0"/>
              </a:spcAft>
              <a:buClr>
                <a:srgbClr val="262626"/>
              </a:buClr>
              <a:buSzPts val="2100"/>
              <a:buFont typeface="Arial"/>
              <a:buChar char="•"/>
              <a:defRPr sz="2100" b="0" i="0" u="none" strike="noStrike" cap="none">
                <a:solidFill>
                  <a:schemeClr val="dk1"/>
                </a:solidFill>
                <a:latin typeface="Inter"/>
                <a:ea typeface="Inter"/>
                <a:cs typeface="Inter"/>
                <a:sym typeface="Inter"/>
              </a:defRPr>
            </a:lvl2pPr>
            <a:lvl3pPr marR="0" lvl="2" algn="l" rtl="0">
              <a:lnSpc>
                <a:spcPct val="107000"/>
              </a:lnSpc>
              <a:spcBef>
                <a:spcPts val="0"/>
              </a:spcBef>
              <a:spcAft>
                <a:spcPts val="0"/>
              </a:spcAft>
              <a:buClr>
                <a:srgbClr val="262626"/>
              </a:buClr>
              <a:buSzPts val="1800"/>
              <a:buFont typeface="Helvetica Neue"/>
              <a:buChar char="•"/>
              <a:defRPr sz="1800" b="0" i="0" u="none" strike="noStrike" cap="none">
                <a:solidFill>
                  <a:schemeClr val="dk1"/>
                </a:solidFill>
                <a:latin typeface="Inter"/>
                <a:ea typeface="Inter"/>
                <a:cs typeface="Inter"/>
                <a:sym typeface="Inter"/>
              </a:defRPr>
            </a:lvl3pPr>
            <a:lvl4pPr marR="0" lvl="3" algn="l" rtl="0">
              <a:lnSpc>
                <a:spcPct val="107000"/>
              </a:lnSpc>
              <a:spcBef>
                <a:spcPts val="0"/>
              </a:spcBef>
              <a:spcAft>
                <a:spcPts val="0"/>
              </a:spcAft>
              <a:buClr>
                <a:srgbClr val="262626"/>
              </a:buClr>
              <a:buSzPts val="1800"/>
              <a:buFont typeface="Arial"/>
              <a:buChar char="•"/>
              <a:defRPr sz="1800" b="0" i="0" u="none" strike="noStrike" cap="none">
                <a:solidFill>
                  <a:schemeClr val="dk1"/>
                </a:solidFill>
                <a:latin typeface="Inter"/>
                <a:ea typeface="Inter"/>
                <a:cs typeface="Inter"/>
                <a:sym typeface="Inter"/>
              </a:defRPr>
            </a:lvl4pPr>
            <a:lvl5pPr marR="0" lvl="4" algn="l" rtl="0">
              <a:lnSpc>
                <a:spcPct val="96000"/>
              </a:lnSpc>
              <a:spcBef>
                <a:spcPts val="1800"/>
              </a:spcBef>
              <a:spcAft>
                <a:spcPts val="0"/>
              </a:spcAft>
              <a:buClr>
                <a:srgbClr val="595959"/>
              </a:buClr>
              <a:buSzPts val="2800"/>
              <a:buFont typeface="Helvetica Neue"/>
              <a:buChar char="​"/>
              <a:defRPr sz="2800" b="0" i="0" u="none" strike="noStrike" cap="none">
                <a:solidFill>
                  <a:schemeClr val="dk1"/>
                </a:solidFill>
                <a:latin typeface="Inter"/>
                <a:ea typeface="Inter"/>
                <a:cs typeface="Inter"/>
                <a:sym typeface="Inter"/>
              </a:defRPr>
            </a:lvl5pPr>
            <a:lvl6pPr marR="0" lvl="5" algn="l" rtl="0">
              <a:lnSpc>
                <a:spcPct val="96000"/>
              </a:lnSpc>
              <a:spcBef>
                <a:spcPts val="0"/>
              </a:spcBef>
              <a:spcAft>
                <a:spcPts val="0"/>
              </a:spcAft>
              <a:buClr>
                <a:schemeClr val="dk1"/>
              </a:buClr>
              <a:buSzPts val="2100"/>
              <a:buFont typeface="Helvetica Neue"/>
              <a:buChar char="​"/>
              <a:defRPr sz="2100" b="0" i="0" u="none" strike="noStrike" cap="none">
                <a:solidFill>
                  <a:schemeClr val="dk1"/>
                </a:solidFill>
                <a:latin typeface="Inter"/>
                <a:ea typeface="Inter"/>
                <a:cs typeface="Inter"/>
                <a:sym typeface="Inter"/>
              </a:defRPr>
            </a:lvl6pPr>
            <a:lvl7pPr marR="0" lvl="6" algn="l" rtl="0">
              <a:lnSpc>
                <a:spcPct val="107000"/>
              </a:lnSpc>
              <a:spcBef>
                <a:spcPts val="1200"/>
              </a:spcBef>
              <a:spcAft>
                <a:spcPts val="0"/>
              </a:spcAft>
              <a:buClr>
                <a:schemeClr val="dk1"/>
              </a:buClr>
              <a:buSzPts val="1600"/>
              <a:buFont typeface="Helvetica Neue"/>
              <a:buChar char="​"/>
              <a:defRPr sz="1600" b="0" i="0" u="none" strike="noStrike" cap="none">
                <a:solidFill>
                  <a:schemeClr val="dk1"/>
                </a:solidFill>
                <a:latin typeface="Inter"/>
                <a:ea typeface="Inter"/>
                <a:cs typeface="Inter"/>
                <a:sym typeface="Inter"/>
              </a:defRPr>
            </a:lvl7pPr>
            <a:lvl8pPr marR="0" lvl="7" algn="l" rtl="0">
              <a:lnSpc>
                <a:spcPct val="87000"/>
              </a:lnSpc>
              <a:spcBef>
                <a:spcPts val="1800"/>
              </a:spcBef>
              <a:spcAft>
                <a:spcPts val="0"/>
              </a:spcAft>
              <a:buClr>
                <a:schemeClr val="dk1"/>
              </a:buClr>
              <a:buSzPts val="5500"/>
              <a:buFont typeface="Helvetica Neue"/>
              <a:buChar char="​"/>
              <a:defRPr sz="5500" b="0" i="0" u="none" strike="noStrike" cap="none">
                <a:solidFill>
                  <a:schemeClr val="dk1"/>
                </a:solidFill>
                <a:latin typeface="Inter"/>
                <a:ea typeface="Inter"/>
                <a:cs typeface="Inter"/>
                <a:sym typeface="Inter"/>
              </a:defRPr>
            </a:lvl8pPr>
            <a:lvl9pPr marR="0" lvl="8" algn="l" rtl="0">
              <a:lnSpc>
                <a:spcPct val="87000"/>
              </a:lnSpc>
              <a:spcBef>
                <a:spcPts val="1800"/>
              </a:spcBef>
              <a:spcAft>
                <a:spcPts val="0"/>
              </a:spcAft>
              <a:buClr>
                <a:schemeClr val="dk1"/>
              </a:buClr>
              <a:buSzPts val="6800"/>
              <a:buFont typeface="Helvetica Neue"/>
              <a:buChar char="​"/>
              <a:defRPr sz="6800" b="0" i="0" u="none" strike="noStrike" cap="none">
                <a:solidFill>
                  <a:schemeClr val="dk1"/>
                </a:solidFill>
                <a:latin typeface="Inter"/>
                <a:ea typeface="Inter"/>
                <a:cs typeface="Inter"/>
                <a:sym typeface="Inter"/>
              </a:defRPr>
            </a:lvl9pPr>
          </a:lstStyle>
          <a:p>
            <a:endParaRPr/>
          </a:p>
        </p:txBody>
      </p:sp>
      <p:sp>
        <p:nvSpPr>
          <p:cNvPr id="191" name="Google Shape;191;p89"/>
          <p:cNvSpPr txBox="1">
            <a:spLocks noGrp="1"/>
          </p:cNvSpPr>
          <p:nvPr>
            <p:ph type="body" idx="1"/>
          </p:nvPr>
        </p:nvSpPr>
        <p:spPr>
          <a:xfrm>
            <a:off x="495300" y="4743450"/>
            <a:ext cx="3556000" cy="1657341"/>
          </a:xfrm>
          <a:prstGeom prst="rect">
            <a:avLst/>
          </a:prstGeom>
          <a:noFill/>
          <a:ln>
            <a:noFill/>
          </a:ln>
        </p:spPr>
        <p:txBody>
          <a:bodyPr spcFirstLastPara="1" wrap="square" lIns="0" tIns="0" rIns="0" bIns="0" anchor="t" anchorCtr="0">
            <a:noAutofit/>
          </a:bodyPr>
          <a:lstStyle>
            <a:lvl1pPr marL="457200" lvl="0" indent="-228600" algn="l">
              <a:lnSpc>
                <a:spcPct val="96000"/>
              </a:lnSpc>
              <a:spcBef>
                <a:spcPts val="1200"/>
              </a:spcBef>
              <a:spcAft>
                <a:spcPts val="0"/>
              </a:spcAft>
              <a:buClr>
                <a:schemeClr val="lt1"/>
              </a:buClr>
              <a:buSzPts val="1800"/>
              <a:buNone/>
              <a:defRPr sz="1800">
                <a:solidFill>
                  <a:schemeClr val="lt1"/>
                </a:solidFill>
              </a:defRPr>
            </a:lvl1pPr>
            <a:lvl2pPr marL="914400" lvl="1" indent="-228600" algn="l">
              <a:lnSpc>
                <a:spcPct val="107000"/>
              </a:lnSpc>
              <a:spcBef>
                <a:spcPts val="0"/>
              </a:spcBef>
              <a:spcAft>
                <a:spcPts val="0"/>
              </a:spcAft>
              <a:buClr>
                <a:schemeClr val="lt1"/>
              </a:buClr>
              <a:buSzPts val="2100"/>
              <a:buNone/>
              <a:defRPr>
                <a:solidFill>
                  <a:schemeClr val="lt1"/>
                </a:solidFill>
              </a:defRPr>
            </a:lvl2pPr>
            <a:lvl3pPr marL="1371600" lvl="2" indent="-228600" algn="l">
              <a:lnSpc>
                <a:spcPct val="107000"/>
              </a:lnSpc>
              <a:spcBef>
                <a:spcPts val="0"/>
              </a:spcBef>
              <a:spcAft>
                <a:spcPts val="0"/>
              </a:spcAft>
              <a:buClr>
                <a:schemeClr val="lt1"/>
              </a:buClr>
              <a:buSzPts val="1800"/>
              <a:buNone/>
              <a:defRPr>
                <a:solidFill>
                  <a:schemeClr val="lt1"/>
                </a:solidFill>
              </a:defRPr>
            </a:lvl3pPr>
            <a:lvl4pPr marL="1828800" lvl="3" indent="-228600" algn="l">
              <a:lnSpc>
                <a:spcPct val="107000"/>
              </a:lnSpc>
              <a:spcBef>
                <a:spcPts val="0"/>
              </a:spcBef>
              <a:spcAft>
                <a:spcPts val="0"/>
              </a:spcAft>
              <a:buClr>
                <a:schemeClr val="lt1"/>
              </a:buClr>
              <a:buSzPts val="1800"/>
              <a:buNone/>
              <a:defRPr>
                <a:solidFill>
                  <a:schemeClr val="lt1"/>
                </a:solidFill>
              </a:defRPr>
            </a:lvl4pPr>
            <a:lvl5pPr marL="2286000" lvl="4" indent="-228600" algn="l">
              <a:lnSpc>
                <a:spcPct val="96000"/>
              </a:lnSpc>
              <a:spcBef>
                <a:spcPts val="1800"/>
              </a:spcBef>
              <a:spcAft>
                <a:spcPts val="0"/>
              </a:spcAft>
              <a:buSzPts val="2800"/>
              <a:buFont typeface="Arial"/>
              <a:buNone/>
              <a:defRPr>
                <a:solidFill>
                  <a:schemeClr val="lt1"/>
                </a:solidFill>
              </a:defRPr>
            </a:lvl5pPr>
            <a:lvl6pPr marL="2743200" lvl="5" indent="-228600" algn="l">
              <a:lnSpc>
                <a:spcPct val="96000"/>
              </a:lnSpc>
              <a:spcBef>
                <a:spcPts val="0"/>
              </a:spcBef>
              <a:spcAft>
                <a:spcPts val="0"/>
              </a:spcAft>
              <a:buClr>
                <a:schemeClr val="lt1"/>
              </a:buClr>
              <a:buSzPts val="2100"/>
              <a:buNone/>
              <a:defRPr>
                <a:solidFill>
                  <a:schemeClr val="lt1"/>
                </a:solidFill>
              </a:defRPr>
            </a:lvl6pPr>
            <a:lvl7pPr marL="3200400" lvl="6" indent="-330200" algn="l">
              <a:lnSpc>
                <a:spcPct val="107000"/>
              </a:lnSpc>
              <a:spcBef>
                <a:spcPts val="1200"/>
              </a:spcBef>
              <a:spcAft>
                <a:spcPts val="0"/>
              </a:spcAft>
              <a:buClr>
                <a:schemeClr val="lt1"/>
              </a:buClr>
              <a:buSzPts val="1600"/>
              <a:buChar char="​"/>
              <a:defRPr>
                <a:solidFill>
                  <a:schemeClr val="lt1"/>
                </a:solidFill>
              </a:defRPr>
            </a:lvl7pPr>
            <a:lvl8pPr marL="3657600" lvl="7" indent="-577850" algn="l">
              <a:lnSpc>
                <a:spcPct val="87000"/>
              </a:lnSpc>
              <a:spcBef>
                <a:spcPts val="1800"/>
              </a:spcBef>
              <a:spcAft>
                <a:spcPts val="0"/>
              </a:spcAft>
              <a:buClr>
                <a:schemeClr val="lt1"/>
              </a:buClr>
              <a:buSzPts val="5500"/>
              <a:buChar char="​"/>
              <a:defRPr>
                <a:solidFill>
                  <a:schemeClr val="lt1"/>
                </a:solidFill>
              </a:defRPr>
            </a:lvl8pPr>
            <a:lvl9pPr marL="4114800" lvl="8" indent="-660400" algn="l">
              <a:lnSpc>
                <a:spcPct val="87000"/>
              </a:lnSpc>
              <a:spcBef>
                <a:spcPts val="1800"/>
              </a:spcBef>
              <a:spcAft>
                <a:spcPts val="0"/>
              </a:spcAft>
              <a:buClr>
                <a:schemeClr val="lt1"/>
              </a:buClr>
              <a:buSzPts val="6800"/>
              <a:buChar char="​"/>
              <a:defRPr>
                <a:solidFill>
                  <a:schemeClr val="lt1"/>
                </a:solidFill>
              </a:defRPr>
            </a:lvl9pPr>
          </a:lstStyle>
          <a:p>
            <a:endParaRPr/>
          </a:p>
        </p:txBody>
      </p:sp>
      <p:sp>
        <p:nvSpPr>
          <p:cNvPr id="192" name="Google Shape;192;p89"/>
          <p:cNvSpPr txBox="1">
            <a:spLocks noGrp="1"/>
          </p:cNvSpPr>
          <p:nvPr>
            <p:ph type="title"/>
          </p:nvPr>
        </p:nvSpPr>
        <p:spPr>
          <a:xfrm>
            <a:off x="495300" y="2797094"/>
            <a:ext cx="3574220" cy="1787605"/>
          </a:xfrm>
          <a:prstGeom prst="rect">
            <a:avLst/>
          </a:prstGeom>
          <a:noFill/>
          <a:ln>
            <a:noFill/>
          </a:ln>
        </p:spPr>
        <p:txBody>
          <a:bodyPr spcFirstLastPara="1" wrap="square" lIns="0" tIns="0" rIns="0" bIns="0" anchor="b" anchorCtr="0">
            <a:spAutoFit/>
          </a:bodyPr>
          <a:lstStyle>
            <a:lvl1pPr lvl="0" algn="l">
              <a:lnSpc>
                <a:spcPct val="87000"/>
              </a:lnSpc>
              <a:spcBef>
                <a:spcPts val="0"/>
              </a:spcBef>
              <a:spcAft>
                <a:spcPts val="0"/>
              </a:spcAft>
              <a:buClr>
                <a:schemeClr val="lt1"/>
              </a:buClr>
              <a:buSzPts val="4400"/>
              <a:buFont typeface="Inter"/>
              <a:buNone/>
              <a:defRPr sz="4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 name="Google Shape;193;p89"/>
          <p:cNvSpPr/>
          <p:nvPr/>
        </p:nvSpPr>
        <p:spPr>
          <a:xfrm>
            <a:off x="4610836" y="0"/>
            <a:ext cx="47538" cy="68580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96000"/>
              </a:lnSpc>
              <a:spcBef>
                <a:spcPts val="0"/>
              </a:spcBef>
              <a:spcAft>
                <a:spcPts val="0"/>
              </a:spcAft>
              <a:buClr>
                <a:srgbClr val="000000"/>
              </a:buClr>
              <a:buSzPts val="1800"/>
              <a:buFont typeface="Arial"/>
              <a:buNone/>
            </a:pPr>
            <a:endParaRPr sz="1800" b="0" i="0" u="none" strike="noStrike" cap="none">
              <a:solidFill>
                <a:schemeClr val="lt1"/>
              </a:solidFill>
              <a:latin typeface="Helvetica Neue"/>
              <a:ea typeface="Helvetica Neue"/>
              <a:cs typeface="Helvetica Neue"/>
              <a:sym typeface="Helvetica Neue"/>
            </a:endParaRPr>
          </a:p>
        </p:txBody>
      </p:sp>
      <p:sp>
        <p:nvSpPr>
          <p:cNvPr id="194" name="Google Shape;194;p89"/>
          <p:cNvSpPr txBox="1"/>
          <p:nvPr/>
        </p:nvSpPr>
        <p:spPr>
          <a:xfrm>
            <a:off x="495299" y="6505117"/>
            <a:ext cx="3773458" cy="158248"/>
          </a:xfrm>
          <a:prstGeom prst="rect">
            <a:avLst/>
          </a:prstGeom>
          <a:noFill/>
          <a:ln>
            <a:noFill/>
          </a:ln>
        </p:spPr>
        <p:txBody>
          <a:bodyPr spcFirstLastPara="1" wrap="square" lIns="0" tIns="0" rIns="0" bIns="0" anchor="b" anchorCtr="0">
            <a:spAutoFit/>
          </a:bodyPr>
          <a:lstStyle/>
          <a:p>
            <a:pPr marL="0" marR="0" lvl="0" indent="0" algn="l" rtl="0">
              <a:lnSpc>
                <a:spcPct val="96000"/>
              </a:lnSpc>
              <a:spcBef>
                <a:spcPts val="0"/>
              </a:spcBef>
              <a:spcAft>
                <a:spcPts val="0"/>
              </a:spcAft>
              <a:buClr>
                <a:srgbClr val="3253DC"/>
              </a:buClr>
              <a:buSzPts val="1600"/>
              <a:buFont typeface="Arial"/>
              <a:buNone/>
            </a:pPr>
            <a:r>
              <a:rPr lang="en-US" sz="1600" b="0" i="0" u="none" strike="noStrike" cap="none" baseline="-25000">
                <a:solidFill>
                  <a:srgbClr val="C19EE3"/>
                </a:solidFill>
                <a:latin typeface="Space Mono"/>
                <a:ea typeface="Space Mono"/>
                <a:cs typeface="Space Mono"/>
                <a:sym typeface="Space Mono"/>
              </a:rPr>
              <a:t>©</a:t>
            </a:r>
            <a:r>
              <a:rPr lang="en-US" sz="400" b="0" i="0" u="none" strike="noStrike" cap="none" baseline="-25000">
                <a:solidFill>
                  <a:srgbClr val="C19EE3"/>
                </a:solidFill>
                <a:latin typeface="Space Mono"/>
                <a:ea typeface="Space Mono"/>
                <a:cs typeface="Space Mono"/>
                <a:sym typeface="Space Mono"/>
              </a:rPr>
              <a:t> </a:t>
            </a:r>
            <a:r>
              <a:rPr lang="en-US" sz="800" b="0" i="0" u="none" strike="noStrike" cap="none">
                <a:solidFill>
                  <a:srgbClr val="C19EE3"/>
                </a:solidFill>
                <a:latin typeface="Space Mono"/>
                <a:ea typeface="Space Mono"/>
                <a:cs typeface="Space Mono"/>
                <a:sym typeface="Space Mono"/>
              </a:rPr>
              <a:t>PureStorage 2020  </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Full Bleed Image">
  <p:cSld name="Full Bleed Image">
    <p:bg>
      <p:bgPr>
        <a:solidFill>
          <a:schemeClr val="dk2"/>
        </a:solidFill>
        <a:effectLst/>
      </p:bgPr>
    </p:bg>
    <p:spTree>
      <p:nvGrpSpPr>
        <p:cNvPr id="1" name="Shape 195"/>
        <p:cNvGrpSpPr/>
        <p:nvPr/>
      </p:nvGrpSpPr>
      <p:grpSpPr>
        <a:xfrm>
          <a:off x="0" y="0"/>
          <a:ext cx="0" cy="0"/>
          <a:chOff x="0" y="0"/>
          <a:chExt cx="0" cy="0"/>
        </a:xfrm>
      </p:grpSpPr>
      <p:sp>
        <p:nvSpPr>
          <p:cNvPr id="196" name="Google Shape;196;p90"/>
          <p:cNvSpPr>
            <a:spLocks noGrp="1"/>
          </p:cNvSpPr>
          <p:nvPr>
            <p:ph type="pic" idx="2"/>
          </p:nvPr>
        </p:nvSpPr>
        <p:spPr>
          <a:xfrm>
            <a:off x="0" y="0"/>
            <a:ext cx="12192000" cy="6858000"/>
          </a:xfrm>
          <a:prstGeom prst="rect">
            <a:avLst/>
          </a:prstGeom>
          <a:noFill/>
          <a:ln>
            <a:noFill/>
          </a:ln>
        </p:spPr>
        <p:txBody>
          <a:bodyPr spcFirstLastPara="1" wrap="square" lIns="0" tIns="0" rIns="0" bIns="0" anchor="ctr" anchorCtr="0">
            <a:noAutofit/>
          </a:bodyPr>
          <a:lstStyle>
            <a:lvl1pPr marR="0" lvl="0" algn="ctr" rtl="0">
              <a:lnSpc>
                <a:spcPct val="107000"/>
              </a:lnSpc>
              <a:spcBef>
                <a:spcPts val="1200"/>
              </a:spcBef>
              <a:spcAft>
                <a:spcPts val="0"/>
              </a:spcAft>
              <a:buClr>
                <a:schemeClr val="accent1"/>
              </a:buClr>
              <a:buSzPts val="2100"/>
              <a:buFont typeface="Arial"/>
              <a:buNone/>
              <a:defRPr sz="2100" b="0" i="0" u="none" strike="noStrike" cap="none">
                <a:solidFill>
                  <a:schemeClr val="dk1"/>
                </a:solidFill>
                <a:latin typeface="Inter"/>
                <a:ea typeface="Inter"/>
                <a:cs typeface="Inter"/>
                <a:sym typeface="Inter"/>
              </a:defRPr>
            </a:lvl1pPr>
            <a:lvl2pPr marR="0" lvl="1" algn="l" rtl="0">
              <a:lnSpc>
                <a:spcPct val="107000"/>
              </a:lnSpc>
              <a:spcBef>
                <a:spcPts val="0"/>
              </a:spcBef>
              <a:spcAft>
                <a:spcPts val="0"/>
              </a:spcAft>
              <a:buClr>
                <a:srgbClr val="262626"/>
              </a:buClr>
              <a:buSzPts val="2100"/>
              <a:buFont typeface="Arial"/>
              <a:buChar char="•"/>
              <a:defRPr sz="2100" b="0" i="0" u="none" strike="noStrike" cap="none">
                <a:solidFill>
                  <a:schemeClr val="dk1"/>
                </a:solidFill>
                <a:latin typeface="Inter"/>
                <a:ea typeface="Inter"/>
                <a:cs typeface="Inter"/>
                <a:sym typeface="Inter"/>
              </a:defRPr>
            </a:lvl2pPr>
            <a:lvl3pPr marR="0" lvl="2" algn="l" rtl="0">
              <a:lnSpc>
                <a:spcPct val="107000"/>
              </a:lnSpc>
              <a:spcBef>
                <a:spcPts val="0"/>
              </a:spcBef>
              <a:spcAft>
                <a:spcPts val="0"/>
              </a:spcAft>
              <a:buClr>
                <a:srgbClr val="262626"/>
              </a:buClr>
              <a:buSzPts val="1800"/>
              <a:buFont typeface="Helvetica Neue"/>
              <a:buChar char="•"/>
              <a:defRPr sz="1800" b="0" i="0" u="none" strike="noStrike" cap="none">
                <a:solidFill>
                  <a:schemeClr val="dk1"/>
                </a:solidFill>
                <a:latin typeface="Inter"/>
                <a:ea typeface="Inter"/>
                <a:cs typeface="Inter"/>
                <a:sym typeface="Inter"/>
              </a:defRPr>
            </a:lvl3pPr>
            <a:lvl4pPr marR="0" lvl="3" algn="l" rtl="0">
              <a:lnSpc>
                <a:spcPct val="107000"/>
              </a:lnSpc>
              <a:spcBef>
                <a:spcPts val="0"/>
              </a:spcBef>
              <a:spcAft>
                <a:spcPts val="0"/>
              </a:spcAft>
              <a:buClr>
                <a:srgbClr val="262626"/>
              </a:buClr>
              <a:buSzPts val="1800"/>
              <a:buFont typeface="Arial"/>
              <a:buChar char="•"/>
              <a:defRPr sz="1800" b="0" i="0" u="none" strike="noStrike" cap="none">
                <a:solidFill>
                  <a:schemeClr val="dk1"/>
                </a:solidFill>
                <a:latin typeface="Inter"/>
                <a:ea typeface="Inter"/>
                <a:cs typeface="Inter"/>
                <a:sym typeface="Inter"/>
              </a:defRPr>
            </a:lvl4pPr>
            <a:lvl5pPr marR="0" lvl="4" algn="l" rtl="0">
              <a:lnSpc>
                <a:spcPct val="96000"/>
              </a:lnSpc>
              <a:spcBef>
                <a:spcPts val="1800"/>
              </a:spcBef>
              <a:spcAft>
                <a:spcPts val="0"/>
              </a:spcAft>
              <a:buClr>
                <a:srgbClr val="595959"/>
              </a:buClr>
              <a:buSzPts val="2800"/>
              <a:buFont typeface="Helvetica Neue"/>
              <a:buChar char="​"/>
              <a:defRPr sz="2800" b="0" i="0" u="none" strike="noStrike" cap="none">
                <a:solidFill>
                  <a:schemeClr val="dk1"/>
                </a:solidFill>
                <a:latin typeface="Inter"/>
                <a:ea typeface="Inter"/>
                <a:cs typeface="Inter"/>
                <a:sym typeface="Inter"/>
              </a:defRPr>
            </a:lvl5pPr>
            <a:lvl6pPr marR="0" lvl="5" algn="l" rtl="0">
              <a:lnSpc>
                <a:spcPct val="96000"/>
              </a:lnSpc>
              <a:spcBef>
                <a:spcPts val="0"/>
              </a:spcBef>
              <a:spcAft>
                <a:spcPts val="0"/>
              </a:spcAft>
              <a:buClr>
                <a:schemeClr val="dk1"/>
              </a:buClr>
              <a:buSzPts val="2100"/>
              <a:buFont typeface="Helvetica Neue"/>
              <a:buChar char="​"/>
              <a:defRPr sz="2100" b="0" i="0" u="none" strike="noStrike" cap="none">
                <a:solidFill>
                  <a:schemeClr val="dk1"/>
                </a:solidFill>
                <a:latin typeface="Inter"/>
                <a:ea typeface="Inter"/>
                <a:cs typeface="Inter"/>
                <a:sym typeface="Inter"/>
              </a:defRPr>
            </a:lvl6pPr>
            <a:lvl7pPr marR="0" lvl="6" algn="l" rtl="0">
              <a:lnSpc>
                <a:spcPct val="107000"/>
              </a:lnSpc>
              <a:spcBef>
                <a:spcPts val="1200"/>
              </a:spcBef>
              <a:spcAft>
                <a:spcPts val="0"/>
              </a:spcAft>
              <a:buClr>
                <a:schemeClr val="dk1"/>
              </a:buClr>
              <a:buSzPts val="1600"/>
              <a:buFont typeface="Helvetica Neue"/>
              <a:buChar char="​"/>
              <a:defRPr sz="1600" b="0" i="0" u="none" strike="noStrike" cap="none">
                <a:solidFill>
                  <a:schemeClr val="dk1"/>
                </a:solidFill>
                <a:latin typeface="Inter"/>
                <a:ea typeface="Inter"/>
                <a:cs typeface="Inter"/>
                <a:sym typeface="Inter"/>
              </a:defRPr>
            </a:lvl7pPr>
            <a:lvl8pPr marR="0" lvl="7" algn="l" rtl="0">
              <a:lnSpc>
                <a:spcPct val="87000"/>
              </a:lnSpc>
              <a:spcBef>
                <a:spcPts val="1800"/>
              </a:spcBef>
              <a:spcAft>
                <a:spcPts val="0"/>
              </a:spcAft>
              <a:buClr>
                <a:schemeClr val="dk1"/>
              </a:buClr>
              <a:buSzPts val="5500"/>
              <a:buFont typeface="Helvetica Neue"/>
              <a:buChar char="​"/>
              <a:defRPr sz="5500" b="0" i="0" u="none" strike="noStrike" cap="none">
                <a:solidFill>
                  <a:schemeClr val="dk1"/>
                </a:solidFill>
                <a:latin typeface="Inter"/>
                <a:ea typeface="Inter"/>
                <a:cs typeface="Inter"/>
                <a:sym typeface="Inter"/>
              </a:defRPr>
            </a:lvl8pPr>
            <a:lvl9pPr marR="0" lvl="8" algn="l" rtl="0">
              <a:lnSpc>
                <a:spcPct val="87000"/>
              </a:lnSpc>
              <a:spcBef>
                <a:spcPts val="1800"/>
              </a:spcBef>
              <a:spcAft>
                <a:spcPts val="0"/>
              </a:spcAft>
              <a:buClr>
                <a:schemeClr val="dk1"/>
              </a:buClr>
              <a:buSzPts val="6800"/>
              <a:buFont typeface="Helvetica Neue"/>
              <a:buChar char="​"/>
              <a:defRPr sz="6800" b="0" i="0" u="none" strike="noStrike" cap="none">
                <a:solidFill>
                  <a:schemeClr val="dk1"/>
                </a:solidFill>
                <a:latin typeface="Inter"/>
                <a:ea typeface="Inter"/>
                <a:cs typeface="Inter"/>
                <a:sym typeface="Inte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Teal Image Left">
  <p:cSld name="Teal Image Left">
    <p:bg>
      <p:bgPr>
        <a:solidFill>
          <a:srgbClr val="FFFFFF"/>
        </a:solidFill>
        <a:effectLst/>
      </p:bgPr>
    </p:bg>
    <p:spTree>
      <p:nvGrpSpPr>
        <p:cNvPr id="1" name="Shape 197"/>
        <p:cNvGrpSpPr/>
        <p:nvPr/>
      </p:nvGrpSpPr>
      <p:grpSpPr>
        <a:xfrm>
          <a:off x="0" y="0"/>
          <a:ext cx="0" cy="0"/>
          <a:chOff x="0" y="0"/>
          <a:chExt cx="0" cy="0"/>
        </a:xfrm>
      </p:grpSpPr>
      <p:sp>
        <p:nvSpPr>
          <p:cNvPr id="198" name="Google Shape;198;p91"/>
          <p:cNvSpPr>
            <a:spLocks noGrp="1"/>
          </p:cNvSpPr>
          <p:nvPr>
            <p:ph type="pic" idx="2"/>
          </p:nvPr>
        </p:nvSpPr>
        <p:spPr>
          <a:xfrm>
            <a:off x="0" y="0"/>
            <a:ext cx="7531546" cy="6858000"/>
          </a:xfrm>
          <a:prstGeom prst="rect">
            <a:avLst/>
          </a:prstGeom>
          <a:noFill/>
          <a:ln>
            <a:noFill/>
          </a:ln>
        </p:spPr>
        <p:txBody>
          <a:bodyPr spcFirstLastPara="1" wrap="square" lIns="0" tIns="0" rIns="0" bIns="0" anchor="ctr" anchorCtr="0">
            <a:noAutofit/>
          </a:bodyPr>
          <a:lstStyle>
            <a:lvl1pPr marR="0" lvl="0" algn="ctr" rtl="0">
              <a:lnSpc>
                <a:spcPct val="107000"/>
              </a:lnSpc>
              <a:spcBef>
                <a:spcPts val="1200"/>
              </a:spcBef>
              <a:spcAft>
                <a:spcPts val="0"/>
              </a:spcAft>
              <a:buClr>
                <a:schemeClr val="accent1"/>
              </a:buClr>
              <a:buSzPts val="2100"/>
              <a:buFont typeface="Arial"/>
              <a:buNone/>
              <a:defRPr sz="2100" b="0" i="0" u="none" strike="noStrike" cap="none">
                <a:solidFill>
                  <a:schemeClr val="dk1"/>
                </a:solidFill>
                <a:latin typeface="Inter"/>
                <a:ea typeface="Inter"/>
                <a:cs typeface="Inter"/>
                <a:sym typeface="Inter"/>
              </a:defRPr>
            </a:lvl1pPr>
            <a:lvl2pPr marR="0" lvl="1" algn="l" rtl="0">
              <a:lnSpc>
                <a:spcPct val="107000"/>
              </a:lnSpc>
              <a:spcBef>
                <a:spcPts val="0"/>
              </a:spcBef>
              <a:spcAft>
                <a:spcPts val="0"/>
              </a:spcAft>
              <a:buClr>
                <a:srgbClr val="262626"/>
              </a:buClr>
              <a:buSzPts val="2100"/>
              <a:buFont typeface="Arial"/>
              <a:buChar char="•"/>
              <a:defRPr sz="2100" b="0" i="0" u="none" strike="noStrike" cap="none">
                <a:solidFill>
                  <a:schemeClr val="dk1"/>
                </a:solidFill>
                <a:latin typeface="Inter"/>
                <a:ea typeface="Inter"/>
                <a:cs typeface="Inter"/>
                <a:sym typeface="Inter"/>
              </a:defRPr>
            </a:lvl2pPr>
            <a:lvl3pPr marR="0" lvl="2" algn="l" rtl="0">
              <a:lnSpc>
                <a:spcPct val="107000"/>
              </a:lnSpc>
              <a:spcBef>
                <a:spcPts val="0"/>
              </a:spcBef>
              <a:spcAft>
                <a:spcPts val="0"/>
              </a:spcAft>
              <a:buClr>
                <a:srgbClr val="262626"/>
              </a:buClr>
              <a:buSzPts val="1800"/>
              <a:buFont typeface="Helvetica Neue"/>
              <a:buChar char="•"/>
              <a:defRPr sz="1800" b="0" i="0" u="none" strike="noStrike" cap="none">
                <a:solidFill>
                  <a:schemeClr val="dk1"/>
                </a:solidFill>
                <a:latin typeface="Inter"/>
                <a:ea typeface="Inter"/>
                <a:cs typeface="Inter"/>
                <a:sym typeface="Inter"/>
              </a:defRPr>
            </a:lvl3pPr>
            <a:lvl4pPr marR="0" lvl="3" algn="l" rtl="0">
              <a:lnSpc>
                <a:spcPct val="107000"/>
              </a:lnSpc>
              <a:spcBef>
                <a:spcPts val="0"/>
              </a:spcBef>
              <a:spcAft>
                <a:spcPts val="0"/>
              </a:spcAft>
              <a:buClr>
                <a:srgbClr val="262626"/>
              </a:buClr>
              <a:buSzPts val="1800"/>
              <a:buFont typeface="Arial"/>
              <a:buChar char="•"/>
              <a:defRPr sz="1800" b="0" i="0" u="none" strike="noStrike" cap="none">
                <a:solidFill>
                  <a:schemeClr val="dk1"/>
                </a:solidFill>
                <a:latin typeface="Inter"/>
                <a:ea typeface="Inter"/>
                <a:cs typeface="Inter"/>
                <a:sym typeface="Inter"/>
              </a:defRPr>
            </a:lvl4pPr>
            <a:lvl5pPr marR="0" lvl="4" algn="l" rtl="0">
              <a:lnSpc>
                <a:spcPct val="96000"/>
              </a:lnSpc>
              <a:spcBef>
                <a:spcPts val="1800"/>
              </a:spcBef>
              <a:spcAft>
                <a:spcPts val="0"/>
              </a:spcAft>
              <a:buClr>
                <a:srgbClr val="595959"/>
              </a:buClr>
              <a:buSzPts val="2800"/>
              <a:buFont typeface="Helvetica Neue"/>
              <a:buChar char="​"/>
              <a:defRPr sz="2800" b="0" i="0" u="none" strike="noStrike" cap="none">
                <a:solidFill>
                  <a:schemeClr val="dk1"/>
                </a:solidFill>
                <a:latin typeface="Inter"/>
                <a:ea typeface="Inter"/>
                <a:cs typeface="Inter"/>
                <a:sym typeface="Inter"/>
              </a:defRPr>
            </a:lvl5pPr>
            <a:lvl6pPr marR="0" lvl="5" algn="l" rtl="0">
              <a:lnSpc>
                <a:spcPct val="96000"/>
              </a:lnSpc>
              <a:spcBef>
                <a:spcPts val="0"/>
              </a:spcBef>
              <a:spcAft>
                <a:spcPts val="0"/>
              </a:spcAft>
              <a:buClr>
                <a:schemeClr val="dk1"/>
              </a:buClr>
              <a:buSzPts val="2100"/>
              <a:buFont typeface="Helvetica Neue"/>
              <a:buChar char="​"/>
              <a:defRPr sz="2100" b="0" i="0" u="none" strike="noStrike" cap="none">
                <a:solidFill>
                  <a:schemeClr val="dk1"/>
                </a:solidFill>
                <a:latin typeface="Inter"/>
                <a:ea typeface="Inter"/>
                <a:cs typeface="Inter"/>
                <a:sym typeface="Inter"/>
              </a:defRPr>
            </a:lvl6pPr>
            <a:lvl7pPr marR="0" lvl="6" algn="l" rtl="0">
              <a:lnSpc>
                <a:spcPct val="107000"/>
              </a:lnSpc>
              <a:spcBef>
                <a:spcPts val="1200"/>
              </a:spcBef>
              <a:spcAft>
                <a:spcPts val="0"/>
              </a:spcAft>
              <a:buClr>
                <a:schemeClr val="dk1"/>
              </a:buClr>
              <a:buSzPts val="1600"/>
              <a:buFont typeface="Helvetica Neue"/>
              <a:buChar char="​"/>
              <a:defRPr sz="1600" b="0" i="0" u="none" strike="noStrike" cap="none">
                <a:solidFill>
                  <a:schemeClr val="dk1"/>
                </a:solidFill>
                <a:latin typeface="Inter"/>
                <a:ea typeface="Inter"/>
                <a:cs typeface="Inter"/>
                <a:sym typeface="Inter"/>
              </a:defRPr>
            </a:lvl7pPr>
            <a:lvl8pPr marR="0" lvl="7" algn="l" rtl="0">
              <a:lnSpc>
                <a:spcPct val="87000"/>
              </a:lnSpc>
              <a:spcBef>
                <a:spcPts val="1800"/>
              </a:spcBef>
              <a:spcAft>
                <a:spcPts val="0"/>
              </a:spcAft>
              <a:buClr>
                <a:schemeClr val="dk1"/>
              </a:buClr>
              <a:buSzPts val="5500"/>
              <a:buFont typeface="Helvetica Neue"/>
              <a:buChar char="​"/>
              <a:defRPr sz="5500" b="0" i="0" u="none" strike="noStrike" cap="none">
                <a:solidFill>
                  <a:schemeClr val="dk1"/>
                </a:solidFill>
                <a:latin typeface="Inter"/>
                <a:ea typeface="Inter"/>
                <a:cs typeface="Inter"/>
                <a:sym typeface="Inter"/>
              </a:defRPr>
            </a:lvl8pPr>
            <a:lvl9pPr marR="0" lvl="8" algn="l" rtl="0">
              <a:lnSpc>
                <a:spcPct val="87000"/>
              </a:lnSpc>
              <a:spcBef>
                <a:spcPts val="1800"/>
              </a:spcBef>
              <a:spcAft>
                <a:spcPts val="0"/>
              </a:spcAft>
              <a:buClr>
                <a:schemeClr val="dk1"/>
              </a:buClr>
              <a:buSzPts val="6800"/>
              <a:buFont typeface="Helvetica Neue"/>
              <a:buChar char="​"/>
              <a:defRPr sz="6800" b="0" i="0" u="none" strike="noStrike" cap="none">
                <a:solidFill>
                  <a:schemeClr val="dk1"/>
                </a:solidFill>
                <a:latin typeface="Inter"/>
                <a:ea typeface="Inter"/>
                <a:cs typeface="Inter"/>
                <a:sym typeface="Inter"/>
              </a:defRPr>
            </a:lvl9pPr>
          </a:lstStyle>
          <a:p>
            <a:endParaRPr/>
          </a:p>
        </p:txBody>
      </p:sp>
      <p:sp>
        <p:nvSpPr>
          <p:cNvPr id="199" name="Google Shape;199;p91"/>
          <p:cNvSpPr/>
          <p:nvPr/>
        </p:nvSpPr>
        <p:spPr>
          <a:xfrm>
            <a:off x="7533627" y="0"/>
            <a:ext cx="4658373" cy="6858000"/>
          </a:xfrm>
          <a:prstGeom prst="rect">
            <a:avLst/>
          </a:prstGeom>
          <a:gradFill>
            <a:gsLst>
              <a:gs pos="0">
                <a:schemeClr val="accent4"/>
              </a:gs>
              <a:gs pos="100000">
                <a:srgbClr val="006456"/>
              </a:gs>
            </a:gsLst>
            <a:lin ang="2700000" scaled="0"/>
          </a:gradFill>
          <a:ln>
            <a:noFill/>
          </a:ln>
        </p:spPr>
        <p:txBody>
          <a:bodyPr spcFirstLastPara="1" wrap="square" lIns="91425" tIns="45700" rIns="91425" bIns="45700" anchor="ctr" anchorCtr="0">
            <a:noAutofit/>
          </a:bodyPr>
          <a:lstStyle/>
          <a:p>
            <a:pPr marL="0" marR="0" lvl="0" indent="0" algn="ctr" rtl="0">
              <a:lnSpc>
                <a:spcPct val="96000"/>
              </a:lnSpc>
              <a:spcBef>
                <a:spcPts val="0"/>
              </a:spcBef>
              <a:spcAft>
                <a:spcPts val="0"/>
              </a:spcAft>
              <a:buClr>
                <a:srgbClr val="000000"/>
              </a:buClr>
              <a:buSzPts val="1800"/>
              <a:buFont typeface="Arial"/>
              <a:buNone/>
            </a:pPr>
            <a:endParaRPr sz="1800" b="0" i="0" u="none" strike="noStrike" cap="none">
              <a:solidFill>
                <a:schemeClr val="lt1"/>
              </a:solidFill>
              <a:latin typeface="Inter"/>
              <a:ea typeface="Inter"/>
              <a:cs typeface="Inter"/>
              <a:sym typeface="Inter"/>
            </a:endParaRPr>
          </a:p>
        </p:txBody>
      </p:sp>
      <p:sp>
        <p:nvSpPr>
          <p:cNvPr id="200" name="Google Shape;200;p91"/>
          <p:cNvSpPr txBox="1">
            <a:spLocks noGrp="1"/>
          </p:cNvSpPr>
          <p:nvPr>
            <p:ph type="body" idx="1"/>
          </p:nvPr>
        </p:nvSpPr>
        <p:spPr>
          <a:xfrm>
            <a:off x="8103394" y="4743450"/>
            <a:ext cx="3574222" cy="1657338"/>
          </a:xfrm>
          <a:prstGeom prst="rect">
            <a:avLst/>
          </a:prstGeom>
          <a:noFill/>
          <a:ln>
            <a:noFill/>
          </a:ln>
        </p:spPr>
        <p:txBody>
          <a:bodyPr spcFirstLastPara="1" wrap="square" lIns="0" tIns="0" rIns="0" bIns="0" anchor="t" anchorCtr="0">
            <a:noAutofit/>
          </a:bodyPr>
          <a:lstStyle>
            <a:lvl1pPr marL="457200" lvl="0" indent="-228600" algn="l">
              <a:lnSpc>
                <a:spcPct val="96000"/>
              </a:lnSpc>
              <a:spcBef>
                <a:spcPts val="1200"/>
              </a:spcBef>
              <a:spcAft>
                <a:spcPts val="0"/>
              </a:spcAft>
              <a:buClr>
                <a:schemeClr val="lt1"/>
              </a:buClr>
              <a:buSzPts val="1800"/>
              <a:buNone/>
              <a:defRPr sz="1800">
                <a:solidFill>
                  <a:schemeClr val="lt1"/>
                </a:solidFill>
              </a:defRPr>
            </a:lvl1pPr>
            <a:lvl2pPr marL="914400" lvl="1" indent="-228600" algn="l">
              <a:lnSpc>
                <a:spcPct val="107000"/>
              </a:lnSpc>
              <a:spcBef>
                <a:spcPts val="0"/>
              </a:spcBef>
              <a:spcAft>
                <a:spcPts val="0"/>
              </a:spcAft>
              <a:buClr>
                <a:schemeClr val="lt1"/>
              </a:buClr>
              <a:buSzPts val="2100"/>
              <a:buNone/>
              <a:defRPr>
                <a:solidFill>
                  <a:schemeClr val="lt1"/>
                </a:solidFill>
              </a:defRPr>
            </a:lvl2pPr>
            <a:lvl3pPr marL="1371600" lvl="2" indent="-228600" algn="l">
              <a:lnSpc>
                <a:spcPct val="98000"/>
              </a:lnSpc>
              <a:spcBef>
                <a:spcPts val="1200"/>
              </a:spcBef>
              <a:spcAft>
                <a:spcPts val="0"/>
              </a:spcAft>
              <a:buClr>
                <a:schemeClr val="lt1"/>
              </a:buClr>
              <a:buSzPts val="1800"/>
              <a:buNone/>
              <a:defRPr>
                <a:solidFill>
                  <a:schemeClr val="lt1"/>
                </a:solidFill>
              </a:defRPr>
            </a:lvl3pPr>
            <a:lvl4pPr marL="1828800" lvl="3" indent="-228600" algn="l">
              <a:lnSpc>
                <a:spcPct val="94000"/>
              </a:lnSpc>
              <a:spcBef>
                <a:spcPts val="1200"/>
              </a:spcBef>
              <a:spcAft>
                <a:spcPts val="0"/>
              </a:spcAft>
              <a:buClr>
                <a:schemeClr val="lt1"/>
              </a:buClr>
              <a:buSzPts val="1800"/>
              <a:buNone/>
              <a:defRPr sz="1800">
                <a:solidFill>
                  <a:schemeClr val="lt1"/>
                </a:solidFill>
              </a:defRPr>
            </a:lvl4pPr>
            <a:lvl5pPr marL="2286000" lvl="4" indent="-228600" algn="l">
              <a:lnSpc>
                <a:spcPct val="107000"/>
              </a:lnSpc>
              <a:spcBef>
                <a:spcPts val="1200"/>
              </a:spcBef>
              <a:spcAft>
                <a:spcPts val="0"/>
              </a:spcAft>
              <a:buSzPts val="2800"/>
              <a:buFont typeface="Arial"/>
              <a:buNone/>
              <a:defRPr sz="2800">
                <a:solidFill>
                  <a:schemeClr val="lt1"/>
                </a:solidFill>
              </a:defRPr>
            </a:lvl5pPr>
            <a:lvl6pPr marL="2743200" lvl="5" indent="-228600" algn="l">
              <a:lnSpc>
                <a:spcPct val="96000"/>
              </a:lnSpc>
              <a:spcBef>
                <a:spcPts val="0"/>
              </a:spcBef>
              <a:spcAft>
                <a:spcPts val="0"/>
              </a:spcAft>
              <a:buClr>
                <a:schemeClr val="lt1"/>
              </a:buClr>
              <a:buSzPts val="2100"/>
              <a:buNone/>
              <a:defRPr>
                <a:solidFill>
                  <a:schemeClr val="lt1"/>
                </a:solidFill>
              </a:defRPr>
            </a:lvl6pPr>
            <a:lvl7pPr marL="3200400" lvl="6" indent="-330200" algn="l">
              <a:lnSpc>
                <a:spcPct val="107000"/>
              </a:lnSpc>
              <a:spcBef>
                <a:spcPts val="1200"/>
              </a:spcBef>
              <a:spcAft>
                <a:spcPts val="0"/>
              </a:spcAft>
              <a:buClr>
                <a:schemeClr val="lt1"/>
              </a:buClr>
              <a:buSzPts val="1600"/>
              <a:buChar char="​"/>
              <a:defRPr>
                <a:solidFill>
                  <a:schemeClr val="lt1"/>
                </a:solidFill>
              </a:defRPr>
            </a:lvl7pPr>
            <a:lvl8pPr marL="3657600" lvl="7" indent="-577850" algn="l">
              <a:lnSpc>
                <a:spcPct val="87000"/>
              </a:lnSpc>
              <a:spcBef>
                <a:spcPts val="1800"/>
              </a:spcBef>
              <a:spcAft>
                <a:spcPts val="0"/>
              </a:spcAft>
              <a:buClr>
                <a:schemeClr val="lt1"/>
              </a:buClr>
              <a:buSzPts val="5500"/>
              <a:buChar char="​"/>
              <a:defRPr>
                <a:solidFill>
                  <a:schemeClr val="lt1"/>
                </a:solidFill>
              </a:defRPr>
            </a:lvl8pPr>
            <a:lvl9pPr marL="4114800" lvl="8" indent="-660400" algn="l">
              <a:lnSpc>
                <a:spcPct val="87000"/>
              </a:lnSpc>
              <a:spcBef>
                <a:spcPts val="1800"/>
              </a:spcBef>
              <a:spcAft>
                <a:spcPts val="0"/>
              </a:spcAft>
              <a:buClr>
                <a:schemeClr val="lt1"/>
              </a:buClr>
              <a:buSzPts val="6800"/>
              <a:buChar char="​"/>
              <a:defRPr>
                <a:solidFill>
                  <a:schemeClr val="lt1"/>
                </a:solidFill>
              </a:defRPr>
            </a:lvl9pPr>
          </a:lstStyle>
          <a:p>
            <a:endParaRPr/>
          </a:p>
        </p:txBody>
      </p:sp>
      <p:sp>
        <p:nvSpPr>
          <p:cNvPr id="201" name="Google Shape;201;p91"/>
          <p:cNvSpPr txBox="1">
            <a:spLocks noGrp="1"/>
          </p:cNvSpPr>
          <p:nvPr>
            <p:ph type="title"/>
          </p:nvPr>
        </p:nvSpPr>
        <p:spPr>
          <a:xfrm>
            <a:off x="8108300" y="2797094"/>
            <a:ext cx="3574220" cy="1787605"/>
          </a:xfrm>
          <a:prstGeom prst="rect">
            <a:avLst/>
          </a:prstGeom>
          <a:noFill/>
          <a:ln>
            <a:noFill/>
          </a:ln>
        </p:spPr>
        <p:txBody>
          <a:bodyPr spcFirstLastPara="1" wrap="square" lIns="0" tIns="0" rIns="0" bIns="0" anchor="b" anchorCtr="0">
            <a:spAutoFit/>
          </a:bodyPr>
          <a:lstStyle>
            <a:lvl1pPr lvl="0" algn="l">
              <a:lnSpc>
                <a:spcPct val="87000"/>
              </a:lnSpc>
              <a:spcBef>
                <a:spcPts val="0"/>
              </a:spcBef>
              <a:spcAft>
                <a:spcPts val="0"/>
              </a:spcAft>
              <a:buClr>
                <a:schemeClr val="lt1"/>
              </a:buClr>
              <a:buSzPts val="4400"/>
              <a:buFont typeface="Inter"/>
              <a:buNone/>
              <a:defRPr sz="4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2" name="Google Shape;202;p91"/>
          <p:cNvSpPr/>
          <p:nvPr/>
        </p:nvSpPr>
        <p:spPr>
          <a:xfrm>
            <a:off x="7533625" y="0"/>
            <a:ext cx="47538"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96000"/>
              </a:lnSpc>
              <a:spcBef>
                <a:spcPts val="0"/>
              </a:spcBef>
              <a:spcAft>
                <a:spcPts val="0"/>
              </a:spcAft>
              <a:buClr>
                <a:srgbClr val="000000"/>
              </a:buClr>
              <a:buSzPts val="1800"/>
              <a:buFont typeface="Arial"/>
              <a:buNone/>
            </a:pPr>
            <a:endParaRPr sz="1800" b="0" i="0" u="none" strike="noStrike" cap="none">
              <a:solidFill>
                <a:schemeClr val="lt1"/>
              </a:solidFill>
              <a:latin typeface="Helvetica Neue"/>
              <a:ea typeface="Helvetica Neue"/>
              <a:cs typeface="Helvetica Neue"/>
              <a:sym typeface="Helvetica Neue"/>
            </a:endParaRPr>
          </a:p>
        </p:txBody>
      </p:sp>
      <p:sp>
        <p:nvSpPr>
          <p:cNvPr id="203" name="Google Shape;203;p91"/>
          <p:cNvSpPr/>
          <p:nvPr/>
        </p:nvSpPr>
        <p:spPr>
          <a:xfrm>
            <a:off x="11361220" y="6446710"/>
            <a:ext cx="322664" cy="290543"/>
          </a:xfrm>
          <a:custGeom>
            <a:avLst/>
            <a:gdLst/>
            <a:ahLst/>
            <a:cxnLst/>
            <a:rect l="l" t="t" r="r" b="b"/>
            <a:pathLst>
              <a:path w="441055" h="397148" extrusionOk="0">
                <a:moveTo>
                  <a:pt x="236007" y="397148"/>
                </a:moveTo>
                <a:lnTo>
                  <a:pt x="138508" y="397148"/>
                </a:lnTo>
                <a:cubicBezTo>
                  <a:pt x="118379" y="397148"/>
                  <a:pt x="99626" y="386322"/>
                  <a:pt x="89562" y="368912"/>
                </a:cubicBezTo>
                <a:lnTo>
                  <a:pt x="7531" y="226842"/>
                </a:lnTo>
                <a:cubicBezTo>
                  <a:pt x="-2509" y="209408"/>
                  <a:pt x="-2509" y="187756"/>
                  <a:pt x="7524" y="170346"/>
                </a:cubicBezTo>
                <a:lnTo>
                  <a:pt x="89569" y="28260"/>
                </a:lnTo>
                <a:cubicBezTo>
                  <a:pt x="99618" y="10826"/>
                  <a:pt x="118379" y="0"/>
                  <a:pt x="138508" y="0"/>
                </a:cubicBezTo>
                <a:lnTo>
                  <a:pt x="302544" y="0"/>
                </a:lnTo>
                <a:cubicBezTo>
                  <a:pt x="322673" y="0"/>
                  <a:pt x="341427" y="10826"/>
                  <a:pt x="351491" y="28260"/>
                </a:cubicBezTo>
                <a:lnTo>
                  <a:pt x="433513" y="170330"/>
                </a:lnTo>
                <a:cubicBezTo>
                  <a:pt x="443569" y="187748"/>
                  <a:pt x="443569" y="209408"/>
                  <a:pt x="433513" y="226842"/>
                </a:cubicBezTo>
                <a:lnTo>
                  <a:pt x="412300" y="260664"/>
                </a:lnTo>
                <a:cubicBezTo>
                  <a:pt x="402425" y="277776"/>
                  <a:pt x="383663" y="288594"/>
                  <a:pt x="363527" y="288594"/>
                </a:cubicBezTo>
                <a:lnTo>
                  <a:pt x="265902" y="288594"/>
                </a:lnTo>
                <a:lnTo>
                  <a:pt x="319271" y="198519"/>
                </a:lnTo>
                <a:lnTo>
                  <a:pt x="269901" y="113040"/>
                </a:lnTo>
                <a:lnTo>
                  <a:pt x="171136" y="113040"/>
                </a:lnTo>
                <a:lnTo>
                  <a:pt x="121742" y="198582"/>
                </a:lnTo>
                <a:lnTo>
                  <a:pt x="236007" y="397148"/>
                </a:lnTo>
                <a:lnTo>
                  <a:pt x="236007" y="39714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204" name="Google Shape;204;p91"/>
          <p:cNvSpPr txBox="1"/>
          <p:nvPr/>
        </p:nvSpPr>
        <p:spPr>
          <a:xfrm>
            <a:off x="8082742" y="6505117"/>
            <a:ext cx="2820136" cy="158248"/>
          </a:xfrm>
          <a:prstGeom prst="rect">
            <a:avLst/>
          </a:prstGeom>
          <a:noFill/>
          <a:ln>
            <a:noFill/>
          </a:ln>
        </p:spPr>
        <p:txBody>
          <a:bodyPr spcFirstLastPara="1" wrap="square" lIns="0" tIns="0" rIns="0" bIns="0" anchor="b" anchorCtr="0">
            <a:spAutoFit/>
          </a:bodyPr>
          <a:lstStyle/>
          <a:p>
            <a:pPr marL="0" marR="0" lvl="0" indent="0" algn="r" rtl="0">
              <a:lnSpc>
                <a:spcPct val="96000"/>
              </a:lnSpc>
              <a:spcBef>
                <a:spcPts val="0"/>
              </a:spcBef>
              <a:spcAft>
                <a:spcPts val="0"/>
              </a:spcAft>
              <a:buClr>
                <a:srgbClr val="3253DC"/>
              </a:buClr>
              <a:buSzPts val="1600"/>
              <a:buFont typeface="Arial"/>
              <a:buNone/>
            </a:pPr>
            <a:r>
              <a:rPr lang="en-US" sz="1600" b="0" i="0" u="none" strike="noStrike" cap="none" baseline="-25000">
                <a:solidFill>
                  <a:srgbClr val="D6C7E9"/>
                </a:solidFill>
                <a:latin typeface="Space Mono"/>
                <a:ea typeface="Space Mono"/>
                <a:cs typeface="Space Mono"/>
                <a:sym typeface="Space Mono"/>
              </a:rPr>
              <a:t>©</a:t>
            </a:r>
            <a:r>
              <a:rPr lang="en-US" sz="400" b="0" i="0" u="none" strike="noStrike" cap="none" baseline="-25000">
                <a:solidFill>
                  <a:srgbClr val="D6C7E9"/>
                </a:solidFill>
                <a:latin typeface="Space Mono"/>
                <a:ea typeface="Space Mono"/>
                <a:cs typeface="Space Mono"/>
                <a:sym typeface="Space Mono"/>
              </a:rPr>
              <a:t> </a:t>
            </a:r>
            <a:r>
              <a:rPr lang="en-US" sz="800" b="0" i="0" u="none" strike="noStrike" cap="none">
                <a:solidFill>
                  <a:srgbClr val="D6C7E9"/>
                </a:solidFill>
                <a:latin typeface="Space Mono"/>
                <a:ea typeface="Space Mono"/>
                <a:cs typeface="Space Mono"/>
                <a:sym typeface="Space Mono"/>
              </a:rPr>
              <a:t>PureStorage 2020</a:t>
            </a:r>
            <a:endParaRPr sz="800" b="0" i="0" u="none" strike="noStrike" cap="none">
              <a:solidFill>
                <a:srgbClr val="D6C7E9"/>
              </a:solidFill>
              <a:latin typeface="Space Mono"/>
              <a:ea typeface="Space Mono"/>
              <a:cs typeface="Space Mono"/>
              <a:sym typeface="Space Mono"/>
            </a:endParaRPr>
          </a:p>
        </p:txBody>
      </p:sp>
      <p:sp>
        <p:nvSpPr>
          <p:cNvPr id="205" name="Google Shape;205;p91"/>
          <p:cNvSpPr txBox="1"/>
          <p:nvPr/>
        </p:nvSpPr>
        <p:spPr>
          <a:xfrm>
            <a:off x="11020094" y="6509226"/>
            <a:ext cx="187552" cy="145424"/>
          </a:xfrm>
          <a:prstGeom prst="rect">
            <a:avLst/>
          </a:prstGeom>
          <a:noFill/>
          <a:ln>
            <a:noFill/>
          </a:ln>
        </p:spPr>
        <p:txBody>
          <a:bodyPr spcFirstLastPara="1" wrap="square" lIns="0" tIns="0" rIns="0" bIns="0" anchor="b" anchorCtr="0">
            <a:spAutoFit/>
          </a:bodyPr>
          <a:lstStyle/>
          <a:p>
            <a:pPr marL="0" marR="0" lvl="0" indent="0" algn="r" rtl="0">
              <a:lnSpc>
                <a:spcPct val="125000"/>
              </a:lnSpc>
              <a:spcBef>
                <a:spcPts val="0"/>
              </a:spcBef>
              <a:spcAft>
                <a:spcPts val="0"/>
              </a:spcAft>
              <a:buClr>
                <a:srgbClr val="000000"/>
              </a:buClr>
              <a:buSzPts val="800"/>
              <a:buFont typeface="Arial"/>
              <a:buNone/>
            </a:pPr>
            <a:fld id="{00000000-1234-1234-1234-123412341234}" type="slidenum">
              <a:rPr lang="en-US" sz="800" b="0" i="0" u="none" strike="noStrike" cap="none">
                <a:solidFill>
                  <a:srgbClr val="D6C7E9"/>
                </a:solidFill>
                <a:latin typeface="Space Mono"/>
                <a:ea typeface="Space Mono"/>
                <a:cs typeface="Space Mono"/>
                <a:sym typeface="Space Mono"/>
              </a:rPr>
              <a:t>‹#›</a:t>
            </a:fld>
            <a:endParaRPr sz="800" b="0" i="0" u="none" strike="noStrike" cap="none">
              <a:solidFill>
                <a:srgbClr val="D6C7E9"/>
              </a:solidFill>
              <a:latin typeface="Space Mono"/>
              <a:ea typeface="Space Mono"/>
              <a:cs typeface="Space Mono"/>
              <a:sym typeface="Space Mono"/>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eal Image Right">
  <p:cSld name="Teal Image Right">
    <p:spTree>
      <p:nvGrpSpPr>
        <p:cNvPr id="1" name="Shape 206"/>
        <p:cNvGrpSpPr/>
        <p:nvPr/>
      </p:nvGrpSpPr>
      <p:grpSpPr>
        <a:xfrm>
          <a:off x="0" y="0"/>
          <a:ext cx="0" cy="0"/>
          <a:chOff x="0" y="0"/>
          <a:chExt cx="0" cy="0"/>
        </a:xfrm>
      </p:grpSpPr>
      <p:sp>
        <p:nvSpPr>
          <p:cNvPr id="207" name="Google Shape;207;p92"/>
          <p:cNvSpPr/>
          <p:nvPr/>
        </p:nvSpPr>
        <p:spPr>
          <a:xfrm>
            <a:off x="0" y="0"/>
            <a:ext cx="4658374" cy="6858000"/>
          </a:xfrm>
          <a:prstGeom prst="rect">
            <a:avLst/>
          </a:prstGeom>
          <a:gradFill>
            <a:gsLst>
              <a:gs pos="0">
                <a:schemeClr val="accent4"/>
              </a:gs>
              <a:gs pos="100000">
                <a:srgbClr val="006456"/>
              </a:gs>
            </a:gsLst>
            <a:lin ang="8100000" scaled="0"/>
          </a:gradFill>
          <a:ln>
            <a:noFill/>
          </a:ln>
        </p:spPr>
        <p:txBody>
          <a:bodyPr spcFirstLastPara="1" wrap="square" lIns="91425" tIns="45700" rIns="91425" bIns="45700" anchor="ctr" anchorCtr="0">
            <a:noAutofit/>
          </a:bodyPr>
          <a:lstStyle/>
          <a:p>
            <a:pPr marL="0" marR="0" lvl="0" indent="0" algn="ctr" rtl="0">
              <a:lnSpc>
                <a:spcPct val="96000"/>
              </a:lnSpc>
              <a:spcBef>
                <a:spcPts val="0"/>
              </a:spcBef>
              <a:spcAft>
                <a:spcPts val="0"/>
              </a:spcAft>
              <a:buClr>
                <a:srgbClr val="000000"/>
              </a:buClr>
              <a:buSzPts val="1800"/>
              <a:buFont typeface="Arial"/>
              <a:buNone/>
            </a:pPr>
            <a:endParaRPr sz="1800" b="0" i="0" u="none" strike="noStrike" cap="none">
              <a:solidFill>
                <a:schemeClr val="lt1"/>
              </a:solidFill>
              <a:latin typeface="Inter"/>
              <a:ea typeface="Inter"/>
              <a:cs typeface="Inter"/>
              <a:sym typeface="Inter"/>
            </a:endParaRPr>
          </a:p>
        </p:txBody>
      </p:sp>
      <p:sp>
        <p:nvSpPr>
          <p:cNvPr id="208" name="Google Shape;208;p92"/>
          <p:cNvSpPr>
            <a:spLocks noGrp="1"/>
          </p:cNvSpPr>
          <p:nvPr>
            <p:ph type="pic" idx="2"/>
          </p:nvPr>
        </p:nvSpPr>
        <p:spPr>
          <a:xfrm>
            <a:off x="4658374" y="0"/>
            <a:ext cx="7533626" cy="6858000"/>
          </a:xfrm>
          <a:prstGeom prst="rect">
            <a:avLst/>
          </a:prstGeom>
          <a:noFill/>
          <a:ln>
            <a:noFill/>
          </a:ln>
        </p:spPr>
        <p:txBody>
          <a:bodyPr spcFirstLastPara="1" wrap="square" lIns="0" tIns="0" rIns="0" bIns="0" anchor="ctr" anchorCtr="0">
            <a:noAutofit/>
          </a:bodyPr>
          <a:lstStyle>
            <a:lvl1pPr marR="0" lvl="0" algn="ctr" rtl="0">
              <a:lnSpc>
                <a:spcPct val="107000"/>
              </a:lnSpc>
              <a:spcBef>
                <a:spcPts val="1200"/>
              </a:spcBef>
              <a:spcAft>
                <a:spcPts val="0"/>
              </a:spcAft>
              <a:buClr>
                <a:schemeClr val="accent1"/>
              </a:buClr>
              <a:buSzPts val="2100"/>
              <a:buFont typeface="Arial"/>
              <a:buNone/>
              <a:defRPr sz="2100" b="0" i="0" u="none" strike="noStrike" cap="none">
                <a:solidFill>
                  <a:schemeClr val="dk1"/>
                </a:solidFill>
                <a:latin typeface="Inter"/>
                <a:ea typeface="Inter"/>
                <a:cs typeface="Inter"/>
                <a:sym typeface="Inter"/>
              </a:defRPr>
            </a:lvl1pPr>
            <a:lvl2pPr marR="0" lvl="1" algn="l" rtl="0">
              <a:lnSpc>
                <a:spcPct val="107000"/>
              </a:lnSpc>
              <a:spcBef>
                <a:spcPts val="0"/>
              </a:spcBef>
              <a:spcAft>
                <a:spcPts val="0"/>
              </a:spcAft>
              <a:buClr>
                <a:srgbClr val="262626"/>
              </a:buClr>
              <a:buSzPts val="2100"/>
              <a:buFont typeface="Arial"/>
              <a:buChar char="•"/>
              <a:defRPr sz="2100" b="0" i="0" u="none" strike="noStrike" cap="none">
                <a:solidFill>
                  <a:schemeClr val="dk1"/>
                </a:solidFill>
                <a:latin typeface="Inter"/>
                <a:ea typeface="Inter"/>
                <a:cs typeface="Inter"/>
                <a:sym typeface="Inter"/>
              </a:defRPr>
            </a:lvl2pPr>
            <a:lvl3pPr marR="0" lvl="2" algn="l" rtl="0">
              <a:lnSpc>
                <a:spcPct val="107000"/>
              </a:lnSpc>
              <a:spcBef>
                <a:spcPts val="0"/>
              </a:spcBef>
              <a:spcAft>
                <a:spcPts val="0"/>
              </a:spcAft>
              <a:buClr>
                <a:srgbClr val="262626"/>
              </a:buClr>
              <a:buSzPts val="1800"/>
              <a:buFont typeface="Helvetica Neue"/>
              <a:buChar char="•"/>
              <a:defRPr sz="1800" b="0" i="0" u="none" strike="noStrike" cap="none">
                <a:solidFill>
                  <a:schemeClr val="dk1"/>
                </a:solidFill>
                <a:latin typeface="Inter"/>
                <a:ea typeface="Inter"/>
                <a:cs typeface="Inter"/>
                <a:sym typeface="Inter"/>
              </a:defRPr>
            </a:lvl3pPr>
            <a:lvl4pPr marR="0" lvl="3" algn="l" rtl="0">
              <a:lnSpc>
                <a:spcPct val="107000"/>
              </a:lnSpc>
              <a:spcBef>
                <a:spcPts val="0"/>
              </a:spcBef>
              <a:spcAft>
                <a:spcPts val="0"/>
              </a:spcAft>
              <a:buClr>
                <a:srgbClr val="262626"/>
              </a:buClr>
              <a:buSzPts val="1800"/>
              <a:buFont typeface="Arial"/>
              <a:buChar char="•"/>
              <a:defRPr sz="1800" b="0" i="0" u="none" strike="noStrike" cap="none">
                <a:solidFill>
                  <a:schemeClr val="dk1"/>
                </a:solidFill>
                <a:latin typeface="Inter"/>
                <a:ea typeface="Inter"/>
                <a:cs typeface="Inter"/>
                <a:sym typeface="Inter"/>
              </a:defRPr>
            </a:lvl4pPr>
            <a:lvl5pPr marR="0" lvl="4" algn="l" rtl="0">
              <a:lnSpc>
                <a:spcPct val="96000"/>
              </a:lnSpc>
              <a:spcBef>
                <a:spcPts val="1800"/>
              </a:spcBef>
              <a:spcAft>
                <a:spcPts val="0"/>
              </a:spcAft>
              <a:buClr>
                <a:srgbClr val="595959"/>
              </a:buClr>
              <a:buSzPts val="2800"/>
              <a:buFont typeface="Helvetica Neue"/>
              <a:buChar char="​"/>
              <a:defRPr sz="2800" b="0" i="0" u="none" strike="noStrike" cap="none">
                <a:solidFill>
                  <a:schemeClr val="dk1"/>
                </a:solidFill>
                <a:latin typeface="Inter"/>
                <a:ea typeface="Inter"/>
                <a:cs typeface="Inter"/>
                <a:sym typeface="Inter"/>
              </a:defRPr>
            </a:lvl5pPr>
            <a:lvl6pPr marR="0" lvl="5" algn="l" rtl="0">
              <a:lnSpc>
                <a:spcPct val="96000"/>
              </a:lnSpc>
              <a:spcBef>
                <a:spcPts val="0"/>
              </a:spcBef>
              <a:spcAft>
                <a:spcPts val="0"/>
              </a:spcAft>
              <a:buClr>
                <a:schemeClr val="dk1"/>
              </a:buClr>
              <a:buSzPts val="2100"/>
              <a:buFont typeface="Helvetica Neue"/>
              <a:buChar char="​"/>
              <a:defRPr sz="2100" b="0" i="0" u="none" strike="noStrike" cap="none">
                <a:solidFill>
                  <a:schemeClr val="dk1"/>
                </a:solidFill>
                <a:latin typeface="Inter"/>
                <a:ea typeface="Inter"/>
                <a:cs typeface="Inter"/>
                <a:sym typeface="Inter"/>
              </a:defRPr>
            </a:lvl6pPr>
            <a:lvl7pPr marR="0" lvl="6" algn="l" rtl="0">
              <a:lnSpc>
                <a:spcPct val="107000"/>
              </a:lnSpc>
              <a:spcBef>
                <a:spcPts val="1200"/>
              </a:spcBef>
              <a:spcAft>
                <a:spcPts val="0"/>
              </a:spcAft>
              <a:buClr>
                <a:schemeClr val="dk1"/>
              </a:buClr>
              <a:buSzPts val="1600"/>
              <a:buFont typeface="Helvetica Neue"/>
              <a:buChar char="​"/>
              <a:defRPr sz="1600" b="0" i="0" u="none" strike="noStrike" cap="none">
                <a:solidFill>
                  <a:schemeClr val="dk1"/>
                </a:solidFill>
                <a:latin typeface="Inter"/>
                <a:ea typeface="Inter"/>
                <a:cs typeface="Inter"/>
                <a:sym typeface="Inter"/>
              </a:defRPr>
            </a:lvl7pPr>
            <a:lvl8pPr marR="0" lvl="7" algn="l" rtl="0">
              <a:lnSpc>
                <a:spcPct val="87000"/>
              </a:lnSpc>
              <a:spcBef>
                <a:spcPts val="1800"/>
              </a:spcBef>
              <a:spcAft>
                <a:spcPts val="0"/>
              </a:spcAft>
              <a:buClr>
                <a:schemeClr val="dk1"/>
              </a:buClr>
              <a:buSzPts val="5500"/>
              <a:buFont typeface="Helvetica Neue"/>
              <a:buChar char="​"/>
              <a:defRPr sz="5500" b="0" i="0" u="none" strike="noStrike" cap="none">
                <a:solidFill>
                  <a:schemeClr val="dk1"/>
                </a:solidFill>
                <a:latin typeface="Inter"/>
                <a:ea typeface="Inter"/>
                <a:cs typeface="Inter"/>
                <a:sym typeface="Inter"/>
              </a:defRPr>
            </a:lvl8pPr>
            <a:lvl9pPr marR="0" lvl="8" algn="l" rtl="0">
              <a:lnSpc>
                <a:spcPct val="87000"/>
              </a:lnSpc>
              <a:spcBef>
                <a:spcPts val="1800"/>
              </a:spcBef>
              <a:spcAft>
                <a:spcPts val="0"/>
              </a:spcAft>
              <a:buClr>
                <a:schemeClr val="dk1"/>
              </a:buClr>
              <a:buSzPts val="6800"/>
              <a:buFont typeface="Helvetica Neue"/>
              <a:buChar char="​"/>
              <a:defRPr sz="6800" b="0" i="0" u="none" strike="noStrike" cap="none">
                <a:solidFill>
                  <a:schemeClr val="dk1"/>
                </a:solidFill>
                <a:latin typeface="Inter"/>
                <a:ea typeface="Inter"/>
                <a:cs typeface="Inter"/>
                <a:sym typeface="Inter"/>
              </a:defRPr>
            </a:lvl9pPr>
          </a:lstStyle>
          <a:p>
            <a:endParaRPr/>
          </a:p>
        </p:txBody>
      </p:sp>
      <p:sp>
        <p:nvSpPr>
          <p:cNvPr id="209" name="Google Shape;209;p92"/>
          <p:cNvSpPr txBox="1">
            <a:spLocks noGrp="1"/>
          </p:cNvSpPr>
          <p:nvPr>
            <p:ph type="body" idx="1"/>
          </p:nvPr>
        </p:nvSpPr>
        <p:spPr>
          <a:xfrm>
            <a:off x="495300" y="4743450"/>
            <a:ext cx="3556000" cy="1657341"/>
          </a:xfrm>
          <a:prstGeom prst="rect">
            <a:avLst/>
          </a:prstGeom>
          <a:noFill/>
          <a:ln>
            <a:noFill/>
          </a:ln>
        </p:spPr>
        <p:txBody>
          <a:bodyPr spcFirstLastPara="1" wrap="square" lIns="0" tIns="0" rIns="0" bIns="0" anchor="t" anchorCtr="0">
            <a:noAutofit/>
          </a:bodyPr>
          <a:lstStyle>
            <a:lvl1pPr marL="457200" lvl="0" indent="-228600" algn="l">
              <a:lnSpc>
                <a:spcPct val="96000"/>
              </a:lnSpc>
              <a:spcBef>
                <a:spcPts val="1200"/>
              </a:spcBef>
              <a:spcAft>
                <a:spcPts val="0"/>
              </a:spcAft>
              <a:buClr>
                <a:schemeClr val="lt1"/>
              </a:buClr>
              <a:buSzPts val="1800"/>
              <a:buNone/>
              <a:defRPr sz="1800">
                <a:solidFill>
                  <a:schemeClr val="lt1"/>
                </a:solidFill>
              </a:defRPr>
            </a:lvl1pPr>
            <a:lvl2pPr marL="914400" lvl="1" indent="-228600" algn="l">
              <a:lnSpc>
                <a:spcPct val="107000"/>
              </a:lnSpc>
              <a:spcBef>
                <a:spcPts val="0"/>
              </a:spcBef>
              <a:spcAft>
                <a:spcPts val="0"/>
              </a:spcAft>
              <a:buClr>
                <a:schemeClr val="lt1"/>
              </a:buClr>
              <a:buSzPts val="2100"/>
              <a:buNone/>
              <a:defRPr>
                <a:solidFill>
                  <a:schemeClr val="lt1"/>
                </a:solidFill>
              </a:defRPr>
            </a:lvl2pPr>
            <a:lvl3pPr marL="1371600" lvl="2" indent="-228600" algn="l">
              <a:lnSpc>
                <a:spcPct val="107000"/>
              </a:lnSpc>
              <a:spcBef>
                <a:spcPts val="0"/>
              </a:spcBef>
              <a:spcAft>
                <a:spcPts val="0"/>
              </a:spcAft>
              <a:buClr>
                <a:schemeClr val="lt1"/>
              </a:buClr>
              <a:buSzPts val="1800"/>
              <a:buNone/>
              <a:defRPr>
                <a:solidFill>
                  <a:schemeClr val="lt1"/>
                </a:solidFill>
              </a:defRPr>
            </a:lvl3pPr>
            <a:lvl4pPr marL="1828800" lvl="3" indent="-228600" algn="l">
              <a:lnSpc>
                <a:spcPct val="107000"/>
              </a:lnSpc>
              <a:spcBef>
                <a:spcPts val="0"/>
              </a:spcBef>
              <a:spcAft>
                <a:spcPts val="0"/>
              </a:spcAft>
              <a:buClr>
                <a:schemeClr val="lt1"/>
              </a:buClr>
              <a:buSzPts val="1800"/>
              <a:buNone/>
              <a:defRPr>
                <a:solidFill>
                  <a:schemeClr val="lt1"/>
                </a:solidFill>
              </a:defRPr>
            </a:lvl4pPr>
            <a:lvl5pPr marL="2286000" lvl="4" indent="-228600" algn="l">
              <a:lnSpc>
                <a:spcPct val="96000"/>
              </a:lnSpc>
              <a:spcBef>
                <a:spcPts val="1800"/>
              </a:spcBef>
              <a:spcAft>
                <a:spcPts val="0"/>
              </a:spcAft>
              <a:buSzPts val="2800"/>
              <a:buFont typeface="Arial"/>
              <a:buNone/>
              <a:defRPr>
                <a:solidFill>
                  <a:schemeClr val="lt1"/>
                </a:solidFill>
              </a:defRPr>
            </a:lvl5pPr>
            <a:lvl6pPr marL="2743200" lvl="5" indent="-228600" algn="l">
              <a:lnSpc>
                <a:spcPct val="96000"/>
              </a:lnSpc>
              <a:spcBef>
                <a:spcPts val="0"/>
              </a:spcBef>
              <a:spcAft>
                <a:spcPts val="0"/>
              </a:spcAft>
              <a:buClr>
                <a:schemeClr val="lt1"/>
              </a:buClr>
              <a:buSzPts val="2100"/>
              <a:buNone/>
              <a:defRPr>
                <a:solidFill>
                  <a:schemeClr val="lt1"/>
                </a:solidFill>
              </a:defRPr>
            </a:lvl6pPr>
            <a:lvl7pPr marL="3200400" lvl="6" indent="-330200" algn="l">
              <a:lnSpc>
                <a:spcPct val="107000"/>
              </a:lnSpc>
              <a:spcBef>
                <a:spcPts val="1200"/>
              </a:spcBef>
              <a:spcAft>
                <a:spcPts val="0"/>
              </a:spcAft>
              <a:buClr>
                <a:schemeClr val="lt1"/>
              </a:buClr>
              <a:buSzPts val="1600"/>
              <a:buChar char="​"/>
              <a:defRPr>
                <a:solidFill>
                  <a:schemeClr val="lt1"/>
                </a:solidFill>
              </a:defRPr>
            </a:lvl7pPr>
            <a:lvl8pPr marL="3657600" lvl="7" indent="-577850" algn="l">
              <a:lnSpc>
                <a:spcPct val="87000"/>
              </a:lnSpc>
              <a:spcBef>
                <a:spcPts val="1800"/>
              </a:spcBef>
              <a:spcAft>
                <a:spcPts val="0"/>
              </a:spcAft>
              <a:buClr>
                <a:schemeClr val="lt1"/>
              </a:buClr>
              <a:buSzPts val="5500"/>
              <a:buChar char="​"/>
              <a:defRPr>
                <a:solidFill>
                  <a:schemeClr val="lt1"/>
                </a:solidFill>
              </a:defRPr>
            </a:lvl8pPr>
            <a:lvl9pPr marL="4114800" lvl="8" indent="-660400" algn="l">
              <a:lnSpc>
                <a:spcPct val="87000"/>
              </a:lnSpc>
              <a:spcBef>
                <a:spcPts val="1800"/>
              </a:spcBef>
              <a:spcAft>
                <a:spcPts val="0"/>
              </a:spcAft>
              <a:buClr>
                <a:schemeClr val="lt1"/>
              </a:buClr>
              <a:buSzPts val="6800"/>
              <a:buChar char="​"/>
              <a:defRPr>
                <a:solidFill>
                  <a:schemeClr val="lt1"/>
                </a:solidFill>
              </a:defRPr>
            </a:lvl9pPr>
          </a:lstStyle>
          <a:p>
            <a:endParaRPr/>
          </a:p>
        </p:txBody>
      </p:sp>
      <p:sp>
        <p:nvSpPr>
          <p:cNvPr id="210" name="Google Shape;210;p92"/>
          <p:cNvSpPr txBox="1">
            <a:spLocks noGrp="1"/>
          </p:cNvSpPr>
          <p:nvPr>
            <p:ph type="title"/>
          </p:nvPr>
        </p:nvSpPr>
        <p:spPr>
          <a:xfrm>
            <a:off x="495300" y="2797094"/>
            <a:ext cx="3574220" cy="1787605"/>
          </a:xfrm>
          <a:prstGeom prst="rect">
            <a:avLst/>
          </a:prstGeom>
          <a:noFill/>
          <a:ln>
            <a:noFill/>
          </a:ln>
        </p:spPr>
        <p:txBody>
          <a:bodyPr spcFirstLastPara="1" wrap="square" lIns="0" tIns="0" rIns="0" bIns="0" anchor="b" anchorCtr="0">
            <a:spAutoFit/>
          </a:bodyPr>
          <a:lstStyle>
            <a:lvl1pPr lvl="0" algn="l">
              <a:lnSpc>
                <a:spcPct val="87000"/>
              </a:lnSpc>
              <a:spcBef>
                <a:spcPts val="0"/>
              </a:spcBef>
              <a:spcAft>
                <a:spcPts val="0"/>
              </a:spcAft>
              <a:buClr>
                <a:schemeClr val="lt1"/>
              </a:buClr>
              <a:buSzPts val="4400"/>
              <a:buFont typeface="Inter"/>
              <a:buNone/>
              <a:defRPr sz="4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1" name="Google Shape;211;p92"/>
          <p:cNvSpPr/>
          <p:nvPr/>
        </p:nvSpPr>
        <p:spPr>
          <a:xfrm>
            <a:off x="4610836" y="0"/>
            <a:ext cx="47538"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96000"/>
              </a:lnSpc>
              <a:spcBef>
                <a:spcPts val="0"/>
              </a:spcBef>
              <a:spcAft>
                <a:spcPts val="0"/>
              </a:spcAft>
              <a:buClr>
                <a:srgbClr val="000000"/>
              </a:buClr>
              <a:buSzPts val="1800"/>
              <a:buFont typeface="Arial"/>
              <a:buNone/>
            </a:pPr>
            <a:endParaRPr sz="1800" b="0" i="0" u="none" strike="noStrike" cap="none">
              <a:solidFill>
                <a:schemeClr val="lt1"/>
              </a:solidFill>
              <a:latin typeface="Helvetica Neue"/>
              <a:ea typeface="Helvetica Neue"/>
              <a:cs typeface="Helvetica Neue"/>
              <a:sym typeface="Helvetica Neue"/>
            </a:endParaRPr>
          </a:p>
        </p:txBody>
      </p:sp>
      <p:sp>
        <p:nvSpPr>
          <p:cNvPr id="212" name="Google Shape;212;p92"/>
          <p:cNvSpPr txBox="1"/>
          <p:nvPr/>
        </p:nvSpPr>
        <p:spPr>
          <a:xfrm>
            <a:off x="495299" y="6505117"/>
            <a:ext cx="3773458" cy="158248"/>
          </a:xfrm>
          <a:prstGeom prst="rect">
            <a:avLst/>
          </a:prstGeom>
          <a:noFill/>
          <a:ln>
            <a:noFill/>
          </a:ln>
        </p:spPr>
        <p:txBody>
          <a:bodyPr spcFirstLastPara="1" wrap="square" lIns="0" tIns="0" rIns="0" bIns="0" anchor="b" anchorCtr="0">
            <a:spAutoFit/>
          </a:bodyPr>
          <a:lstStyle/>
          <a:p>
            <a:pPr marL="0" marR="0" lvl="0" indent="0" algn="l" rtl="0">
              <a:lnSpc>
                <a:spcPct val="96000"/>
              </a:lnSpc>
              <a:spcBef>
                <a:spcPts val="0"/>
              </a:spcBef>
              <a:spcAft>
                <a:spcPts val="0"/>
              </a:spcAft>
              <a:buClr>
                <a:srgbClr val="3253DC"/>
              </a:buClr>
              <a:buSzPts val="1600"/>
              <a:buFont typeface="Arial"/>
              <a:buNone/>
            </a:pPr>
            <a:r>
              <a:rPr lang="en-US" sz="1600" b="0" i="0" u="none" strike="noStrike" cap="none" baseline="-25000">
                <a:solidFill>
                  <a:srgbClr val="D6C7E9"/>
                </a:solidFill>
                <a:latin typeface="Space Mono"/>
                <a:ea typeface="Space Mono"/>
                <a:cs typeface="Space Mono"/>
                <a:sym typeface="Space Mono"/>
              </a:rPr>
              <a:t>©</a:t>
            </a:r>
            <a:r>
              <a:rPr lang="en-US" sz="400" b="0" i="0" u="none" strike="noStrike" cap="none" baseline="-25000">
                <a:solidFill>
                  <a:srgbClr val="D6C7E9"/>
                </a:solidFill>
                <a:latin typeface="Space Mono"/>
                <a:ea typeface="Space Mono"/>
                <a:cs typeface="Space Mono"/>
                <a:sym typeface="Space Mono"/>
              </a:rPr>
              <a:t> </a:t>
            </a:r>
            <a:r>
              <a:rPr lang="en-US" sz="800" b="0" i="0" u="none" strike="noStrike" cap="none">
                <a:solidFill>
                  <a:srgbClr val="D6C7E9"/>
                </a:solidFill>
                <a:latin typeface="Space Mono"/>
                <a:ea typeface="Space Mono"/>
                <a:cs typeface="Space Mono"/>
                <a:sym typeface="Space Mono"/>
              </a:rPr>
              <a:t>PureStorage 2020  </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Purple Image Left">
  <p:cSld name="Purple Image Left">
    <p:bg>
      <p:bgPr>
        <a:solidFill>
          <a:srgbClr val="FFFFFF"/>
        </a:solidFill>
        <a:effectLst/>
      </p:bgPr>
    </p:bg>
    <p:spTree>
      <p:nvGrpSpPr>
        <p:cNvPr id="1" name="Shape 213"/>
        <p:cNvGrpSpPr/>
        <p:nvPr/>
      </p:nvGrpSpPr>
      <p:grpSpPr>
        <a:xfrm>
          <a:off x="0" y="0"/>
          <a:ext cx="0" cy="0"/>
          <a:chOff x="0" y="0"/>
          <a:chExt cx="0" cy="0"/>
        </a:xfrm>
      </p:grpSpPr>
      <p:sp>
        <p:nvSpPr>
          <p:cNvPr id="214" name="Google Shape;214;p93"/>
          <p:cNvSpPr>
            <a:spLocks noGrp="1"/>
          </p:cNvSpPr>
          <p:nvPr>
            <p:ph type="pic" idx="2"/>
          </p:nvPr>
        </p:nvSpPr>
        <p:spPr>
          <a:xfrm>
            <a:off x="0" y="0"/>
            <a:ext cx="7531546" cy="6858000"/>
          </a:xfrm>
          <a:prstGeom prst="rect">
            <a:avLst/>
          </a:prstGeom>
          <a:noFill/>
          <a:ln>
            <a:noFill/>
          </a:ln>
        </p:spPr>
        <p:txBody>
          <a:bodyPr spcFirstLastPara="1" wrap="square" lIns="0" tIns="0" rIns="0" bIns="0" anchor="ctr" anchorCtr="0">
            <a:noAutofit/>
          </a:bodyPr>
          <a:lstStyle>
            <a:lvl1pPr marR="0" lvl="0" algn="ctr" rtl="0">
              <a:lnSpc>
                <a:spcPct val="107000"/>
              </a:lnSpc>
              <a:spcBef>
                <a:spcPts val="1200"/>
              </a:spcBef>
              <a:spcAft>
                <a:spcPts val="0"/>
              </a:spcAft>
              <a:buClr>
                <a:schemeClr val="accent1"/>
              </a:buClr>
              <a:buSzPts val="2100"/>
              <a:buFont typeface="Arial"/>
              <a:buNone/>
              <a:defRPr sz="2100" b="0" i="0" u="none" strike="noStrike" cap="none">
                <a:solidFill>
                  <a:schemeClr val="dk1"/>
                </a:solidFill>
                <a:latin typeface="Inter"/>
                <a:ea typeface="Inter"/>
                <a:cs typeface="Inter"/>
                <a:sym typeface="Inter"/>
              </a:defRPr>
            </a:lvl1pPr>
            <a:lvl2pPr marR="0" lvl="1" algn="l" rtl="0">
              <a:lnSpc>
                <a:spcPct val="107000"/>
              </a:lnSpc>
              <a:spcBef>
                <a:spcPts val="0"/>
              </a:spcBef>
              <a:spcAft>
                <a:spcPts val="0"/>
              </a:spcAft>
              <a:buClr>
                <a:srgbClr val="262626"/>
              </a:buClr>
              <a:buSzPts val="2100"/>
              <a:buFont typeface="Arial"/>
              <a:buChar char="•"/>
              <a:defRPr sz="2100" b="0" i="0" u="none" strike="noStrike" cap="none">
                <a:solidFill>
                  <a:schemeClr val="dk1"/>
                </a:solidFill>
                <a:latin typeface="Inter"/>
                <a:ea typeface="Inter"/>
                <a:cs typeface="Inter"/>
                <a:sym typeface="Inter"/>
              </a:defRPr>
            </a:lvl2pPr>
            <a:lvl3pPr marR="0" lvl="2" algn="l" rtl="0">
              <a:lnSpc>
                <a:spcPct val="107000"/>
              </a:lnSpc>
              <a:spcBef>
                <a:spcPts val="0"/>
              </a:spcBef>
              <a:spcAft>
                <a:spcPts val="0"/>
              </a:spcAft>
              <a:buClr>
                <a:srgbClr val="262626"/>
              </a:buClr>
              <a:buSzPts val="1800"/>
              <a:buFont typeface="Helvetica Neue"/>
              <a:buChar char="•"/>
              <a:defRPr sz="1800" b="0" i="0" u="none" strike="noStrike" cap="none">
                <a:solidFill>
                  <a:schemeClr val="dk1"/>
                </a:solidFill>
                <a:latin typeface="Inter"/>
                <a:ea typeface="Inter"/>
                <a:cs typeface="Inter"/>
                <a:sym typeface="Inter"/>
              </a:defRPr>
            </a:lvl3pPr>
            <a:lvl4pPr marR="0" lvl="3" algn="l" rtl="0">
              <a:lnSpc>
                <a:spcPct val="107000"/>
              </a:lnSpc>
              <a:spcBef>
                <a:spcPts val="0"/>
              </a:spcBef>
              <a:spcAft>
                <a:spcPts val="0"/>
              </a:spcAft>
              <a:buClr>
                <a:srgbClr val="262626"/>
              </a:buClr>
              <a:buSzPts val="1800"/>
              <a:buFont typeface="Arial"/>
              <a:buChar char="•"/>
              <a:defRPr sz="1800" b="0" i="0" u="none" strike="noStrike" cap="none">
                <a:solidFill>
                  <a:schemeClr val="dk1"/>
                </a:solidFill>
                <a:latin typeface="Inter"/>
                <a:ea typeface="Inter"/>
                <a:cs typeface="Inter"/>
                <a:sym typeface="Inter"/>
              </a:defRPr>
            </a:lvl4pPr>
            <a:lvl5pPr marR="0" lvl="4" algn="l" rtl="0">
              <a:lnSpc>
                <a:spcPct val="96000"/>
              </a:lnSpc>
              <a:spcBef>
                <a:spcPts val="1800"/>
              </a:spcBef>
              <a:spcAft>
                <a:spcPts val="0"/>
              </a:spcAft>
              <a:buClr>
                <a:srgbClr val="595959"/>
              </a:buClr>
              <a:buSzPts val="2800"/>
              <a:buFont typeface="Helvetica Neue"/>
              <a:buChar char="​"/>
              <a:defRPr sz="2800" b="0" i="0" u="none" strike="noStrike" cap="none">
                <a:solidFill>
                  <a:schemeClr val="dk1"/>
                </a:solidFill>
                <a:latin typeface="Inter"/>
                <a:ea typeface="Inter"/>
                <a:cs typeface="Inter"/>
                <a:sym typeface="Inter"/>
              </a:defRPr>
            </a:lvl5pPr>
            <a:lvl6pPr marR="0" lvl="5" algn="l" rtl="0">
              <a:lnSpc>
                <a:spcPct val="96000"/>
              </a:lnSpc>
              <a:spcBef>
                <a:spcPts val="0"/>
              </a:spcBef>
              <a:spcAft>
                <a:spcPts val="0"/>
              </a:spcAft>
              <a:buClr>
                <a:schemeClr val="dk1"/>
              </a:buClr>
              <a:buSzPts val="2100"/>
              <a:buFont typeface="Helvetica Neue"/>
              <a:buChar char="​"/>
              <a:defRPr sz="2100" b="0" i="0" u="none" strike="noStrike" cap="none">
                <a:solidFill>
                  <a:schemeClr val="dk1"/>
                </a:solidFill>
                <a:latin typeface="Inter"/>
                <a:ea typeface="Inter"/>
                <a:cs typeface="Inter"/>
                <a:sym typeface="Inter"/>
              </a:defRPr>
            </a:lvl6pPr>
            <a:lvl7pPr marR="0" lvl="6" algn="l" rtl="0">
              <a:lnSpc>
                <a:spcPct val="107000"/>
              </a:lnSpc>
              <a:spcBef>
                <a:spcPts val="1200"/>
              </a:spcBef>
              <a:spcAft>
                <a:spcPts val="0"/>
              </a:spcAft>
              <a:buClr>
                <a:schemeClr val="dk1"/>
              </a:buClr>
              <a:buSzPts val="1600"/>
              <a:buFont typeface="Helvetica Neue"/>
              <a:buChar char="​"/>
              <a:defRPr sz="1600" b="0" i="0" u="none" strike="noStrike" cap="none">
                <a:solidFill>
                  <a:schemeClr val="dk1"/>
                </a:solidFill>
                <a:latin typeface="Inter"/>
                <a:ea typeface="Inter"/>
                <a:cs typeface="Inter"/>
                <a:sym typeface="Inter"/>
              </a:defRPr>
            </a:lvl7pPr>
            <a:lvl8pPr marR="0" lvl="7" algn="l" rtl="0">
              <a:lnSpc>
                <a:spcPct val="87000"/>
              </a:lnSpc>
              <a:spcBef>
                <a:spcPts val="1800"/>
              </a:spcBef>
              <a:spcAft>
                <a:spcPts val="0"/>
              </a:spcAft>
              <a:buClr>
                <a:schemeClr val="dk1"/>
              </a:buClr>
              <a:buSzPts val="5500"/>
              <a:buFont typeface="Helvetica Neue"/>
              <a:buChar char="​"/>
              <a:defRPr sz="5500" b="0" i="0" u="none" strike="noStrike" cap="none">
                <a:solidFill>
                  <a:schemeClr val="dk1"/>
                </a:solidFill>
                <a:latin typeface="Inter"/>
                <a:ea typeface="Inter"/>
                <a:cs typeface="Inter"/>
                <a:sym typeface="Inter"/>
              </a:defRPr>
            </a:lvl8pPr>
            <a:lvl9pPr marR="0" lvl="8" algn="l" rtl="0">
              <a:lnSpc>
                <a:spcPct val="87000"/>
              </a:lnSpc>
              <a:spcBef>
                <a:spcPts val="1800"/>
              </a:spcBef>
              <a:spcAft>
                <a:spcPts val="0"/>
              </a:spcAft>
              <a:buClr>
                <a:schemeClr val="dk1"/>
              </a:buClr>
              <a:buSzPts val="6800"/>
              <a:buFont typeface="Helvetica Neue"/>
              <a:buChar char="​"/>
              <a:defRPr sz="6800" b="0" i="0" u="none" strike="noStrike" cap="none">
                <a:solidFill>
                  <a:schemeClr val="dk1"/>
                </a:solidFill>
                <a:latin typeface="Inter"/>
                <a:ea typeface="Inter"/>
                <a:cs typeface="Inter"/>
                <a:sym typeface="Inter"/>
              </a:defRPr>
            </a:lvl9pPr>
          </a:lstStyle>
          <a:p>
            <a:endParaRPr/>
          </a:p>
        </p:txBody>
      </p:sp>
      <p:sp>
        <p:nvSpPr>
          <p:cNvPr id="215" name="Google Shape;215;p93"/>
          <p:cNvSpPr/>
          <p:nvPr/>
        </p:nvSpPr>
        <p:spPr>
          <a:xfrm>
            <a:off x="7533627" y="0"/>
            <a:ext cx="4658373" cy="6858000"/>
          </a:xfrm>
          <a:prstGeom prst="rect">
            <a:avLst/>
          </a:prstGeom>
          <a:gradFill>
            <a:gsLst>
              <a:gs pos="0">
                <a:schemeClr val="accent3"/>
              </a:gs>
              <a:gs pos="71000">
                <a:srgbClr val="4C2275"/>
              </a:gs>
              <a:gs pos="100000">
                <a:srgbClr val="33164E"/>
              </a:gs>
            </a:gsLst>
            <a:lin ang="2700000" scaled="0"/>
          </a:gradFill>
          <a:ln>
            <a:noFill/>
          </a:ln>
        </p:spPr>
        <p:txBody>
          <a:bodyPr spcFirstLastPara="1" wrap="square" lIns="91425" tIns="45700" rIns="91425" bIns="45700" anchor="ctr" anchorCtr="0">
            <a:noAutofit/>
          </a:bodyPr>
          <a:lstStyle/>
          <a:p>
            <a:pPr marL="0" marR="0" lvl="0" indent="0" algn="ctr" rtl="0">
              <a:lnSpc>
                <a:spcPct val="96000"/>
              </a:lnSpc>
              <a:spcBef>
                <a:spcPts val="0"/>
              </a:spcBef>
              <a:spcAft>
                <a:spcPts val="0"/>
              </a:spcAft>
              <a:buClr>
                <a:srgbClr val="000000"/>
              </a:buClr>
              <a:buSzPts val="1800"/>
              <a:buFont typeface="Arial"/>
              <a:buNone/>
            </a:pPr>
            <a:endParaRPr sz="1800" b="0" i="0" u="none" strike="noStrike" cap="none">
              <a:solidFill>
                <a:schemeClr val="lt1"/>
              </a:solidFill>
              <a:latin typeface="Inter"/>
              <a:ea typeface="Inter"/>
              <a:cs typeface="Inter"/>
              <a:sym typeface="Inter"/>
            </a:endParaRPr>
          </a:p>
        </p:txBody>
      </p:sp>
      <p:sp>
        <p:nvSpPr>
          <p:cNvPr id="216" name="Google Shape;216;p93"/>
          <p:cNvSpPr txBox="1">
            <a:spLocks noGrp="1"/>
          </p:cNvSpPr>
          <p:nvPr>
            <p:ph type="body" idx="1"/>
          </p:nvPr>
        </p:nvSpPr>
        <p:spPr>
          <a:xfrm>
            <a:off x="8103394" y="4743450"/>
            <a:ext cx="3574222" cy="1657338"/>
          </a:xfrm>
          <a:prstGeom prst="rect">
            <a:avLst/>
          </a:prstGeom>
          <a:noFill/>
          <a:ln>
            <a:noFill/>
          </a:ln>
        </p:spPr>
        <p:txBody>
          <a:bodyPr spcFirstLastPara="1" wrap="square" lIns="0" tIns="0" rIns="0" bIns="0" anchor="t" anchorCtr="0">
            <a:noAutofit/>
          </a:bodyPr>
          <a:lstStyle>
            <a:lvl1pPr marL="457200" lvl="0" indent="-228600" algn="l">
              <a:lnSpc>
                <a:spcPct val="96000"/>
              </a:lnSpc>
              <a:spcBef>
                <a:spcPts val="1200"/>
              </a:spcBef>
              <a:spcAft>
                <a:spcPts val="0"/>
              </a:spcAft>
              <a:buClr>
                <a:schemeClr val="lt1"/>
              </a:buClr>
              <a:buSzPts val="1800"/>
              <a:buNone/>
              <a:defRPr sz="1800">
                <a:solidFill>
                  <a:schemeClr val="lt1"/>
                </a:solidFill>
              </a:defRPr>
            </a:lvl1pPr>
            <a:lvl2pPr marL="914400" lvl="1" indent="-228600" algn="l">
              <a:lnSpc>
                <a:spcPct val="107000"/>
              </a:lnSpc>
              <a:spcBef>
                <a:spcPts val="0"/>
              </a:spcBef>
              <a:spcAft>
                <a:spcPts val="0"/>
              </a:spcAft>
              <a:buClr>
                <a:schemeClr val="lt1"/>
              </a:buClr>
              <a:buSzPts val="2100"/>
              <a:buNone/>
              <a:defRPr>
                <a:solidFill>
                  <a:schemeClr val="lt1"/>
                </a:solidFill>
              </a:defRPr>
            </a:lvl2pPr>
            <a:lvl3pPr marL="1371600" lvl="2" indent="-228600" algn="l">
              <a:lnSpc>
                <a:spcPct val="98000"/>
              </a:lnSpc>
              <a:spcBef>
                <a:spcPts val="1200"/>
              </a:spcBef>
              <a:spcAft>
                <a:spcPts val="0"/>
              </a:spcAft>
              <a:buClr>
                <a:schemeClr val="lt1"/>
              </a:buClr>
              <a:buSzPts val="1800"/>
              <a:buNone/>
              <a:defRPr>
                <a:solidFill>
                  <a:schemeClr val="lt1"/>
                </a:solidFill>
              </a:defRPr>
            </a:lvl3pPr>
            <a:lvl4pPr marL="1828800" lvl="3" indent="-228600" algn="l">
              <a:lnSpc>
                <a:spcPct val="94000"/>
              </a:lnSpc>
              <a:spcBef>
                <a:spcPts val="1200"/>
              </a:spcBef>
              <a:spcAft>
                <a:spcPts val="0"/>
              </a:spcAft>
              <a:buClr>
                <a:schemeClr val="lt1"/>
              </a:buClr>
              <a:buSzPts val="1800"/>
              <a:buNone/>
              <a:defRPr sz="1800">
                <a:solidFill>
                  <a:schemeClr val="lt1"/>
                </a:solidFill>
              </a:defRPr>
            </a:lvl4pPr>
            <a:lvl5pPr marL="2286000" lvl="4" indent="-228600" algn="l">
              <a:lnSpc>
                <a:spcPct val="107000"/>
              </a:lnSpc>
              <a:spcBef>
                <a:spcPts val="1200"/>
              </a:spcBef>
              <a:spcAft>
                <a:spcPts val="0"/>
              </a:spcAft>
              <a:buSzPts val="2800"/>
              <a:buFont typeface="Arial"/>
              <a:buNone/>
              <a:defRPr sz="2800">
                <a:solidFill>
                  <a:schemeClr val="lt1"/>
                </a:solidFill>
              </a:defRPr>
            </a:lvl5pPr>
            <a:lvl6pPr marL="2743200" lvl="5" indent="-228600" algn="l">
              <a:lnSpc>
                <a:spcPct val="96000"/>
              </a:lnSpc>
              <a:spcBef>
                <a:spcPts val="0"/>
              </a:spcBef>
              <a:spcAft>
                <a:spcPts val="0"/>
              </a:spcAft>
              <a:buClr>
                <a:schemeClr val="lt1"/>
              </a:buClr>
              <a:buSzPts val="2100"/>
              <a:buNone/>
              <a:defRPr>
                <a:solidFill>
                  <a:schemeClr val="lt1"/>
                </a:solidFill>
              </a:defRPr>
            </a:lvl6pPr>
            <a:lvl7pPr marL="3200400" lvl="6" indent="-330200" algn="l">
              <a:lnSpc>
                <a:spcPct val="107000"/>
              </a:lnSpc>
              <a:spcBef>
                <a:spcPts val="1200"/>
              </a:spcBef>
              <a:spcAft>
                <a:spcPts val="0"/>
              </a:spcAft>
              <a:buClr>
                <a:schemeClr val="lt1"/>
              </a:buClr>
              <a:buSzPts val="1600"/>
              <a:buChar char="​"/>
              <a:defRPr>
                <a:solidFill>
                  <a:schemeClr val="lt1"/>
                </a:solidFill>
              </a:defRPr>
            </a:lvl7pPr>
            <a:lvl8pPr marL="3657600" lvl="7" indent="-577850" algn="l">
              <a:lnSpc>
                <a:spcPct val="87000"/>
              </a:lnSpc>
              <a:spcBef>
                <a:spcPts val="1800"/>
              </a:spcBef>
              <a:spcAft>
                <a:spcPts val="0"/>
              </a:spcAft>
              <a:buClr>
                <a:schemeClr val="lt1"/>
              </a:buClr>
              <a:buSzPts val="5500"/>
              <a:buChar char="​"/>
              <a:defRPr>
                <a:solidFill>
                  <a:schemeClr val="lt1"/>
                </a:solidFill>
              </a:defRPr>
            </a:lvl8pPr>
            <a:lvl9pPr marL="4114800" lvl="8" indent="-660400" algn="l">
              <a:lnSpc>
                <a:spcPct val="87000"/>
              </a:lnSpc>
              <a:spcBef>
                <a:spcPts val="1800"/>
              </a:spcBef>
              <a:spcAft>
                <a:spcPts val="0"/>
              </a:spcAft>
              <a:buClr>
                <a:schemeClr val="lt1"/>
              </a:buClr>
              <a:buSzPts val="6800"/>
              <a:buChar char="​"/>
              <a:defRPr>
                <a:solidFill>
                  <a:schemeClr val="lt1"/>
                </a:solidFill>
              </a:defRPr>
            </a:lvl9pPr>
          </a:lstStyle>
          <a:p>
            <a:endParaRPr/>
          </a:p>
        </p:txBody>
      </p:sp>
      <p:sp>
        <p:nvSpPr>
          <p:cNvPr id="217" name="Google Shape;217;p93"/>
          <p:cNvSpPr txBox="1">
            <a:spLocks noGrp="1"/>
          </p:cNvSpPr>
          <p:nvPr>
            <p:ph type="title"/>
          </p:nvPr>
        </p:nvSpPr>
        <p:spPr>
          <a:xfrm>
            <a:off x="8108300" y="2797094"/>
            <a:ext cx="3574220" cy="1787605"/>
          </a:xfrm>
          <a:prstGeom prst="rect">
            <a:avLst/>
          </a:prstGeom>
          <a:noFill/>
          <a:ln>
            <a:noFill/>
          </a:ln>
        </p:spPr>
        <p:txBody>
          <a:bodyPr spcFirstLastPara="1" wrap="square" lIns="0" tIns="0" rIns="0" bIns="0" anchor="b" anchorCtr="0">
            <a:spAutoFit/>
          </a:bodyPr>
          <a:lstStyle>
            <a:lvl1pPr lvl="0" algn="l">
              <a:lnSpc>
                <a:spcPct val="87000"/>
              </a:lnSpc>
              <a:spcBef>
                <a:spcPts val="0"/>
              </a:spcBef>
              <a:spcAft>
                <a:spcPts val="0"/>
              </a:spcAft>
              <a:buClr>
                <a:schemeClr val="lt1"/>
              </a:buClr>
              <a:buSzPts val="4400"/>
              <a:buFont typeface="Inter"/>
              <a:buNone/>
              <a:defRPr sz="4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8" name="Google Shape;218;p93"/>
          <p:cNvSpPr/>
          <p:nvPr/>
        </p:nvSpPr>
        <p:spPr>
          <a:xfrm>
            <a:off x="7533625" y="0"/>
            <a:ext cx="47538" cy="68580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96000"/>
              </a:lnSpc>
              <a:spcBef>
                <a:spcPts val="0"/>
              </a:spcBef>
              <a:spcAft>
                <a:spcPts val="0"/>
              </a:spcAft>
              <a:buClr>
                <a:srgbClr val="000000"/>
              </a:buClr>
              <a:buSzPts val="1800"/>
              <a:buFont typeface="Arial"/>
              <a:buNone/>
            </a:pPr>
            <a:endParaRPr sz="1800" b="0" i="0" u="none" strike="noStrike" cap="none">
              <a:solidFill>
                <a:schemeClr val="lt1"/>
              </a:solidFill>
              <a:latin typeface="Helvetica Neue"/>
              <a:ea typeface="Helvetica Neue"/>
              <a:cs typeface="Helvetica Neue"/>
              <a:sym typeface="Helvetica Neue"/>
            </a:endParaRPr>
          </a:p>
        </p:txBody>
      </p:sp>
      <p:sp>
        <p:nvSpPr>
          <p:cNvPr id="219" name="Google Shape;219;p93"/>
          <p:cNvSpPr/>
          <p:nvPr/>
        </p:nvSpPr>
        <p:spPr>
          <a:xfrm>
            <a:off x="11361220" y="6446710"/>
            <a:ext cx="322664" cy="290543"/>
          </a:xfrm>
          <a:custGeom>
            <a:avLst/>
            <a:gdLst/>
            <a:ahLst/>
            <a:cxnLst/>
            <a:rect l="l" t="t" r="r" b="b"/>
            <a:pathLst>
              <a:path w="441055" h="397148" extrusionOk="0">
                <a:moveTo>
                  <a:pt x="236007" y="397148"/>
                </a:moveTo>
                <a:lnTo>
                  <a:pt x="138508" y="397148"/>
                </a:lnTo>
                <a:cubicBezTo>
                  <a:pt x="118379" y="397148"/>
                  <a:pt x="99626" y="386322"/>
                  <a:pt x="89562" y="368912"/>
                </a:cubicBezTo>
                <a:lnTo>
                  <a:pt x="7531" y="226842"/>
                </a:lnTo>
                <a:cubicBezTo>
                  <a:pt x="-2509" y="209408"/>
                  <a:pt x="-2509" y="187756"/>
                  <a:pt x="7524" y="170346"/>
                </a:cubicBezTo>
                <a:lnTo>
                  <a:pt x="89569" y="28260"/>
                </a:lnTo>
                <a:cubicBezTo>
                  <a:pt x="99618" y="10826"/>
                  <a:pt x="118379" y="0"/>
                  <a:pt x="138508" y="0"/>
                </a:cubicBezTo>
                <a:lnTo>
                  <a:pt x="302544" y="0"/>
                </a:lnTo>
                <a:cubicBezTo>
                  <a:pt x="322673" y="0"/>
                  <a:pt x="341427" y="10826"/>
                  <a:pt x="351491" y="28260"/>
                </a:cubicBezTo>
                <a:lnTo>
                  <a:pt x="433513" y="170330"/>
                </a:lnTo>
                <a:cubicBezTo>
                  <a:pt x="443569" y="187748"/>
                  <a:pt x="443569" y="209408"/>
                  <a:pt x="433513" y="226842"/>
                </a:cubicBezTo>
                <a:lnTo>
                  <a:pt x="412300" y="260664"/>
                </a:lnTo>
                <a:cubicBezTo>
                  <a:pt x="402425" y="277776"/>
                  <a:pt x="383663" y="288594"/>
                  <a:pt x="363527" y="288594"/>
                </a:cubicBezTo>
                <a:lnTo>
                  <a:pt x="265902" y="288594"/>
                </a:lnTo>
                <a:lnTo>
                  <a:pt x="319271" y="198519"/>
                </a:lnTo>
                <a:lnTo>
                  <a:pt x="269901" y="113040"/>
                </a:lnTo>
                <a:lnTo>
                  <a:pt x="171136" y="113040"/>
                </a:lnTo>
                <a:lnTo>
                  <a:pt x="121742" y="198582"/>
                </a:lnTo>
                <a:lnTo>
                  <a:pt x="236007" y="397148"/>
                </a:lnTo>
                <a:lnTo>
                  <a:pt x="236007" y="39714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220" name="Google Shape;220;p93"/>
          <p:cNvSpPr txBox="1"/>
          <p:nvPr/>
        </p:nvSpPr>
        <p:spPr>
          <a:xfrm>
            <a:off x="8082742" y="6505117"/>
            <a:ext cx="2820136" cy="158248"/>
          </a:xfrm>
          <a:prstGeom prst="rect">
            <a:avLst/>
          </a:prstGeom>
          <a:noFill/>
          <a:ln>
            <a:noFill/>
          </a:ln>
        </p:spPr>
        <p:txBody>
          <a:bodyPr spcFirstLastPara="1" wrap="square" lIns="0" tIns="0" rIns="0" bIns="0" anchor="b" anchorCtr="0">
            <a:spAutoFit/>
          </a:bodyPr>
          <a:lstStyle/>
          <a:p>
            <a:pPr marL="0" marR="0" lvl="0" indent="0" algn="r" rtl="0">
              <a:lnSpc>
                <a:spcPct val="96000"/>
              </a:lnSpc>
              <a:spcBef>
                <a:spcPts val="0"/>
              </a:spcBef>
              <a:spcAft>
                <a:spcPts val="0"/>
              </a:spcAft>
              <a:buClr>
                <a:srgbClr val="3253DC"/>
              </a:buClr>
              <a:buSzPts val="1600"/>
              <a:buFont typeface="Arial"/>
              <a:buNone/>
            </a:pPr>
            <a:r>
              <a:rPr lang="en-US" sz="1600" b="0" i="0" u="none" strike="noStrike" cap="none" baseline="-25000">
                <a:solidFill>
                  <a:srgbClr val="C19EE3"/>
                </a:solidFill>
                <a:latin typeface="Space Mono"/>
                <a:ea typeface="Space Mono"/>
                <a:cs typeface="Space Mono"/>
                <a:sym typeface="Space Mono"/>
              </a:rPr>
              <a:t>©</a:t>
            </a:r>
            <a:r>
              <a:rPr lang="en-US" sz="400" b="0" i="0" u="none" strike="noStrike" cap="none" baseline="-25000">
                <a:solidFill>
                  <a:srgbClr val="C19EE3"/>
                </a:solidFill>
                <a:latin typeface="Space Mono"/>
                <a:ea typeface="Space Mono"/>
                <a:cs typeface="Space Mono"/>
                <a:sym typeface="Space Mono"/>
              </a:rPr>
              <a:t> </a:t>
            </a:r>
            <a:r>
              <a:rPr lang="en-US" sz="800" b="0" i="0" u="none" strike="noStrike" cap="none">
                <a:solidFill>
                  <a:srgbClr val="C19EE3"/>
                </a:solidFill>
                <a:latin typeface="Space Mono"/>
                <a:ea typeface="Space Mono"/>
                <a:cs typeface="Space Mono"/>
                <a:sym typeface="Space Mono"/>
              </a:rPr>
              <a:t>PureStorage 2020</a:t>
            </a:r>
            <a:endParaRPr sz="800" b="0" i="0" u="none" strike="noStrike" cap="none">
              <a:solidFill>
                <a:srgbClr val="C19EE3"/>
              </a:solidFill>
              <a:latin typeface="Space Mono"/>
              <a:ea typeface="Space Mono"/>
              <a:cs typeface="Space Mono"/>
              <a:sym typeface="Space Mono"/>
            </a:endParaRPr>
          </a:p>
        </p:txBody>
      </p:sp>
      <p:sp>
        <p:nvSpPr>
          <p:cNvPr id="221" name="Google Shape;221;p93"/>
          <p:cNvSpPr txBox="1"/>
          <p:nvPr/>
        </p:nvSpPr>
        <p:spPr>
          <a:xfrm>
            <a:off x="11020094" y="6509226"/>
            <a:ext cx="187552" cy="145424"/>
          </a:xfrm>
          <a:prstGeom prst="rect">
            <a:avLst/>
          </a:prstGeom>
          <a:noFill/>
          <a:ln>
            <a:noFill/>
          </a:ln>
        </p:spPr>
        <p:txBody>
          <a:bodyPr spcFirstLastPara="1" wrap="square" lIns="0" tIns="0" rIns="0" bIns="0" anchor="b" anchorCtr="0">
            <a:spAutoFit/>
          </a:bodyPr>
          <a:lstStyle/>
          <a:p>
            <a:pPr marL="0" marR="0" lvl="0" indent="0" algn="r" rtl="0">
              <a:lnSpc>
                <a:spcPct val="125000"/>
              </a:lnSpc>
              <a:spcBef>
                <a:spcPts val="0"/>
              </a:spcBef>
              <a:spcAft>
                <a:spcPts val="0"/>
              </a:spcAft>
              <a:buClr>
                <a:srgbClr val="000000"/>
              </a:buClr>
              <a:buSzPts val="800"/>
              <a:buFont typeface="Arial"/>
              <a:buNone/>
            </a:pPr>
            <a:fld id="{00000000-1234-1234-1234-123412341234}" type="slidenum">
              <a:rPr lang="en-US" sz="800" b="0" i="0" u="none" strike="noStrike" cap="none">
                <a:solidFill>
                  <a:srgbClr val="C19EE3"/>
                </a:solidFill>
                <a:latin typeface="Space Mono"/>
                <a:ea typeface="Space Mono"/>
                <a:cs typeface="Space Mono"/>
                <a:sym typeface="Space Mono"/>
              </a:rPr>
              <a:t>‹#›</a:t>
            </a:fld>
            <a:endParaRPr sz="800" b="0" i="0" u="none" strike="noStrike" cap="none">
              <a:solidFill>
                <a:srgbClr val="C19EE3"/>
              </a:solidFill>
              <a:latin typeface="Space Mono"/>
              <a:ea typeface="Space Mono"/>
              <a:cs typeface="Space Mono"/>
              <a:sym typeface="Space Mono"/>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Orange Quote Slide">
  <p:cSld name="Orange Quote Slide">
    <p:bg>
      <p:bgPr>
        <a:gradFill>
          <a:gsLst>
            <a:gs pos="0">
              <a:schemeClr val="accent5"/>
            </a:gs>
            <a:gs pos="72000">
              <a:schemeClr val="accent1"/>
            </a:gs>
            <a:gs pos="100000">
              <a:schemeClr val="accent1"/>
            </a:gs>
          </a:gsLst>
          <a:lin ang="2700000" scaled="0"/>
        </a:gradFill>
        <a:effectLst/>
      </p:bgPr>
    </p:bg>
    <p:spTree>
      <p:nvGrpSpPr>
        <p:cNvPr id="1" name="Shape 222"/>
        <p:cNvGrpSpPr/>
        <p:nvPr/>
      </p:nvGrpSpPr>
      <p:grpSpPr>
        <a:xfrm>
          <a:off x="0" y="0"/>
          <a:ext cx="0" cy="0"/>
          <a:chOff x="0" y="0"/>
          <a:chExt cx="0" cy="0"/>
        </a:xfrm>
      </p:grpSpPr>
      <p:sp>
        <p:nvSpPr>
          <p:cNvPr id="223" name="Google Shape;223;p80"/>
          <p:cNvSpPr/>
          <p:nvPr/>
        </p:nvSpPr>
        <p:spPr>
          <a:xfrm>
            <a:off x="-1855" y="5916168"/>
            <a:ext cx="12195710" cy="941832"/>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Inter"/>
              <a:buNone/>
            </a:pPr>
            <a:endParaRPr sz="1800" b="0" i="0" u="none" strike="noStrike" cap="none">
              <a:solidFill>
                <a:srgbClr val="FFFFFF"/>
              </a:solidFill>
              <a:latin typeface="Century Gothic"/>
              <a:ea typeface="Century Gothic"/>
              <a:cs typeface="Century Gothic"/>
              <a:sym typeface="Century Gothic"/>
            </a:endParaRPr>
          </a:p>
        </p:txBody>
      </p:sp>
      <p:sp>
        <p:nvSpPr>
          <p:cNvPr id="224" name="Google Shape;224;p80"/>
          <p:cNvSpPr/>
          <p:nvPr/>
        </p:nvSpPr>
        <p:spPr>
          <a:xfrm rot="-5400000" flipH="1">
            <a:off x="5849113" y="-426716"/>
            <a:ext cx="493775" cy="12191993"/>
          </a:xfrm>
          <a:prstGeom prst="round1Rect">
            <a:avLst>
              <a:gd name="adj" fmla="val 0"/>
            </a:avLst>
          </a:prstGeom>
          <a:gradFill>
            <a:gsLst>
              <a:gs pos="0">
                <a:srgbClr val="FE5000">
                  <a:alpha val="0"/>
                </a:srgbClr>
              </a:gs>
              <a:gs pos="100000">
                <a:srgbClr val="7F2700">
                  <a:alpha val="28235"/>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rgbClr val="FFFFFF"/>
              </a:solidFill>
              <a:latin typeface="Inter"/>
              <a:ea typeface="Inter"/>
              <a:cs typeface="Inter"/>
              <a:sym typeface="Inter"/>
            </a:endParaRPr>
          </a:p>
        </p:txBody>
      </p:sp>
      <p:sp>
        <p:nvSpPr>
          <p:cNvPr id="225" name="Google Shape;225;p80"/>
          <p:cNvSpPr txBox="1">
            <a:spLocks noGrp="1"/>
          </p:cNvSpPr>
          <p:nvPr>
            <p:ph type="body" idx="1"/>
          </p:nvPr>
        </p:nvSpPr>
        <p:spPr>
          <a:xfrm>
            <a:off x="492124" y="6229370"/>
            <a:ext cx="2613026" cy="236312"/>
          </a:xfrm>
          <a:prstGeom prst="rect">
            <a:avLst/>
          </a:prstGeom>
          <a:noFill/>
          <a:ln>
            <a:noFill/>
          </a:ln>
        </p:spPr>
        <p:txBody>
          <a:bodyPr spcFirstLastPara="1" wrap="square" lIns="0" tIns="0" rIns="0" bIns="0" anchor="t" anchorCtr="0">
            <a:noAutofit/>
          </a:bodyPr>
          <a:lstStyle>
            <a:lvl1pPr marL="457200" lvl="0" indent="-228600" algn="l">
              <a:lnSpc>
                <a:spcPct val="96000"/>
              </a:lnSpc>
              <a:spcBef>
                <a:spcPts val="0"/>
              </a:spcBef>
              <a:spcAft>
                <a:spcPts val="0"/>
              </a:spcAft>
              <a:buSzPts val="1400"/>
              <a:buNone/>
              <a:defRPr sz="1400" b="0">
                <a:solidFill>
                  <a:schemeClr val="dk1"/>
                </a:solidFill>
                <a:latin typeface="Space Mono"/>
                <a:ea typeface="Space Mono"/>
                <a:cs typeface="Space Mono"/>
                <a:sym typeface="Space Mono"/>
              </a:defRPr>
            </a:lvl1pPr>
            <a:lvl2pPr marL="914400" lvl="1" indent="-228600" algn="l">
              <a:lnSpc>
                <a:spcPct val="114000"/>
              </a:lnSpc>
              <a:spcBef>
                <a:spcPts val="0"/>
              </a:spcBef>
              <a:spcAft>
                <a:spcPts val="0"/>
              </a:spcAft>
              <a:buSzPts val="1400"/>
              <a:buNone/>
              <a:defRPr sz="1400">
                <a:solidFill>
                  <a:schemeClr val="lt1"/>
                </a:solidFill>
              </a:defRPr>
            </a:lvl2pPr>
            <a:lvl3pPr marL="1371600" lvl="2" indent="-228600" algn="l">
              <a:lnSpc>
                <a:spcPct val="114000"/>
              </a:lnSpc>
              <a:spcBef>
                <a:spcPts val="0"/>
              </a:spcBef>
              <a:spcAft>
                <a:spcPts val="0"/>
              </a:spcAft>
              <a:buSzPts val="1400"/>
              <a:buNone/>
              <a:defRPr sz="1400">
                <a:solidFill>
                  <a:schemeClr val="lt1"/>
                </a:solidFill>
              </a:defRPr>
            </a:lvl3pPr>
            <a:lvl4pPr marL="1828800" lvl="3" indent="-228600" algn="l">
              <a:lnSpc>
                <a:spcPct val="114000"/>
              </a:lnSpc>
              <a:spcBef>
                <a:spcPts val="0"/>
              </a:spcBef>
              <a:spcAft>
                <a:spcPts val="0"/>
              </a:spcAft>
              <a:buSzPts val="1400"/>
              <a:buNone/>
              <a:defRPr sz="1400">
                <a:solidFill>
                  <a:schemeClr val="lt1"/>
                </a:solidFill>
              </a:defRPr>
            </a:lvl4pPr>
            <a:lvl5pPr marL="2286000" lvl="4" indent="-228600" algn="l">
              <a:lnSpc>
                <a:spcPct val="114000"/>
              </a:lnSpc>
              <a:spcBef>
                <a:spcPts val="0"/>
              </a:spcBef>
              <a:spcAft>
                <a:spcPts val="0"/>
              </a:spcAft>
              <a:buSzPts val="1400"/>
              <a:buNone/>
              <a:defRPr sz="1400">
                <a:solidFill>
                  <a:schemeClr val="lt1"/>
                </a:solidFill>
              </a:defRPr>
            </a:lvl5pPr>
            <a:lvl6pPr marL="2743200" lvl="5" indent="-342900" algn="l">
              <a:lnSpc>
                <a:spcPct val="96000"/>
              </a:lnSpc>
              <a:spcBef>
                <a:spcPts val="0"/>
              </a:spcBef>
              <a:spcAft>
                <a:spcPts val="0"/>
              </a:spcAft>
              <a:buClr>
                <a:schemeClr val="dk1"/>
              </a:buClr>
              <a:buSzPts val="1800"/>
              <a:buChar char="​"/>
              <a:defRPr/>
            </a:lvl6pPr>
            <a:lvl7pPr marL="3200400" lvl="6" indent="-342900" algn="l">
              <a:lnSpc>
                <a:spcPct val="107000"/>
              </a:lnSpc>
              <a:spcBef>
                <a:spcPts val="1200"/>
              </a:spcBef>
              <a:spcAft>
                <a:spcPts val="0"/>
              </a:spcAft>
              <a:buClr>
                <a:schemeClr val="dk1"/>
              </a:buClr>
              <a:buSzPts val="1800"/>
              <a:buChar char="​"/>
              <a:defRPr/>
            </a:lvl7pPr>
            <a:lvl8pPr marL="3657600" lvl="7" indent="-342900" algn="l">
              <a:lnSpc>
                <a:spcPct val="87000"/>
              </a:lnSpc>
              <a:spcBef>
                <a:spcPts val="1800"/>
              </a:spcBef>
              <a:spcAft>
                <a:spcPts val="0"/>
              </a:spcAft>
              <a:buClr>
                <a:schemeClr val="dk1"/>
              </a:buClr>
              <a:buSzPts val="1800"/>
              <a:buChar char="​"/>
              <a:defRPr/>
            </a:lvl8pPr>
            <a:lvl9pPr marL="4114800" lvl="8" indent="-342900" algn="l">
              <a:lnSpc>
                <a:spcPct val="87000"/>
              </a:lnSpc>
              <a:spcBef>
                <a:spcPts val="1800"/>
              </a:spcBef>
              <a:spcAft>
                <a:spcPts val="0"/>
              </a:spcAft>
              <a:buClr>
                <a:schemeClr val="dk1"/>
              </a:buClr>
              <a:buSzPts val="1800"/>
              <a:buChar char="​"/>
              <a:defRPr/>
            </a:lvl9pPr>
          </a:lstStyle>
          <a:p>
            <a:endParaRPr/>
          </a:p>
        </p:txBody>
      </p:sp>
      <p:sp>
        <p:nvSpPr>
          <p:cNvPr id="226" name="Google Shape;226;p80"/>
          <p:cNvSpPr txBox="1">
            <a:spLocks noGrp="1"/>
          </p:cNvSpPr>
          <p:nvPr>
            <p:ph type="body" idx="2"/>
          </p:nvPr>
        </p:nvSpPr>
        <p:spPr>
          <a:xfrm>
            <a:off x="3340102" y="6229370"/>
            <a:ext cx="2613026" cy="236312"/>
          </a:xfrm>
          <a:prstGeom prst="rect">
            <a:avLst/>
          </a:prstGeom>
          <a:noFill/>
          <a:ln>
            <a:noFill/>
          </a:ln>
        </p:spPr>
        <p:txBody>
          <a:bodyPr spcFirstLastPara="1" wrap="square" lIns="0" tIns="0" rIns="0" bIns="0" anchor="t" anchorCtr="0">
            <a:noAutofit/>
          </a:bodyPr>
          <a:lstStyle>
            <a:lvl1pPr marL="457200" lvl="0" indent="-228600" algn="l">
              <a:lnSpc>
                <a:spcPct val="96000"/>
              </a:lnSpc>
              <a:spcBef>
                <a:spcPts val="1200"/>
              </a:spcBef>
              <a:spcAft>
                <a:spcPts val="0"/>
              </a:spcAft>
              <a:buSzPts val="1400"/>
              <a:buNone/>
              <a:defRPr sz="1400" b="0">
                <a:solidFill>
                  <a:schemeClr val="dk1"/>
                </a:solidFill>
                <a:latin typeface="Space Mono"/>
                <a:ea typeface="Space Mono"/>
                <a:cs typeface="Space Mono"/>
                <a:sym typeface="Space Mono"/>
              </a:defRPr>
            </a:lvl1pPr>
            <a:lvl2pPr marL="914400" lvl="1" indent="-228600" algn="l">
              <a:lnSpc>
                <a:spcPct val="114000"/>
              </a:lnSpc>
              <a:spcBef>
                <a:spcPts val="0"/>
              </a:spcBef>
              <a:spcAft>
                <a:spcPts val="0"/>
              </a:spcAft>
              <a:buSzPts val="1400"/>
              <a:buNone/>
              <a:defRPr sz="1400">
                <a:solidFill>
                  <a:schemeClr val="lt1"/>
                </a:solidFill>
              </a:defRPr>
            </a:lvl2pPr>
            <a:lvl3pPr marL="1371600" lvl="2" indent="-228600" algn="l">
              <a:lnSpc>
                <a:spcPct val="114000"/>
              </a:lnSpc>
              <a:spcBef>
                <a:spcPts val="0"/>
              </a:spcBef>
              <a:spcAft>
                <a:spcPts val="0"/>
              </a:spcAft>
              <a:buSzPts val="1400"/>
              <a:buNone/>
              <a:defRPr sz="1400">
                <a:solidFill>
                  <a:schemeClr val="lt1"/>
                </a:solidFill>
              </a:defRPr>
            </a:lvl3pPr>
            <a:lvl4pPr marL="1828800" lvl="3" indent="-228600" algn="l">
              <a:lnSpc>
                <a:spcPct val="114000"/>
              </a:lnSpc>
              <a:spcBef>
                <a:spcPts val="0"/>
              </a:spcBef>
              <a:spcAft>
                <a:spcPts val="0"/>
              </a:spcAft>
              <a:buSzPts val="1400"/>
              <a:buNone/>
              <a:defRPr sz="1400">
                <a:solidFill>
                  <a:schemeClr val="lt1"/>
                </a:solidFill>
              </a:defRPr>
            </a:lvl4pPr>
            <a:lvl5pPr marL="2286000" lvl="4" indent="-228600" algn="l">
              <a:lnSpc>
                <a:spcPct val="114000"/>
              </a:lnSpc>
              <a:spcBef>
                <a:spcPts val="1800"/>
              </a:spcBef>
              <a:spcAft>
                <a:spcPts val="0"/>
              </a:spcAft>
              <a:buSzPts val="1400"/>
              <a:buNone/>
              <a:defRPr sz="1400">
                <a:solidFill>
                  <a:schemeClr val="lt1"/>
                </a:solidFill>
              </a:defRPr>
            </a:lvl5pPr>
            <a:lvl6pPr marL="2743200" lvl="5" indent="-342900" algn="l">
              <a:lnSpc>
                <a:spcPct val="96000"/>
              </a:lnSpc>
              <a:spcBef>
                <a:spcPts val="0"/>
              </a:spcBef>
              <a:spcAft>
                <a:spcPts val="0"/>
              </a:spcAft>
              <a:buClr>
                <a:schemeClr val="dk1"/>
              </a:buClr>
              <a:buSzPts val="1800"/>
              <a:buChar char="​"/>
              <a:defRPr/>
            </a:lvl6pPr>
            <a:lvl7pPr marL="3200400" lvl="6" indent="-342900" algn="l">
              <a:lnSpc>
                <a:spcPct val="107000"/>
              </a:lnSpc>
              <a:spcBef>
                <a:spcPts val="1200"/>
              </a:spcBef>
              <a:spcAft>
                <a:spcPts val="0"/>
              </a:spcAft>
              <a:buClr>
                <a:schemeClr val="dk1"/>
              </a:buClr>
              <a:buSzPts val="1800"/>
              <a:buChar char="​"/>
              <a:defRPr/>
            </a:lvl7pPr>
            <a:lvl8pPr marL="3657600" lvl="7" indent="-342900" algn="l">
              <a:lnSpc>
                <a:spcPct val="87000"/>
              </a:lnSpc>
              <a:spcBef>
                <a:spcPts val="1800"/>
              </a:spcBef>
              <a:spcAft>
                <a:spcPts val="0"/>
              </a:spcAft>
              <a:buClr>
                <a:schemeClr val="dk1"/>
              </a:buClr>
              <a:buSzPts val="1800"/>
              <a:buChar char="​"/>
              <a:defRPr/>
            </a:lvl8pPr>
            <a:lvl9pPr marL="4114800" lvl="8" indent="-342900" algn="l">
              <a:lnSpc>
                <a:spcPct val="87000"/>
              </a:lnSpc>
              <a:spcBef>
                <a:spcPts val="1800"/>
              </a:spcBef>
              <a:spcAft>
                <a:spcPts val="0"/>
              </a:spcAft>
              <a:buClr>
                <a:schemeClr val="dk1"/>
              </a:buClr>
              <a:buSzPts val="1800"/>
              <a:buChar char="​"/>
              <a:defRPr/>
            </a:lvl9pPr>
          </a:lstStyle>
          <a:p>
            <a:endParaRPr/>
          </a:p>
        </p:txBody>
      </p:sp>
      <p:sp>
        <p:nvSpPr>
          <p:cNvPr id="227" name="Google Shape;227;p80"/>
          <p:cNvSpPr txBox="1">
            <a:spLocks noGrp="1"/>
          </p:cNvSpPr>
          <p:nvPr>
            <p:ph type="body" idx="3"/>
          </p:nvPr>
        </p:nvSpPr>
        <p:spPr>
          <a:xfrm>
            <a:off x="495299" y="424690"/>
            <a:ext cx="11201401" cy="5003192"/>
          </a:xfrm>
          <a:prstGeom prst="rect">
            <a:avLst/>
          </a:prstGeom>
          <a:noFill/>
          <a:ln>
            <a:noFill/>
          </a:ln>
        </p:spPr>
        <p:txBody>
          <a:bodyPr spcFirstLastPara="1" wrap="square" lIns="0" tIns="0" rIns="0" bIns="0" anchor="t" anchorCtr="0">
            <a:noAutofit/>
          </a:bodyPr>
          <a:lstStyle>
            <a:lvl1pPr marL="457200" lvl="0" indent="-577850" algn="l">
              <a:lnSpc>
                <a:spcPct val="96000"/>
              </a:lnSpc>
              <a:spcBef>
                <a:spcPts val="900"/>
              </a:spcBef>
              <a:spcAft>
                <a:spcPts val="0"/>
              </a:spcAft>
              <a:buSzPts val="5500"/>
              <a:buFont typeface="Helvetica Neue"/>
              <a:buChar char="​"/>
              <a:defRPr sz="5500">
                <a:solidFill>
                  <a:schemeClr val="lt1"/>
                </a:solidFill>
              </a:defRPr>
            </a:lvl1pPr>
            <a:lvl2pPr marL="914400" lvl="1" indent="-228600" algn="l">
              <a:lnSpc>
                <a:spcPct val="86000"/>
              </a:lnSpc>
              <a:spcBef>
                <a:spcPts val="1200"/>
              </a:spcBef>
              <a:spcAft>
                <a:spcPts val="0"/>
              </a:spcAft>
              <a:buSzPts val="5500"/>
              <a:buFont typeface="Helvetica Neue"/>
              <a:buNone/>
              <a:defRPr sz="5500">
                <a:solidFill>
                  <a:srgbClr val="262626"/>
                </a:solidFill>
              </a:defRPr>
            </a:lvl2pPr>
            <a:lvl3pPr marL="1371600" lvl="2" indent="-508000" algn="l">
              <a:lnSpc>
                <a:spcPct val="89000"/>
              </a:lnSpc>
              <a:spcBef>
                <a:spcPts val="1200"/>
              </a:spcBef>
              <a:spcAft>
                <a:spcPts val="0"/>
              </a:spcAft>
              <a:buSzPts val="4400"/>
              <a:buFont typeface="Helvetica Neue"/>
              <a:buChar char="​"/>
              <a:defRPr sz="4400">
                <a:solidFill>
                  <a:schemeClr val="lt1"/>
                </a:solidFill>
              </a:defRPr>
            </a:lvl3pPr>
            <a:lvl4pPr marL="1828800" lvl="3" indent="-444500" algn="l">
              <a:lnSpc>
                <a:spcPct val="88000"/>
              </a:lnSpc>
              <a:spcBef>
                <a:spcPts val="1200"/>
              </a:spcBef>
              <a:spcAft>
                <a:spcPts val="0"/>
              </a:spcAft>
              <a:buSzPts val="3400"/>
              <a:buFont typeface="Helvetica Neue"/>
              <a:buChar char="​"/>
              <a:defRPr sz="3400">
                <a:solidFill>
                  <a:schemeClr val="lt1"/>
                </a:solidFill>
              </a:defRPr>
            </a:lvl4pPr>
            <a:lvl5pPr marL="2286000" lvl="4" indent="-228600" algn="l">
              <a:lnSpc>
                <a:spcPct val="89000"/>
              </a:lnSpc>
              <a:spcBef>
                <a:spcPts val="1200"/>
              </a:spcBef>
              <a:spcAft>
                <a:spcPts val="0"/>
              </a:spcAft>
              <a:buSzPts val="2800"/>
              <a:buFont typeface="Helvetica Neue"/>
              <a:buNone/>
              <a:defRPr sz="2800">
                <a:solidFill>
                  <a:schemeClr val="lt1"/>
                </a:solidFill>
              </a:defRPr>
            </a:lvl5pPr>
            <a:lvl6pPr marL="2743200" lvl="5" indent="-381000" algn="l">
              <a:lnSpc>
                <a:spcPct val="94000"/>
              </a:lnSpc>
              <a:spcBef>
                <a:spcPts val="0"/>
              </a:spcBef>
              <a:spcAft>
                <a:spcPts val="0"/>
              </a:spcAft>
              <a:buClr>
                <a:schemeClr val="lt1"/>
              </a:buClr>
              <a:buSzPts val="2400"/>
              <a:buChar char="​"/>
              <a:defRPr sz="2400">
                <a:solidFill>
                  <a:schemeClr val="lt1"/>
                </a:solidFill>
              </a:defRPr>
            </a:lvl6pPr>
            <a:lvl7pPr marL="3200400" lvl="6" indent="-660400" algn="l">
              <a:lnSpc>
                <a:spcPct val="88000"/>
              </a:lnSpc>
              <a:spcBef>
                <a:spcPts val="1200"/>
              </a:spcBef>
              <a:spcAft>
                <a:spcPts val="0"/>
              </a:spcAft>
              <a:buClr>
                <a:schemeClr val="lt1"/>
              </a:buClr>
              <a:buSzPts val="6800"/>
              <a:buChar char="​"/>
              <a:defRPr sz="6800">
                <a:solidFill>
                  <a:schemeClr val="lt1"/>
                </a:solidFill>
              </a:defRPr>
            </a:lvl7pPr>
            <a:lvl8pPr marL="3657600" lvl="7" indent="-793750" algn="l">
              <a:lnSpc>
                <a:spcPct val="84000"/>
              </a:lnSpc>
              <a:spcBef>
                <a:spcPts val="1800"/>
              </a:spcBef>
              <a:spcAft>
                <a:spcPts val="0"/>
              </a:spcAft>
              <a:buClr>
                <a:schemeClr val="lt1"/>
              </a:buClr>
              <a:buSzPts val="8900"/>
              <a:buChar char="​"/>
              <a:defRPr sz="8900">
                <a:solidFill>
                  <a:schemeClr val="lt1"/>
                </a:solidFill>
              </a:defRPr>
            </a:lvl8pPr>
            <a:lvl9pPr marL="4114800" lvl="8" indent="-228600" algn="l">
              <a:lnSpc>
                <a:spcPct val="84000"/>
              </a:lnSpc>
              <a:spcBef>
                <a:spcPts val="1800"/>
              </a:spcBef>
              <a:spcAft>
                <a:spcPts val="0"/>
              </a:spcAft>
              <a:buClr>
                <a:schemeClr val="lt1"/>
              </a:buClr>
              <a:buSzPts val="11000"/>
              <a:buNone/>
              <a:defRPr sz="11000">
                <a:solidFill>
                  <a:schemeClr val="lt1"/>
                </a:solidFill>
              </a:defRPr>
            </a:lvl9pPr>
          </a:lstStyle>
          <a:p>
            <a:endParaRPr/>
          </a:p>
        </p:txBody>
      </p:sp>
      <p:sp>
        <p:nvSpPr>
          <p:cNvPr id="228" name="Google Shape;228;p80"/>
          <p:cNvSpPr/>
          <p:nvPr/>
        </p:nvSpPr>
        <p:spPr>
          <a:xfrm>
            <a:off x="11361220" y="6446710"/>
            <a:ext cx="322664" cy="290543"/>
          </a:xfrm>
          <a:custGeom>
            <a:avLst/>
            <a:gdLst/>
            <a:ahLst/>
            <a:cxnLst/>
            <a:rect l="l" t="t" r="r" b="b"/>
            <a:pathLst>
              <a:path w="441055" h="397148" extrusionOk="0">
                <a:moveTo>
                  <a:pt x="236007" y="397148"/>
                </a:moveTo>
                <a:lnTo>
                  <a:pt x="138508" y="397148"/>
                </a:lnTo>
                <a:cubicBezTo>
                  <a:pt x="118379" y="397148"/>
                  <a:pt x="99626" y="386322"/>
                  <a:pt x="89562" y="368912"/>
                </a:cubicBezTo>
                <a:lnTo>
                  <a:pt x="7531" y="226842"/>
                </a:lnTo>
                <a:cubicBezTo>
                  <a:pt x="-2509" y="209408"/>
                  <a:pt x="-2509" y="187756"/>
                  <a:pt x="7524" y="170346"/>
                </a:cubicBezTo>
                <a:lnTo>
                  <a:pt x="89569" y="28260"/>
                </a:lnTo>
                <a:cubicBezTo>
                  <a:pt x="99618" y="10826"/>
                  <a:pt x="118379" y="0"/>
                  <a:pt x="138508" y="0"/>
                </a:cubicBezTo>
                <a:lnTo>
                  <a:pt x="302544" y="0"/>
                </a:lnTo>
                <a:cubicBezTo>
                  <a:pt x="322673" y="0"/>
                  <a:pt x="341427" y="10826"/>
                  <a:pt x="351491" y="28260"/>
                </a:cubicBezTo>
                <a:lnTo>
                  <a:pt x="433513" y="170330"/>
                </a:lnTo>
                <a:cubicBezTo>
                  <a:pt x="443569" y="187748"/>
                  <a:pt x="443569" y="209408"/>
                  <a:pt x="433513" y="226842"/>
                </a:cubicBezTo>
                <a:lnTo>
                  <a:pt x="412300" y="260664"/>
                </a:lnTo>
                <a:cubicBezTo>
                  <a:pt x="402425" y="277776"/>
                  <a:pt x="383663" y="288594"/>
                  <a:pt x="363527" y="288594"/>
                </a:cubicBezTo>
                <a:lnTo>
                  <a:pt x="265902" y="288594"/>
                </a:lnTo>
                <a:lnTo>
                  <a:pt x="319271" y="198519"/>
                </a:lnTo>
                <a:lnTo>
                  <a:pt x="269901" y="113040"/>
                </a:lnTo>
                <a:lnTo>
                  <a:pt x="171136" y="113040"/>
                </a:lnTo>
                <a:lnTo>
                  <a:pt x="121742" y="198582"/>
                </a:lnTo>
                <a:lnTo>
                  <a:pt x="236007" y="397148"/>
                </a:lnTo>
                <a:lnTo>
                  <a:pt x="236007" y="39714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229" name="Google Shape;229;p80"/>
          <p:cNvSpPr txBox="1"/>
          <p:nvPr/>
        </p:nvSpPr>
        <p:spPr>
          <a:xfrm>
            <a:off x="11020094" y="6509226"/>
            <a:ext cx="187552" cy="145424"/>
          </a:xfrm>
          <a:prstGeom prst="rect">
            <a:avLst/>
          </a:prstGeom>
          <a:noFill/>
          <a:ln>
            <a:noFill/>
          </a:ln>
        </p:spPr>
        <p:txBody>
          <a:bodyPr spcFirstLastPara="1" wrap="square" lIns="0" tIns="0" rIns="0" bIns="0" anchor="b" anchorCtr="0">
            <a:spAutoFit/>
          </a:bodyPr>
          <a:lstStyle/>
          <a:p>
            <a:pPr marL="0" marR="0" lvl="0" indent="0" algn="r" rtl="0">
              <a:lnSpc>
                <a:spcPct val="125000"/>
              </a:lnSpc>
              <a:spcBef>
                <a:spcPts val="0"/>
              </a:spcBef>
              <a:spcAft>
                <a:spcPts val="0"/>
              </a:spcAft>
              <a:buClr>
                <a:srgbClr val="000000"/>
              </a:buClr>
              <a:buSzPts val="800"/>
              <a:buFont typeface="Arial"/>
              <a:buNone/>
            </a:pPr>
            <a:fld id="{00000000-1234-1234-1234-123412341234}" type="slidenum">
              <a:rPr lang="en-US" sz="800" b="0" i="0" u="none" strike="noStrike" cap="none">
                <a:solidFill>
                  <a:srgbClr val="A5A5A5"/>
                </a:solidFill>
                <a:latin typeface="Space Mono"/>
                <a:ea typeface="Space Mono"/>
                <a:cs typeface="Space Mono"/>
                <a:sym typeface="Space Mono"/>
              </a:rPr>
              <a:t>‹#›</a:t>
            </a:fld>
            <a:endParaRPr sz="800" b="0" i="0" u="none" strike="noStrike" cap="none">
              <a:solidFill>
                <a:srgbClr val="A5A5A5"/>
              </a:solidFill>
              <a:latin typeface="Space Mono"/>
              <a:ea typeface="Space Mono"/>
              <a:cs typeface="Space Mono"/>
              <a:sym typeface="Space Mono"/>
            </a:endParaRPr>
          </a:p>
        </p:txBody>
      </p:sp>
      <p:sp>
        <p:nvSpPr>
          <p:cNvPr id="230" name="Google Shape;230;p80"/>
          <p:cNvSpPr txBox="1"/>
          <p:nvPr/>
        </p:nvSpPr>
        <p:spPr>
          <a:xfrm>
            <a:off x="495299" y="6505117"/>
            <a:ext cx="3773458" cy="158248"/>
          </a:xfrm>
          <a:prstGeom prst="rect">
            <a:avLst/>
          </a:prstGeom>
          <a:noFill/>
          <a:ln>
            <a:noFill/>
          </a:ln>
        </p:spPr>
        <p:txBody>
          <a:bodyPr spcFirstLastPara="1" wrap="square" lIns="0" tIns="0" rIns="0" bIns="0" anchor="b" anchorCtr="0">
            <a:spAutoFit/>
          </a:bodyPr>
          <a:lstStyle/>
          <a:p>
            <a:pPr marL="0" marR="0" lvl="0" indent="0" algn="l" rtl="0">
              <a:lnSpc>
                <a:spcPct val="96000"/>
              </a:lnSpc>
              <a:spcBef>
                <a:spcPts val="0"/>
              </a:spcBef>
              <a:spcAft>
                <a:spcPts val="0"/>
              </a:spcAft>
              <a:buClr>
                <a:srgbClr val="3253DC"/>
              </a:buClr>
              <a:buSzPts val="1600"/>
              <a:buFont typeface="Arial"/>
              <a:buNone/>
            </a:pPr>
            <a:r>
              <a:rPr lang="en-US" sz="1600" b="0" i="0" u="none" strike="noStrike" cap="none" baseline="-25000">
                <a:solidFill>
                  <a:srgbClr val="A5A5A5"/>
                </a:solidFill>
                <a:latin typeface="Space Mono"/>
                <a:ea typeface="Space Mono"/>
                <a:cs typeface="Space Mono"/>
                <a:sym typeface="Space Mono"/>
              </a:rPr>
              <a:t>©</a:t>
            </a:r>
            <a:r>
              <a:rPr lang="en-US" sz="400" b="0" i="0" u="none" strike="noStrike" cap="none" baseline="-25000">
                <a:solidFill>
                  <a:srgbClr val="FEB898"/>
                </a:solidFill>
                <a:latin typeface="Space Mono"/>
                <a:ea typeface="Space Mono"/>
                <a:cs typeface="Space Mono"/>
                <a:sym typeface="Space Mono"/>
              </a:rPr>
              <a:t> </a:t>
            </a:r>
            <a:r>
              <a:rPr lang="en-US" sz="800" b="0" i="0" u="none" strike="noStrike" cap="none">
                <a:solidFill>
                  <a:srgbClr val="A5A5A5"/>
                </a:solidFill>
                <a:latin typeface="Space Mono"/>
                <a:ea typeface="Space Mono"/>
                <a:cs typeface="Space Mono"/>
                <a:sym typeface="Space Mono"/>
              </a:rPr>
              <a:t>PureStorage 2020  </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Closing Slide">
  <p:cSld name="Closing Slide">
    <p:bg>
      <p:bgPr>
        <a:gradFill>
          <a:gsLst>
            <a:gs pos="0">
              <a:schemeClr val="accent5"/>
            </a:gs>
            <a:gs pos="72000">
              <a:schemeClr val="accent1"/>
            </a:gs>
            <a:gs pos="100000">
              <a:schemeClr val="accent1"/>
            </a:gs>
          </a:gsLst>
          <a:lin ang="2700000" scaled="0"/>
        </a:gradFill>
        <a:effectLst/>
      </p:bgPr>
    </p:bg>
    <p:spTree>
      <p:nvGrpSpPr>
        <p:cNvPr id="1" name="Shape 231"/>
        <p:cNvGrpSpPr/>
        <p:nvPr/>
      </p:nvGrpSpPr>
      <p:grpSpPr>
        <a:xfrm>
          <a:off x="0" y="0"/>
          <a:ext cx="0" cy="0"/>
          <a:chOff x="0" y="0"/>
          <a:chExt cx="0" cy="0"/>
        </a:xfrm>
      </p:grpSpPr>
      <p:sp>
        <p:nvSpPr>
          <p:cNvPr id="232" name="Google Shape;232;p94"/>
          <p:cNvSpPr/>
          <p:nvPr/>
        </p:nvSpPr>
        <p:spPr>
          <a:xfrm>
            <a:off x="4115784" y="1645920"/>
            <a:ext cx="3960432" cy="3566162"/>
          </a:xfrm>
          <a:custGeom>
            <a:avLst/>
            <a:gdLst/>
            <a:ahLst/>
            <a:cxnLst/>
            <a:rect l="l" t="t" r="r" b="b"/>
            <a:pathLst>
              <a:path w="441055" h="397148" extrusionOk="0">
                <a:moveTo>
                  <a:pt x="236007" y="397148"/>
                </a:moveTo>
                <a:lnTo>
                  <a:pt x="138508" y="397148"/>
                </a:lnTo>
                <a:cubicBezTo>
                  <a:pt x="118379" y="397148"/>
                  <a:pt x="99626" y="386322"/>
                  <a:pt x="89562" y="368912"/>
                </a:cubicBezTo>
                <a:lnTo>
                  <a:pt x="7531" y="226842"/>
                </a:lnTo>
                <a:cubicBezTo>
                  <a:pt x="-2509" y="209408"/>
                  <a:pt x="-2509" y="187756"/>
                  <a:pt x="7524" y="170346"/>
                </a:cubicBezTo>
                <a:lnTo>
                  <a:pt x="89569" y="28260"/>
                </a:lnTo>
                <a:cubicBezTo>
                  <a:pt x="99618" y="10826"/>
                  <a:pt x="118379" y="0"/>
                  <a:pt x="138508" y="0"/>
                </a:cubicBezTo>
                <a:lnTo>
                  <a:pt x="302544" y="0"/>
                </a:lnTo>
                <a:cubicBezTo>
                  <a:pt x="322673" y="0"/>
                  <a:pt x="341427" y="10826"/>
                  <a:pt x="351491" y="28260"/>
                </a:cubicBezTo>
                <a:lnTo>
                  <a:pt x="433513" y="170330"/>
                </a:lnTo>
                <a:cubicBezTo>
                  <a:pt x="443569" y="187748"/>
                  <a:pt x="443569" y="209408"/>
                  <a:pt x="433513" y="226842"/>
                </a:cubicBezTo>
                <a:lnTo>
                  <a:pt x="412300" y="260664"/>
                </a:lnTo>
                <a:cubicBezTo>
                  <a:pt x="402425" y="277776"/>
                  <a:pt x="383663" y="288594"/>
                  <a:pt x="363527" y="288594"/>
                </a:cubicBezTo>
                <a:lnTo>
                  <a:pt x="265902" y="288594"/>
                </a:lnTo>
                <a:lnTo>
                  <a:pt x="319271" y="198519"/>
                </a:lnTo>
                <a:lnTo>
                  <a:pt x="269901" y="113040"/>
                </a:lnTo>
                <a:lnTo>
                  <a:pt x="171136" y="113040"/>
                </a:lnTo>
                <a:lnTo>
                  <a:pt x="121742" y="198582"/>
                </a:lnTo>
                <a:lnTo>
                  <a:pt x="236007" y="397148"/>
                </a:lnTo>
                <a:lnTo>
                  <a:pt x="236007" y="39714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233"/>
        <p:cNvGrpSpPr/>
        <p:nvPr/>
      </p:nvGrpSpPr>
      <p:grpSpPr>
        <a:xfrm>
          <a:off x="0" y="0"/>
          <a:ext cx="0" cy="0"/>
          <a:chOff x="0" y="0"/>
          <a:chExt cx="0" cy="0"/>
        </a:xfrm>
      </p:grpSpPr>
      <p:sp>
        <p:nvSpPr>
          <p:cNvPr id="234" name="Google Shape;234;g9b800beb53_0_1228"/>
          <p:cNvSpPr/>
          <p:nvPr/>
        </p:nvSpPr>
        <p:spPr>
          <a:xfrm>
            <a:off x="11951521" y="6038535"/>
            <a:ext cx="273300" cy="8361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Helvetica Neue Light"/>
              <a:ea typeface="Helvetica Neue Light"/>
              <a:cs typeface="Helvetica Neue Light"/>
              <a:sym typeface="Helvetica Neue Light"/>
            </a:endParaRPr>
          </a:p>
        </p:txBody>
      </p:sp>
      <p:sp>
        <p:nvSpPr>
          <p:cNvPr id="235" name="Google Shape;235;g9b800beb53_0_1228"/>
          <p:cNvSpPr/>
          <p:nvPr/>
        </p:nvSpPr>
        <p:spPr>
          <a:xfrm>
            <a:off x="-29501" y="-15649"/>
            <a:ext cx="12251101" cy="69195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Helvetica Neue Light"/>
              <a:ea typeface="Helvetica Neue Light"/>
              <a:cs typeface="Helvetica Neue Light"/>
              <a:sym typeface="Helvetica Neue Light"/>
            </a:endParaRPr>
          </a:p>
        </p:txBody>
      </p:sp>
      <p:pic>
        <p:nvPicPr>
          <p:cNvPr id="236" name="Google Shape;236;g9b800beb53_0_1228"/>
          <p:cNvPicPr preferRelativeResize="0"/>
          <p:nvPr/>
        </p:nvPicPr>
        <p:blipFill rotWithShape="1">
          <a:blip r:embed="rId2" cstate="screen">
            <a:alphaModFix amt="5000"/>
            <a:extLst>
              <a:ext uri="{28A0092B-C50C-407E-A947-70E740481C1C}">
                <a14:useLocalDpi xmlns:a14="http://schemas.microsoft.com/office/drawing/2010/main"/>
              </a:ext>
            </a:extLst>
          </a:blip>
          <a:srcRect/>
          <a:stretch/>
        </p:blipFill>
        <p:spPr>
          <a:xfrm>
            <a:off x="-1607255" y="-309777"/>
            <a:ext cx="6321641" cy="7585466"/>
          </a:xfrm>
          <a:prstGeom prst="rect">
            <a:avLst/>
          </a:prstGeom>
          <a:noFill/>
          <a:ln>
            <a:noFill/>
          </a:ln>
        </p:spPr>
      </p:pic>
      <p:sp>
        <p:nvSpPr>
          <p:cNvPr id="237" name="Google Shape;237;g9b800beb53_0_1228"/>
          <p:cNvSpPr/>
          <p:nvPr/>
        </p:nvSpPr>
        <p:spPr>
          <a:xfrm>
            <a:off x="11934590" y="6038535"/>
            <a:ext cx="273300" cy="8361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Helvetica Neue Light"/>
              <a:ea typeface="Helvetica Neue Light"/>
              <a:cs typeface="Helvetica Neue Light"/>
              <a:sym typeface="Helvetica Neue Ligh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ullet">
  <p:cSld name="Title and Bullet">
    <p:spTree>
      <p:nvGrpSpPr>
        <p:cNvPr id="1" name="Shape 63"/>
        <p:cNvGrpSpPr/>
        <p:nvPr/>
      </p:nvGrpSpPr>
      <p:grpSpPr>
        <a:xfrm>
          <a:off x="0" y="0"/>
          <a:ext cx="0" cy="0"/>
          <a:chOff x="0" y="0"/>
          <a:chExt cx="0" cy="0"/>
        </a:xfrm>
      </p:grpSpPr>
      <p:sp>
        <p:nvSpPr>
          <p:cNvPr id="64" name="Google Shape;64;p64"/>
          <p:cNvSpPr txBox="1">
            <a:spLocks noGrp="1"/>
          </p:cNvSpPr>
          <p:nvPr>
            <p:ph type="title"/>
          </p:nvPr>
        </p:nvSpPr>
        <p:spPr>
          <a:xfrm>
            <a:off x="495300" y="575576"/>
            <a:ext cx="11187112" cy="429028"/>
          </a:xfrm>
          <a:prstGeom prst="rect">
            <a:avLst/>
          </a:prstGeom>
          <a:noFill/>
          <a:ln>
            <a:noFill/>
          </a:ln>
        </p:spPr>
        <p:txBody>
          <a:bodyPr spcFirstLastPara="1" wrap="square" lIns="0" tIns="0" rIns="0" bIns="0" anchor="b" anchorCtr="0">
            <a:spAutoFit/>
          </a:bodyPr>
          <a:lstStyle>
            <a:lvl1pPr lvl="0" algn="l">
              <a:lnSpc>
                <a:spcPct val="84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64"/>
          <p:cNvSpPr txBox="1">
            <a:spLocks noGrp="1"/>
          </p:cNvSpPr>
          <p:nvPr>
            <p:ph type="body" idx="1"/>
          </p:nvPr>
        </p:nvSpPr>
        <p:spPr>
          <a:xfrm>
            <a:off x="495300" y="1719072"/>
            <a:ext cx="11187112" cy="4672219"/>
          </a:xfrm>
          <a:prstGeom prst="rect">
            <a:avLst/>
          </a:prstGeom>
          <a:noFill/>
          <a:ln>
            <a:noFill/>
          </a:ln>
        </p:spPr>
        <p:txBody>
          <a:bodyPr spcFirstLastPara="1" wrap="square" lIns="0" tIns="0" rIns="0" bIns="0" anchor="t" anchorCtr="0">
            <a:noAutofit/>
          </a:bodyPr>
          <a:lstStyle>
            <a:lvl1pPr marL="457200" lvl="0" indent="-361950" algn="l">
              <a:lnSpc>
                <a:spcPct val="107000"/>
              </a:lnSpc>
              <a:spcBef>
                <a:spcPts val="1200"/>
              </a:spcBef>
              <a:spcAft>
                <a:spcPts val="0"/>
              </a:spcAft>
              <a:buSzPts val="2100"/>
              <a:buChar char="•"/>
              <a:defRPr/>
            </a:lvl1pPr>
            <a:lvl2pPr marL="914400" lvl="1" indent="-342900" algn="l">
              <a:lnSpc>
                <a:spcPct val="107000"/>
              </a:lnSpc>
              <a:spcBef>
                <a:spcPts val="0"/>
              </a:spcBef>
              <a:spcAft>
                <a:spcPts val="0"/>
              </a:spcAft>
              <a:buSzPts val="1800"/>
              <a:buChar char="•"/>
              <a:defRPr/>
            </a:lvl2pPr>
            <a:lvl3pPr marL="1371600" lvl="2" indent="-342900" algn="l">
              <a:lnSpc>
                <a:spcPct val="107000"/>
              </a:lnSpc>
              <a:spcBef>
                <a:spcPts val="0"/>
              </a:spcBef>
              <a:spcAft>
                <a:spcPts val="0"/>
              </a:spcAft>
              <a:buSzPts val="1800"/>
              <a:buChar char="•"/>
              <a:defRPr/>
            </a:lvl3pPr>
            <a:lvl4pPr marL="1828800" lvl="3" indent="-342900" algn="l">
              <a:lnSpc>
                <a:spcPct val="107000"/>
              </a:lnSpc>
              <a:spcBef>
                <a:spcPts val="0"/>
              </a:spcBef>
              <a:spcAft>
                <a:spcPts val="0"/>
              </a:spcAft>
              <a:buSzPts val="1800"/>
              <a:buChar char="•"/>
              <a:defRPr/>
            </a:lvl4pPr>
            <a:lvl5pPr marL="2286000" lvl="4" indent="-342900" algn="l">
              <a:lnSpc>
                <a:spcPct val="96000"/>
              </a:lnSpc>
              <a:spcBef>
                <a:spcPts val="1800"/>
              </a:spcBef>
              <a:spcAft>
                <a:spcPts val="0"/>
              </a:spcAft>
              <a:buSzPts val="1800"/>
              <a:buChar char="​"/>
              <a:defRPr/>
            </a:lvl5pPr>
            <a:lvl6pPr marL="2743200" lvl="5" indent="-342900" algn="l">
              <a:lnSpc>
                <a:spcPct val="96000"/>
              </a:lnSpc>
              <a:spcBef>
                <a:spcPts val="0"/>
              </a:spcBef>
              <a:spcAft>
                <a:spcPts val="0"/>
              </a:spcAft>
              <a:buClr>
                <a:schemeClr val="dk1"/>
              </a:buClr>
              <a:buSzPts val="1800"/>
              <a:buChar char="​"/>
              <a:defRPr/>
            </a:lvl6pPr>
            <a:lvl7pPr marL="3200400" lvl="6" indent="-342900" algn="l">
              <a:lnSpc>
                <a:spcPct val="107000"/>
              </a:lnSpc>
              <a:spcBef>
                <a:spcPts val="1200"/>
              </a:spcBef>
              <a:spcAft>
                <a:spcPts val="0"/>
              </a:spcAft>
              <a:buClr>
                <a:schemeClr val="dk1"/>
              </a:buClr>
              <a:buSzPts val="1800"/>
              <a:buChar char="​"/>
              <a:defRPr/>
            </a:lvl7pPr>
            <a:lvl8pPr marL="3657600" lvl="7" indent="-342900" algn="l">
              <a:lnSpc>
                <a:spcPct val="87000"/>
              </a:lnSpc>
              <a:spcBef>
                <a:spcPts val="1800"/>
              </a:spcBef>
              <a:spcAft>
                <a:spcPts val="0"/>
              </a:spcAft>
              <a:buClr>
                <a:schemeClr val="dk1"/>
              </a:buClr>
              <a:buSzPts val="1800"/>
              <a:buChar char="​"/>
              <a:defRPr/>
            </a:lvl8pPr>
            <a:lvl9pPr marL="4114800" lvl="8" indent="-342900" algn="l">
              <a:lnSpc>
                <a:spcPct val="87000"/>
              </a:lnSpc>
              <a:spcBef>
                <a:spcPts val="1800"/>
              </a:spcBef>
              <a:spcAft>
                <a:spcPts val="0"/>
              </a:spcAft>
              <a:buClr>
                <a:schemeClr val="dk1"/>
              </a:buClr>
              <a:buSzPts val="1800"/>
              <a:buChar char="​"/>
              <a:defRPr/>
            </a:lvl9pPr>
          </a:lstStyle>
          <a:p>
            <a:endParaRPr/>
          </a:p>
        </p:txBody>
      </p:sp>
      <p:sp>
        <p:nvSpPr>
          <p:cNvPr id="66" name="Google Shape;66;p64"/>
          <p:cNvSpPr txBox="1">
            <a:spLocks noGrp="1"/>
          </p:cNvSpPr>
          <p:nvPr>
            <p:ph type="subTitle" idx="2"/>
          </p:nvPr>
        </p:nvSpPr>
        <p:spPr>
          <a:xfrm>
            <a:off x="494189" y="1088135"/>
            <a:ext cx="11188223" cy="274320"/>
          </a:xfrm>
          <a:prstGeom prst="rect">
            <a:avLst/>
          </a:prstGeom>
          <a:noFill/>
          <a:ln>
            <a:noFill/>
          </a:ln>
        </p:spPr>
        <p:txBody>
          <a:bodyPr spcFirstLastPara="1" wrap="square" lIns="0" tIns="0" rIns="0" bIns="0" anchor="t" anchorCtr="0">
            <a:spAutoFit/>
          </a:bodyPr>
          <a:lstStyle>
            <a:lvl1pPr lvl="0" algn="l">
              <a:lnSpc>
                <a:spcPct val="96000"/>
              </a:lnSpc>
              <a:spcBef>
                <a:spcPts val="900"/>
              </a:spcBef>
              <a:spcAft>
                <a:spcPts val="0"/>
              </a:spcAft>
              <a:buClr>
                <a:schemeClr val="accent1"/>
              </a:buClr>
              <a:buSzPts val="1800"/>
              <a:buFont typeface="Arial"/>
              <a:buNone/>
              <a:defRPr sz="1800">
                <a:solidFill>
                  <a:schemeClr val="dk1"/>
                </a:solidFill>
                <a:latin typeface="Inter"/>
                <a:ea typeface="Inter"/>
                <a:cs typeface="Inter"/>
                <a:sym typeface="Inter"/>
              </a:defRPr>
            </a:lvl1pPr>
            <a:lvl2pPr lvl="1" algn="ctr">
              <a:lnSpc>
                <a:spcPct val="107000"/>
              </a:lnSpc>
              <a:spcBef>
                <a:spcPts val="0"/>
              </a:spcBef>
              <a:spcAft>
                <a:spcPts val="0"/>
              </a:spcAft>
              <a:buSzPts val="2000"/>
              <a:buNone/>
              <a:defRPr sz="2000"/>
            </a:lvl2pPr>
            <a:lvl3pPr lvl="2" algn="ctr">
              <a:lnSpc>
                <a:spcPct val="107000"/>
              </a:lnSpc>
              <a:spcBef>
                <a:spcPts val="0"/>
              </a:spcBef>
              <a:spcAft>
                <a:spcPts val="0"/>
              </a:spcAft>
              <a:buSzPts val="1800"/>
              <a:buNone/>
              <a:defRPr sz="1800"/>
            </a:lvl3pPr>
            <a:lvl4pPr lvl="3" algn="ctr">
              <a:lnSpc>
                <a:spcPct val="107000"/>
              </a:lnSpc>
              <a:spcBef>
                <a:spcPts val="0"/>
              </a:spcBef>
              <a:spcAft>
                <a:spcPts val="0"/>
              </a:spcAft>
              <a:buSzPts val="1600"/>
              <a:buNone/>
              <a:defRPr sz="1600"/>
            </a:lvl4pPr>
            <a:lvl5pPr lvl="4" algn="ctr">
              <a:lnSpc>
                <a:spcPct val="96000"/>
              </a:lnSpc>
              <a:spcBef>
                <a:spcPts val="1800"/>
              </a:spcBef>
              <a:spcAft>
                <a:spcPts val="0"/>
              </a:spcAft>
              <a:buSzPts val="1600"/>
              <a:buNone/>
              <a:defRPr sz="1600"/>
            </a:lvl5pPr>
            <a:lvl6pPr lvl="5" algn="ctr">
              <a:lnSpc>
                <a:spcPct val="96000"/>
              </a:lnSpc>
              <a:spcBef>
                <a:spcPts val="0"/>
              </a:spcBef>
              <a:spcAft>
                <a:spcPts val="0"/>
              </a:spcAft>
              <a:buClr>
                <a:schemeClr val="dk1"/>
              </a:buClr>
              <a:buSzPts val="1600"/>
              <a:buNone/>
              <a:defRPr sz="1600"/>
            </a:lvl6pPr>
            <a:lvl7pPr lvl="6" algn="ctr">
              <a:lnSpc>
                <a:spcPct val="107000"/>
              </a:lnSpc>
              <a:spcBef>
                <a:spcPts val="1200"/>
              </a:spcBef>
              <a:spcAft>
                <a:spcPts val="0"/>
              </a:spcAft>
              <a:buClr>
                <a:schemeClr val="dk1"/>
              </a:buClr>
              <a:buSzPts val="1600"/>
              <a:buNone/>
              <a:defRPr sz="1600"/>
            </a:lvl7pPr>
            <a:lvl8pPr lvl="7" algn="ctr">
              <a:lnSpc>
                <a:spcPct val="87000"/>
              </a:lnSpc>
              <a:spcBef>
                <a:spcPts val="1800"/>
              </a:spcBef>
              <a:spcAft>
                <a:spcPts val="0"/>
              </a:spcAft>
              <a:buClr>
                <a:schemeClr val="dk1"/>
              </a:buClr>
              <a:buSzPts val="1600"/>
              <a:buNone/>
              <a:defRPr sz="1600"/>
            </a:lvl8pPr>
            <a:lvl9pPr lvl="8" algn="ctr">
              <a:lnSpc>
                <a:spcPct val="87000"/>
              </a:lnSpc>
              <a:spcBef>
                <a:spcPts val="1800"/>
              </a:spcBef>
              <a:spcAft>
                <a:spcPts val="0"/>
              </a:spcAft>
              <a:buClr>
                <a:schemeClr val="dk1"/>
              </a:buClr>
              <a:buSzPts val="1600"/>
              <a:buNone/>
              <a:defRPr sz="1600"/>
            </a:lvl9pPr>
          </a:lstStyle>
          <a:p>
            <a:endParaRPr/>
          </a:p>
        </p:txBody>
      </p:sp>
      <p:sp>
        <p:nvSpPr>
          <p:cNvPr id="67" name="Google Shape;67;p64"/>
          <p:cNvSpPr txBox="1">
            <a:spLocks noGrp="1"/>
          </p:cNvSpPr>
          <p:nvPr>
            <p:ph type="ftr" idx="11"/>
          </p:nvPr>
        </p:nvSpPr>
        <p:spPr>
          <a:xfrm>
            <a:off x="495299" y="6391291"/>
            <a:ext cx="6597895" cy="118174"/>
          </a:xfrm>
          <a:prstGeom prst="rect">
            <a:avLst/>
          </a:prstGeom>
          <a:noFill/>
          <a:ln>
            <a:noFill/>
          </a:ln>
        </p:spPr>
        <p:txBody>
          <a:bodyPr spcFirstLastPara="1" wrap="square" lIns="0" tIns="0" rIns="0" bIns="0" anchor="b" anchorCtr="0">
            <a:spAutoFit/>
          </a:bodyPr>
          <a:lstStyle>
            <a:lvl1pPr lvl="0" algn="l">
              <a:lnSpc>
                <a:spcPct val="96000"/>
              </a:lnSpc>
              <a:spcBef>
                <a:spcPts val="0"/>
              </a:spcBef>
              <a:spcAft>
                <a:spcPts val="0"/>
              </a:spcAft>
              <a:buClr>
                <a:srgbClr val="3253DC"/>
              </a:buClr>
              <a:buSzPts val="800"/>
              <a:buFont typeface="Arial"/>
              <a:buNone/>
              <a:defRPr sz="800">
                <a:solidFill>
                  <a:srgbClr val="A5A5A5"/>
                </a:solidFill>
                <a:latin typeface="Space Mono"/>
                <a:ea typeface="Space Mono"/>
                <a:cs typeface="Space Mono"/>
                <a:sym typeface="Space Mono"/>
              </a:defRPr>
            </a:lvl1pPr>
            <a:lvl2pPr lvl="1" algn="l">
              <a:lnSpc>
                <a:spcPct val="100000"/>
              </a:lnSpc>
              <a:spcBef>
                <a:spcPts val="225"/>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238"/>
        <p:cNvGrpSpPr/>
        <p:nvPr/>
      </p:nvGrpSpPr>
      <p:grpSpPr>
        <a:xfrm>
          <a:off x="0" y="0"/>
          <a:ext cx="0" cy="0"/>
          <a:chOff x="0" y="0"/>
          <a:chExt cx="0" cy="0"/>
        </a:xfrm>
      </p:grpSpPr>
      <p:sp>
        <p:nvSpPr>
          <p:cNvPr id="239" name="Google Shape;239;g9b800beb53_0_1240"/>
          <p:cNvSpPr txBox="1">
            <a:spLocks noGrp="1"/>
          </p:cNvSpPr>
          <p:nvPr>
            <p:ph type="title"/>
          </p:nvPr>
        </p:nvSpPr>
        <p:spPr>
          <a:xfrm>
            <a:off x="520392" y="247187"/>
            <a:ext cx="10972800" cy="5355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3200"/>
              <a:buFont typeface="Helvetica Neue Light"/>
              <a:buNone/>
              <a:defRPr sz="32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40" name="Google Shape;240;g9b800beb53_0_1240"/>
          <p:cNvSpPr txBox="1">
            <a:spLocks noGrp="1"/>
          </p:cNvSpPr>
          <p:nvPr>
            <p:ph type="body" idx="1"/>
          </p:nvPr>
        </p:nvSpPr>
        <p:spPr>
          <a:xfrm>
            <a:off x="609600" y="1211073"/>
            <a:ext cx="10972800" cy="43512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100"/>
              </a:spcBef>
              <a:spcAft>
                <a:spcPts val="0"/>
              </a:spcAft>
              <a:buSzPts val="2400"/>
              <a:buChar char="▪"/>
              <a:defRPr sz="2400">
                <a:solidFill>
                  <a:schemeClr val="dk2"/>
                </a:solidFill>
              </a:defRPr>
            </a:lvl1pPr>
            <a:lvl2pPr marL="914400" lvl="1" indent="-355600" algn="l">
              <a:lnSpc>
                <a:spcPct val="90000"/>
              </a:lnSpc>
              <a:spcBef>
                <a:spcPts val="500"/>
              </a:spcBef>
              <a:spcAft>
                <a:spcPts val="0"/>
              </a:spcAft>
              <a:buSzPts val="2000"/>
              <a:buChar char="▪"/>
              <a:defRPr sz="2000">
                <a:solidFill>
                  <a:schemeClr val="dk2"/>
                </a:solidFill>
              </a:defRPr>
            </a:lvl2pPr>
            <a:lvl3pPr marL="1371600" lvl="2" indent="-349250" algn="l">
              <a:lnSpc>
                <a:spcPct val="90000"/>
              </a:lnSpc>
              <a:spcBef>
                <a:spcPts val="500"/>
              </a:spcBef>
              <a:spcAft>
                <a:spcPts val="0"/>
              </a:spcAft>
              <a:buSzPts val="1900"/>
              <a:buChar char="▪"/>
              <a:defRPr sz="1900">
                <a:solidFill>
                  <a:schemeClr val="dk2"/>
                </a:solidFill>
              </a:defRPr>
            </a:lvl3pPr>
            <a:lvl4pPr marL="1828800" lvl="3" indent="-330200" algn="l">
              <a:lnSpc>
                <a:spcPct val="90000"/>
              </a:lnSpc>
              <a:spcBef>
                <a:spcPts val="500"/>
              </a:spcBef>
              <a:spcAft>
                <a:spcPts val="0"/>
              </a:spcAft>
              <a:buSzPts val="1600"/>
              <a:buChar char="▪"/>
              <a:defRPr sz="1600">
                <a:solidFill>
                  <a:schemeClr val="dk2"/>
                </a:solidFill>
              </a:defRPr>
            </a:lvl4pPr>
            <a:lvl5pPr marL="2286000" lvl="4" indent="-330200" algn="l">
              <a:lnSpc>
                <a:spcPct val="90000"/>
              </a:lnSpc>
              <a:spcBef>
                <a:spcPts val="500"/>
              </a:spcBef>
              <a:spcAft>
                <a:spcPts val="0"/>
              </a:spcAft>
              <a:buSzPts val="1600"/>
              <a:buChar char="▪"/>
              <a:defRPr sz="1600">
                <a:solidFill>
                  <a:schemeClr val="dk2"/>
                </a:solidFil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41" name="Google Shape;241;g9b800beb53_0_1240"/>
          <p:cNvSpPr/>
          <p:nvPr/>
        </p:nvSpPr>
        <p:spPr>
          <a:xfrm>
            <a:off x="11934590" y="6038535"/>
            <a:ext cx="273300" cy="8361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Helvetica Neue Light"/>
              <a:ea typeface="Helvetica Neue Light"/>
              <a:cs typeface="Helvetica Neue Light"/>
              <a:sym typeface="Helvetica Neue Light"/>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orient="horz" pos="43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242"/>
        <p:cNvGrpSpPr/>
        <p:nvPr/>
      </p:nvGrpSpPr>
      <p:grpSpPr>
        <a:xfrm>
          <a:off x="0" y="0"/>
          <a:ext cx="0" cy="0"/>
          <a:chOff x="0" y="0"/>
          <a:chExt cx="0" cy="0"/>
        </a:xfrm>
      </p:grpSpPr>
      <p:sp>
        <p:nvSpPr>
          <p:cNvPr id="243" name="Google Shape;243;g9b800beb53_0_1247"/>
          <p:cNvSpPr txBox="1">
            <a:spLocks noGrp="1"/>
          </p:cNvSpPr>
          <p:nvPr>
            <p:ph type="title"/>
          </p:nvPr>
        </p:nvSpPr>
        <p:spPr>
          <a:xfrm>
            <a:off x="530088" y="339111"/>
            <a:ext cx="10972800" cy="701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44" name="Google Shape;244;g9b800beb53_0_1247"/>
          <p:cNvSpPr/>
          <p:nvPr/>
        </p:nvSpPr>
        <p:spPr>
          <a:xfrm>
            <a:off x="11934590" y="6038535"/>
            <a:ext cx="273300" cy="8361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Helvetica Neue Light"/>
              <a:ea typeface="Helvetica Neue Light"/>
              <a:cs typeface="Helvetica Neue Light"/>
              <a:sym typeface="Helvetica Neue Light"/>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Orange Title">
  <p:cSld name="Orange Title">
    <p:bg>
      <p:bgPr>
        <a:gradFill>
          <a:gsLst>
            <a:gs pos="0">
              <a:schemeClr val="accent5"/>
            </a:gs>
            <a:gs pos="72000">
              <a:schemeClr val="accent1"/>
            </a:gs>
            <a:gs pos="100000">
              <a:schemeClr val="accent1"/>
            </a:gs>
          </a:gsLst>
          <a:lin ang="2700006" scaled="0"/>
        </a:gradFill>
        <a:effectLst/>
      </p:bgPr>
    </p:bg>
    <p:spTree>
      <p:nvGrpSpPr>
        <p:cNvPr id="1" name="Shape 711"/>
        <p:cNvGrpSpPr/>
        <p:nvPr/>
      </p:nvGrpSpPr>
      <p:grpSpPr>
        <a:xfrm>
          <a:off x="0" y="0"/>
          <a:ext cx="0" cy="0"/>
          <a:chOff x="0" y="0"/>
          <a:chExt cx="0" cy="0"/>
        </a:xfrm>
      </p:grpSpPr>
      <p:sp>
        <p:nvSpPr>
          <p:cNvPr id="712" name="Google Shape;712;p69"/>
          <p:cNvSpPr txBox="1">
            <a:spLocks noGrp="1"/>
          </p:cNvSpPr>
          <p:nvPr>
            <p:ph type="body" idx="1"/>
          </p:nvPr>
        </p:nvSpPr>
        <p:spPr>
          <a:xfrm>
            <a:off x="495299" y="4195085"/>
            <a:ext cx="7055100" cy="961800"/>
          </a:xfrm>
          <a:prstGeom prst="rect">
            <a:avLst/>
          </a:prstGeom>
          <a:noFill/>
          <a:ln>
            <a:noFill/>
          </a:ln>
        </p:spPr>
        <p:txBody>
          <a:bodyPr spcFirstLastPara="1" wrap="square" lIns="0" tIns="0" rIns="0" bIns="0" anchor="t" anchorCtr="0">
            <a:noAutofit/>
          </a:bodyPr>
          <a:lstStyle>
            <a:lvl1pPr marL="457200" lvl="0" indent="-361950" algn="l" rtl="0">
              <a:lnSpc>
                <a:spcPct val="107000"/>
              </a:lnSpc>
              <a:spcBef>
                <a:spcPts val="0"/>
              </a:spcBef>
              <a:spcAft>
                <a:spcPts val="0"/>
              </a:spcAft>
              <a:buSzPts val="2100"/>
              <a:buFont typeface="Helvetica Neue"/>
              <a:buChar char="​"/>
              <a:defRPr sz="2100" b="1">
                <a:solidFill>
                  <a:schemeClr val="lt1"/>
                </a:solidFill>
              </a:defRPr>
            </a:lvl1pPr>
            <a:lvl2pPr marL="914400" lvl="1" indent="-228600" algn="l" rtl="0">
              <a:lnSpc>
                <a:spcPct val="96000"/>
              </a:lnSpc>
              <a:spcBef>
                <a:spcPts val="600"/>
              </a:spcBef>
              <a:spcAft>
                <a:spcPts val="0"/>
              </a:spcAft>
              <a:buSzPts val="1800"/>
              <a:buFont typeface="Helvetica Neue"/>
              <a:buNone/>
              <a:defRPr sz="1800">
                <a:solidFill>
                  <a:srgbClr val="FEB898"/>
                </a:solidFill>
              </a:defRPr>
            </a:lvl2pPr>
            <a:lvl3pPr marL="1371600" lvl="2" indent="-342900" algn="l" rtl="0">
              <a:lnSpc>
                <a:spcPct val="98000"/>
              </a:lnSpc>
              <a:spcBef>
                <a:spcPts val="0"/>
              </a:spcBef>
              <a:spcAft>
                <a:spcPts val="0"/>
              </a:spcAft>
              <a:buSzPts val="1800"/>
              <a:buFont typeface="Helvetica Neue"/>
              <a:buChar char="​"/>
              <a:defRPr sz="1800">
                <a:solidFill>
                  <a:schemeClr val="lt1"/>
                </a:solidFill>
              </a:defRPr>
            </a:lvl3pPr>
            <a:lvl4pPr marL="1828800" lvl="3" indent="-342900" algn="l" rtl="0">
              <a:lnSpc>
                <a:spcPct val="98000"/>
              </a:lnSpc>
              <a:spcBef>
                <a:spcPts val="0"/>
              </a:spcBef>
              <a:spcAft>
                <a:spcPts val="0"/>
              </a:spcAft>
              <a:buSzPts val="1800"/>
              <a:buFont typeface="Helvetica Neue"/>
              <a:buChar char="​"/>
              <a:defRPr sz="1800">
                <a:solidFill>
                  <a:schemeClr val="lt1"/>
                </a:solidFill>
              </a:defRPr>
            </a:lvl4pPr>
            <a:lvl5pPr marL="2286000" lvl="4" indent="-342900" algn="l" rtl="0">
              <a:lnSpc>
                <a:spcPct val="98000"/>
              </a:lnSpc>
              <a:spcBef>
                <a:spcPts val="0"/>
              </a:spcBef>
              <a:spcAft>
                <a:spcPts val="0"/>
              </a:spcAft>
              <a:buSzPts val="1800"/>
              <a:buChar char="​"/>
              <a:defRPr sz="1800">
                <a:solidFill>
                  <a:schemeClr val="lt1"/>
                </a:solidFill>
              </a:defRPr>
            </a:lvl5pPr>
            <a:lvl6pPr marL="2743200" lvl="5" indent="-342900" algn="l" rtl="0">
              <a:lnSpc>
                <a:spcPct val="98000"/>
              </a:lnSpc>
              <a:spcBef>
                <a:spcPts val="0"/>
              </a:spcBef>
              <a:spcAft>
                <a:spcPts val="0"/>
              </a:spcAft>
              <a:buClr>
                <a:schemeClr val="lt1"/>
              </a:buClr>
              <a:buSzPts val="1800"/>
              <a:buChar char="​"/>
              <a:defRPr sz="1800">
                <a:solidFill>
                  <a:schemeClr val="lt1"/>
                </a:solidFill>
              </a:defRPr>
            </a:lvl6pPr>
            <a:lvl7pPr marL="3200400" lvl="6" indent="-342900" algn="l" rtl="0">
              <a:lnSpc>
                <a:spcPct val="98000"/>
              </a:lnSpc>
              <a:spcBef>
                <a:spcPts val="0"/>
              </a:spcBef>
              <a:spcAft>
                <a:spcPts val="0"/>
              </a:spcAft>
              <a:buClr>
                <a:schemeClr val="lt1"/>
              </a:buClr>
              <a:buSzPts val="1800"/>
              <a:buChar char="​"/>
              <a:defRPr sz="1800">
                <a:solidFill>
                  <a:schemeClr val="lt1"/>
                </a:solidFill>
              </a:defRPr>
            </a:lvl7pPr>
            <a:lvl8pPr marL="3657600" lvl="7" indent="-342900" algn="l" rtl="0">
              <a:lnSpc>
                <a:spcPct val="98000"/>
              </a:lnSpc>
              <a:spcBef>
                <a:spcPts val="0"/>
              </a:spcBef>
              <a:spcAft>
                <a:spcPts val="0"/>
              </a:spcAft>
              <a:buClr>
                <a:schemeClr val="lt1"/>
              </a:buClr>
              <a:buSzPts val="1800"/>
              <a:buChar char="​"/>
              <a:defRPr sz="1800">
                <a:solidFill>
                  <a:schemeClr val="lt1"/>
                </a:solidFill>
              </a:defRPr>
            </a:lvl8pPr>
            <a:lvl9pPr marL="4114800" lvl="8" indent="-342900" algn="l" rtl="0">
              <a:lnSpc>
                <a:spcPct val="98000"/>
              </a:lnSpc>
              <a:spcBef>
                <a:spcPts val="0"/>
              </a:spcBef>
              <a:spcAft>
                <a:spcPts val="0"/>
              </a:spcAft>
              <a:buClr>
                <a:schemeClr val="lt1"/>
              </a:buClr>
              <a:buSzPts val="1800"/>
              <a:buChar char="​"/>
              <a:defRPr sz="1800">
                <a:solidFill>
                  <a:schemeClr val="lt1"/>
                </a:solidFill>
              </a:defRPr>
            </a:lvl9pPr>
          </a:lstStyle>
          <a:p>
            <a:endParaRPr/>
          </a:p>
        </p:txBody>
      </p:sp>
      <p:sp>
        <p:nvSpPr>
          <p:cNvPr id="713" name="Google Shape;713;p69"/>
          <p:cNvSpPr txBox="1">
            <a:spLocks noGrp="1"/>
          </p:cNvSpPr>
          <p:nvPr>
            <p:ph type="body" idx="2"/>
          </p:nvPr>
        </p:nvSpPr>
        <p:spPr>
          <a:xfrm>
            <a:off x="3352275" y="6227544"/>
            <a:ext cx="1904100" cy="226800"/>
          </a:xfrm>
          <a:prstGeom prst="rect">
            <a:avLst/>
          </a:prstGeom>
          <a:noFill/>
          <a:ln>
            <a:noFill/>
          </a:ln>
        </p:spPr>
        <p:txBody>
          <a:bodyPr spcFirstLastPara="1" wrap="square" lIns="0" tIns="0" rIns="0" bIns="0" anchor="t" anchorCtr="0">
            <a:noAutofit/>
          </a:bodyPr>
          <a:lstStyle>
            <a:lvl1pPr marL="457200" lvl="0" indent="-228600" algn="l" rtl="0">
              <a:lnSpc>
                <a:spcPct val="87000"/>
              </a:lnSpc>
              <a:spcBef>
                <a:spcPts val="0"/>
              </a:spcBef>
              <a:spcAft>
                <a:spcPts val="0"/>
              </a:spcAft>
              <a:buSzPts val="1600"/>
              <a:buNone/>
              <a:defRPr sz="1600" b="0">
                <a:solidFill>
                  <a:schemeClr val="lt1"/>
                </a:solidFill>
                <a:latin typeface="Space Mono"/>
                <a:ea typeface="Space Mono"/>
                <a:cs typeface="Space Mono"/>
                <a:sym typeface="Space Mono"/>
              </a:defRPr>
            </a:lvl1pPr>
            <a:lvl2pPr marL="914400" lvl="1" indent="-228600" algn="r" rtl="0">
              <a:lnSpc>
                <a:spcPct val="90000"/>
              </a:lnSpc>
              <a:spcBef>
                <a:spcPts val="0"/>
              </a:spcBef>
              <a:spcAft>
                <a:spcPts val="0"/>
              </a:spcAft>
              <a:buSzPts val="1600"/>
              <a:buNone/>
              <a:defRPr sz="1600">
                <a:solidFill>
                  <a:schemeClr val="lt1"/>
                </a:solidFill>
              </a:defRPr>
            </a:lvl2pPr>
            <a:lvl3pPr marL="1371600" lvl="2" indent="-228600" algn="r" rtl="0">
              <a:lnSpc>
                <a:spcPct val="90000"/>
              </a:lnSpc>
              <a:spcBef>
                <a:spcPts val="0"/>
              </a:spcBef>
              <a:spcAft>
                <a:spcPts val="0"/>
              </a:spcAft>
              <a:buSzPts val="1600"/>
              <a:buNone/>
              <a:defRPr sz="1600">
                <a:solidFill>
                  <a:schemeClr val="lt1"/>
                </a:solidFill>
              </a:defRPr>
            </a:lvl3pPr>
            <a:lvl4pPr marL="1828800" lvl="3" indent="-228600" algn="r" rtl="0">
              <a:lnSpc>
                <a:spcPct val="90000"/>
              </a:lnSpc>
              <a:spcBef>
                <a:spcPts val="0"/>
              </a:spcBef>
              <a:spcAft>
                <a:spcPts val="0"/>
              </a:spcAft>
              <a:buSzPts val="1600"/>
              <a:buNone/>
              <a:defRPr sz="1600">
                <a:solidFill>
                  <a:schemeClr val="lt1"/>
                </a:solidFill>
              </a:defRPr>
            </a:lvl4pPr>
            <a:lvl5pPr marL="2286000" lvl="4" indent="-228600" algn="r" rtl="0">
              <a:lnSpc>
                <a:spcPct val="90000"/>
              </a:lnSpc>
              <a:spcBef>
                <a:spcPts val="0"/>
              </a:spcBef>
              <a:spcAft>
                <a:spcPts val="0"/>
              </a:spcAft>
              <a:buSzPts val="1600"/>
              <a:buNone/>
              <a:defRPr sz="1600">
                <a:solidFill>
                  <a:schemeClr val="lt1"/>
                </a:solidFill>
              </a:defRPr>
            </a:lvl5pPr>
            <a:lvl6pPr marL="2743200" lvl="5" indent="-342900" algn="l" rtl="0">
              <a:lnSpc>
                <a:spcPct val="96000"/>
              </a:lnSpc>
              <a:spcBef>
                <a:spcPts val="0"/>
              </a:spcBef>
              <a:spcAft>
                <a:spcPts val="0"/>
              </a:spcAft>
              <a:buClr>
                <a:schemeClr val="dk1"/>
              </a:buClr>
              <a:buSzPts val="1800"/>
              <a:buChar char="​"/>
              <a:defRPr/>
            </a:lvl6pPr>
            <a:lvl7pPr marL="3200400" lvl="6" indent="-342900" algn="l" rtl="0">
              <a:lnSpc>
                <a:spcPct val="107000"/>
              </a:lnSpc>
              <a:spcBef>
                <a:spcPts val="1200"/>
              </a:spcBef>
              <a:spcAft>
                <a:spcPts val="0"/>
              </a:spcAft>
              <a:buClr>
                <a:schemeClr val="dk1"/>
              </a:buClr>
              <a:buSzPts val="1800"/>
              <a:buChar char="​"/>
              <a:defRPr/>
            </a:lvl7pPr>
            <a:lvl8pPr marL="3657600" lvl="7" indent="-342900" algn="l" rtl="0">
              <a:lnSpc>
                <a:spcPct val="87000"/>
              </a:lnSpc>
              <a:spcBef>
                <a:spcPts val="1800"/>
              </a:spcBef>
              <a:spcAft>
                <a:spcPts val="0"/>
              </a:spcAft>
              <a:buClr>
                <a:schemeClr val="dk1"/>
              </a:buClr>
              <a:buSzPts val="1800"/>
              <a:buChar char="​"/>
              <a:defRPr/>
            </a:lvl8pPr>
            <a:lvl9pPr marL="4114800" lvl="8" indent="-342900" algn="l" rtl="0">
              <a:lnSpc>
                <a:spcPct val="87000"/>
              </a:lnSpc>
              <a:spcBef>
                <a:spcPts val="1800"/>
              </a:spcBef>
              <a:spcAft>
                <a:spcPts val="0"/>
              </a:spcAft>
              <a:buClr>
                <a:schemeClr val="dk1"/>
              </a:buClr>
              <a:buSzPts val="1800"/>
              <a:buChar char="​"/>
              <a:defRPr/>
            </a:lvl9pPr>
          </a:lstStyle>
          <a:p>
            <a:endParaRPr/>
          </a:p>
        </p:txBody>
      </p:sp>
      <p:sp>
        <p:nvSpPr>
          <p:cNvPr id="714" name="Google Shape;714;p69"/>
          <p:cNvSpPr txBox="1">
            <a:spLocks noGrp="1"/>
          </p:cNvSpPr>
          <p:nvPr>
            <p:ph type="body" idx="3"/>
          </p:nvPr>
        </p:nvSpPr>
        <p:spPr>
          <a:xfrm>
            <a:off x="491019" y="6227544"/>
            <a:ext cx="1882200" cy="228600"/>
          </a:xfrm>
          <a:prstGeom prst="rect">
            <a:avLst/>
          </a:prstGeom>
          <a:noFill/>
          <a:ln>
            <a:noFill/>
          </a:ln>
        </p:spPr>
        <p:txBody>
          <a:bodyPr spcFirstLastPara="1" wrap="square" lIns="0" tIns="0" rIns="0" bIns="0" anchor="t" anchorCtr="0">
            <a:noAutofit/>
          </a:bodyPr>
          <a:lstStyle>
            <a:lvl1pPr marL="457200" lvl="0" indent="-228600" algn="l" rtl="0">
              <a:lnSpc>
                <a:spcPct val="87000"/>
              </a:lnSpc>
              <a:spcBef>
                <a:spcPts val="0"/>
              </a:spcBef>
              <a:spcAft>
                <a:spcPts val="0"/>
              </a:spcAft>
              <a:buSzPts val="1600"/>
              <a:buNone/>
              <a:defRPr sz="1600">
                <a:solidFill>
                  <a:schemeClr val="lt1"/>
                </a:solidFill>
                <a:latin typeface="Space Mono"/>
                <a:ea typeface="Space Mono"/>
                <a:cs typeface="Space Mono"/>
                <a:sym typeface="Space Mono"/>
              </a:defRPr>
            </a:lvl1pPr>
            <a:lvl2pPr marL="914400" lvl="1" indent="-228600" algn="l" rtl="0">
              <a:lnSpc>
                <a:spcPct val="98000"/>
              </a:lnSpc>
              <a:spcBef>
                <a:spcPts val="0"/>
              </a:spcBef>
              <a:spcAft>
                <a:spcPts val="0"/>
              </a:spcAft>
              <a:buSzPts val="1600"/>
              <a:buNone/>
              <a:defRPr sz="1600">
                <a:solidFill>
                  <a:schemeClr val="lt1"/>
                </a:solidFill>
              </a:defRPr>
            </a:lvl2pPr>
            <a:lvl3pPr marL="1371600" lvl="2" indent="-228600" algn="l" rtl="0">
              <a:lnSpc>
                <a:spcPct val="98000"/>
              </a:lnSpc>
              <a:spcBef>
                <a:spcPts val="0"/>
              </a:spcBef>
              <a:spcAft>
                <a:spcPts val="0"/>
              </a:spcAft>
              <a:buSzPts val="1600"/>
              <a:buNone/>
              <a:defRPr sz="1600">
                <a:solidFill>
                  <a:schemeClr val="lt1"/>
                </a:solidFill>
              </a:defRPr>
            </a:lvl3pPr>
            <a:lvl4pPr marL="1828800" lvl="3" indent="-228600" algn="l" rtl="0">
              <a:lnSpc>
                <a:spcPct val="98000"/>
              </a:lnSpc>
              <a:spcBef>
                <a:spcPts val="0"/>
              </a:spcBef>
              <a:spcAft>
                <a:spcPts val="0"/>
              </a:spcAft>
              <a:buSzPts val="1600"/>
              <a:buNone/>
              <a:defRPr sz="1600">
                <a:solidFill>
                  <a:schemeClr val="lt1"/>
                </a:solidFill>
              </a:defRPr>
            </a:lvl4pPr>
            <a:lvl5pPr marL="2286000" lvl="4" indent="-228600" algn="l" rtl="0">
              <a:lnSpc>
                <a:spcPct val="98000"/>
              </a:lnSpc>
              <a:spcBef>
                <a:spcPts val="0"/>
              </a:spcBef>
              <a:spcAft>
                <a:spcPts val="0"/>
              </a:spcAft>
              <a:buSzPts val="1600"/>
              <a:buNone/>
              <a:defRPr sz="1600">
                <a:solidFill>
                  <a:schemeClr val="lt1"/>
                </a:solidFill>
              </a:defRPr>
            </a:lvl5pPr>
            <a:lvl6pPr marL="2743200" lvl="5" indent="-342900" algn="l" rtl="0">
              <a:lnSpc>
                <a:spcPct val="96000"/>
              </a:lnSpc>
              <a:spcBef>
                <a:spcPts val="0"/>
              </a:spcBef>
              <a:spcAft>
                <a:spcPts val="0"/>
              </a:spcAft>
              <a:buClr>
                <a:schemeClr val="dk1"/>
              </a:buClr>
              <a:buSzPts val="1800"/>
              <a:buChar char="​"/>
              <a:defRPr/>
            </a:lvl6pPr>
            <a:lvl7pPr marL="3200400" lvl="6" indent="-342900" algn="l" rtl="0">
              <a:lnSpc>
                <a:spcPct val="107000"/>
              </a:lnSpc>
              <a:spcBef>
                <a:spcPts val="1200"/>
              </a:spcBef>
              <a:spcAft>
                <a:spcPts val="0"/>
              </a:spcAft>
              <a:buClr>
                <a:schemeClr val="dk1"/>
              </a:buClr>
              <a:buSzPts val="1800"/>
              <a:buChar char="​"/>
              <a:defRPr/>
            </a:lvl7pPr>
            <a:lvl8pPr marL="3657600" lvl="7" indent="-342900" algn="l" rtl="0">
              <a:lnSpc>
                <a:spcPct val="87000"/>
              </a:lnSpc>
              <a:spcBef>
                <a:spcPts val="1800"/>
              </a:spcBef>
              <a:spcAft>
                <a:spcPts val="0"/>
              </a:spcAft>
              <a:buClr>
                <a:schemeClr val="dk1"/>
              </a:buClr>
              <a:buSzPts val="1800"/>
              <a:buChar char="​"/>
              <a:defRPr/>
            </a:lvl8pPr>
            <a:lvl9pPr marL="4114800" lvl="8" indent="-342900" algn="l" rtl="0">
              <a:lnSpc>
                <a:spcPct val="87000"/>
              </a:lnSpc>
              <a:spcBef>
                <a:spcPts val="1800"/>
              </a:spcBef>
              <a:spcAft>
                <a:spcPts val="0"/>
              </a:spcAft>
              <a:buClr>
                <a:schemeClr val="dk1"/>
              </a:buClr>
              <a:buSzPts val="1800"/>
              <a:buChar char="​"/>
              <a:defRPr/>
            </a:lvl9pPr>
          </a:lstStyle>
          <a:p>
            <a:endParaRPr/>
          </a:p>
        </p:txBody>
      </p:sp>
      <p:sp>
        <p:nvSpPr>
          <p:cNvPr id="715" name="Google Shape;715;p69"/>
          <p:cNvSpPr txBox="1">
            <a:spLocks noGrp="1"/>
          </p:cNvSpPr>
          <p:nvPr>
            <p:ph type="title"/>
          </p:nvPr>
        </p:nvSpPr>
        <p:spPr>
          <a:xfrm>
            <a:off x="431637" y="2256890"/>
            <a:ext cx="8000100" cy="1820700"/>
          </a:xfrm>
          <a:prstGeom prst="rect">
            <a:avLst/>
          </a:prstGeom>
          <a:noFill/>
          <a:ln>
            <a:noFill/>
          </a:ln>
        </p:spPr>
        <p:txBody>
          <a:bodyPr spcFirstLastPara="1" wrap="square" lIns="0" tIns="0" rIns="0" bIns="0" anchor="b" anchorCtr="0">
            <a:spAutoFit/>
          </a:bodyPr>
          <a:lstStyle>
            <a:lvl1pPr lvl="0" algn="l" rtl="0">
              <a:lnSpc>
                <a:spcPct val="87000"/>
              </a:lnSpc>
              <a:spcBef>
                <a:spcPts val="0"/>
              </a:spcBef>
              <a:spcAft>
                <a:spcPts val="0"/>
              </a:spcAft>
              <a:buClr>
                <a:schemeClr val="lt1"/>
              </a:buClr>
              <a:buSzPts val="6800"/>
              <a:buFont typeface="Inter"/>
              <a:buNone/>
              <a:defRPr sz="68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716" name="Google Shape;716;p69"/>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495300" y="261600"/>
            <a:ext cx="1992497" cy="733774"/>
          </a:xfrm>
          <a:prstGeom prst="rect">
            <a:avLst/>
          </a:prstGeom>
          <a:noFill/>
          <a:ln>
            <a:noFill/>
          </a:ln>
        </p:spPr>
      </p:pic>
    </p:spTree>
    <p:extLst>
      <p:ext uri="{BB962C8B-B14F-4D97-AF65-F5344CB8AC3E}">
        <p14:creationId xmlns:p14="http://schemas.microsoft.com/office/powerpoint/2010/main" val="3781449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eal Quote Slide">
  <p:cSld name="Teal Quote Slide">
    <p:bg>
      <p:bgPr>
        <a:gradFill>
          <a:gsLst>
            <a:gs pos="0">
              <a:schemeClr val="accent4"/>
            </a:gs>
            <a:gs pos="100000">
              <a:srgbClr val="006456"/>
            </a:gs>
          </a:gsLst>
          <a:lin ang="2700006" scaled="0"/>
        </a:gradFill>
        <a:effectLst/>
      </p:bgPr>
    </p:bg>
    <p:spTree>
      <p:nvGrpSpPr>
        <p:cNvPr id="1" name="Shape 722"/>
        <p:cNvGrpSpPr/>
        <p:nvPr/>
      </p:nvGrpSpPr>
      <p:grpSpPr>
        <a:xfrm>
          <a:off x="0" y="0"/>
          <a:ext cx="0" cy="0"/>
          <a:chOff x="0" y="0"/>
          <a:chExt cx="0" cy="0"/>
        </a:xfrm>
      </p:grpSpPr>
      <p:sp>
        <p:nvSpPr>
          <p:cNvPr id="723" name="Google Shape;723;p71"/>
          <p:cNvSpPr/>
          <p:nvPr/>
        </p:nvSpPr>
        <p:spPr>
          <a:xfrm>
            <a:off x="-1855" y="5916168"/>
            <a:ext cx="12195600" cy="9417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entury Gothic"/>
              <a:ea typeface="Century Gothic"/>
              <a:cs typeface="Century Gothic"/>
              <a:sym typeface="Century Gothic"/>
            </a:endParaRPr>
          </a:p>
        </p:txBody>
      </p:sp>
      <p:sp>
        <p:nvSpPr>
          <p:cNvPr id="724" name="Google Shape;724;p71"/>
          <p:cNvSpPr/>
          <p:nvPr/>
        </p:nvSpPr>
        <p:spPr>
          <a:xfrm rot="-5400000" flipH="1">
            <a:off x="5849104" y="-426707"/>
            <a:ext cx="493800" cy="12192000"/>
          </a:xfrm>
          <a:prstGeom prst="round1Rect">
            <a:avLst>
              <a:gd name="adj" fmla="val 0"/>
            </a:avLst>
          </a:prstGeom>
          <a:gradFill>
            <a:gsLst>
              <a:gs pos="0">
                <a:srgbClr val="1E132D">
                  <a:alpha val="0"/>
                </a:srgbClr>
              </a:gs>
              <a:gs pos="10000">
                <a:srgbClr val="1E132D">
                  <a:alpha val="0"/>
                </a:srgbClr>
              </a:gs>
              <a:gs pos="100000">
                <a:srgbClr val="1E132D">
                  <a:alpha val="13725"/>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1" i="0" u="none" strike="noStrike" cap="none">
              <a:solidFill>
                <a:srgbClr val="FFFFFF"/>
              </a:solidFill>
              <a:latin typeface="Arial"/>
              <a:ea typeface="Arial"/>
              <a:cs typeface="Arial"/>
              <a:sym typeface="Arial"/>
            </a:endParaRPr>
          </a:p>
        </p:txBody>
      </p:sp>
      <p:sp>
        <p:nvSpPr>
          <p:cNvPr id="725" name="Google Shape;725;p71"/>
          <p:cNvSpPr txBox="1">
            <a:spLocks noGrp="1"/>
          </p:cNvSpPr>
          <p:nvPr>
            <p:ph type="body" idx="1"/>
          </p:nvPr>
        </p:nvSpPr>
        <p:spPr>
          <a:xfrm>
            <a:off x="495299" y="424690"/>
            <a:ext cx="11201400" cy="5003100"/>
          </a:xfrm>
          <a:prstGeom prst="rect">
            <a:avLst/>
          </a:prstGeom>
          <a:noFill/>
          <a:ln>
            <a:noFill/>
          </a:ln>
        </p:spPr>
        <p:txBody>
          <a:bodyPr spcFirstLastPara="1" wrap="square" lIns="0" tIns="0" rIns="0" bIns="0" anchor="t" anchorCtr="0">
            <a:noAutofit/>
          </a:bodyPr>
          <a:lstStyle>
            <a:lvl1pPr marL="457200" lvl="0" indent="-577850" algn="l" rtl="0">
              <a:lnSpc>
                <a:spcPct val="96000"/>
              </a:lnSpc>
              <a:spcBef>
                <a:spcPts val="900"/>
              </a:spcBef>
              <a:spcAft>
                <a:spcPts val="0"/>
              </a:spcAft>
              <a:buSzPts val="5500"/>
              <a:buFont typeface="Helvetica Neue"/>
              <a:buChar char="​"/>
              <a:defRPr sz="5500">
                <a:solidFill>
                  <a:schemeClr val="lt1"/>
                </a:solidFill>
              </a:defRPr>
            </a:lvl1pPr>
            <a:lvl2pPr marL="914400" lvl="1" indent="-228600" algn="l" rtl="0">
              <a:lnSpc>
                <a:spcPct val="86000"/>
              </a:lnSpc>
              <a:spcBef>
                <a:spcPts val="1200"/>
              </a:spcBef>
              <a:spcAft>
                <a:spcPts val="0"/>
              </a:spcAft>
              <a:buSzPts val="5500"/>
              <a:buFont typeface="Helvetica Neue"/>
              <a:buNone/>
              <a:defRPr sz="5500">
                <a:solidFill>
                  <a:srgbClr val="262626"/>
                </a:solidFill>
              </a:defRPr>
            </a:lvl2pPr>
            <a:lvl3pPr marL="1371600" lvl="2" indent="-508000" algn="l" rtl="0">
              <a:lnSpc>
                <a:spcPct val="89000"/>
              </a:lnSpc>
              <a:spcBef>
                <a:spcPts val="1200"/>
              </a:spcBef>
              <a:spcAft>
                <a:spcPts val="0"/>
              </a:spcAft>
              <a:buSzPts val="4400"/>
              <a:buFont typeface="Helvetica Neue"/>
              <a:buChar char="​"/>
              <a:defRPr sz="4400">
                <a:solidFill>
                  <a:schemeClr val="lt1"/>
                </a:solidFill>
              </a:defRPr>
            </a:lvl3pPr>
            <a:lvl4pPr marL="1828800" lvl="3" indent="-444500" algn="l" rtl="0">
              <a:lnSpc>
                <a:spcPct val="88000"/>
              </a:lnSpc>
              <a:spcBef>
                <a:spcPts val="1200"/>
              </a:spcBef>
              <a:spcAft>
                <a:spcPts val="0"/>
              </a:spcAft>
              <a:buSzPts val="3400"/>
              <a:buFont typeface="Helvetica Neue"/>
              <a:buChar char="​"/>
              <a:defRPr sz="3400">
                <a:solidFill>
                  <a:schemeClr val="lt1"/>
                </a:solidFill>
              </a:defRPr>
            </a:lvl4pPr>
            <a:lvl5pPr marL="2286000" lvl="4" indent="-228600" algn="l" rtl="0">
              <a:lnSpc>
                <a:spcPct val="89000"/>
              </a:lnSpc>
              <a:spcBef>
                <a:spcPts val="1200"/>
              </a:spcBef>
              <a:spcAft>
                <a:spcPts val="0"/>
              </a:spcAft>
              <a:buSzPts val="2800"/>
              <a:buFont typeface="Helvetica Neue"/>
              <a:buNone/>
              <a:defRPr sz="2800">
                <a:solidFill>
                  <a:schemeClr val="lt1"/>
                </a:solidFill>
              </a:defRPr>
            </a:lvl5pPr>
            <a:lvl6pPr marL="2743200" lvl="5" indent="-381000" algn="l" rtl="0">
              <a:lnSpc>
                <a:spcPct val="94000"/>
              </a:lnSpc>
              <a:spcBef>
                <a:spcPts val="0"/>
              </a:spcBef>
              <a:spcAft>
                <a:spcPts val="0"/>
              </a:spcAft>
              <a:buClr>
                <a:schemeClr val="lt1"/>
              </a:buClr>
              <a:buSzPts val="2400"/>
              <a:buChar char="​"/>
              <a:defRPr sz="2400">
                <a:solidFill>
                  <a:schemeClr val="lt1"/>
                </a:solidFill>
              </a:defRPr>
            </a:lvl6pPr>
            <a:lvl7pPr marL="3200400" lvl="6" indent="-660400" algn="l" rtl="0">
              <a:lnSpc>
                <a:spcPct val="88000"/>
              </a:lnSpc>
              <a:spcBef>
                <a:spcPts val="1200"/>
              </a:spcBef>
              <a:spcAft>
                <a:spcPts val="0"/>
              </a:spcAft>
              <a:buClr>
                <a:schemeClr val="lt1"/>
              </a:buClr>
              <a:buSzPts val="6800"/>
              <a:buChar char="​"/>
              <a:defRPr sz="6800">
                <a:solidFill>
                  <a:schemeClr val="lt1"/>
                </a:solidFill>
              </a:defRPr>
            </a:lvl7pPr>
            <a:lvl8pPr marL="3657600" lvl="7" indent="-793750" algn="l" rtl="0">
              <a:lnSpc>
                <a:spcPct val="84000"/>
              </a:lnSpc>
              <a:spcBef>
                <a:spcPts val="1800"/>
              </a:spcBef>
              <a:spcAft>
                <a:spcPts val="0"/>
              </a:spcAft>
              <a:buClr>
                <a:schemeClr val="lt1"/>
              </a:buClr>
              <a:buSzPts val="8900"/>
              <a:buChar char="​"/>
              <a:defRPr sz="8900">
                <a:solidFill>
                  <a:schemeClr val="lt1"/>
                </a:solidFill>
              </a:defRPr>
            </a:lvl8pPr>
            <a:lvl9pPr marL="4114800" lvl="8" indent="-228600" algn="l" rtl="0">
              <a:lnSpc>
                <a:spcPct val="84000"/>
              </a:lnSpc>
              <a:spcBef>
                <a:spcPts val="1800"/>
              </a:spcBef>
              <a:spcAft>
                <a:spcPts val="0"/>
              </a:spcAft>
              <a:buClr>
                <a:schemeClr val="lt1"/>
              </a:buClr>
              <a:buSzPts val="11000"/>
              <a:buNone/>
              <a:defRPr sz="11000">
                <a:solidFill>
                  <a:schemeClr val="lt1"/>
                </a:solidFill>
              </a:defRPr>
            </a:lvl9pPr>
          </a:lstStyle>
          <a:p>
            <a:endParaRPr/>
          </a:p>
        </p:txBody>
      </p:sp>
      <p:sp>
        <p:nvSpPr>
          <p:cNvPr id="726" name="Google Shape;726;p71"/>
          <p:cNvSpPr txBox="1">
            <a:spLocks noGrp="1"/>
          </p:cNvSpPr>
          <p:nvPr>
            <p:ph type="body" idx="2"/>
          </p:nvPr>
        </p:nvSpPr>
        <p:spPr>
          <a:xfrm>
            <a:off x="492124" y="6229370"/>
            <a:ext cx="2613000" cy="236400"/>
          </a:xfrm>
          <a:prstGeom prst="rect">
            <a:avLst/>
          </a:prstGeom>
          <a:noFill/>
          <a:ln>
            <a:noFill/>
          </a:ln>
        </p:spPr>
        <p:txBody>
          <a:bodyPr spcFirstLastPara="1" wrap="square" lIns="0" tIns="0" rIns="0" bIns="0" anchor="t" anchorCtr="0">
            <a:noAutofit/>
          </a:bodyPr>
          <a:lstStyle>
            <a:lvl1pPr marL="457200" lvl="0" indent="-228600" algn="l" rtl="0">
              <a:lnSpc>
                <a:spcPct val="96000"/>
              </a:lnSpc>
              <a:spcBef>
                <a:spcPts val="0"/>
              </a:spcBef>
              <a:spcAft>
                <a:spcPts val="0"/>
              </a:spcAft>
              <a:buSzPts val="1400"/>
              <a:buNone/>
              <a:defRPr sz="1400" b="0">
                <a:solidFill>
                  <a:schemeClr val="dk1"/>
                </a:solidFill>
                <a:latin typeface="Space Mono"/>
                <a:ea typeface="Space Mono"/>
                <a:cs typeface="Space Mono"/>
                <a:sym typeface="Space Mono"/>
              </a:defRPr>
            </a:lvl1pPr>
            <a:lvl2pPr marL="914400" lvl="1" indent="-228600" algn="l" rtl="0">
              <a:lnSpc>
                <a:spcPct val="114000"/>
              </a:lnSpc>
              <a:spcBef>
                <a:spcPts val="0"/>
              </a:spcBef>
              <a:spcAft>
                <a:spcPts val="0"/>
              </a:spcAft>
              <a:buSzPts val="1400"/>
              <a:buNone/>
              <a:defRPr sz="1400">
                <a:solidFill>
                  <a:schemeClr val="lt1"/>
                </a:solidFill>
              </a:defRPr>
            </a:lvl2pPr>
            <a:lvl3pPr marL="1371600" lvl="2" indent="-228600" algn="l" rtl="0">
              <a:lnSpc>
                <a:spcPct val="114000"/>
              </a:lnSpc>
              <a:spcBef>
                <a:spcPts val="0"/>
              </a:spcBef>
              <a:spcAft>
                <a:spcPts val="0"/>
              </a:spcAft>
              <a:buSzPts val="1400"/>
              <a:buNone/>
              <a:defRPr sz="1400">
                <a:solidFill>
                  <a:schemeClr val="lt1"/>
                </a:solidFill>
              </a:defRPr>
            </a:lvl3pPr>
            <a:lvl4pPr marL="1828800" lvl="3" indent="-228600" algn="l" rtl="0">
              <a:lnSpc>
                <a:spcPct val="114000"/>
              </a:lnSpc>
              <a:spcBef>
                <a:spcPts val="0"/>
              </a:spcBef>
              <a:spcAft>
                <a:spcPts val="0"/>
              </a:spcAft>
              <a:buSzPts val="1400"/>
              <a:buNone/>
              <a:defRPr sz="1400">
                <a:solidFill>
                  <a:schemeClr val="lt1"/>
                </a:solidFill>
              </a:defRPr>
            </a:lvl4pPr>
            <a:lvl5pPr marL="2286000" lvl="4" indent="-228600" algn="l" rtl="0">
              <a:lnSpc>
                <a:spcPct val="114000"/>
              </a:lnSpc>
              <a:spcBef>
                <a:spcPts val="0"/>
              </a:spcBef>
              <a:spcAft>
                <a:spcPts val="0"/>
              </a:spcAft>
              <a:buSzPts val="1400"/>
              <a:buNone/>
              <a:defRPr sz="1400">
                <a:solidFill>
                  <a:schemeClr val="lt1"/>
                </a:solidFill>
              </a:defRPr>
            </a:lvl5pPr>
            <a:lvl6pPr marL="2743200" lvl="5" indent="-342900" algn="l" rtl="0">
              <a:lnSpc>
                <a:spcPct val="96000"/>
              </a:lnSpc>
              <a:spcBef>
                <a:spcPts val="0"/>
              </a:spcBef>
              <a:spcAft>
                <a:spcPts val="0"/>
              </a:spcAft>
              <a:buClr>
                <a:schemeClr val="dk1"/>
              </a:buClr>
              <a:buSzPts val="1800"/>
              <a:buChar char="​"/>
              <a:defRPr/>
            </a:lvl6pPr>
            <a:lvl7pPr marL="3200400" lvl="6" indent="-342900" algn="l" rtl="0">
              <a:lnSpc>
                <a:spcPct val="107000"/>
              </a:lnSpc>
              <a:spcBef>
                <a:spcPts val="1200"/>
              </a:spcBef>
              <a:spcAft>
                <a:spcPts val="0"/>
              </a:spcAft>
              <a:buClr>
                <a:schemeClr val="dk1"/>
              </a:buClr>
              <a:buSzPts val="1800"/>
              <a:buChar char="​"/>
              <a:defRPr/>
            </a:lvl7pPr>
            <a:lvl8pPr marL="3657600" lvl="7" indent="-342900" algn="l" rtl="0">
              <a:lnSpc>
                <a:spcPct val="87000"/>
              </a:lnSpc>
              <a:spcBef>
                <a:spcPts val="1800"/>
              </a:spcBef>
              <a:spcAft>
                <a:spcPts val="0"/>
              </a:spcAft>
              <a:buClr>
                <a:schemeClr val="dk1"/>
              </a:buClr>
              <a:buSzPts val="1800"/>
              <a:buChar char="​"/>
              <a:defRPr/>
            </a:lvl8pPr>
            <a:lvl9pPr marL="4114800" lvl="8" indent="-228600" algn="l" rtl="0">
              <a:lnSpc>
                <a:spcPct val="87000"/>
              </a:lnSpc>
              <a:spcBef>
                <a:spcPts val="1800"/>
              </a:spcBef>
              <a:spcAft>
                <a:spcPts val="0"/>
              </a:spcAft>
              <a:buClr>
                <a:schemeClr val="dk1"/>
              </a:buClr>
              <a:buSzPts val="1800"/>
              <a:buNone/>
              <a:defRPr/>
            </a:lvl9pPr>
          </a:lstStyle>
          <a:p>
            <a:endParaRPr/>
          </a:p>
        </p:txBody>
      </p:sp>
      <p:sp>
        <p:nvSpPr>
          <p:cNvPr id="727" name="Google Shape;727;p71"/>
          <p:cNvSpPr txBox="1">
            <a:spLocks noGrp="1"/>
          </p:cNvSpPr>
          <p:nvPr>
            <p:ph type="body" idx="3"/>
          </p:nvPr>
        </p:nvSpPr>
        <p:spPr>
          <a:xfrm>
            <a:off x="3340102" y="6229370"/>
            <a:ext cx="2613000" cy="236400"/>
          </a:xfrm>
          <a:prstGeom prst="rect">
            <a:avLst/>
          </a:prstGeom>
          <a:noFill/>
          <a:ln>
            <a:noFill/>
          </a:ln>
        </p:spPr>
        <p:txBody>
          <a:bodyPr spcFirstLastPara="1" wrap="square" lIns="0" tIns="0" rIns="0" bIns="0" anchor="t" anchorCtr="0">
            <a:noAutofit/>
          </a:bodyPr>
          <a:lstStyle>
            <a:lvl1pPr marL="457200" lvl="0" indent="-228600" algn="l" rtl="0">
              <a:lnSpc>
                <a:spcPct val="96000"/>
              </a:lnSpc>
              <a:spcBef>
                <a:spcPts val="1200"/>
              </a:spcBef>
              <a:spcAft>
                <a:spcPts val="0"/>
              </a:spcAft>
              <a:buSzPts val="1400"/>
              <a:buNone/>
              <a:defRPr sz="1400" b="0">
                <a:solidFill>
                  <a:schemeClr val="dk1"/>
                </a:solidFill>
                <a:latin typeface="Space Mono"/>
                <a:ea typeface="Space Mono"/>
                <a:cs typeface="Space Mono"/>
                <a:sym typeface="Space Mono"/>
              </a:defRPr>
            </a:lvl1pPr>
            <a:lvl2pPr marL="914400" lvl="1" indent="-228600" algn="l" rtl="0">
              <a:lnSpc>
                <a:spcPct val="114000"/>
              </a:lnSpc>
              <a:spcBef>
                <a:spcPts val="0"/>
              </a:spcBef>
              <a:spcAft>
                <a:spcPts val="0"/>
              </a:spcAft>
              <a:buSzPts val="1400"/>
              <a:buNone/>
              <a:defRPr sz="1400">
                <a:solidFill>
                  <a:schemeClr val="lt1"/>
                </a:solidFill>
              </a:defRPr>
            </a:lvl2pPr>
            <a:lvl3pPr marL="1371600" lvl="2" indent="-228600" algn="l" rtl="0">
              <a:lnSpc>
                <a:spcPct val="114000"/>
              </a:lnSpc>
              <a:spcBef>
                <a:spcPts val="0"/>
              </a:spcBef>
              <a:spcAft>
                <a:spcPts val="0"/>
              </a:spcAft>
              <a:buSzPts val="1400"/>
              <a:buNone/>
              <a:defRPr sz="1400">
                <a:solidFill>
                  <a:schemeClr val="lt1"/>
                </a:solidFill>
              </a:defRPr>
            </a:lvl3pPr>
            <a:lvl4pPr marL="1828800" lvl="3" indent="-228600" algn="l" rtl="0">
              <a:lnSpc>
                <a:spcPct val="114000"/>
              </a:lnSpc>
              <a:spcBef>
                <a:spcPts val="0"/>
              </a:spcBef>
              <a:spcAft>
                <a:spcPts val="0"/>
              </a:spcAft>
              <a:buSzPts val="1400"/>
              <a:buNone/>
              <a:defRPr sz="1400">
                <a:solidFill>
                  <a:schemeClr val="lt1"/>
                </a:solidFill>
              </a:defRPr>
            </a:lvl4pPr>
            <a:lvl5pPr marL="2286000" lvl="4" indent="-228600" algn="l" rtl="0">
              <a:lnSpc>
                <a:spcPct val="114000"/>
              </a:lnSpc>
              <a:spcBef>
                <a:spcPts val="1800"/>
              </a:spcBef>
              <a:spcAft>
                <a:spcPts val="0"/>
              </a:spcAft>
              <a:buSzPts val="1400"/>
              <a:buNone/>
              <a:defRPr sz="1400">
                <a:solidFill>
                  <a:schemeClr val="lt1"/>
                </a:solidFill>
              </a:defRPr>
            </a:lvl5pPr>
            <a:lvl6pPr marL="2743200" lvl="5" indent="-342900" algn="l" rtl="0">
              <a:lnSpc>
                <a:spcPct val="96000"/>
              </a:lnSpc>
              <a:spcBef>
                <a:spcPts val="0"/>
              </a:spcBef>
              <a:spcAft>
                <a:spcPts val="0"/>
              </a:spcAft>
              <a:buClr>
                <a:schemeClr val="dk1"/>
              </a:buClr>
              <a:buSzPts val="1800"/>
              <a:buChar char="​"/>
              <a:defRPr/>
            </a:lvl6pPr>
            <a:lvl7pPr marL="3200400" lvl="6" indent="-342900" algn="l" rtl="0">
              <a:lnSpc>
                <a:spcPct val="107000"/>
              </a:lnSpc>
              <a:spcBef>
                <a:spcPts val="1200"/>
              </a:spcBef>
              <a:spcAft>
                <a:spcPts val="0"/>
              </a:spcAft>
              <a:buClr>
                <a:schemeClr val="dk1"/>
              </a:buClr>
              <a:buSzPts val="1800"/>
              <a:buChar char="​"/>
              <a:defRPr/>
            </a:lvl7pPr>
            <a:lvl8pPr marL="3657600" lvl="7" indent="-342900" algn="l" rtl="0">
              <a:lnSpc>
                <a:spcPct val="87000"/>
              </a:lnSpc>
              <a:spcBef>
                <a:spcPts val="1800"/>
              </a:spcBef>
              <a:spcAft>
                <a:spcPts val="0"/>
              </a:spcAft>
              <a:buClr>
                <a:schemeClr val="dk1"/>
              </a:buClr>
              <a:buSzPts val="1800"/>
              <a:buChar char="​"/>
              <a:defRPr/>
            </a:lvl8pPr>
            <a:lvl9pPr marL="4114800" lvl="8" indent="-228600" algn="l" rtl="0">
              <a:lnSpc>
                <a:spcPct val="87000"/>
              </a:lnSpc>
              <a:spcBef>
                <a:spcPts val="1800"/>
              </a:spcBef>
              <a:spcAft>
                <a:spcPts val="0"/>
              </a:spcAft>
              <a:buClr>
                <a:schemeClr val="dk1"/>
              </a:buClr>
              <a:buSzPts val="1800"/>
              <a:buNone/>
              <a:defRPr/>
            </a:lvl9pPr>
          </a:lstStyle>
          <a:p>
            <a:endParaRPr/>
          </a:p>
        </p:txBody>
      </p:sp>
      <p:sp>
        <p:nvSpPr>
          <p:cNvPr id="728" name="Google Shape;728;p71"/>
          <p:cNvSpPr/>
          <p:nvPr/>
        </p:nvSpPr>
        <p:spPr>
          <a:xfrm>
            <a:off x="11361220" y="6446710"/>
            <a:ext cx="323073" cy="290911"/>
          </a:xfrm>
          <a:custGeom>
            <a:avLst/>
            <a:gdLst/>
            <a:ahLst/>
            <a:cxnLst/>
            <a:rect l="l" t="t" r="r" b="b"/>
            <a:pathLst>
              <a:path w="441055" h="397148" extrusionOk="0">
                <a:moveTo>
                  <a:pt x="236007" y="397148"/>
                </a:moveTo>
                <a:lnTo>
                  <a:pt x="138508" y="397148"/>
                </a:lnTo>
                <a:cubicBezTo>
                  <a:pt x="118379" y="397148"/>
                  <a:pt x="99626" y="386322"/>
                  <a:pt x="89562" y="368912"/>
                </a:cubicBezTo>
                <a:lnTo>
                  <a:pt x="7531" y="226842"/>
                </a:lnTo>
                <a:cubicBezTo>
                  <a:pt x="-2509" y="209408"/>
                  <a:pt x="-2509" y="187756"/>
                  <a:pt x="7524" y="170346"/>
                </a:cubicBezTo>
                <a:lnTo>
                  <a:pt x="89569" y="28260"/>
                </a:lnTo>
                <a:cubicBezTo>
                  <a:pt x="99618" y="10826"/>
                  <a:pt x="118379" y="0"/>
                  <a:pt x="138508" y="0"/>
                </a:cubicBezTo>
                <a:lnTo>
                  <a:pt x="302544" y="0"/>
                </a:lnTo>
                <a:cubicBezTo>
                  <a:pt x="322673" y="0"/>
                  <a:pt x="341427" y="10826"/>
                  <a:pt x="351491" y="28260"/>
                </a:cubicBezTo>
                <a:lnTo>
                  <a:pt x="433513" y="170330"/>
                </a:lnTo>
                <a:cubicBezTo>
                  <a:pt x="443569" y="187748"/>
                  <a:pt x="443569" y="209408"/>
                  <a:pt x="433513" y="226842"/>
                </a:cubicBezTo>
                <a:lnTo>
                  <a:pt x="412300" y="260664"/>
                </a:lnTo>
                <a:cubicBezTo>
                  <a:pt x="402425" y="277776"/>
                  <a:pt x="383663" y="288594"/>
                  <a:pt x="363527" y="288594"/>
                </a:cubicBezTo>
                <a:lnTo>
                  <a:pt x="265902" y="288594"/>
                </a:lnTo>
                <a:lnTo>
                  <a:pt x="319271" y="198519"/>
                </a:lnTo>
                <a:lnTo>
                  <a:pt x="269901" y="113040"/>
                </a:lnTo>
                <a:lnTo>
                  <a:pt x="171136" y="113040"/>
                </a:lnTo>
                <a:lnTo>
                  <a:pt x="121742" y="198582"/>
                </a:lnTo>
                <a:lnTo>
                  <a:pt x="236007" y="397148"/>
                </a:lnTo>
                <a:lnTo>
                  <a:pt x="236007" y="39714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9" name="Google Shape;729;p71"/>
          <p:cNvSpPr txBox="1"/>
          <p:nvPr/>
        </p:nvSpPr>
        <p:spPr>
          <a:xfrm>
            <a:off x="11020094" y="6509226"/>
            <a:ext cx="187500" cy="123000"/>
          </a:xfrm>
          <a:prstGeom prst="rect">
            <a:avLst/>
          </a:prstGeom>
          <a:noFill/>
          <a:ln>
            <a:noFill/>
          </a:ln>
        </p:spPr>
        <p:txBody>
          <a:bodyPr spcFirstLastPara="1" wrap="square" lIns="0" tIns="0" rIns="0" bIns="0" anchor="b" anchorCtr="0">
            <a:spAutoFit/>
          </a:bodyPr>
          <a:lstStyle/>
          <a:p>
            <a:pPr marL="0" marR="0" lvl="0" indent="0" algn="r" rtl="0">
              <a:lnSpc>
                <a:spcPct val="125000"/>
              </a:lnSpc>
              <a:spcBef>
                <a:spcPts val="0"/>
              </a:spcBef>
              <a:spcAft>
                <a:spcPts val="0"/>
              </a:spcAft>
              <a:buNone/>
            </a:pPr>
            <a:fld id="{00000000-1234-1234-1234-123412341234}" type="slidenum">
              <a:rPr lang="en-US" sz="800" b="0" i="0" u="none" strike="noStrike" cap="none">
                <a:solidFill>
                  <a:srgbClr val="A5A5A5"/>
                </a:solidFill>
                <a:latin typeface="Space Mono"/>
                <a:ea typeface="Space Mono"/>
                <a:cs typeface="Space Mono"/>
                <a:sym typeface="Space Mono"/>
              </a:rPr>
              <a:t>‹#›</a:t>
            </a:fld>
            <a:endParaRPr sz="800" b="0" i="0" u="none" strike="noStrike" cap="none">
              <a:solidFill>
                <a:srgbClr val="A5A5A5"/>
              </a:solidFill>
              <a:latin typeface="Space Mono"/>
              <a:ea typeface="Space Mono"/>
              <a:cs typeface="Space Mono"/>
              <a:sym typeface="Space Mono"/>
            </a:endParaRPr>
          </a:p>
        </p:txBody>
      </p:sp>
      <p:sp>
        <p:nvSpPr>
          <p:cNvPr id="730" name="Google Shape;730;p71"/>
          <p:cNvSpPr txBox="1"/>
          <p:nvPr/>
        </p:nvSpPr>
        <p:spPr>
          <a:xfrm>
            <a:off x="495299" y="6505117"/>
            <a:ext cx="3773400" cy="236400"/>
          </a:xfrm>
          <a:prstGeom prst="rect">
            <a:avLst/>
          </a:prstGeom>
          <a:noFill/>
          <a:ln>
            <a:noFill/>
          </a:ln>
        </p:spPr>
        <p:txBody>
          <a:bodyPr spcFirstLastPara="1" wrap="square" lIns="0" tIns="0" rIns="0" bIns="0" anchor="b" anchorCtr="0">
            <a:spAutoFit/>
          </a:bodyPr>
          <a:lstStyle/>
          <a:p>
            <a:pPr marL="0" marR="0" lvl="0" indent="0" algn="l" rtl="0">
              <a:lnSpc>
                <a:spcPct val="96000"/>
              </a:lnSpc>
              <a:spcBef>
                <a:spcPts val="0"/>
              </a:spcBef>
              <a:spcAft>
                <a:spcPts val="0"/>
              </a:spcAft>
              <a:buClr>
                <a:srgbClr val="3253DC"/>
              </a:buClr>
              <a:buSzPts val="1600"/>
              <a:buFont typeface="Arial"/>
              <a:buNone/>
            </a:pPr>
            <a:r>
              <a:rPr lang="en-US" sz="1600" b="0" i="0" u="none" strike="noStrike" cap="none" baseline="-25000">
                <a:solidFill>
                  <a:srgbClr val="A5A5A5"/>
                </a:solidFill>
                <a:latin typeface="Space Mono"/>
                <a:ea typeface="Space Mono"/>
                <a:cs typeface="Space Mono"/>
                <a:sym typeface="Space Mono"/>
              </a:rPr>
              <a:t>©</a:t>
            </a:r>
            <a:r>
              <a:rPr lang="en-US" sz="500" b="0" i="0" u="none" strike="noStrike" cap="none" baseline="-25000">
                <a:solidFill>
                  <a:srgbClr val="C19EE3"/>
                </a:solidFill>
                <a:latin typeface="Space Mono"/>
                <a:ea typeface="Space Mono"/>
                <a:cs typeface="Space Mono"/>
                <a:sym typeface="Space Mono"/>
              </a:rPr>
              <a:t> </a:t>
            </a:r>
            <a:r>
              <a:rPr lang="en-US" sz="800" b="0" i="0" u="none" strike="noStrike" cap="none">
                <a:solidFill>
                  <a:srgbClr val="A5A5A5"/>
                </a:solidFill>
                <a:latin typeface="Space Mono"/>
                <a:ea typeface="Space Mono"/>
                <a:cs typeface="Space Mono"/>
                <a:sym typeface="Space Mono"/>
              </a:rPr>
              <a:t>2021 Pure Storage, Inc.</a:t>
            </a:r>
            <a:endParaRPr/>
          </a:p>
        </p:txBody>
      </p:sp>
    </p:spTree>
    <p:extLst>
      <p:ext uri="{BB962C8B-B14F-4D97-AF65-F5344CB8AC3E}">
        <p14:creationId xmlns:p14="http://schemas.microsoft.com/office/powerpoint/2010/main" val="2183802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wo Up">
  <p:cSld name="Two Up">
    <p:bg>
      <p:bgPr>
        <a:solidFill>
          <a:srgbClr val="FFFFFF"/>
        </a:solidFill>
        <a:effectLst/>
      </p:bgPr>
    </p:bg>
    <p:spTree>
      <p:nvGrpSpPr>
        <p:cNvPr id="1" name="Shape 731"/>
        <p:cNvGrpSpPr/>
        <p:nvPr/>
      </p:nvGrpSpPr>
      <p:grpSpPr>
        <a:xfrm>
          <a:off x="0" y="0"/>
          <a:ext cx="0" cy="0"/>
          <a:chOff x="0" y="0"/>
          <a:chExt cx="0" cy="0"/>
        </a:xfrm>
      </p:grpSpPr>
      <p:sp>
        <p:nvSpPr>
          <p:cNvPr id="732" name="Google Shape;732;p72"/>
          <p:cNvSpPr txBox="1">
            <a:spLocks noGrp="1"/>
          </p:cNvSpPr>
          <p:nvPr>
            <p:ph type="title"/>
          </p:nvPr>
        </p:nvSpPr>
        <p:spPr>
          <a:xfrm>
            <a:off x="838200" y="-21353"/>
            <a:ext cx="10515600" cy="12588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Clr>
                <a:schemeClr val="dk1"/>
              </a:buClr>
              <a:buSzPts val="1400"/>
              <a:buFont typeface="Inter ExtraBold"/>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cxnSp>
        <p:nvCxnSpPr>
          <p:cNvPr id="733" name="Google Shape;733;p72"/>
          <p:cNvCxnSpPr/>
          <p:nvPr/>
        </p:nvCxnSpPr>
        <p:spPr>
          <a:xfrm>
            <a:off x="6096000" y="2781300"/>
            <a:ext cx="0" cy="1752300"/>
          </a:xfrm>
          <a:prstGeom prst="straightConnector1">
            <a:avLst/>
          </a:prstGeom>
          <a:solidFill>
            <a:srgbClr val="FFFFFF"/>
          </a:solidFill>
          <a:ln w="12700" cap="flat" cmpd="sng">
            <a:solidFill>
              <a:schemeClr val="dk1"/>
            </a:solidFill>
            <a:prstDash val="solid"/>
            <a:round/>
            <a:headEnd type="none" w="sm" len="sm"/>
            <a:tailEnd type="none" w="sm" len="sm"/>
          </a:ln>
        </p:spPr>
      </p:cxnSp>
    </p:spTree>
    <p:extLst>
      <p:ext uri="{BB962C8B-B14F-4D97-AF65-F5344CB8AC3E}">
        <p14:creationId xmlns:p14="http://schemas.microsoft.com/office/powerpoint/2010/main" val="12716355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Bullets">
  <p:cSld name="Title and Bullets">
    <p:spTree>
      <p:nvGrpSpPr>
        <p:cNvPr id="1" name="Shape 734"/>
        <p:cNvGrpSpPr/>
        <p:nvPr/>
      </p:nvGrpSpPr>
      <p:grpSpPr>
        <a:xfrm>
          <a:off x="0" y="0"/>
          <a:ext cx="0" cy="0"/>
          <a:chOff x="0" y="0"/>
          <a:chExt cx="0" cy="0"/>
        </a:xfrm>
      </p:grpSpPr>
      <p:sp>
        <p:nvSpPr>
          <p:cNvPr id="735" name="Google Shape;735;p73"/>
          <p:cNvSpPr txBox="1">
            <a:spLocks noGrp="1"/>
          </p:cNvSpPr>
          <p:nvPr>
            <p:ph type="title"/>
          </p:nvPr>
        </p:nvSpPr>
        <p:spPr>
          <a:xfrm>
            <a:off x="838200" y="4235"/>
            <a:ext cx="10515600" cy="1258800"/>
          </a:xfrm>
          <a:prstGeom prst="rect">
            <a:avLst/>
          </a:prstGeom>
          <a:noFill/>
          <a:ln>
            <a:noFill/>
          </a:ln>
        </p:spPr>
        <p:txBody>
          <a:bodyPr spcFirstLastPara="1" wrap="square" lIns="0" tIns="0" rIns="0" bIns="0" anchor="b" anchorCtr="0">
            <a:noAutofit/>
          </a:bodyPr>
          <a:lstStyle>
            <a:lvl1pPr lvl="0" algn="l" rtl="0">
              <a:lnSpc>
                <a:spcPct val="68000"/>
              </a:lnSpc>
              <a:spcBef>
                <a:spcPts val="0"/>
              </a:spcBef>
              <a:spcAft>
                <a:spcPts val="0"/>
              </a:spcAft>
              <a:buClr>
                <a:schemeClr val="dk1"/>
              </a:buClr>
              <a:buSzPts val="1400"/>
              <a:buFont typeface="Inter ExtraBold"/>
              <a:buNone/>
              <a:defRPr/>
            </a:lvl1pPr>
            <a:lvl2pPr lvl="1" algn="l" rtl="0">
              <a:lnSpc>
                <a:spcPct val="80000"/>
              </a:lnSpc>
              <a:spcBef>
                <a:spcPts val="0"/>
              </a:spcBef>
              <a:spcAft>
                <a:spcPts val="0"/>
              </a:spcAft>
              <a:buSzPts val="1400"/>
              <a:buNone/>
              <a:defRPr/>
            </a:lvl2pPr>
            <a:lvl3pPr lvl="2" algn="l" rtl="0">
              <a:lnSpc>
                <a:spcPct val="80000"/>
              </a:lnSpc>
              <a:spcBef>
                <a:spcPts val="0"/>
              </a:spcBef>
              <a:spcAft>
                <a:spcPts val="0"/>
              </a:spcAft>
              <a:buSzPts val="1400"/>
              <a:buNone/>
              <a:defRPr/>
            </a:lvl3pPr>
            <a:lvl4pPr lvl="3" algn="l" rtl="0">
              <a:lnSpc>
                <a:spcPct val="80000"/>
              </a:lnSpc>
              <a:spcBef>
                <a:spcPts val="0"/>
              </a:spcBef>
              <a:spcAft>
                <a:spcPts val="0"/>
              </a:spcAft>
              <a:buSzPts val="1400"/>
              <a:buNone/>
              <a:defRPr/>
            </a:lvl4pPr>
            <a:lvl5pPr lvl="4" algn="l" rtl="0">
              <a:lnSpc>
                <a:spcPct val="80000"/>
              </a:lnSpc>
              <a:spcBef>
                <a:spcPts val="0"/>
              </a:spcBef>
              <a:spcAft>
                <a:spcPts val="0"/>
              </a:spcAft>
              <a:buSzPts val="1400"/>
              <a:buNone/>
              <a:defRPr/>
            </a:lvl5pPr>
            <a:lvl6pPr lvl="5" algn="l" rtl="0">
              <a:lnSpc>
                <a:spcPct val="80000"/>
              </a:lnSpc>
              <a:spcBef>
                <a:spcPts val="0"/>
              </a:spcBef>
              <a:spcAft>
                <a:spcPts val="0"/>
              </a:spcAft>
              <a:buSzPts val="1400"/>
              <a:buNone/>
              <a:defRPr/>
            </a:lvl6pPr>
            <a:lvl7pPr lvl="6" algn="l" rtl="0">
              <a:lnSpc>
                <a:spcPct val="80000"/>
              </a:lnSpc>
              <a:spcBef>
                <a:spcPts val="0"/>
              </a:spcBef>
              <a:spcAft>
                <a:spcPts val="0"/>
              </a:spcAft>
              <a:buSzPts val="1400"/>
              <a:buNone/>
              <a:defRPr/>
            </a:lvl7pPr>
            <a:lvl8pPr lvl="7" algn="l" rtl="0">
              <a:lnSpc>
                <a:spcPct val="80000"/>
              </a:lnSpc>
              <a:spcBef>
                <a:spcPts val="0"/>
              </a:spcBef>
              <a:spcAft>
                <a:spcPts val="0"/>
              </a:spcAft>
              <a:buSzPts val="1400"/>
              <a:buNone/>
              <a:defRPr/>
            </a:lvl8pPr>
            <a:lvl9pPr lvl="8" algn="l" rtl="0">
              <a:lnSpc>
                <a:spcPct val="80000"/>
              </a:lnSpc>
              <a:spcBef>
                <a:spcPts val="0"/>
              </a:spcBef>
              <a:spcAft>
                <a:spcPts val="0"/>
              </a:spcAft>
              <a:buSzPts val="1400"/>
              <a:buNone/>
              <a:defRPr/>
            </a:lvl9pPr>
          </a:lstStyle>
          <a:p>
            <a:endParaRPr/>
          </a:p>
        </p:txBody>
      </p:sp>
      <p:sp>
        <p:nvSpPr>
          <p:cNvPr id="736" name="Google Shape;736;p73"/>
          <p:cNvSpPr txBox="1">
            <a:spLocks noGrp="1"/>
          </p:cNvSpPr>
          <p:nvPr>
            <p:ph type="body" idx="1"/>
          </p:nvPr>
        </p:nvSpPr>
        <p:spPr>
          <a:xfrm>
            <a:off x="838200" y="1234679"/>
            <a:ext cx="10515600" cy="2667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1333"/>
              </a:spcBef>
              <a:spcAft>
                <a:spcPts val="0"/>
              </a:spcAft>
              <a:buClr>
                <a:schemeClr val="dk1"/>
              </a:buClr>
              <a:buSzPts val="1400"/>
              <a:buNone/>
              <a:defRPr sz="1867" b="0" i="0" cap="none">
                <a:solidFill>
                  <a:schemeClr val="dk1"/>
                </a:solidFill>
                <a:latin typeface="Proxima Nova"/>
                <a:ea typeface="Proxima Nova"/>
                <a:cs typeface="Proxima Nova"/>
                <a:sym typeface="Proxima Nova"/>
              </a:defRPr>
            </a:lvl1pPr>
            <a:lvl2pPr marL="914400" lvl="1" indent="-228600" algn="l" rtl="0">
              <a:lnSpc>
                <a:spcPct val="90000"/>
              </a:lnSpc>
              <a:spcBef>
                <a:spcPts val="667"/>
              </a:spcBef>
              <a:spcAft>
                <a:spcPts val="0"/>
              </a:spcAft>
              <a:buClr>
                <a:schemeClr val="dk1"/>
              </a:buClr>
              <a:buSzPts val="1800"/>
              <a:buNone/>
              <a:defRPr/>
            </a:lvl2pPr>
            <a:lvl3pPr marL="1371600" lvl="2" indent="-228600" algn="l" rtl="0">
              <a:lnSpc>
                <a:spcPct val="85000"/>
              </a:lnSpc>
              <a:spcBef>
                <a:spcPts val="400"/>
              </a:spcBef>
              <a:spcAft>
                <a:spcPts val="0"/>
              </a:spcAft>
              <a:buClr>
                <a:schemeClr val="dk1"/>
              </a:buClr>
              <a:buSzPts val="1100"/>
              <a:buNone/>
              <a:defRPr/>
            </a:lvl3pPr>
            <a:lvl4pPr marL="1828800" lvl="3" indent="-228600" algn="l" rtl="0">
              <a:lnSpc>
                <a:spcPct val="85000"/>
              </a:lnSpc>
              <a:spcBef>
                <a:spcPts val="267"/>
              </a:spcBef>
              <a:spcAft>
                <a:spcPts val="0"/>
              </a:spcAft>
              <a:buClr>
                <a:schemeClr val="dk1"/>
              </a:buClr>
              <a:buSzPts val="1600"/>
              <a:buNone/>
              <a:defRPr/>
            </a:lvl4pPr>
            <a:lvl5pPr marL="2286000" lvl="4" indent="-228600" algn="l" rtl="0">
              <a:lnSpc>
                <a:spcPct val="85000"/>
              </a:lnSpc>
              <a:spcBef>
                <a:spcPts val="267"/>
              </a:spcBef>
              <a:spcAft>
                <a:spcPts val="0"/>
              </a:spcAft>
              <a:buClr>
                <a:schemeClr val="dk1"/>
              </a:buClr>
              <a:buSzPts val="1100"/>
              <a:buNone/>
              <a:defRPr/>
            </a:lvl5pPr>
            <a:lvl6pPr marL="2743200" lvl="5" indent="-317500" algn="l" rtl="0">
              <a:lnSpc>
                <a:spcPct val="75000"/>
              </a:lnSpc>
              <a:spcBef>
                <a:spcPts val="1067"/>
              </a:spcBef>
              <a:spcAft>
                <a:spcPts val="0"/>
              </a:spcAft>
              <a:buClr>
                <a:schemeClr val="dk1"/>
              </a:buClr>
              <a:buSzPts val="1400"/>
              <a:buChar char="■"/>
              <a:defRPr/>
            </a:lvl6pPr>
            <a:lvl7pPr marL="3200400" lvl="6" indent="-317500" algn="l" rtl="0">
              <a:lnSpc>
                <a:spcPct val="110000"/>
              </a:lnSpc>
              <a:spcBef>
                <a:spcPts val="533"/>
              </a:spcBef>
              <a:spcAft>
                <a:spcPts val="0"/>
              </a:spcAft>
              <a:buClr>
                <a:schemeClr val="accent1"/>
              </a:buClr>
              <a:buSzPts val="1400"/>
              <a:buChar char="●"/>
              <a:defRPr/>
            </a:lvl7pPr>
            <a:lvl8pPr marL="3657600" lvl="7" indent="-317500" algn="l" rtl="0">
              <a:lnSpc>
                <a:spcPct val="110000"/>
              </a:lnSpc>
              <a:spcBef>
                <a:spcPts val="533"/>
              </a:spcBef>
              <a:spcAft>
                <a:spcPts val="0"/>
              </a:spcAft>
              <a:buClr>
                <a:schemeClr val="accent3"/>
              </a:buClr>
              <a:buSzPts val="1400"/>
              <a:buChar char="○"/>
              <a:defRPr/>
            </a:lvl8pPr>
            <a:lvl9pPr marL="4114800" lvl="8" indent="-317500" algn="l" rtl="0">
              <a:lnSpc>
                <a:spcPct val="85000"/>
              </a:lnSpc>
              <a:spcBef>
                <a:spcPts val="533"/>
              </a:spcBef>
              <a:spcAft>
                <a:spcPts val="0"/>
              </a:spcAft>
              <a:buClr>
                <a:schemeClr val="dk1"/>
              </a:buClr>
              <a:buSzPts val="1400"/>
              <a:buChar char="■"/>
              <a:defRPr/>
            </a:lvl9pPr>
          </a:lstStyle>
          <a:p>
            <a:endParaRPr/>
          </a:p>
        </p:txBody>
      </p:sp>
      <p:sp>
        <p:nvSpPr>
          <p:cNvPr id="737" name="Google Shape;737;p73"/>
          <p:cNvSpPr txBox="1">
            <a:spLocks noGrp="1"/>
          </p:cNvSpPr>
          <p:nvPr>
            <p:ph type="body" idx="2"/>
          </p:nvPr>
        </p:nvSpPr>
        <p:spPr>
          <a:xfrm>
            <a:off x="838201" y="1894416"/>
            <a:ext cx="7658100" cy="3924300"/>
          </a:xfrm>
          <a:prstGeom prst="rect">
            <a:avLst/>
          </a:prstGeom>
          <a:noFill/>
          <a:ln>
            <a:noFill/>
          </a:ln>
        </p:spPr>
        <p:txBody>
          <a:bodyPr spcFirstLastPara="1" wrap="square" lIns="0" tIns="0" rIns="0" bIns="0" anchor="t" anchorCtr="0">
            <a:noAutofit/>
          </a:bodyPr>
          <a:lstStyle>
            <a:lvl1pPr marL="457200" lvl="0" indent="-317500" algn="l" rtl="0">
              <a:lnSpc>
                <a:spcPct val="90000"/>
              </a:lnSpc>
              <a:spcBef>
                <a:spcPts val="1333"/>
              </a:spcBef>
              <a:spcAft>
                <a:spcPts val="0"/>
              </a:spcAft>
              <a:buClr>
                <a:schemeClr val="dk1"/>
              </a:buClr>
              <a:buSzPts val="1400"/>
              <a:buChar char="●"/>
              <a:defRPr/>
            </a:lvl1pPr>
            <a:lvl2pPr marL="914400" lvl="1" indent="-342900" algn="l" rtl="0">
              <a:lnSpc>
                <a:spcPct val="90000"/>
              </a:lnSpc>
              <a:spcBef>
                <a:spcPts val="667"/>
              </a:spcBef>
              <a:spcAft>
                <a:spcPts val="0"/>
              </a:spcAft>
              <a:buClr>
                <a:schemeClr val="dk1"/>
              </a:buClr>
              <a:buSzPts val="1800"/>
              <a:buChar char="○"/>
              <a:defRPr sz="2400"/>
            </a:lvl2pPr>
            <a:lvl3pPr marL="1371600" lvl="2" indent="-298450" algn="l" rtl="0">
              <a:lnSpc>
                <a:spcPct val="85000"/>
              </a:lnSpc>
              <a:spcBef>
                <a:spcPts val="400"/>
              </a:spcBef>
              <a:spcAft>
                <a:spcPts val="0"/>
              </a:spcAft>
              <a:buClr>
                <a:schemeClr val="dk1"/>
              </a:buClr>
              <a:buSzPts val="1100"/>
              <a:buChar char="—"/>
              <a:defRPr sz="2133"/>
            </a:lvl3pPr>
            <a:lvl4pPr marL="1828800" lvl="3" indent="-330200" algn="l" rtl="0">
              <a:lnSpc>
                <a:spcPct val="85000"/>
              </a:lnSpc>
              <a:spcBef>
                <a:spcPts val="267"/>
              </a:spcBef>
              <a:spcAft>
                <a:spcPts val="0"/>
              </a:spcAft>
              <a:buClr>
                <a:schemeClr val="dk1"/>
              </a:buClr>
              <a:buSzPts val="1600"/>
              <a:buChar char="■"/>
              <a:defRPr sz="2133"/>
            </a:lvl4pPr>
            <a:lvl5pPr marL="2286000" lvl="4" indent="-298450" algn="l" rtl="0">
              <a:lnSpc>
                <a:spcPct val="85000"/>
              </a:lnSpc>
              <a:spcBef>
                <a:spcPts val="267"/>
              </a:spcBef>
              <a:spcAft>
                <a:spcPts val="0"/>
              </a:spcAft>
              <a:buClr>
                <a:schemeClr val="dk1"/>
              </a:buClr>
              <a:buSzPts val="1100"/>
              <a:buChar char="○"/>
              <a:defRPr sz="1867"/>
            </a:lvl5pPr>
            <a:lvl6pPr marL="2743200" lvl="5" indent="-317500" algn="l" rtl="0">
              <a:lnSpc>
                <a:spcPct val="75000"/>
              </a:lnSpc>
              <a:spcBef>
                <a:spcPts val="1067"/>
              </a:spcBef>
              <a:spcAft>
                <a:spcPts val="0"/>
              </a:spcAft>
              <a:buClr>
                <a:schemeClr val="dk1"/>
              </a:buClr>
              <a:buSzPts val="1400"/>
              <a:buChar char="■"/>
              <a:defRPr/>
            </a:lvl6pPr>
            <a:lvl7pPr marL="3200400" lvl="6" indent="-317500" algn="l" rtl="0">
              <a:lnSpc>
                <a:spcPct val="110000"/>
              </a:lnSpc>
              <a:spcBef>
                <a:spcPts val="533"/>
              </a:spcBef>
              <a:spcAft>
                <a:spcPts val="0"/>
              </a:spcAft>
              <a:buClr>
                <a:schemeClr val="accent1"/>
              </a:buClr>
              <a:buSzPts val="1400"/>
              <a:buChar char="●"/>
              <a:defRPr/>
            </a:lvl7pPr>
            <a:lvl8pPr marL="3657600" lvl="7" indent="-317500" algn="l" rtl="0">
              <a:lnSpc>
                <a:spcPct val="110000"/>
              </a:lnSpc>
              <a:spcBef>
                <a:spcPts val="533"/>
              </a:spcBef>
              <a:spcAft>
                <a:spcPts val="0"/>
              </a:spcAft>
              <a:buClr>
                <a:schemeClr val="accent3"/>
              </a:buClr>
              <a:buSzPts val="1400"/>
              <a:buChar char="○"/>
              <a:defRPr/>
            </a:lvl8pPr>
            <a:lvl9pPr marL="4114800" lvl="8" indent="-317500" algn="l" rtl="0">
              <a:lnSpc>
                <a:spcPct val="85000"/>
              </a:lnSpc>
              <a:spcBef>
                <a:spcPts val="533"/>
              </a:spcBef>
              <a:spcAft>
                <a:spcPts val="0"/>
              </a:spcAft>
              <a:buClr>
                <a:schemeClr val="dk1"/>
              </a:buClr>
              <a:buSzPts val="1400"/>
              <a:buChar char="■"/>
              <a:defRPr/>
            </a:lvl9pPr>
          </a:lstStyle>
          <a:p>
            <a:endParaRPr/>
          </a:p>
        </p:txBody>
      </p:sp>
      <p:sp>
        <p:nvSpPr>
          <p:cNvPr id="738" name="Google Shape;738;p73"/>
          <p:cNvSpPr txBox="1">
            <a:spLocks noGrp="1"/>
          </p:cNvSpPr>
          <p:nvPr>
            <p:ph type="ftr" idx="11"/>
          </p:nvPr>
        </p:nvSpPr>
        <p:spPr>
          <a:xfrm>
            <a:off x="4481167" y="6356351"/>
            <a:ext cx="3230100" cy="366300"/>
          </a:xfrm>
          <a:prstGeom prst="rect">
            <a:avLst/>
          </a:prstGeom>
          <a:noFill/>
          <a:ln>
            <a:noFill/>
          </a:ln>
        </p:spPr>
        <p:txBody>
          <a:bodyPr spcFirstLastPara="1" wrap="square" lIns="68575" tIns="0" rIns="68575" bIns="34275" anchor="ctr" anchorCtr="0">
            <a:noAutofit/>
          </a:bodyPr>
          <a:lstStyle>
            <a:lvl1pPr lvl="0" algn="ctr" rtl="0">
              <a:lnSpc>
                <a:spcPct val="96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2586176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hree Up">
  <p:cSld name="Three Up">
    <p:spTree>
      <p:nvGrpSpPr>
        <p:cNvPr id="1" name="Shape 739"/>
        <p:cNvGrpSpPr/>
        <p:nvPr/>
      </p:nvGrpSpPr>
      <p:grpSpPr>
        <a:xfrm>
          <a:off x="0" y="0"/>
          <a:ext cx="0" cy="0"/>
          <a:chOff x="0" y="0"/>
          <a:chExt cx="0" cy="0"/>
        </a:xfrm>
      </p:grpSpPr>
      <p:sp>
        <p:nvSpPr>
          <p:cNvPr id="740" name="Google Shape;740;p74"/>
          <p:cNvSpPr txBox="1">
            <a:spLocks noGrp="1"/>
          </p:cNvSpPr>
          <p:nvPr>
            <p:ph type="body" idx="1"/>
          </p:nvPr>
        </p:nvSpPr>
        <p:spPr>
          <a:xfrm>
            <a:off x="838199" y="1894417"/>
            <a:ext cx="2895600" cy="3782400"/>
          </a:xfrm>
          <a:prstGeom prst="rect">
            <a:avLst/>
          </a:prstGeom>
          <a:noFill/>
          <a:ln>
            <a:noFill/>
          </a:ln>
        </p:spPr>
        <p:txBody>
          <a:bodyPr spcFirstLastPara="1" wrap="square" lIns="0" tIns="0" rIns="0" bIns="0" anchor="ctr" anchorCtr="0">
            <a:noAutofit/>
          </a:bodyPr>
          <a:lstStyle>
            <a:lvl1pPr marL="457200" lvl="0" indent="-304800" algn="l" rtl="0">
              <a:lnSpc>
                <a:spcPct val="90000"/>
              </a:lnSpc>
              <a:spcBef>
                <a:spcPts val="1333"/>
              </a:spcBef>
              <a:spcAft>
                <a:spcPts val="0"/>
              </a:spcAft>
              <a:buClr>
                <a:schemeClr val="dk1"/>
              </a:buClr>
              <a:buSzPts val="1200"/>
              <a:buChar char="●"/>
              <a:defRPr sz="1600"/>
            </a:lvl1pPr>
            <a:lvl2pPr marL="914400" lvl="1" indent="-304800" algn="l" rtl="0">
              <a:lnSpc>
                <a:spcPct val="90000"/>
              </a:lnSpc>
              <a:spcBef>
                <a:spcPts val="667"/>
              </a:spcBef>
              <a:spcAft>
                <a:spcPts val="0"/>
              </a:spcAft>
              <a:buClr>
                <a:schemeClr val="dk1"/>
              </a:buClr>
              <a:buSzPts val="1200"/>
              <a:buChar char="○"/>
              <a:defRPr sz="1600"/>
            </a:lvl2pPr>
            <a:lvl3pPr marL="1371600" lvl="2" indent="-277494" algn="l" rtl="0">
              <a:lnSpc>
                <a:spcPct val="85000"/>
              </a:lnSpc>
              <a:spcBef>
                <a:spcPts val="400"/>
              </a:spcBef>
              <a:spcAft>
                <a:spcPts val="0"/>
              </a:spcAft>
              <a:buClr>
                <a:schemeClr val="dk1"/>
              </a:buClr>
              <a:buSzPts val="770"/>
              <a:buChar char="—"/>
              <a:defRPr sz="1467"/>
            </a:lvl3pPr>
            <a:lvl4pPr marL="1828800" lvl="3" indent="-292100" algn="l" rtl="0">
              <a:lnSpc>
                <a:spcPct val="85000"/>
              </a:lnSpc>
              <a:spcBef>
                <a:spcPts val="267"/>
              </a:spcBef>
              <a:spcAft>
                <a:spcPts val="0"/>
              </a:spcAft>
              <a:buClr>
                <a:schemeClr val="dk1"/>
              </a:buClr>
              <a:buSzPts val="1000"/>
              <a:buChar char="■"/>
              <a:defRPr sz="1333"/>
            </a:lvl4pPr>
            <a:lvl5pPr marL="2286000" lvl="4" indent="-274320" algn="l" rtl="0">
              <a:lnSpc>
                <a:spcPct val="85000"/>
              </a:lnSpc>
              <a:spcBef>
                <a:spcPts val="267"/>
              </a:spcBef>
              <a:spcAft>
                <a:spcPts val="0"/>
              </a:spcAft>
              <a:buClr>
                <a:schemeClr val="dk1"/>
              </a:buClr>
              <a:buSzPts val="720"/>
              <a:buChar char="○"/>
              <a:defRPr sz="1200"/>
            </a:lvl5pPr>
            <a:lvl6pPr marL="2743200" lvl="5" indent="-342900" algn="l" rtl="0">
              <a:lnSpc>
                <a:spcPct val="75000"/>
              </a:lnSpc>
              <a:spcBef>
                <a:spcPts val="1067"/>
              </a:spcBef>
              <a:spcAft>
                <a:spcPts val="0"/>
              </a:spcAft>
              <a:buClr>
                <a:schemeClr val="dk1"/>
              </a:buClr>
              <a:buSzPts val="1800"/>
              <a:buChar char="■"/>
              <a:defRPr/>
            </a:lvl6pPr>
            <a:lvl7pPr marL="3200400" lvl="6" indent="-342900" algn="l" rtl="0">
              <a:lnSpc>
                <a:spcPct val="110000"/>
              </a:lnSpc>
              <a:spcBef>
                <a:spcPts val="533"/>
              </a:spcBef>
              <a:spcAft>
                <a:spcPts val="0"/>
              </a:spcAft>
              <a:buClr>
                <a:schemeClr val="accent1"/>
              </a:buClr>
              <a:buSzPts val="1800"/>
              <a:buChar char="●"/>
              <a:defRPr/>
            </a:lvl7pPr>
            <a:lvl8pPr marL="3657600" lvl="7" indent="-342900" algn="l" rtl="0">
              <a:lnSpc>
                <a:spcPct val="110000"/>
              </a:lnSpc>
              <a:spcBef>
                <a:spcPts val="533"/>
              </a:spcBef>
              <a:spcAft>
                <a:spcPts val="0"/>
              </a:spcAft>
              <a:buClr>
                <a:schemeClr val="accent3"/>
              </a:buClr>
              <a:buSzPts val="1800"/>
              <a:buChar char="○"/>
              <a:defRPr/>
            </a:lvl8pPr>
            <a:lvl9pPr marL="4114800" lvl="8" indent="-342900" algn="l" rtl="0">
              <a:lnSpc>
                <a:spcPct val="85000"/>
              </a:lnSpc>
              <a:spcBef>
                <a:spcPts val="533"/>
              </a:spcBef>
              <a:spcAft>
                <a:spcPts val="0"/>
              </a:spcAft>
              <a:buClr>
                <a:schemeClr val="dk1"/>
              </a:buClr>
              <a:buSzPts val="1800"/>
              <a:buChar char="■"/>
              <a:defRPr/>
            </a:lvl9pPr>
          </a:lstStyle>
          <a:p>
            <a:endParaRPr/>
          </a:p>
        </p:txBody>
      </p:sp>
      <p:sp>
        <p:nvSpPr>
          <p:cNvPr id="741" name="Google Shape;741;p74"/>
          <p:cNvSpPr txBox="1">
            <a:spLocks noGrp="1"/>
          </p:cNvSpPr>
          <p:nvPr>
            <p:ph type="body" idx="2"/>
          </p:nvPr>
        </p:nvSpPr>
        <p:spPr>
          <a:xfrm>
            <a:off x="4646084" y="1894417"/>
            <a:ext cx="2897700" cy="3782400"/>
          </a:xfrm>
          <a:prstGeom prst="rect">
            <a:avLst/>
          </a:prstGeom>
          <a:noFill/>
          <a:ln>
            <a:noFill/>
          </a:ln>
        </p:spPr>
        <p:txBody>
          <a:bodyPr spcFirstLastPara="1" wrap="square" lIns="0" tIns="0" rIns="0" bIns="0" anchor="ctr" anchorCtr="0">
            <a:noAutofit/>
          </a:bodyPr>
          <a:lstStyle>
            <a:lvl1pPr marL="457200" lvl="0" indent="-304800" algn="l" rtl="0">
              <a:lnSpc>
                <a:spcPct val="90000"/>
              </a:lnSpc>
              <a:spcBef>
                <a:spcPts val="1333"/>
              </a:spcBef>
              <a:spcAft>
                <a:spcPts val="0"/>
              </a:spcAft>
              <a:buClr>
                <a:schemeClr val="dk1"/>
              </a:buClr>
              <a:buSzPts val="1200"/>
              <a:buChar char="●"/>
              <a:defRPr sz="1600"/>
            </a:lvl1pPr>
            <a:lvl2pPr marL="914400" lvl="1" indent="-304800" algn="l" rtl="0">
              <a:lnSpc>
                <a:spcPct val="90000"/>
              </a:lnSpc>
              <a:spcBef>
                <a:spcPts val="667"/>
              </a:spcBef>
              <a:spcAft>
                <a:spcPts val="0"/>
              </a:spcAft>
              <a:buClr>
                <a:schemeClr val="dk1"/>
              </a:buClr>
              <a:buSzPts val="1200"/>
              <a:buChar char="○"/>
              <a:defRPr sz="1600"/>
            </a:lvl2pPr>
            <a:lvl3pPr marL="1371600" lvl="2" indent="-277494" algn="l" rtl="0">
              <a:lnSpc>
                <a:spcPct val="85000"/>
              </a:lnSpc>
              <a:spcBef>
                <a:spcPts val="400"/>
              </a:spcBef>
              <a:spcAft>
                <a:spcPts val="0"/>
              </a:spcAft>
              <a:buClr>
                <a:schemeClr val="dk1"/>
              </a:buClr>
              <a:buSzPts val="770"/>
              <a:buChar char="—"/>
              <a:defRPr sz="1467"/>
            </a:lvl3pPr>
            <a:lvl4pPr marL="1828800" lvl="3" indent="-292100" algn="l" rtl="0">
              <a:lnSpc>
                <a:spcPct val="85000"/>
              </a:lnSpc>
              <a:spcBef>
                <a:spcPts val="267"/>
              </a:spcBef>
              <a:spcAft>
                <a:spcPts val="0"/>
              </a:spcAft>
              <a:buClr>
                <a:schemeClr val="dk1"/>
              </a:buClr>
              <a:buSzPts val="1000"/>
              <a:buChar char="■"/>
              <a:defRPr sz="1333"/>
            </a:lvl4pPr>
            <a:lvl5pPr marL="2286000" lvl="4" indent="-274320" algn="l" rtl="0">
              <a:lnSpc>
                <a:spcPct val="85000"/>
              </a:lnSpc>
              <a:spcBef>
                <a:spcPts val="267"/>
              </a:spcBef>
              <a:spcAft>
                <a:spcPts val="0"/>
              </a:spcAft>
              <a:buClr>
                <a:schemeClr val="dk1"/>
              </a:buClr>
              <a:buSzPts val="720"/>
              <a:buChar char="○"/>
              <a:defRPr sz="1200"/>
            </a:lvl5pPr>
            <a:lvl6pPr marL="2743200" lvl="5" indent="-342900" algn="l" rtl="0">
              <a:lnSpc>
                <a:spcPct val="75000"/>
              </a:lnSpc>
              <a:spcBef>
                <a:spcPts val="1067"/>
              </a:spcBef>
              <a:spcAft>
                <a:spcPts val="0"/>
              </a:spcAft>
              <a:buClr>
                <a:schemeClr val="dk1"/>
              </a:buClr>
              <a:buSzPts val="1800"/>
              <a:buChar char="■"/>
              <a:defRPr/>
            </a:lvl6pPr>
            <a:lvl7pPr marL="3200400" lvl="6" indent="-342900" algn="l" rtl="0">
              <a:lnSpc>
                <a:spcPct val="110000"/>
              </a:lnSpc>
              <a:spcBef>
                <a:spcPts val="533"/>
              </a:spcBef>
              <a:spcAft>
                <a:spcPts val="0"/>
              </a:spcAft>
              <a:buClr>
                <a:schemeClr val="accent1"/>
              </a:buClr>
              <a:buSzPts val="1800"/>
              <a:buChar char="●"/>
              <a:defRPr/>
            </a:lvl7pPr>
            <a:lvl8pPr marL="3657600" lvl="7" indent="-342900" algn="l" rtl="0">
              <a:lnSpc>
                <a:spcPct val="110000"/>
              </a:lnSpc>
              <a:spcBef>
                <a:spcPts val="533"/>
              </a:spcBef>
              <a:spcAft>
                <a:spcPts val="0"/>
              </a:spcAft>
              <a:buClr>
                <a:schemeClr val="accent3"/>
              </a:buClr>
              <a:buSzPts val="1800"/>
              <a:buChar char="○"/>
              <a:defRPr/>
            </a:lvl8pPr>
            <a:lvl9pPr marL="4114800" lvl="8" indent="-342900" algn="l" rtl="0">
              <a:lnSpc>
                <a:spcPct val="85000"/>
              </a:lnSpc>
              <a:spcBef>
                <a:spcPts val="533"/>
              </a:spcBef>
              <a:spcAft>
                <a:spcPts val="0"/>
              </a:spcAft>
              <a:buClr>
                <a:schemeClr val="dk1"/>
              </a:buClr>
              <a:buSzPts val="1800"/>
              <a:buChar char="■"/>
              <a:defRPr/>
            </a:lvl9pPr>
          </a:lstStyle>
          <a:p>
            <a:endParaRPr/>
          </a:p>
        </p:txBody>
      </p:sp>
      <p:sp>
        <p:nvSpPr>
          <p:cNvPr id="742" name="Google Shape;742;p74"/>
          <p:cNvSpPr txBox="1">
            <a:spLocks noGrp="1"/>
          </p:cNvSpPr>
          <p:nvPr>
            <p:ph type="body" idx="3"/>
          </p:nvPr>
        </p:nvSpPr>
        <p:spPr>
          <a:xfrm>
            <a:off x="8456084" y="1894417"/>
            <a:ext cx="2897700" cy="3782400"/>
          </a:xfrm>
          <a:prstGeom prst="rect">
            <a:avLst/>
          </a:prstGeom>
          <a:noFill/>
          <a:ln>
            <a:noFill/>
          </a:ln>
        </p:spPr>
        <p:txBody>
          <a:bodyPr spcFirstLastPara="1" wrap="square" lIns="0" tIns="0" rIns="0" bIns="0" anchor="ctr" anchorCtr="0">
            <a:noAutofit/>
          </a:bodyPr>
          <a:lstStyle>
            <a:lvl1pPr marL="457200" lvl="0" indent="-304800" algn="l" rtl="0">
              <a:lnSpc>
                <a:spcPct val="90000"/>
              </a:lnSpc>
              <a:spcBef>
                <a:spcPts val="1333"/>
              </a:spcBef>
              <a:spcAft>
                <a:spcPts val="0"/>
              </a:spcAft>
              <a:buClr>
                <a:schemeClr val="dk1"/>
              </a:buClr>
              <a:buSzPts val="1200"/>
              <a:buChar char="●"/>
              <a:defRPr sz="1600"/>
            </a:lvl1pPr>
            <a:lvl2pPr marL="914400" lvl="1" indent="-304800" algn="l" rtl="0">
              <a:lnSpc>
                <a:spcPct val="90000"/>
              </a:lnSpc>
              <a:spcBef>
                <a:spcPts val="667"/>
              </a:spcBef>
              <a:spcAft>
                <a:spcPts val="0"/>
              </a:spcAft>
              <a:buClr>
                <a:schemeClr val="dk1"/>
              </a:buClr>
              <a:buSzPts val="1200"/>
              <a:buChar char="○"/>
              <a:defRPr sz="1600"/>
            </a:lvl2pPr>
            <a:lvl3pPr marL="1371600" lvl="2" indent="-277494" algn="l" rtl="0">
              <a:lnSpc>
                <a:spcPct val="85000"/>
              </a:lnSpc>
              <a:spcBef>
                <a:spcPts val="400"/>
              </a:spcBef>
              <a:spcAft>
                <a:spcPts val="0"/>
              </a:spcAft>
              <a:buClr>
                <a:schemeClr val="dk1"/>
              </a:buClr>
              <a:buSzPts val="770"/>
              <a:buChar char="—"/>
              <a:defRPr sz="1467"/>
            </a:lvl3pPr>
            <a:lvl4pPr marL="1828800" lvl="3" indent="-292100" algn="l" rtl="0">
              <a:lnSpc>
                <a:spcPct val="85000"/>
              </a:lnSpc>
              <a:spcBef>
                <a:spcPts val="267"/>
              </a:spcBef>
              <a:spcAft>
                <a:spcPts val="0"/>
              </a:spcAft>
              <a:buClr>
                <a:schemeClr val="dk1"/>
              </a:buClr>
              <a:buSzPts val="1000"/>
              <a:buChar char="■"/>
              <a:defRPr sz="1333"/>
            </a:lvl4pPr>
            <a:lvl5pPr marL="2286000" lvl="4" indent="-274320" algn="l" rtl="0">
              <a:lnSpc>
                <a:spcPct val="85000"/>
              </a:lnSpc>
              <a:spcBef>
                <a:spcPts val="267"/>
              </a:spcBef>
              <a:spcAft>
                <a:spcPts val="0"/>
              </a:spcAft>
              <a:buClr>
                <a:schemeClr val="dk1"/>
              </a:buClr>
              <a:buSzPts val="720"/>
              <a:buChar char="○"/>
              <a:defRPr sz="1200"/>
            </a:lvl5pPr>
            <a:lvl6pPr marL="2743200" lvl="5" indent="-342900" algn="l" rtl="0">
              <a:lnSpc>
                <a:spcPct val="75000"/>
              </a:lnSpc>
              <a:spcBef>
                <a:spcPts val="1067"/>
              </a:spcBef>
              <a:spcAft>
                <a:spcPts val="0"/>
              </a:spcAft>
              <a:buClr>
                <a:schemeClr val="dk1"/>
              </a:buClr>
              <a:buSzPts val="1800"/>
              <a:buChar char="■"/>
              <a:defRPr/>
            </a:lvl6pPr>
            <a:lvl7pPr marL="3200400" lvl="6" indent="-342900" algn="l" rtl="0">
              <a:lnSpc>
                <a:spcPct val="110000"/>
              </a:lnSpc>
              <a:spcBef>
                <a:spcPts val="533"/>
              </a:spcBef>
              <a:spcAft>
                <a:spcPts val="0"/>
              </a:spcAft>
              <a:buClr>
                <a:schemeClr val="accent1"/>
              </a:buClr>
              <a:buSzPts val="1800"/>
              <a:buChar char="●"/>
              <a:defRPr/>
            </a:lvl7pPr>
            <a:lvl8pPr marL="3657600" lvl="7" indent="-342900" algn="l" rtl="0">
              <a:lnSpc>
                <a:spcPct val="110000"/>
              </a:lnSpc>
              <a:spcBef>
                <a:spcPts val="533"/>
              </a:spcBef>
              <a:spcAft>
                <a:spcPts val="0"/>
              </a:spcAft>
              <a:buClr>
                <a:schemeClr val="accent3"/>
              </a:buClr>
              <a:buSzPts val="1800"/>
              <a:buChar char="○"/>
              <a:defRPr/>
            </a:lvl8pPr>
            <a:lvl9pPr marL="4114800" lvl="8" indent="-342900" algn="l" rtl="0">
              <a:lnSpc>
                <a:spcPct val="85000"/>
              </a:lnSpc>
              <a:spcBef>
                <a:spcPts val="533"/>
              </a:spcBef>
              <a:spcAft>
                <a:spcPts val="0"/>
              </a:spcAft>
              <a:buClr>
                <a:schemeClr val="dk1"/>
              </a:buClr>
              <a:buSzPts val="1800"/>
              <a:buChar char="■"/>
              <a:defRPr/>
            </a:lvl9pPr>
          </a:lstStyle>
          <a:p>
            <a:endParaRPr/>
          </a:p>
        </p:txBody>
      </p:sp>
      <p:cxnSp>
        <p:nvCxnSpPr>
          <p:cNvPr id="743" name="Google Shape;743;p74"/>
          <p:cNvCxnSpPr/>
          <p:nvPr/>
        </p:nvCxnSpPr>
        <p:spPr>
          <a:xfrm>
            <a:off x="8001000" y="2781300"/>
            <a:ext cx="0" cy="1752300"/>
          </a:xfrm>
          <a:prstGeom prst="straightConnector1">
            <a:avLst/>
          </a:prstGeom>
          <a:solidFill>
            <a:srgbClr val="FFFFFF"/>
          </a:solidFill>
          <a:ln w="12700" cap="flat" cmpd="sng">
            <a:solidFill>
              <a:schemeClr val="dk1"/>
            </a:solidFill>
            <a:prstDash val="solid"/>
            <a:round/>
            <a:headEnd type="none" w="sm" len="sm"/>
            <a:tailEnd type="none" w="sm" len="sm"/>
          </a:ln>
        </p:spPr>
      </p:cxnSp>
      <p:cxnSp>
        <p:nvCxnSpPr>
          <p:cNvPr id="744" name="Google Shape;744;p74"/>
          <p:cNvCxnSpPr/>
          <p:nvPr/>
        </p:nvCxnSpPr>
        <p:spPr>
          <a:xfrm>
            <a:off x="4191000" y="2781300"/>
            <a:ext cx="0" cy="1752300"/>
          </a:xfrm>
          <a:prstGeom prst="straightConnector1">
            <a:avLst/>
          </a:prstGeom>
          <a:solidFill>
            <a:srgbClr val="FFFFFF"/>
          </a:solidFill>
          <a:ln w="12700" cap="flat" cmpd="sng">
            <a:solidFill>
              <a:schemeClr val="dk1"/>
            </a:solidFill>
            <a:prstDash val="solid"/>
            <a:round/>
            <a:headEnd type="none" w="sm" len="sm"/>
            <a:tailEnd type="none" w="sm" len="sm"/>
          </a:ln>
        </p:spPr>
      </p:cxnSp>
      <p:sp>
        <p:nvSpPr>
          <p:cNvPr id="745" name="Google Shape;745;p74"/>
          <p:cNvSpPr txBox="1">
            <a:spLocks noGrp="1"/>
          </p:cNvSpPr>
          <p:nvPr>
            <p:ph type="body" idx="4"/>
          </p:nvPr>
        </p:nvSpPr>
        <p:spPr>
          <a:xfrm>
            <a:off x="838200" y="1234679"/>
            <a:ext cx="10515600" cy="2667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1333"/>
              </a:spcBef>
              <a:spcAft>
                <a:spcPts val="0"/>
              </a:spcAft>
              <a:buClr>
                <a:schemeClr val="dk1"/>
              </a:buClr>
              <a:buSzPts val="1400"/>
              <a:buNone/>
              <a:defRPr sz="1867" b="0" i="0" cap="none">
                <a:solidFill>
                  <a:schemeClr val="dk1"/>
                </a:solidFill>
                <a:latin typeface="Proxima Nova"/>
                <a:ea typeface="Proxima Nova"/>
                <a:cs typeface="Proxima Nova"/>
                <a:sym typeface="Proxima Nova"/>
              </a:defRPr>
            </a:lvl1pPr>
            <a:lvl2pPr marL="914400" lvl="1" indent="-228600" algn="l" rtl="0">
              <a:lnSpc>
                <a:spcPct val="90000"/>
              </a:lnSpc>
              <a:spcBef>
                <a:spcPts val="667"/>
              </a:spcBef>
              <a:spcAft>
                <a:spcPts val="0"/>
              </a:spcAft>
              <a:buClr>
                <a:schemeClr val="dk1"/>
              </a:buClr>
              <a:buSzPts val="1400"/>
              <a:buNone/>
              <a:defRPr/>
            </a:lvl2pPr>
            <a:lvl3pPr marL="1371600" lvl="2" indent="-228600" algn="l" rtl="0">
              <a:lnSpc>
                <a:spcPct val="85000"/>
              </a:lnSpc>
              <a:spcBef>
                <a:spcPts val="400"/>
              </a:spcBef>
              <a:spcAft>
                <a:spcPts val="0"/>
              </a:spcAft>
              <a:buClr>
                <a:schemeClr val="dk1"/>
              </a:buClr>
              <a:buSzPts val="910"/>
              <a:buNone/>
              <a:defRPr/>
            </a:lvl3pPr>
            <a:lvl4pPr marL="1828800" lvl="3" indent="-228600" algn="l" rtl="0">
              <a:lnSpc>
                <a:spcPct val="85000"/>
              </a:lnSpc>
              <a:spcBef>
                <a:spcPts val="267"/>
              </a:spcBef>
              <a:spcAft>
                <a:spcPts val="0"/>
              </a:spcAft>
              <a:buClr>
                <a:schemeClr val="dk1"/>
              </a:buClr>
              <a:buSzPts val="1200"/>
              <a:buNone/>
              <a:defRPr/>
            </a:lvl4pPr>
            <a:lvl5pPr marL="2286000" lvl="4" indent="-228600" algn="l" rtl="0">
              <a:lnSpc>
                <a:spcPct val="85000"/>
              </a:lnSpc>
              <a:spcBef>
                <a:spcPts val="267"/>
              </a:spcBef>
              <a:spcAft>
                <a:spcPts val="0"/>
              </a:spcAft>
              <a:buClr>
                <a:schemeClr val="dk1"/>
              </a:buClr>
              <a:buSzPts val="880"/>
              <a:buNone/>
              <a:defRPr/>
            </a:lvl5pPr>
            <a:lvl6pPr marL="2743200" lvl="5" indent="-342900" algn="l" rtl="0">
              <a:lnSpc>
                <a:spcPct val="75000"/>
              </a:lnSpc>
              <a:spcBef>
                <a:spcPts val="1067"/>
              </a:spcBef>
              <a:spcAft>
                <a:spcPts val="0"/>
              </a:spcAft>
              <a:buClr>
                <a:schemeClr val="dk1"/>
              </a:buClr>
              <a:buSzPts val="1800"/>
              <a:buChar char="■"/>
              <a:defRPr/>
            </a:lvl6pPr>
            <a:lvl7pPr marL="3200400" lvl="6" indent="-342900" algn="l" rtl="0">
              <a:lnSpc>
                <a:spcPct val="110000"/>
              </a:lnSpc>
              <a:spcBef>
                <a:spcPts val="533"/>
              </a:spcBef>
              <a:spcAft>
                <a:spcPts val="0"/>
              </a:spcAft>
              <a:buClr>
                <a:schemeClr val="accent1"/>
              </a:buClr>
              <a:buSzPts val="1800"/>
              <a:buChar char="●"/>
              <a:defRPr/>
            </a:lvl7pPr>
            <a:lvl8pPr marL="3657600" lvl="7" indent="-342900" algn="l" rtl="0">
              <a:lnSpc>
                <a:spcPct val="110000"/>
              </a:lnSpc>
              <a:spcBef>
                <a:spcPts val="533"/>
              </a:spcBef>
              <a:spcAft>
                <a:spcPts val="0"/>
              </a:spcAft>
              <a:buClr>
                <a:schemeClr val="accent3"/>
              </a:buClr>
              <a:buSzPts val="1800"/>
              <a:buChar char="○"/>
              <a:defRPr/>
            </a:lvl8pPr>
            <a:lvl9pPr marL="4114800" lvl="8" indent="-342900" algn="l" rtl="0">
              <a:lnSpc>
                <a:spcPct val="85000"/>
              </a:lnSpc>
              <a:spcBef>
                <a:spcPts val="533"/>
              </a:spcBef>
              <a:spcAft>
                <a:spcPts val="0"/>
              </a:spcAft>
              <a:buClr>
                <a:schemeClr val="dk1"/>
              </a:buClr>
              <a:buSzPts val="1800"/>
              <a:buChar char="■"/>
              <a:defRPr/>
            </a:lvl9pPr>
          </a:lstStyle>
          <a:p>
            <a:endParaRPr/>
          </a:p>
        </p:txBody>
      </p:sp>
      <p:sp>
        <p:nvSpPr>
          <p:cNvPr id="746" name="Google Shape;746;p74"/>
          <p:cNvSpPr txBox="1">
            <a:spLocks noGrp="1"/>
          </p:cNvSpPr>
          <p:nvPr>
            <p:ph type="title"/>
          </p:nvPr>
        </p:nvSpPr>
        <p:spPr>
          <a:xfrm>
            <a:off x="838200" y="4233"/>
            <a:ext cx="10515600" cy="1258800"/>
          </a:xfrm>
          <a:prstGeom prst="rect">
            <a:avLst/>
          </a:prstGeom>
          <a:noFill/>
          <a:ln>
            <a:noFill/>
          </a:ln>
        </p:spPr>
        <p:txBody>
          <a:bodyPr spcFirstLastPara="1" wrap="square" lIns="0" tIns="0" rIns="0" bIns="0" anchor="b" anchorCtr="0">
            <a:noAutofit/>
          </a:bodyPr>
          <a:lstStyle>
            <a:lvl1pPr lvl="0" algn="l" rtl="0">
              <a:lnSpc>
                <a:spcPct val="68000"/>
              </a:lnSpc>
              <a:spcBef>
                <a:spcPts val="0"/>
              </a:spcBef>
              <a:spcAft>
                <a:spcPts val="0"/>
              </a:spcAft>
              <a:buClr>
                <a:schemeClr val="dk1"/>
              </a:buClr>
              <a:buSzPts val="1400"/>
              <a:buFont typeface="Inter ExtraBold"/>
              <a:buNone/>
              <a:defRPr/>
            </a:lvl1pPr>
            <a:lvl2pPr lvl="1" algn="l" rtl="0">
              <a:lnSpc>
                <a:spcPct val="80000"/>
              </a:lnSpc>
              <a:spcBef>
                <a:spcPts val="0"/>
              </a:spcBef>
              <a:spcAft>
                <a:spcPts val="0"/>
              </a:spcAft>
              <a:buSzPts val="1400"/>
              <a:buNone/>
              <a:defRPr/>
            </a:lvl2pPr>
            <a:lvl3pPr lvl="2" algn="l" rtl="0">
              <a:lnSpc>
                <a:spcPct val="80000"/>
              </a:lnSpc>
              <a:spcBef>
                <a:spcPts val="0"/>
              </a:spcBef>
              <a:spcAft>
                <a:spcPts val="0"/>
              </a:spcAft>
              <a:buSzPts val="1400"/>
              <a:buNone/>
              <a:defRPr/>
            </a:lvl3pPr>
            <a:lvl4pPr lvl="3" algn="l" rtl="0">
              <a:lnSpc>
                <a:spcPct val="80000"/>
              </a:lnSpc>
              <a:spcBef>
                <a:spcPts val="0"/>
              </a:spcBef>
              <a:spcAft>
                <a:spcPts val="0"/>
              </a:spcAft>
              <a:buSzPts val="1400"/>
              <a:buNone/>
              <a:defRPr/>
            </a:lvl4pPr>
            <a:lvl5pPr lvl="4" algn="l" rtl="0">
              <a:lnSpc>
                <a:spcPct val="80000"/>
              </a:lnSpc>
              <a:spcBef>
                <a:spcPts val="0"/>
              </a:spcBef>
              <a:spcAft>
                <a:spcPts val="0"/>
              </a:spcAft>
              <a:buSzPts val="1400"/>
              <a:buNone/>
              <a:defRPr/>
            </a:lvl5pPr>
            <a:lvl6pPr lvl="5" algn="l" rtl="0">
              <a:lnSpc>
                <a:spcPct val="80000"/>
              </a:lnSpc>
              <a:spcBef>
                <a:spcPts val="0"/>
              </a:spcBef>
              <a:spcAft>
                <a:spcPts val="0"/>
              </a:spcAft>
              <a:buSzPts val="1400"/>
              <a:buNone/>
              <a:defRPr/>
            </a:lvl6pPr>
            <a:lvl7pPr lvl="6" algn="l" rtl="0">
              <a:lnSpc>
                <a:spcPct val="80000"/>
              </a:lnSpc>
              <a:spcBef>
                <a:spcPts val="0"/>
              </a:spcBef>
              <a:spcAft>
                <a:spcPts val="0"/>
              </a:spcAft>
              <a:buSzPts val="1400"/>
              <a:buNone/>
              <a:defRPr/>
            </a:lvl7pPr>
            <a:lvl8pPr lvl="7" algn="l" rtl="0">
              <a:lnSpc>
                <a:spcPct val="80000"/>
              </a:lnSpc>
              <a:spcBef>
                <a:spcPts val="0"/>
              </a:spcBef>
              <a:spcAft>
                <a:spcPts val="0"/>
              </a:spcAft>
              <a:buSzPts val="1400"/>
              <a:buNone/>
              <a:defRPr/>
            </a:lvl8pPr>
            <a:lvl9pPr lvl="8" algn="l" rtl="0">
              <a:lnSpc>
                <a:spcPct val="80000"/>
              </a:lnSpc>
              <a:spcBef>
                <a:spcPts val="0"/>
              </a:spcBef>
              <a:spcAft>
                <a:spcPts val="0"/>
              </a:spcAft>
              <a:buSzPts val="1400"/>
              <a:buNone/>
              <a:defRPr/>
            </a:lvl9pPr>
          </a:lstStyle>
          <a:p>
            <a:endParaRPr/>
          </a:p>
        </p:txBody>
      </p:sp>
      <p:sp>
        <p:nvSpPr>
          <p:cNvPr id="747" name="Google Shape;747;p74"/>
          <p:cNvSpPr txBox="1">
            <a:spLocks noGrp="1"/>
          </p:cNvSpPr>
          <p:nvPr>
            <p:ph type="ftr" idx="11"/>
          </p:nvPr>
        </p:nvSpPr>
        <p:spPr>
          <a:xfrm>
            <a:off x="4481165" y="6356351"/>
            <a:ext cx="3229500" cy="366000"/>
          </a:xfrm>
          <a:prstGeom prst="rect">
            <a:avLst/>
          </a:prstGeom>
          <a:noFill/>
          <a:ln>
            <a:noFill/>
          </a:ln>
        </p:spPr>
        <p:txBody>
          <a:bodyPr spcFirstLastPara="1" wrap="square" lIns="91425" tIns="0" rIns="91425" bIns="45700" anchor="ctr" anchorCtr="0">
            <a:noAutofit/>
          </a:bodyPr>
          <a:lstStyle>
            <a:lvl1pPr lvl="0" algn="ctr" rtl="0">
              <a:lnSpc>
                <a:spcPct val="96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0172473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White Title">
  <p:cSld name="White Title">
    <p:bg>
      <p:bgPr>
        <a:solidFill>
          <a:schemeClr val="lt1"/>
        </a:solidFill>
        <a:effectLst/>
      </p:bgPr>
    </p:bg>
    <p:spTree>
      <p:nvGrpSpPr>
        <p:cNvPr id="1" name="Shape 748"/>
        <p:cNvGrpSpPr/>
        <p:nvPr/>
      </p:nvGrpSpPr>
      <p:grpSpPr>
        <a:xfrm>
          <a:off x="0" y="0"/>
          <a:ext cx="0" cy="0"/>
          <a:chOff x="0" y="0"/>
          <a:chExt cx="0" cy="0"/>
        </a:xfrm>
      </p:grpSpPr>
      <p:sp>
        <p:nvSpPr>
          <p:cNvPr id="749" name="Google Shape;749;p75"/>
          <p:cNvSpPr txBox="1">
            <a:spLocks noGrp="1"/>
          </p:cNvSpPr>
          <p:nvPr>
            <p:ph type="body" idx="1"/>
          </p:nvPr>
        </p:nvSpPr>
        <p:spPr>
          <a:xfrm>
            <a:off x="431637" y="4394885"/>
            <a:ext cx="7055100" cy="961800"/>
          </a:xfrm>
          <a:prstGeom prst="rect">
            <a:avLst/>
          </a:prstGeom>
          <a:noFill/>
          <a:ln>
            <a:noFill/>
          </a:ln>
        </p:spPr>
        <p:txBody>
          <a:bodyPr spcFirstLastPara="1" wrap="square" lIns="0" tIns="0" rIns="0" bIns="0" anchor="t" anchorCtr="0">
            <a:noAutofit/>
          </a:bodyPr>
          <a:lstStyle>
            <a:lvl1pPr marL="457200" lvl="0" indent="-361950" algn="l" rtl="0">
              <a:lnSpc>
                <a:spcPct val="107000"/>
              </a:lnSpc>
              <a:spcBef>
                <a:spcPts val="0"/>
              </a:spcBef>
              <a:spcAft>
                <a:spcPts val="0"/>
              </a:spcAft>
              <a:buSzPts val="2100"/>
              <a:buFont typeface="Helvetica Neue"/>
              <a:buChar char="​"/>
              <a:defRPr sz="2100" b="1">
                <a:solidFill>
                  <a:schemeClr val="dk1"/>
                </a:solidFill>
              </a:defRPr>
            </a:lvl1pPr>
            <a:lvl2pPr marL="914400" lvl="1" indent="-228600" algn="l" rtl="0">
              <a:lnSpc>
                <a:spcPct val="96000"/>
              </a:lnSpc>
              <a:spcBef>
                <a:spcPts val="600"/>
              </a:spcBef>
              <a:spcAft>
                <a:spcPts val="0"/>
              </a:spcAft>
              <a:buSzPts val="1800"/>
              <a:buFont typeface="Helvetica Neue"/>
              <a:buNone/>
              <a:defRPr sz="1800">
                <a:solidFill>
                  <a:srgbClr val="7F7F7F"/>
                </a:solidFill>
              </a:defRPr>
            </a:lvl2pPr>
            <a:lvl3pPr marL="1371600" lvl="2" indent="-342900" algn="l" rtl="0">
              <a:lnSpc>
                <a:spcPct val="98000"/>
              </a:lnSpc>
              <a:spcBef>
                <a:spcPts val="0"/>
              </a:spcBef>
              <a:spcAft>
                <a:spcPts val="0"/>
              </a:spcAft>
              <a:buSzPts val="1800"/>
              <a:buFont typeface="Helvetica Neue"/>
              <a:buChar char="​"/>
              <a:defRPr sz="1800">
                <a:solidFill>
                  <a:schemeClr val="lt1"/>
                </a:solidFill>
              </a:defRPr>
            </a:lvl3pPr>
            <a:lvl4pPr marL="1828800" lvl="3" indent="-342900" algn="l" rtl="0">
              <a:lnSpc>
                <a:spcPct val="98000"/>
              </a:lnSpc>
              <a:spcBef>
                <a:spcPts val="0"/>
              </a:spcBef>
              <a:spcAft>
                <a:spcPts val="0"/>
              </a:spcAft>
              <a:buSzPts val="1800"/>
              <a:buFont typeface="Helvetica Neue"/>
              <a:buChar char="​"/>
              <a:defRPr sz="1800">
                <a:solidFill>
                  <a:schemeClr val="lt1"/>
                </a:solidFill>
              </a:defRPr>
            </a:lvl4pPr>
            <a:lvl5pPr marL="2286000" lvl="4" indent="-342900" algn="l" rtl="0">
              <a:lnSpc>
                <a:spcPct val="98000"/>
              </a:lnSpc>
              <a:spcBef>
                <a:spcPts val="0"/>
              </a:spcBef>
              <a:spcAft>
                <a:spcPts val="0"/>
              </a:spcAft>
              <a:buSzPts val="1800"/>
              <a:buChar char="​"/>
              <a:defRPr sz="1800">
                <a:solidFill>
                  <a:schemeClr val="lt1"/>
                </a:solidFill>
              </a:defRPr>
            </a:lvl5pPr>
            <a:lvl6pPr marL="2743200" lvl="5" indent="-342900" algn="l" rtl="0">
              <a:lnSpc>
                <a:spcPct val="98000"/>
              </a:lnSpc>
              <a:spcBef>
                <a:spcPts val="0"/>
              </a:spcBef>
              <a:spcAft>
                <a:spcPts val="0"/>
              </a:spcAft>
              <a:buClr>
                <a:schemeClr val="lt1"/>
              </a:buClr>
              <a:buSzPts val="1800"/>
              <a:buChar char="​"/>
              <a:defRPr sz="1800">
                <a:solidFill>
                  <a:schemeClr val="lt1"/>
                </a:solidFill>
              </a:defRPr>
            </a:lvl6pPr>
            <a:lvl7pPr marL="3200400" lvl="6" indent="-342900" algn="l" rtl="0">
              <a:lnSpc>
                <a:spcPct val="98000"/>
              </a:lnSpc>
              <a:spcBef>
                <a:spcPts val="0"/>
              </a:spcBef>
              <a:spcAft>
                <a:spcPts val="0"/>
              </a:spcAft>
              <a:buClr>
                <a:schemeClr val="lt1"/>
              </a:buClr>
              <a:buSzPts val="1800"/>
              <a:buChar char="​"/>
              <a:defRPr sz="1800">
                <a:solidFill>
                  <a:schemeClr val="lt1"/>
                </a:solidFill>
              </a:defRPr>
            </a:lvl7pPr>
            <a:lvl8pPr marL="3657600" lvl="7" indent="-342900" algn="l" rtl="0">
              <a:lnSpc>
                <a:spcPct val="98000"/>
              </a:lnSpc>
              <a:spcBef>
                <a:spcPts val="0"/>
              </a:spcBef>
              <a:spcAft>
                <a:spcPts val="0"/>
              </a:spcAft>
              <a:buClr>
                <a:schemeClr val="lt1"/>
              </a:buClr>
              <a:buSzPts val="1800"/>
              <a:buChar char="​"/>
              <a:defRPr sz="1800">
                <a:solidFill>
                  <a:schemeClr val="lt1"/>
                </a:solidFill>
              </a:defRPr>
            </a:lvl8pPr>
            <a:lvl9pPr marL="4114800" lvl="8" indent="-228600" algn="l" rtl="0">
              <a:lnSpc>
                <a:spcPct val="98000"/>
              </a:lnSpc>
              <a:spcBef>
                <a:spcPts val="0"/>
              </a:spcBef>
              <a:spcAft>
                <a:spcPts val="0"/>
              </a:spcAft>
              <a:buClr>
                <a:schemeClr val="lt1"/>
              </a:buClr>
              <a:buSzPts val="1800"/>
              <a:buNone/>
              <a:defRPr sz="1800">
                <a:solidFill>
                  <a:schemeClr val="lt1"/>
                </a:solidFill>
              </a:defRPr>
            </a:lvl9pPr>
          </a:lstStyle>
          <a:p>
            <a:endParaRPr/>
          </a:p>
        </p:txBody>
      </p:sp>
      <p:sp>
        <p:nvSpPr>
          <p:cNvPr id="750" name="Google Shape;750;p75"/>
          <p:cNvSpPr txBox="1">
            <a:spLocks noGrp="1"/>
          </p:cNvSpPr>
          <p:nvPr>
            <p:ph type="body" idx="2"/>
          </p:nvPr>
        </p:nvSpPr>
        <p:spPr>
          <a:xfrm>
            <a:off x="3352275" y="6227544"/>
            <a:ext cx="1904100" cy="226800"/>
          </a:xfrm>
          <a:prstGeom prst="rect">
            <a:avLst/>
          </a:prstGeom>
          <a:noFill/>
          <a:ln>
            <a:noFill/>
          </a:ln>
        </p:spPr>
        <p:txBody>
          <a:bodyPr spcFirstLastPara="1" wrap="square" lIns="0" tIns="0" rIns="0" bIns="0" anchor="t" anchorCtr="0">
            <a:noAutofit/>
          </a:bodyPr>
          <a:lstStyle>
            <a:lvl1pPr marL="457200" lvl="0" indent="-228600" algn="l" rtl="0">
              <a:lnSpc>
                <a:spcPct val="87000"/>
              </a:lnSpc>
              <a:spcBef>
                <a:spcPts val="0"/>
              </a:spcBef>
              <a:spcAft>
                <a:spcPts val="0"/>
              </a:spcAft>
              <a:buSzPts val="1600"/>
              <a:buNone/>
              <a:defRPr sz="1600" b="0">
                <a:solidFill>
                  <a:schemeClr val="dk1"/>
                </a:solidFill>
                <a:latin typeface="Space Mono"/>
                <a:ea typeface="Space Mono"/>
                <a:cs typeface="Space Mono"/>
                <a:sym typeface="Space Mono"/>
              </a:defRPr>
            </a:lvl1pPr>
            <a:lvl2pPr marL="914400" lvl="1" indent="-228600" algn="r" rtl="0">
              <a:lnSpc>
                <a:spcPct val="90000"/>
              </a:lnSpc>
              <a:spcBef>
                <a:spcPts val="0"/>
              </a:spcBef>
              <a:spcAft>
                <a:spcPts val="0"/>
              </a:spcAft>
              <a:buSzPts val="1600"/>
              <a:buNone/>
              <a:defRPr sz="1600">
                <a:solidFill>
                  <a:schemeClr val="lt1"/>
                </a:solidFill>
              </a:defRPr>
            </a:lvl2pPr>
            <a:lvl3pPr marL="1371600" lvl="2" indent="-228600" algn="r" rtl="0">
              <a:lnSpc>
                <a:spcPct val="90000"/>
              </a:lnSpc>
              <a:spcBef>
                <a:spcPts val="0"/>
              </a:spcBef>
              <a:spcAft>
                <a:spcPts val="0"/>
              </a:spcAft>
              <a:buSzPts val="1600"/>
              <a:buNone/>
              <a:defRPr sz="1600">
                <a:solidFill>
                  <a:schemeClr val="lt1"/>
                </a:solidFill>
              </a:defRPr>
            </a:lvl3pPr>
            <a:lvl4pPr marL="1828800" lvl="3" indent="-228600" algn="r" rtl="0">
              <a:lnSpc>
                <a:spcPct val="90000"/>
              </a:lnSpc>
              <a:spcBef>
                <a:spcPts val="0"/>
              </a:spcBef>
              <a:spcAft>
                <a:spcPts val="0"/>
              </a:spcAft>
              <a:buSzPts val="1600"/>
              <a:buNone/>
              <a:defRPr sz="1600">
                <a:solidFill>
                  <a:schemeClr val="lt1"/>
                </a:solidFill>
              </a:defRPr>
            </a:lvl4pPr>
            <a:lvl5pPr marL="2286000" lvl="4" indent="-228600" algn="r" rtl="0">
              <a:lnSpc>
                <a:spcPct val="90000"/>
              </a:lnSpc>
              <a:spcBef>
                <a:spcPts val="0"/>
              </a:spcBef>
              <a:spcAft>
                <a:spcPts val="0"/>
              </a:spcAft>
              <a:buSzPts val="1600"/>
              <a:buNone/>
              <a:defRPr sz="1600">
                <a:solidFill>
                  <a:schemeClr val="lt1"/>
                </a:solidFill>
              </a:defRPr>
            </a:lvl5pPr>
            <a:lvl6pPr marL="2743200" lvl="5" indent="-342900" algn="l" rtl="0">
              <a:lnSpc>
                <a:spcPct val="96000"/>
              </a:lnSpc>
              <a:spcBef>
                <a:spcPts val="0"/>
              </a:spcBef>
              <a:spcAft>
                <a:spcPts val="0"/>
              </a:spcAft>
              <a:buClr>
                <a:schemeClr val="dk1"/>
              </a:buClr>
              <a:buSzPts val="1800"/>
              <a:buChar char="​"/>
              <a:defRPr/>
            </a:lvl6pPr>
            <a:lvl7pPr marL="3200400" lvl="6" indent="-342900" algn="l" rtl="0">
              <a:lnSpc>
                <a:spcPct val="107000"/>
              </a:lnSpc>
              <a:spcBef>
                <a:spcPts val="1200"/>
              </a:spcBef>
              <a:spcAft>
                <a:spcPts val="0"/>
              </a:spcAft>
              <a:buClr>
                <a:schemeClr val="dk1"/>
              </a:buClr>
              <a:buSzPts val="1800"/>
              <a:buChar char="​"/>
              <a:defRPr/>
            </a:lvl7pPr>
            <a:lvl8pPr marL="3657600" lvl="7" indent="-342900" algn="l" rtl="0">
              <a:lnSpc>
                <a:spcPct val="87000"/>
              </a:lnSpc>
              <a:spcBef>
                <a:spcPts val="1800"/>
              </a:spcBef>
              <a:spcAft>
                <a:spcPts val="0"/>
              </a:spcAft>
              <a:buClr>
                <a:schemeClr val="dk1"/>
              </a:buClr>
              <a:buSzPts val="1800"/>
              <a:buChar char="​"/>
              <a:defRPr/>
            </a:lvl8pPr>
            <a:lvl9pPr marL="4114800" lvl="8" indent="-228600" algn="l" rtl="0">
              <a:lnSpc>
                <a:spcPct val="87000"/>
              </a:lnSpc>
              <a:spcBef>
                <a:spcPts val="1800"/>
              </a:spcBef>
              <a:spcAft>
                <a:spcPts val="0"/>
              </a:spcAft>
              <a:buClr>
                <a:schemeClr val="dk1"/>
              </a:buClr>
              <a:buSzPts val="1800"/>
              <a:buNone/>
              <a:defRPr/>
            </a:lvl9pPr>
          </a:lstStyle>
          <a:p>
            <a:endParaRPr/>
          </a:p>
        </p:txBody>
      </p:sp>
      <p:sp>
        <p:nvSpPr>
          <p:cNvPr id="751" name="Google Shape;751;p75"/>
          <p:cNvSpPr txBox="1">
            <a:spLocks noGrp="1"/>
          </p:cNvSpPr>
          <p:nvPr>
            <p:ph type="body" idx="3"/>
          </p:nvPr>
        </p:nvSpPr>
        <p:spPr>
          <a:xfrm>
            <a:off x="491019" y="6227544"/>
            <a:ext cx="1882200" cy="228600"/>
          </a:xfrm>
          <a:prstGeom prst="rect">
            <a:avLst/>
          </a:prstGeom>
          <a:noFill/>
          <a:ln>
            <a:noFill/>
          </a:ln>
        </p:spPr>
        <p:txBody>
          <a:bodyPr spcFirstLastPara="1" wrap="square" lIns="0" tIns="0" rIns="0" bIns="0" anchor="t" anchorCtr="0">
            <a:noAutofit/>
          </a:bodyPr>
          <a:lstStyle>
            <a:lvl1pPr marL="457200" lvl="0" indent="-228600" algn="l" rtl="0">
              <a:lnSpc>
                <a:spcPct val="87000"/>
              </a:lnSpc>
              <a:spcBef>
                <a:spcPts val="0"/>
              </a:spcBef>
              <a:spcAft>
                <a:spcPts val="0"/>
              </a:spcAft>
              <a:buSzPts val="1600"/>
              <a:buNone/>
              <a:defRPr sz="1600">
                <a:solidFill>
                  <a:schemeClr val="dk1"/>
                </a:solidFill>
                <a:latin typeface="Space Mono"/>
                <a:ea typeface="Space Mono"/>
                <a:cs typeface="Space Mono"/>
                <a:sym typeface="Space Mono"/>
              </a:defRPr>
            </a:lvl1pPr>
            <a:lvl2pPr marL="914400" lvl="1" indent="-228600" algn="l" rtl="0">
              <a:lnSpc>
                <a:spcPct val="98000"/>
              </a:lnSpc>
              <a:spcBef>
                <a:spcPts val="0"/>
              </a:spcBef>
              <a:spcAft>
                <a:spcPts val="0"/>
              </a:spcAft>
              <a:buSzPts val="1600"/>
              <a:buNone/>
              <a:defRPr sz="1600">
                <a:solidFill>
                  <a:schemeClr val="lt1"/>
                </a:solidFill>
              </a:defRPr>
            </a:lvl2pPr>
            <a:lvl3pPr marL="1371600" lvl="2" indent="-228600" algn="l" rtl="0">
              <a:lnSpc>
                <a:spcPct val="98000"/>
              </a:lnSpc>
              <a:spcBef>
                <a:spcPts val="0"/>
              </a:spcBef>
              <a:spcAft>
                <a:spcPts val="0"/>
              </a:spcAft>
              <a:buSzPts val="1600"/>
              <a:buNone/>
              <a:defRPr sz="1600">
                <a:solidFill>
                  <a:schemeClr val="lt1"/>
                </a:solidFill>
              </a:defRPr>
            </a:lvl3pPr>
            <a:lvl4pPr marL="1828800" lvl="3" indent="-228600" algn="l" rtl="0">
              <a:lnSpc>
                <a:spcPct val="98000"/>
              </a:lnSpc>
              <a:spcBef>
                <a:spcPts val="0"/>
              </a:spcBef>
              <a:spcAft>
                <a:spcPts val="0"/>
              </a:spcAft>
              <a:buSzPts val="1600"/>
              <a:buNone/>
              <a:defRPr sz="1600">
                <a:solidFill>
                  <a:schemeClr val="lt1"/>
                </a:solidFill>
              </a:defRPr>
            </a:lvl4pPr>
            <a:lvl5pPr marL="2286000" lvl="4" indent="-228600" algn="l" rtl="0">
              <a:lnSpc>
                <a:spcPct val="98000"/>
              </a:lnSpc>
              <a:spcBef>
                <a:spcPts val="0"/>
              </a:spcBef>
              <a:spcAft>
                <a:spcPts val="0"/>
              </a:spcAft>
              <a:buSzPts val="1600"/>
              <a:buNone/>
              <a:defRPr sz="1600">
                <a:solidFill>
                  <a:schemeClr val="lt1"/>
                </a:solidFill>
              </a:defRPr>
            </a:lvl5pPr>
            <a:lvl6pPr marL="2743200" lvl="5" indent="-342900" algn="l" rtl="0">
              <a:lnSpc>
                <a:spcPct val="96000"/>
              </a:lnSpc>
              <a:spcBef>
                <a:spcPts val="0"/>
              </a:spcBef>
              <a:spcAft>
                <a:spcPts val="0"/>
              </a:spcAft>
              <a:buClr>
                <a:schemeClr val="dk1"/>
              </a:buClr>
              <a:buSzPts val="1800"/>
              <a:buChar char="​"/>
              <a:defRPr/>
            </a:lvl6pPr>
            <a:lvl7pPr marL="3200400" lvl="6" indent="-342900" algn="l" rtl="0">
              <a:lnSpc>
                <a:spcPct val="107000"/>
              </a:lnSpc>
              <a:spcBef>
                <a:spcPts val="1200"/>
              </a:spcBef>
              <a:spcAft>
                <a:spcPts val="0"/>
              </a:spcAft>
              <a:buClr>
                <a:schemeClr val="dk1"/>
              </a:buClr>
              <a:buSzPts val="1800"/>
              <a:buChar char="​"/>
              <a:defRPr/>
            </a:lvl7pPr>
            <a:lvl8pPr marL="3657600" lvl="7" indent="-342900" algn="l" rtl="0">
              <a:lnSpc>
                <a:spcPct val="87000"/>
              </a:lnSpc>
              <a:spcBef>
                <a:spcPts val="1800"/>
              </a:spcBef>
              <a:spcAft>
                <a:spcPts val="0"/>
              </a:spcAft>
              <a:buClr>
                <a:schemeClr val="dk1"/>
              </a:buClr>
              <a:buSzPts val="1800"/>
              <a:buChar char="​"/>
              <a:defRPr/>
            </a:lvl8pPr>
            <a:lvl9pPr marL="4114800" lvl="8" indent="-228600" algn="l" rtl="0">
              <a:lnSpc>
                <a:spcPct val="87000"/>
              </a:lnSpc>
              <a:spcBef>
                <a:spcPts val="1800"/>
              </a:spcBef>
              <a:spcAft>
                <a:spcPts val="0"/>
              </a:spcAft>
              <a:buClr>
                <a:schemeClr val="dk1"/>
              </a:buClr>
              <a:buSzPts val="1800"/>
              <a:buNone/>
              <a:defRPr/>
            </a:lvl9pPr>
          </a:lstStyle>
          <a:p>
            <a:endParaRPr/>
          </a:p>
        </p:txBody>
      </p:sp>
      <p:sp>
        <p:nvSpPr>
          <p:cNvPr id="752" name="Google Shape;752;p75"/>
          <p:cNvSpPr txBox="1">
            <a:spLocks noGrp="1"/>
          </p:cNvSpPr>
          <p:nvPr>
            <p:ph type="title"/>
          </p:nvPr>
        </p:nvSpPr>
        <p:spPr>
          <a:xfrm>
            <a:off x="431637" y="2456690"/>
            <a:ext cx="11266200" cy="1820700"/>
          </a:xfrm>
          <a:prstGeom prst="rect">
            <a:avLst/>
          </a:prstGeom>
          <a:noFill/>
          <a:ln>
            <a:noFill/>
          </a:ln>
        </p:spPr>
        <p:txBody>
          <a:bodyPr spcFirstLastPara="1" wrap="square" lIns="0" tIns="0" rIns="0" bIns="0" anchor="b" anchorCtr="0">
            <a:spAutoFit/>
          </a:bodyPr>
          <a:lstStyle>
            <a:lvl1pPr lvl="0" algn="l" rtl="0">
              <a:lnSpc>
                <a:spcPct val="87000"/>
              </a:lnSpc>
              <a:spcBef>
                <a:spcPts val="0"/>
              </a:spcBef>
              <a:spcAft>
                <a:spcPts val="0"/>
              </a:spcAft>
              <a:buClr>
                <a:schemeClr val="dk1"/>
              </a:buClr>
              <a:buSzPts val="6800"/>
              <a:buFont typeface="Inter ExtraBold"/>
              <a:buNone/>
              <a:defRPr sz="68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753" name="Google Shape;753;p75"/>
          <p:cNvGrpSpPr/>
          <p:nvPr/>
        </p:nvGrpSpPr>
        <p:grpSpPr>
          <a:xfrm>
            <a:off x="495295" y="452553"/>
            <a:ext cx="2262687" cy="397148"/>
            <a:chOff x="495295" y="452553"/>
            <a:chExt cx="2262687" cy="397148"/>
          </a:xfrm>
        </p:grpSpPr>
        <p:sp>
          <p:nvSpPr>
            <p:cNvPr id="754" name="Google Shape;754;p75"/>
            <p:cNvSpPr/>
            <p:nvPr/>
          </p:nvSpPr>
          <p:spPr>
            <a:xfrm>
              <a:off x="495295" y="452553"/>
              <a:ext cx="441055" cy="397148"/>
            </a:xfrm>
            <a:custGeom>
              <a:avLst/>
              <a:gdLst/>
              <a:ahLst/>
              <a:cxnLst/>
              <a:rect l="l" t="t" r="r" b="b"/>
              <a:pathLst>
                <a:path w="441055" h="397148" extrusionOk="0">
                  <a:moveTo>
                    <a:pt x="236007" y="397148"/>
                  </a:moveTo>
                  <a:lnTo>
                    <a:pt x="138508" y="397148"/>
                  </a:lnTo>
                  <a:cubicBezTo>
                    <a:pt x="118379" y="397148"/>
                    <a:pt x="99626" y="386322"/>
                    <a:pt x="89562" y="368912"/>
                  </a:cubicBezTo>
                  <a:lnTo>
                    <a:pt x="7531" y="226842"/>
                  </a:lnTo>
                  <a:cubicBezTo>
                    <a:pt x="-2509" y="209408"/>
                    <a:pt x="-2509" y="187756"/>
                    <a:pt x="7524" y="170346"/>
                  </a:cubicBezTo>
                  <a:lnTo>
                    <a:pt x="89569" y="28260"/>
                  </a:lnTo>
                  <a:cubicBezTo>
                    <a:pt x="99618" y="10826"/>
                    <a:pt x="118379" y="0"/>
                    <a:pt x="138508" y="0"/>
                  </a:cubicBezTo>
                  <a:lnTo>
                    <a:pt x="302544" y="0"/>
                  </a:lnTo>
                  <a:cubicBezTo>
                    <a:pt x="322673" y="0"/>
                    <a:pt x="341427" y="10826"/>
                    <a:pt x="351491" y="28260"/>
                  </a:cubicBezTo>
                  <a:lnTo>
                    <a:pt x="433513" y="170330"/>
                  </a:lnTo>
                  <a:cubicBezTo>
                    <a:pt x="443569" y="187748"/>
                    <a:pt x="443569" y="209408"/>
                    <a:pt x="433513" y="226842"/>
                  </a:cubicBezTo>
                  <a:lnTo>
                    <a:pt x="412300" y="260664"/>
                  </a:lnTo>
                  <a:cubicBezTo>
                    <a:pt x="402425" y="277776"/>
                    <a:pt x="383663" y="288594"/>
                    <a:pt x="363527" y="288594"/>
                  </a:cubicBezTo>
                  <a:lnTo>
                    <a:pt x="265902" y="288594"/>
                  </a:lnTo>
                  <a:lnTo>
                    <a:pt x="319271" y="198519"/>
                  </a:lnTo>
                  <a:lnTo>
                    <a:pt x="269901" y="113040"/>
                  </a:lnTo>
                  <a:lnTo>
                    <a:pt x="171136" y="113040"/>
                  </a:lnTo>
                  <a:lnTo>
                    <a:pt x="121742" y="198582"/>
                  </a:lnTo>
                  <a:lnTo>
                    <a:pt x="236007" y="397148"/>
                  </a:lnTo>
                  <a:lnTo>
                    <a:pt x="236007" y="39714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755" name="Google Shape;755;p75"/>
            <p:cNvGrpSpPr/>
            <p:nvPr/>
          </p:nvGrpSpPr>
          <p:grpSpPr>
            <a:xfrm>
              <a:off x="1036348" y="561444"/>
              <a:ext cx="1721634" cy="184197"/>
              <a:chOff x="1036348" y="561444"/>
              <a:chExt cx="1721634" cy="184197"/>
            </a:xfrm>
          </p:grpSpPr>
          <p:grpSp>
            <p:nvGrpSpPr>
              <p:cNvPr id="756" name="Google Shape;756;p75"/>
              <p:cNvGrpSpPr/>
              <p:nvPr/>
            </p:nvGrpSpPr>
            <p:grpSpPr>
              <a:xfrm>
                <a:off x="1036348" y="563495"/>
                <a:ext cx="1662301" cy="182146"/>
                <a:chOff x="1036348" y="563495"/>
                <a:chExt cx="1662301" cy="182146"/>
              </a:xfrm>
            </p:grpSpPr>
            <p:sp>
              <p:nvSpPr>
                <p:cNvPr id="757" name="Google Shape;757;p75"/>
                <p:cNvSpPr/>
                <p:nvPr/>
              </p:nvSpPr>
              <p:spPr>
                <a:xfrm>
                  <a:off x="1036348" y="566677"/>
                  <a:ext cx="131117" cy="175805"/>
                </a:xfrm>
                <a:custGeom>
                  <a:avLst/>
                  <a:gdLst/>
                  <a:ahLst/>
                  <a:cxnLst/>
                  <a:rect l="l" t="t" r="r" b="b"/>
                  <a:pathLst>
                    <a:path w="131117" h="175805" extrusionOk="0">
                      <a:moveTo>
                        <a:pt x="45466" y="175806"/>
                      </a:moveTo>
                      <a:lnTo>
                        <a:pt x="0" y="175806"/>
                      </a:lnTo>
                      <a:lnTo>
                        <a:pt x="0" y="0"/>
                      </a:lnTo>
                      <a:lnTo>
                        <a:pt x="64502" y="0"/>
                      </a:lnTo>
                      <a:cubicBezTo>
                        <a:pt x="106008" y="0"/>
                        <a:pt x="131118" y="19304"/>
                        <a:pt x="131118" y="55781"/>
                      </a:cubicBezTo>
                      <a:cubicBezTo>
                        <a:pt x="131118" y="96761"/>
                        <a:pt x="101247" y="117377"/>
                        <a:pt x="58955" y="117377"/>
                      </a:cubicBezTo>
                      <a:lnTo>
                        <a:pt x="45474" y="117377"/>
                      </a:lnTo>
                      <a:lnTo>
                        <a:pt x="45474" y="175806"/>
                      </a:lnTo>
                      <a:close/>
                      <a:moveTo>
                        <a:pt x="55774" y="82219"/>
                      </a:moveTo>
                      <a:cubicBezTo>
                        <a:pt x="73215" y="82219"/>
                        <a:pt x="84324" y="76939"/>
                        <a:pt x="84324" y="58688"/>
                      </a:cubicBezTo>
                      <a:cubicBezTo>
                        <a:pt x="84324" y="40713"/>
                        <a:pt x="74802" y="35684"/>
                        <a:pt x="58146" y="35684"/>
                      </a:cubicBezTo>
                      <a:lnTo>
                        <a:pt x="45458" y="35684"/>
                      </a:lnTo>
                      <a:lnTo>
                        <a:pt x="45458" y="82219"/>
                      </a:lnTo>
                      <a:lnTo>
                        <a:pt x="55774" y="8221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58" name="Google Shape;758;p75"/>
                <p:cNvSpPr/>
                <p:nvPr/>
              </p:nvSpPr>
              <p:spPr>
                <a:xfrm>
                  <a:off x="1194123" y="566677"/>
                  <a:ext cx="139312" cy="178964"/>
                </a:xfrm>
                <a:custGeom>
                  <a:avLst/>
                  <a:gdLst/>
                  <a:ahLst/>
                  <a:cxnLst/>
                  <a:rect l="l" t="t" r="r" b="b"/>
                  <a:pathLst>
                    <a:path w="139312" h="178964" extrusionOk="0">
                      <a:moveTo>
                        <a:pt x="45458" y="0"/>
                      </a:moveTo>
                      <a:lnTo>
                        <a:pt x="45458" y="114996"/>
                      </a:lnTo>
                      <a:cubicBezTo>
                        <a:pt x="45458" y="135093"/>
                        <a:pt x="55766" y="141166"/>
                        <a:pt x="70308" y="141166"/>
                      </a:cubicBezTo>
                      <a:cubicBezTo>
                        <a:pt x="84049" y="141166"/>
                        <a:pt x="93838" y="132972"/>
                        <a:pt x="93838" y="116324"/>
                      </a:cubicBezTo>
                      <a:lnTo>
                        <a:pt x="93838" y="0"/>
                      </a:lnTo>
                      <a:lnTo>
                        <a:pt x="139312" y="0"/>
                      </a:lnTo>
                      <a:lnTo>
                        <a:pt x="139312" y="121604"/>
                      </a:lnTo>
                      <a:cubicBezTo>
                        <a:pt x="139312" y="157304"/>
                        <a:pt x="110761" y="178964"/>
                        <a:pt x="69255" y="178964"/>
                      </a:cubicBezTo>
                      <a:cubicBezTo>
                        <a:pt x="23515" y="178964"/>
                        <a:pt x="0" y="160462"/>
                        <a:pt x="0" y="117644"/>
                      </a:cubicBezTo>
                      <a:lnTo>
                        <a:pt x="0" y="0"/>
                      </a:lnTo>
                      <a:lnTo>
                        <a:pt x="45458"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59" name="Google Shape;759;p75"/>
                <p:cNvSpPr/>
                <p:nvPr/>
              </p:nvSpPr>
              <p:spPr>
                <a:xfrm>
                  <a:off x="1527743" y="566677"/>
                  <a:ext cx="116850" cy="175797"/>
                </a:xfrm>
                <a:custGeom>
                  <a:avLst/>
                  <a:gdLst/>
                  <a:ahLst/>
                  <a:cxnLst/>
                  <a:rect l="l" t="t" r="r" b="b"/>
                  <a:pathLst>
                    <a:path w="116850" h="175797" extrusionOk="0">
                      <a:moveTo>
                        <a:pt x="0" y="0"/>
                      </a:moveTo>
                      <a:lnTo>
                        <a:pt x="115004" y="0"/>
                      </a:lnTo>
                      <a:lnTo>
                        <a:pt x="115004" y="39652"/>
                      </a:lnTo>
                      <a:lnTo>
                        <a:pt x="45474" y="39652"/>
                      </a:lnTo>
                      <a:lnTo>
                        <a:pt x="45474" y="66356"/>
                      </a:lnTo>
                      <a:lnTo>
                        <a:pt x="105223" y="66356"/>
                      </a:lnTo>
                      <a:lnTo>
                        <a:pt x="105223" y="106008"/>
                      </a:lnTo>
                      <a:lnTo>
                        <a:pt x="45474" y="106008"/>
                      </a:lnTo>
                      <a:lnTo>
                        <a:pt x="45474" y="136146"/>
                      </a:lnTo>
                      <a:lnTo>
                        <a:pt x="116850" y="136146"/>
                      </a:lnTo>
                      <a:lnTo>
                        <a:pt x="116850" y="175798"/>
                      </a:lnTo>
                      <a:lnTo>
                        <a:pt x="0" y="175798"/>
                      </a:lnTo>
                      <a:lnTo>
                        <a:pt x="0"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60" name="Google Shape;760;p75"/>
                <p:cNvSpPr/>
                <p:nvPr/>
              </p:nvSpPr>
              <p:spPr>
                <a:xfrm>
                  <a:off x="1679783" y="563503"/>
                  <a:ext cx="116583" cy="182138"/>
                </a:xfrm>
                <a:custGeom>
                  <a:avLst/>
                  <a:gdLst/>
                  <a:ahLst/>
                  <a:cxnLst/>
                  <a:rect l="l" t="t" r="r" b="b"/>
                  <a:pathLst>
                    <a:path w="116583" h="182138" extrusionOk="0">
                      <a:moveTo>
                        <a:pt x="8721" y="148842"/>
                      </a:moveTo>
                      <a:cubicBezTo>
                        <a:pt x="16915" y="154389"/>
                        <a:pt x="35692" y="163911"/>
                        <a:pt x="56575" y="163911"/>
                      </a:cubicBezTo>
                      <a:cubicBezTo>
                        <a:pt x="74284" y="163911"/>
                        <a:pt x="93579" y="158349"/>
                        <a:pt x="93579" y="131393"/>
                      </a:cubicBezTo>
                      <a:cubicBezTo>
                        <a:pt x="93579" y="110251"/>
                        <a:pt x="75069" y="103384"/>
                        <a:pt x="53935" y="97555"/>
                      </a:cubicBezTo>
                      <a:cubicBezTo>
                        <a:pt x="28543" y="90688"/>
                        <a:pt x="3700" y="81174"/>
                        <a:pt x="3700" y="48648"/>
                      </a:cubicBezTo>
                      <a:cubicBezTo>
                        <a:pt x="3700" y="19304"/>
                        <a:pt x="26437" y="0"/>
                        <a:pt x="59474" y="0"/>
                      </a:cubicBezTo>
                      <a:cubicBezTo>
                        <a:pt x="83271" y="0"/>
                        <a:pt x="104146" y="11109"/>
                        <a:pt x="116583" y="23530"/>
                      </a:cubicBezTo>
                      <a:lnTo>
                        <a:pt x="104940" y="37539"/>
                      </a:lnTo>
                      <a:cubicBezTo>
                        <a:pt x="91207" y="25659"/>
                        <a:pt x="75863" y="17976"/>
                        <a:pt x="59207" y="17976"/>
                      </a:cubicBezTo>
                      <a:cubicBezTo>
                        <a:pt x="44413" y="17976"/>
                        <a:pt x="25377" y="24332"/>
                        <a:pt x="25377" y="46526"/>
                      </a:cubicBezTo>
                      <a:cubicBezTo>
                        <a:pt x="25377" y="67409"/>
                        <a:pt x="43352" y="73498"/>
                        <a:pt x="66089" y="80372"/>
                      </a:cubicBezTo>
                      <a:cubicBezTo>
                        <a:pt x="90421" y="88033"/>
                        <a:pt x="115255" y="97288"/>
                        <a:pt x="115255" y="130591"/>
                      </a:cubicBezTo>
                      <a:cubicBezTo>
                        <a:pt x="115255" y="163636"/>
                        <a:pt x="93053" y="182138"/>
                        <a:pt x="56049" y="182138"/>
                      </a:cubicBezTo>
                      <a:cubicBezTo>
                        <a:pt x="30656" y="182138"/>
                        <a:pt x="7142" y="171830"/>
                        <a:pt x="0" y="166024"/>
                      </a:cubicBezTo>
                      <a:lnTo>
                        <a:pt x="8721" y="14884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61" name="Google Shape;761;p75"/>
                <p:cNvSpPr/>
                <p:nvPr/>
              </p:nvSpPr>
              <p:spPr>
                <a:xfrm>
                  <a:off x="1816471" y="566677"/>
                  <a:ext cx="126631" cy="175797"/>
                </a:xfrm>
                <a:custGeom>
                  <a:avLst/>
                  <a:gdLst/>
                  <a:ahLst/>
                  <a:cxnLst/>
                  <a:rect l="l" t="t" r="r" b="b"/>
                  <a:pathLst>
                    <a:path w="126631" h="175797" extrusionOk="0">
                      <a:moveTo>
                        <a:pt x="126632" y="0"/>
                      </a:moveTo>
                      <a:lnTo>
                        <a:pt x="126632" y="17976"/>
                      </a:lnTo>
                      <a:lnTo>
                        <a:pt x="73239" y="17976"/>
                      </a:lnTo>
                      <a:lnTo>
                        <a:pt x="73239" y="175798"/>
                      </a:lnTo>
                      <a:lnTo>
                        <a:pt x="52356" y="175798"/>
                      </a:lnTo>
                      <a:lnTo>
                        <a:pt x="52356" y="17976"/>
                      </a:lnTo>
                      <a:lnTo>
                        <a:pt x="0" y="17976"/>
                      </a:lnTo>
                      <a:lnTo>
                        <a:pt x="0" y="0"/>
                      </a:lnTo>
                      <a:lnTo>
                        <a:pt x="126632"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62" name="Google Shape;762;p75"/>
                <p:cNvSpPr/>
                <p:nvPr/>
              </p:nvSpPr>
              <p:spPr>
                <a:xfrm>
                  <a:off x="1954840" y="563495"/>
                  <a:ext cx="146194" cy="182146"/>
                </a:xfrm>
                <a:custGeom>
                  <a:avLst/>
                  <a:gdLst/>
                  <a:ahLst/>
                  <a:cxnLst/>
                  <a:rect l="l" t="t" r="r" b="b"/>
                  <a:pathLst>
                    <a:path w="146194" h="182146" extrusionOk="0">
                      <a:moveTo>
                        <a:pt x="72429" y="182146"/>
                      </a:moveTo>
                      <a:cubicBezTo>
                        <a:pt x="27231" y="182146"/>
                        <a:pt x="0" y="151757"/>
                        <a:pt x="0" y="91466"/>
                      </a:cubicBezTo>
                      <a:cubicBezTo>
                        <a:pt x="0" y="23522"/>
                        <a:pt x="39118" y="0"/>
                        <a:pt x="75085" y="0"/>
                      </a:cubicBezTo>
                      <a:cubicBezTo>
                        <a:pt x="113150" y="0"/>
                        <a:pt x="146194" y="24065"/>
                        <a:pt x="146194" y="91466"/>
                      </a:cubicBezTo>
                      <a:cubicBezTo>
                        <a:pt x="146194" y="152016"/>
                        <a:pt x="117644" y="182146"/>
                        <a:pt x="72429" y="182146"/>
                      </a:cubicBezTo>
                      <a:close/>
                      <a:moveTo>
                        <a:pt x="74551" y="164437"/>
                      </a:moveTo>
                      <a:cubicBezTo>
                        <a:pt x="112883" y="164437"/>
                        <a:pt x="124793" y="128219"/>
                        <a:pt x="124793" y="92275"/>
                      </a:cubicBezTo>
                      <a:cubicBezTo>
                        <a:pt x="124793" y="61077"/>
                        <a:pt x="114478" y="17984"/>
                        <a:pt x="74284" y="17984"/>
                      </a:cubicBezTo>
                      <a:cubicBezTo>
                        <a:pt x="35700" y="17984"/>
                        <a:pt x="21409" y="54729"/>
                        <a:pt x="21409" y="90696"/>
                      </a:cubicBezTo>
                      <a:cubicBezTo>
                        <a:pt x="21409" y="125579"/>
                        <a:pt x="30923" y="164437"/>
                        <a:pt x="74551" y="16443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63" name="Google Shape;763;p75"/>
                <p:cNvSpPr/>
                <p:nvPr/>
              </p:nvSpPr>
              <p:spPr>
                <a:xfrm>
                  <a:off x="2271584" y="566677"/>
                  <a:ext cx="149894" cy="175805"/>
                </a:xfrm>
                <a:custGeom>
                  <a:avLst/>
                  <a:gdLst/>
                  <a:ahLst/>
                  <a:cxnLst/>
                  <a:rect l="l" t="t" r="r" b="b"/>
                  <a:pathLst>
                    <a:path w="149894" h="175805" extrusionOk="0">
                      <a:moveTo>
                        <a:pt x="0" y="175806"/>
                      </a:moveTo>
                      <a:lnTo>
                        <a:pt x="61862" y="0"/>
                      </a:lnTo>
                      <a:lnTo>
                        <a:pt x="86713" y="0"/>
                      </a:lnTo>
                      <a:lnTo>
                        <a:pt x="149895" y="175806"/>
                      </a:lnTo>
                      <a:lnTo>
                        <a:pt x="127952" y="175806"/>
                      </a:lnTo>
                      <a:lnTo>
                        <a:pt x="108664" y="121611"/>
                      </a:lnTo>
                      <a:lnTo>
                        <a:pt x="39401" y="121611"/>
                      </a:lnTo>
                      <a:lnTo>
                        <a:pt x="20631" y="175806"/>
                      </a:lnTo>
                      <a:lnTo>
                        <a:pt x="0" y="175806"/>
                      </a:lnTo>
                      <a:close/>
                      <a:moveTo>
                        <a:pt x="44421" y="104688"/>
                      </a:moveTo>
                      <a:lnTo>
                        <a:pt x="103636" y="104688"/>
                      </a:lnTo>
                      <a:cubicBezTo>
                        <a:pt x="73765" y="18785"/>
                        <a:pt x="73765" y="18785"/>
                        <a:pt x="73765" y="18785"/>
                      </a:cubicBezTo>
                      <a:lnTo>
                        <a:pt x="44421" y="10468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64" name="Google Shape;764;p75"/>
                <p:cNvSpPr/>
                <p:nvPr/>
              </p:nvSpPr>
              <p:spPr>
                <a:xfrm>
                  <a:off x="2429454" y="563495"/>
                  <a:ext cx="133773" cy="182146"/>
                </a:xfrm>
                <a:custGeom>
                  <a:avLst/>
                  <a:gdLst/>
                  <a:ahLst/>
                  <a:cxnLst/>
                  <a:rect l="l" t="t" r="r" b="b"/>
                  <a:pathLst>
                    <a:path w="133773" h="182146" extrusionOk="0">
                      <a:moveTo>
                        <a:pt x="133239" y="166032"/>
                      </a:moveTo>
                      <a:cubicBezTo>
                        <a:pt x="118704" y="175814"/>
                        <a:pt x="97806" y="182146"/>
                        <a:pt x="74818" y="182146"/>
                      </a:cubicBezTo>
                      <a:cubicBezTo>
                        <a:pt x="28566" y="182146"/>
                        <a:pt x="0" y="152810"/>
                        <a:pt x="0" y="91466"/>
                      </a:cubicBezTo>
                      <a:cubicBezTo>
                        <a:pt x="0" y="23012"/>
                        <a:pt x="39660" y="0"/>
                        <a:pt x="74818" y="0"/>
                      </a:cubicBezTo>
                      <a:cubicBezTo>
                        <a:pt x="92793" y="0"/>
                        <a:pt x="115797" y="5562"/>
                        <a:pt x="133773" y="28551"/>
                      </a:cubicBezTo>
                      <a:lnTo>
                        <a:pt x="118704" y="40453"/>
                      </a:lnTo>
                      <a:cubicBezTo>
                        <a:pt x="107077" y="26712"/>
                        <a:pt x="93328" y="17976"/>
                        <a:pt x="74566" y="17976"/>
                      </a:cubicBezTo>
                      <a:cubicBezTo>
                        <a:pt x="41255" y="17976"/>
                        <a:pt x="21417" y="45207"/>
                        <a:pt x="21417" y="89620"/>
                      </a:cubicBezTo>
                      <a:cubicBezTo>
                        <a:pt x="21417" y="137222"/>
                        <a:pt x="38340" y="164972"/>
                        <a:pt x="76672" y="164972"/>
                      </a:cubicBezTo>
                      <a:cubicBezTo>
                        <a:pt x="90421" y="164972"/>
                        <a:pt x="106008" y="160211"/>
                        <a:pt x="112356" y="155709"/>
                      </a:cubicBezTo>
                      <a:lnTo>
                        <a:pt x="112356" y="103384"/>
                      </a:lnTo>
                      <a:lnTo>
                        <a:pt x="72437" y="103384"/>
                      </a:lnTo>
                      <a:lnTo>
                        <a:pt x="72437" y="85393"/>
                      </a:lnTo>
                      <a:lnTo>
                        <a:pt x="133247" y="85393"/>
                      </a:lnTo>
                      <a:lnTo>
                        <a:pt x="133247" y="16603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65" name="Google Shape;765;p75"/>
                <p:cNvSpPr/>
                <p:nvPr/>
              </p:nvSpPr>
              <p:spPr>
                <a:xfrm>
                  <a:off x="2598455" y="566677"/>
                  <a:ext cx="100194" cy="175797"/>
                </a:xfrm>
                <a:custGeom>
                  <a:avLst/>
                  <a:gdLst/>
                  <a:ahLst/>
                  <a:cxnLst/>
                  <a:rect l="l" t="t" r="r" b="b"/>
                  <a:pathLst>
                    <a:path w="100194" h="175797" extrusionOk="0">
                      <a:moveTo>
                        <a:pt x="0" y="0"/>
                      </a:moveTo>
                      <a:lnTo>
                        <a:pt x="98340" y="0"/>
                      </a:lnTo>
                      <a:lnTo>
                        <a:pt x="98340" y="17976"/>
                      </a:lnTo>
                      <a:lnTo>
                        <a:pt x="20891" y="17976"/>
                      </a:lnTo>
                      <a:lnTo>
                        <a:pt x="20891" y="77198"/>
                      </a:lnTo>
                      <a:lnTo>
                        <a:pt x="87506" y="77198"/>
                      </a:lnTo>
                      <a:lnTo>
                        <a:pt x="87506" y="95166"/>
                      </a:lnTo>
                      <a:lnTo>
                        <a:pt x="20891" y="95166"/>
                      </a:lnTo>
                      <a:lnTo>
                        <a:pt x="20891" y="157822"/>
                      </a:lnTo>
                      <a:lnTo>
                        <a:pt x="100194" y="157822"/>
                      </a:lnTo>
                      <a:lnTo>
                        <a:pt x="100194" y="175798"/>
                      </a:lnTo>
                      <a:lnTo>
                        <a:pt x="8" y="175798"/>
                      </a:lnTo>
                      <a:lnTo>
                        <a:pt x="8"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66" name="Google Shape;766;p75"/>
                <p:cNvSpPr/>
                <p:nvPr/>
              </p:nvSpPr>
              <p:spPr>
                <a:xfrm>
                  <a:off x="2132924" y="566677"/>
                  <a:ext cx="121972" cy="175805"/>
                </a:xfrm>
                <a:custGeom>
                  <a:avLst/>
                  <a:gdLst/>
                  <a:ahLst/>
                  <a:cxnLst/>
                  <a:rect l="l" t="t" r="r" b="b"/>
                  <a:pathLst>
                    <a:path w="121972" h="175805" extrusionOk="0">
                      <a:moveTo>
                        <a:pt x="96934" y="120645"/>
                      </a:moveTo>
                      <a:cubicBezTo>
                        <a:pt x="92935" y="111806"/>
                        <a:pt x="90390" y="107336"/>
                        <a:pt x="84866" y="104563"/>
                      </a:cubicBezTo>
                      <a:cubicBezTo>
                        <a:pt x="104256" y="95928"/>
                        <a:pt x="116316" y="78636"/>
                        <a:pt x="116316" y="52340"/>
                      </a:cubicBezTo>
                      <a:cubicBezTo>
                        <a:pt x="116316" y="17968"/>
                        <a:pt x="94106" y="0"/>
                        <a:pt x="57094" y="0"/>
                      </a:cubicBezTo>
                      <a:lnTo>
                        <a:pt x="0" y="0"/>
                      </a:lnTo>
                      <a:lnTo>
                        <a:pt x="0" y="175806"/>
                      </a:lnTo>
                      <a:lnTo>
                        <a:pt x="20883" y="175806"/>
                      </a:lnTo>
                      <a:lnTo>
                        <a:pt x="20883" y="111029"/>
                      </a:lnTo>
                      <a:lnTo>
                        <a:pt x="51028" y="111029"/>
                      </a:lnTo>
                      <a:cubicBezTo>
                        <a:pt x="53173" y="111029"/>
                        <a:pt x="55279" y="110958"/>
                        <a:pt x="57345" y="110824"/>
                      </a:cubicBezTo>
                      <a:lnTo>
                        <a:pt x="57046" y="110934"/>
                      </a:lnTo>
                      <a:cubicBezTo>
                        <a:pt x="67881" y="110934"/>
                        <a:pt x="72893" y="118013"/>
                        <a:pt x="77387" y="127520"/>
                      </a:cubicBezTo>
                      <a:lnTo>
                        <a:pt x="99762" y="175743"/>
                      </a:lnTo>
                      <a:lnTo>
                        <a:pt x="121973" y="175743"/>
                      </a:lnTo>
                      <a:lnTo>
                        <a:pt x="96934" y="120645"/>
                      </a:lnTo>
                      <a:close/>
                      <a:moveTo>
                        <a:pt x="47304" y="94106"/>
                      </a:moveTo>
                      <a:lnTo>
                        <a:pt x="20867" y="94106"/>
                      </a:lnTo>
                      <a:lnTo>
                        <a:pt x="20867" y="17182"/>
                      </a:lnTo>
                      <a:lnTo>
                        <a:pt x="43871" y="17182"/>
                      </a:lnTo>
                      <a:cubicBezTo>
                        <a:pt x="73742" y="17182"/>
                        <a:pt x="94891" y="20616"/>
                        <a:pt x="94891" y="55506"/>
                      </a:cubicBezTo>
                      <a:cubicBezTo>
                        <a:pt x="94891" y="83798"/>
                        <a:pt x="75329" y="94106"/>
                        <a:pt x="47304" y="9410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767" name="Google Shape;767;p75"/>
                <p:cNvSpPr/>
                <p:nvPr/>
              </p:nvSpPr>
              <p:spPr>
                <a:xfrm>
                  <a:off x="1365183" y="566574"/>
                  <a:ext cx="139885" cy="175805"/>
                </a:xfrm>
                <a:custGeom>
                  <a:avLst/>
                  <a:gdLst/>
                  <a:ahLst/>
                  <a:cxnLst/>
                  <a:rect l="l" t="t" r="r" b="b"/>
                  <a:pathLst>
                    <a:path w="139885" h="175805" extrusionOk="0">
                      <a:moveTo>
                        <a:pt x="115860" y="120127"/>
                      </a:moveTo>
                      <a:cubicBezTo>
                        <a:pt x="113228" y="113818"/>
                        <a:pt x="109041" y="108837"/>
                        <a:pt x="104335" y="106440"/>
                      </a:cubicBezTo>
                      <a:cubicBezTo>
                        <a:pt x="121030" y="96423"/>
                        <a:pt x="131134" y="79555"/>
                        <a:pt x="131134" y="55789"/>
                      </a:cubicBezTo>
                      <a:cubicBezTo>
                        <a:pt x="131134" y="19304"/>
                        <a:pt x="106008" y="0"/>
                        <a:pt x="64510" y="0"/>
                      </a:cubicBezTo>
                      <a:lnTo>
                        <a:pt x="0" y="0"/>
                      </a:lnTo>
                      <a:lnTo>
                        <a:pt x="0" y="175806"/>
                      </a:lnTo>
                      <a:lnTo>
                        <a:pt x="45466" y="175806"/>
                      </a:lnTo>
                      <a:lnTo>
                        <a:pt x="45466" y="117385"/>
                      </a:lnTo>
                      <a:lnTo>
                        <a:pt x="57172" y="117385"/>
                      </a:lnTo>
                      <a:cubicBezTo>
                        <a:pt x="63277" y="117809"/>
                        <a:pt x="67181" y="121171"/>
                        <a:pt x="69907" y="127339"/>
                      </a:cubicBezTo>
                      <a:lnTo>
                        <a:pt x="91238" y="175664"/>
                      </a:lnTo>
                      <a:lnTo>
                        <a:pt x="139886" y="175664"/>
                      </a:lnTo>
                      <a:lnTo>
                        <a:pt x="115860" y="120127"/>
                      </a:lnTo>
                      <a:close/>
                      <a:moveTo>
                        <a:pt x="45474" y="82211"/>
                      </a:moveTo>
                      <a:lnTo>
                        <a:pt x="45474" y="35677"/>
                      </a:lnTo>
                      <a:lnTo>
                        <a:pt x="58162" y="35677"/>
                      </a:lnTo>
                      <a:cubicBezTo>
                        <a:pt x="74826" y="35677"/>
                        <a:pt x="84340" y="40705"/>
                        <a:pt x="84340" y="58681"/>
                      </a:cubicBezTo>
                      <a:cubicBezTo>
                        <a:pt x="84340" y="76923"/>
                        <a:pt x="73246" y="82211"/>
                        <a:pt x="55789" y="82211"/>
                      </a:cubicBezTo>
                      <a:lnTo>
                        <a:pt x="45474" y="8221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grpSp>
          <p:sp>
            <p:nvSpPr>
              <p:cNvPr id="768" name="Google Shape;768;p75"/>
              <p:cNvSpPr/>
              <p:nvPr/>
            </p:nvSpPr>
            <p:spPr>
              <a:xfrm>
                <a:off x="2711472" y="561444"/>
                <a:ext cx="46510" cy="47398"/>
              </a:xfrm>
              <a:custGeom>
                <a:avLst/>
                <a:gdLst/>
                <a:ahLst/>
                <a:cxnLst/>
                <a:rect l="l" t="t" r="r" b="b"/>
                <a:pathLst>
                  <a:path w="46510" h="47398" extrusionOk="0">
                    <a:moveTo>
                      <a:pt x="23318" y="47399"/>
                    </a:moveTo>
                    <a:cubicBezTo>
                      <a:pt x="9695" y="47399"/>
                      <a:pt x="0" y="37193"/>
                      <a:pt x="0" y="23703"/>
                    </a:cubicBezTo>
                    <a:cubicBezTo>
                      <a:pt x="0" y="9444"/>
                      <a:pt x="10771" y="0"/>
                      <a:pt x="23318" y="0"/>
                    </a:cubicBezTo>
                    <a:cubicBezTo>
                      <a:pt x="35739" y="0"/>
                      <a:pt x="46511" y="9444"/>
                      <a:pt x="46511" y="23703"/>
                    </a:cubicBezTo>
                    <a:cubicBezTo>
                      <a:pt x="46511" y="37955"/>
                      <a:pt x="35739" y="47399"/>
                      <a:pt x="23318" y="47399"/>
                    </a:cubicBezTo>
                    <a:close/>
                    <a:moveTo>
                      <a:pt x="23318" y="4117"/>
                    </a:moveTo>
                    <a:cubicBezTo>
                      <a:pt x="13050" y="4117"/>
                      <a:pt x="5067" y="12162"/>
                      <a:pt x="5067" y="23695"/>
                    </a:cubicBezTo>
                    <a:cubicBezTo>
                      <a:pt x="5067" y="34467"/>
                      <a:pt x="12036" y="43274"/>
                      <a:pt x="23318" y="43274"/>
                    </a:cubicBezTo>
                    <a:cubicBezTo>
                      <a:pt x="33453" y="43274"/>
                      <a:pt x="41443" y="35284"/>
                      <a:pt x="41443" y="23695"/>
                    </a:cubicBezTo>
                    <a:cubicBezTo>
                      <a:pt x="41443" y="12162"/>
                      <a:pt x="33453" y="4117"/>
                      <a:pt x="23318" y="4117"/>
                    </a:cubicBezTo>
                    <a:close/>
                    <a:moveTo>
                      <a:pt x="18628" y="37256"/>
                    </a:moveTo>
                    <a:lnTo>
                      <a:pt x="14315" y="37256"/>
                    </a:lnTo>
                    <a:lnTo>
                      <a:pt x="14315" y="11023"/>
                    </a:lnTo>
                    <a:lnTo>
                      <a:pt x="24261" y="11023"/>
                    </a:lnTo>
                    <a:cubicBezTo>
                      <a:pt x="30601" y="11023"/>
                      <a:pt x="33830" y="13238"/>
                      <a:pt x="33830" y="18565"/>
                    </a:cubicBezTo>
                    <a:cubicBezTo>
                      <a:pt x="33830" y="23318"/>
                      <a:pt x="30915" y="25282"/>
                      <a:pt x="26987" y="25722"/>
                    </a:cubicBezTo>
                    <a:lnTo>
                      <a:pt x="34333" y="37256"/>
                    </a:lnTo>
                    <a:lnTo>
                      <a:pt x="29454" y="37256"/>
                    </a:lnTo>
                    <a:lnTo>
                      <a:pt x="22674" y="26037"/>
                    </a:lnTo>
                    <a:lnTo>
                      <a:pt x="18620" y="26037"/>
                    </a:lnTo>
                    <a:lnTo>
                      <a:pt x="18620" y="37256"/>
                    </a:lnTo>
                    <a:close/>
                    <a:moveTo>
                      <a:pt x="23444" y="22368"/>
                    </a:moveTo>
                    <a:cubicBezTo>
                      <a:pt x="26673" y="22368"/>
                      <a:pt x="29533" y="22045"/>
                      <a:pt x="29533" y="18251"/>
                    </a:cubicBezTo>
                    <a:cubicBezTo>
                      <a:pt x="29533" y="15085"/>
                      <a:pt x="26421" y="14700"/>
                      <a:pt x="23829" y="14700"/>
                    </a:cubicBezTo>
                    <a:lnTo>
                      <a:pt x="18636" y="14700"/>
                    </a:lnTo>
                    <a:lnTo>
                      <a:pt x="18636" y="22368"/>
                    </a:lnTo>
                    <a:lnTo>
                      <a:pt x="23444" y="2236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grpSp>
      </p:grpSp>
    </p:spTree>
    <p:extLst>
      <p:ext uri="{BB962C8B-B14F-4D97-AF65-F5344CB8AC3E}">
        <p14:creationId xmlns:p14="http://schemas.microsoft.com/office/powerpoint/2010/main" val="196103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Orange Title">
  <p:cSld name="1_Orange Title">
    <p:bg>
      <p:bgPr>
        <a:gradFill>
          <a:gsLst>
            <a:gs pos="0">
              <a:schemeClr val="accent5"/>
            </a:gs>
            <a:gs pos="72000">
              <a:schemeClr val="accent1"/>
            </a:gs>
            <a:gs pos="100000">
              <a:schemeClr val="accent1"/>
            </a:gs>
          </a:gsLst>
          <a:lin ang="2700006" scaled="0"/>
        </a:gradFill>
        <a:effectLst/>
      </p:bgPr>
    </p:bg>
    <p:spTree>
      <p:nvGrpSpPr>
        <p:cNvPr id="1" name="Shape 769"/>
        <p:cNvGrpSpPr/>
        <p:nvPr/>
      </p:nvGrpSpPr>
      <p:grpSpPr>
        <a:xfrm>
          <a:off x="0" y="0"/>
          <a:ext cx="0" cy="0"/>
          <a:chOff x="0" y="0"/>
          <a:chExt cx="0" cy="0"/>
        </a:xfrm>
      </p:grpSpPr>
      <p:sp>
        <p:nvSpPr>
          <p:cNvPr id="770" name="Google Shape;770;p76"/>
          <p:cNvSpPr txBox="1">
            <a:spLocks noGrp="1"/>
          </p:cNvSpPr>
          <p:nvPr>
            <p:ph type="body" idx="1"/>
          </p:nvPr>
        </p:nvSpPr>
        <p:spPr>
          <a:xfrm>
            <a:off x="431637" y="4398147"/>
            <a:ext cx="7055100" cy="961800"/>
          </a:xfrm>
          <a:prstGeom prst="rect">
            <a:avLst/>
          </a:prstGeom>
          <a:noFill/>
          <a:ln>
            <a:noFill/>
          </a:ln>
        </p:spPr>
        <p:txBody>
          <a:bodyPr spcFirstLastPara="1" wrap="square" lIns="0" tIns="0" rIns="0" bIns="0" anchor="t" anchorCtr="0">
            <a:noAutofit/>
          </a:bodyPr>
          <a:lstStyle>
            <a:lvl1pPr marL="457200" lvl="0" indent="-361950" algn="l" rtl="0">
              <a:lnSpc>
                <a:spcPct val="107000"/>
              </a:lnSpc>
              <a:spcBef>
                <a:spcPts val="0"/>
              </a:spcBef>
              <a:spcAft>
                <a:spcPts val="0"/>
              </a:spcAft>
              <a:buSzPts val="2100"/>
              <a:buFont typeface="Helvetica Neue"/>
              <a:buChar char="​"/>
              <a:defRPr sz="2100" b="1">
                <a:solidFill>
                  <a:schemeClr val="lt1"/>
                </a:solidFill>
              </a:defRPr>
            </a:lvl1pPr>
            <a:lvl2pPr marL="914400" lvl="1" indent="-228600" algn="l" rtl="0">
              <a:lnSpc>
                <a:spcPct val="96000"/>
              </a:lnSpc>
              <a:spcBef>
                <a:spcPts val="600"/>
              </a:spcBef>
              <a:spcAft>
                <a:spcPts val="0"/>
              </a:spcAft>
              <a:buSzPts val="1800"/>
              <a:buFont typeface="Helvetica Neue"/>
              <a:buNone/>
              <a:defRPr sz="1800">
                <a:solidFill>
                  <a:srgbClr val="FEB898"/>
                </a:solidFill>
              </a:defRPr>
            </a:lvl2pPr>
            <a:lvl3pPr marL="1371600" lvl="2" indent="-342900" algn="l" rtl="0">
              <a:lnSpc>
                <a:spcPct val="98000"/>
              </a:lnSpc>
              <a:spcBef>
                <a:spcPts val="0"/>
              </a:spcBef>
              <a:spcAft>
                <a:spcPts val="0"/>
              </a:spcAft>
              <a:buSzPts val="1800"/>
              <a:buFont typeface="Helvetica Neue"/>
              <a:buChar char="​"/>
              <a:defRPr sz="1800">
                <a:solidFill>
                  <a:schemeClr val="lt1"/>
                </a:solidFill>
              </a:defRPr>
            </a:lvl3pPr>
            <a:lvl4pPr marL="1828800" lvl="3" indent="-342900" algn="l" rtl="0">
              <a:lnSpc>
                <a:spcPct val="98000"/>
              </a:lnSpc>
              <a:spcBef>
                <a:spcPts val="0"/>
              </a:spcBef>
              <a:spcAft>
                <a:spcPts val="0"/>
              </a:spcAft>
              <a:buSzPts val="1800"/>
              <a:buFont typeface="Helvetica Neue"/>
              <a:buChar char="​"/>
              <a:defRPr sz="1800">
                <a:solidFill>
                  <a:schemeClr val="lt1"/>
                </a:solidFill>
              </a:defRPr>
            </a:lvl4pPr>
            <a:lvl5pPr marL="2286000" lvl="4" indent="-342900" algn="l" rtl="0">
              <a:lnSpc>
                <a:spcPct val="98000"/>
              </a:lnSpc>
              <a:spcBef>
                <a:spcPts val="0"/>
              </a:spcBef>
              <a:spcAft>
                <a:spcPts val="0"/>
              </a:spcAft>
              <a:buSzPts val="1800"/>
              <a:buChar char="​"/>
              <a:defRPr sz="1800">
                <a:solidFill>
                  <a:schemeClr val="lt1"/>
                </a:solidFill>
              </a:defRPr>
            </a:lvl5pPr>
            <a:lvl6pPr marL="2743200" lvl="5" indent="-342900" algn="l" rtl="0">
              <a:lnSpc>
                <a:spcPct val="98000"/>
              </a:lnSpc>
              <a:spcBef>
                <a:spcPts val="0"/>
              </a:spcBef>
              <a:spcAft>
                <a:spcPts val="0"/>
              </a:spcAft>
              <a:buClr>
                <a:schemeClr val="lt1"/>
              </a:buClr>
              <a:buSzPts val="1800"/>
              <a:buChar char="​"/>
              <a:defRPr sz="1800">
                <a:solidFill>
                  <a:schemeClr val="lt1"/>
                </a:solidFill>
              </a:defRPr>
            </a:lvl6pPr>
            <a:lvl7pPr marL="3200400" lvl="6" indent="-342900" algn="l" rtl="0">
              <a:lnSpc>
                <a:spcPct val="98000"/>
              </a:lnSpc>
              <a:spcBef>
                <a:spcPts val="0"/>
              </a:spcBef>
              <a:spcAft>
                <a:spcPts val="0"/>
              </a:spcAft>
              <a:buClr>
                <a:schemeClr val="lt1"/>
              </a:buClr>
              <a:buSzPts val="1800"/>
              <a:buChar char="​"/>
              <a:defRPr sz="1800">
                <a:solidFill>
                  <a:schemeClr val="lt1"/>
                </a:solidFill>
              </a:defRPr>
            </a:lvl7pPr>
            <a:lvl8pPr marL="3657600" lvl="7" indent="-342900" algn="l" rtl="0">
              <a:lnSpc>
                <a:spcPct val="98000"/>
              </a:lnSpc>
              <a:spcBef>
                <a:spcPts val="0"/>
              </a:spcBef>
              <a:spcAft>
                <a:spcPts val="0"/>
              </a:spcAft>
              <a:buClr>
                <a:schemeClr val="lt1"/>
              </a:buClr>
              <a:buSzPts val="1800"/>
              <a:buChar char="​"/>
              <a:defRPr sz="1800">
                <a:solidFill>
                  <a:schemeClr val="lt1"/>
                </a:solidFill>
              </a:defRPr>
            </a:lvl8pPr>
            <a:lvl9pPr marL="4114800" lvl="8" indent="-228600" algn="l" rtl="0">
              <a:lnSpc>
                <a:spcPct val="98000"/>
              </a:lnSpc>
              <a:spcBef>
                <a:spcPts val="0"/>
              </a:spcBef>
              <a:spcAft>
                <a:spcPts val="0"/>
              </a:spcAft>
              <a:buClr>
                <a:schemeClr val="lt1"/>
              </a:buClr>
              <a:buSzPts val="1800"/>
              <a:buNone/>
              <a:defRPr sz="1800">
                <a:solidFill>
                  <a:schemeClr val="lt1"/>
                </a:solidFill>
              </a:defRPr>
            </a:lvl9pPr>
          </a:lstStyle>
          <a:p>
            <a:endParaRPr/>
          </a:p>
        </p:txBody>
      </p:sp>
      <p:sp>
        <p:nvSpPr>
          <p:cNvPr id="771" name="Google Shape;771;p76"/>
          <p:cNvSpPr txBox="1">
            <a:spLocks noGrp="1"/>
          </p:cNvSpPr>
          <p:nvPr>
            <p:ph type="body" idx="2"/>
          </p:nvPr>
        </p:nvSpPr>
        <p:spPr>
          <a:xfrm>
            <a:off x="3352275" y="6227544"/>
            <a:ext cx="1904100" cy="226800"/>
          </a:xfrm>
          <a:prstGeom prst="rect">
            <a:avLst/>
          </a:prstGeom>
          <a:noFill/>
          <a:ln>
            <a:noFill/>
          </a:ln>
        </p:spPr>
        <p:txBody>
          <a:bodyPr spcFirstLastPara="1" wrap="square" lIns="0" tIns="0" rIns="0" bIns="0" anchor="t" anchorCtr="0">
            <a:noAutofit/>
          </a:bodyPr>
          <a:lstStyle>
            <a:lvl1pPr marL="457200" lvl="0" indent="-228600" algn="l" rtl="0">
              <a:lnSpc>
                <a:spcPct val="87000"/>
              </a:lnSpc>
              <a:spcBef>
                <a:spcPts val="0"/>
              </a:spcBef>
              <a:spcAft>
                <a:spcPts val="0"/>
              </a:spcAft>
              <a:buSzPts val="1600"/>
              <a:buNone/>
              <a:defRPr sz="1600" b="0">
                <a:solidFill>
                  <a:schemeClr val="lt1"/>
                </a:solidFill>
                <a:latin typeface="Space Mono"/>
                <a:ea typeface="Space Mono"/>
                <a:cs typeface="Space Mono"/>
                <a:sym typeface="Space Mono"/>
              </a:defRPr>
            </a:lvl1pPr>
            <a:lvl2pPr marL="914400" lvl="1" indent="-228600" algn="r" rtl="0">
              <a:lnSpc>
                <a:spcPct val="90000"/>
              </a:lnSpc>
              <a:spcBef>
                <a:spcPts val="0"/>
              </a:spcBef>
              <a:spcAft>
                <a:spcPts val="0"/>
              </a:spcAft>
              <a:buSzPts val="1600"/>
              <a:buNone/>
              <a:defRPr sz="1600">
                <a:solidFill>
                  <a:schemeClr val="lt1"/>
                </a:solidFill>
              </a:defRPr>
            </a:lvl2pPr>
            <a:lvl3pPr marL="1371600" lvl="2" indent="-228600" algn="r" rtl="0">
              <a:lnSpc>
                <a:spcPct val="90000"/>
              </a:lnSpc>
              <a:spcBef>
                <a:spcPts val="0"/>
              </a:spcBef>
              <a:spcAft>
                <a:spcPts val="0"/>
              </a:spcAft>
              <a:buSzPts val="1600"/>
              <a:buNone/>
              <a:defRPr sz="1600">
                <a:solidFill>
                  <a:schemeClr val="lt1"/>
                </a:solidFill>
              </a:defRPr>
            </a:lvl3pPr>
            <a:lvl4pPr marL="1828800" lvl="3" indent="-228600" algn="r" rtl="0">
              <a:lnSpc>
                <a:spcPct val="90000"/>
              </a:lnSpc>
              <a:spcBef>
                <a:spcPts val="0"/>
              </a:spcBef>
              <a:spcAft>
                <a:spcPts val="0"/>
              </a:spcAft>
              <a:buSzPts val="1600"/>
              <a:buNone/>
              <a:defRPr sz="1600">
                <a:solidFill>
                  <a:schemeClr val="lt1"/>
                </a:solidFill>
              </a:defRPr>
            </a:lvl4pPr>
            <a:lvl5pPr marL="2286000" lvl="4" indent="-228600" algn="r" rtl="0">
              <a:lnSpc>
                <a:spcPct val="90000"/>
              </a:lnSpc>
              <a:spcBef>
                <a:spcPts val="0"/>
              </a:spcBef>
              <a:spcAft>
                <a:spcPts val="0"/>
              </a:spcAft>
              <a:buSzPts val="1600"/>
              <a:buNone/>
              <a:defRPr sz="1600">
                <a:solidFill>
                  <a:schemeClr val="lt1"/>
                </a:solidFill>
              </a:defRPr>
            </a:lvl5pPr>
            <a:lvl6pPr marL="2743200" lvl="5" indent="-342900" algn="l" rtl="0">
              <a:lnSpc>
                <a:spcPct val="96000"/>
              </a:lnSpc>
              <a:spcBef>
                <a:spcPts val="0"/>
              </a:spcBef>
              <a:spcAft>
                <a:spcPts val="0"/>
              </a:spcAft>
              <a:buClr>
                <a:schemeClr val="dk1"/>
              </a:buClr>
              <a:buSzPts val="1800"/>
              <a:buChar char="​"/>
              <a:defRPr/>
            </a:lvl6pPr>
            <a:lvl7pPr marL="3200400" lvl="6" indent="-342900" algn="l" rtl="0">
              <a:lnSpc>
                <a:spcPct val="107000"/>
              </a:lnSpc>
              <a:spcBef>
                <a:spcPts val="1200"/>
              </a:spcBef>
              <a:spcAft>
                <a:spcPts val="0"/>
              </a:spcAft>
              <a:buClr>
                <a:schemeClr val="dk1"/>
              </a:buClr>
              <a:buSzPts val="1800"/>
              <a:buChar char="​"/>
              <a:defRPr/>
            </a:lvl7pPr>
            <a:lvl8pPr marL="3657600" lvl="7" indent="-342900" algn="l" rtl="0">
              <a:lnSpc>
                <a:spcPct val="87000"/>
              </a:lnSpc>
              <a:spcBef>
                <a:spcPts val="1800"/>
              </a:spcBef>
              <a:spcAft>
                <a:spcPts val="0"/>
              </a:spcAft>
              <a:buClr>
                <a:schemeClr val="dk1"/>
              </a:buClr>
              <a:buSzPts val="1800"/>
              <a:buChar char="​"/>
              <a:defRPr/>
            </a:lvl8pPr>
            <a:lvl9pPr marL="4114800" lvl="8" indent="-228600" algn="l" rtl="0">
              <a:lnSpc>
                <a:spcPct val="87000"/>
              </a:lnSpc>
              <a:spcBef>
                <a:spcPts val="1800"/>
              </a:spcBef>
              <a:spcAft>
                <a:spcPts val="0"/>
              </a:spcAft>
              <a:buClr>
                <a:schemeClr val="dk1"/>
              </a:buClr>
              <a:buSzPts val="1800"/>
              <a:buNone/>
              <a:defRPr/>
            </a:lvl9pPr>
          </a:lstStyle>
          <a:p>
            <a:endParaRPr/>
          </a:p>
        </p:txBody>
      </p:sp>
      <p:sp>
        <p:nvSpPr>
          <p:cNvPr id="772" name="Google Shape;772;p76"/>
          <p:cNvSpPr txBox="1">
            <a:spLocks noGrp="1"/>
          </p:cNvSpPr>
          <p:nvPr>
            <p:ph type="body" idx="3"/>
          </p:nvPr>
        </p:nvSpPr>
        <p:spPr>
          <a:xfrm>
            <a:off x="491019" y="6227544"/>
            <a:ext cx="1882200" cy="228600"/>
          </a:xfrm>
          <a:prstGeom prst="rect">
            <a:avLst/>
          </a:prstGeom>
          <a:noFill/>
          <a:ln>
            <a:noFill/>
          </a:ln>
        </p:spPr>
        <p:txBody>
          <a:bodyPr spcFirstLastPara="1" wrap="square" lIns="0" tIns="0" rIns="0" bIns="0" anchor="t" anchorCtr="0">
            <a:noAutofit/>
          </a:bodyPr>
          <a:lstStyle>
            <a:lvl1pPr marL="457200" lvl="0" indent="-228600" algn="l" rtl="0">
              <a:lnSpc>
                <a:spcPct val="87000"/>
              </a:lnSpc>
              <a:spcBef>
                <a:spcPts val="0"/>
              </a:spcBef>
              <a:spcAft>
                <a:spcPts val="0"/>
              </a:spcAft>
              <a:buSzPts val="1600"/>
              <a:buNone/>
              <a:defRPr sz="1600">
                <a:solidFill>
                  <a:schemeClr val="lt1"/>
                </a:solidFill>
                <a:latin typeface="Space Mono"/>
                <a:ea typeface="Space Mono"/>
                <a:cs typeface="Space Mono"/>
                <a:sym typeface="Space Mono"/>
              </a:defRPr>
            </a:lvl1pPr>
            <a:lvl2pPr marL="914400" lvl="1" indent="-228600" algn="l" rtl="0">
              <a:lnSpc>
                <a:spcPct val="98000"/>
              </a:lnSpc>
              <a:spcBef>
                <a:spcPts val="0"/>
              </a:spcBef>
              <a:spcAft>
                <a:spcPts val="0"/>
              </a:spcAft>
              <a:buSzPts val="1600"/>
              <a:buNone/>
              <a:defRPr sz="1600">
                <a:solidFill>
                  <a:schemeClr val="lt1"/>
                </a:solidFill>
              </a:defRPr>
            </a:lvl2pPr>
            <a:lvl3pPr marL="1371600" lvl="2" indent="-228600" algn="l" rtl="0">
              <a:lnSpc>
                <a:spcPct val="98000"/>
              </a:lnSpc>
              <a:spcBef>
                <a:spcPts val="0"/>
              </a:spcBef>
              <a:spcAft>
                <a:spcPts val="0"/>
              </a:spcAft>
              <a:buSzPts val="1600"/>
              <a:buNone/>
              <a:defRPr sz="1600">
                <a:solidFill>
                  <a:schemeClr val="lt1"/>
                </a:solidFill>
              </a:defRPr>
            </a:lvl3pPr>
            <a:lvl4pPr marL="1828800" lvl="3" indent="-228600" algn="l" rtl="0">
              <a:lnSpc>
                <a:spcPct val="98000"/>
              </a:lnSpc>
              <a:spcBef>
                <a:spcPts val="0"/>
              </a:spcBef>
              <a:spcAft>
                <a:spcPts val="0"/>
              </a:spcAft>
              <a:buSzPts val="1600"/>
              <a:buNone/>
              <a:defRPr sz="1600">
                <a:solidFill>
                  <a:schemeClr val="lt1"/>
                </a:solidFill>
              </a:defRPr>
            </a:lvl4pPr>
            <a:lvl5pPr marL="2286000" lvl="4" indent="-228600" algn="l" rtl="0">
              <a:lnSpc>
                <a:spcPct val="98000"/>
              </a:lnSpc>
              <a:spcBef>
                <a:spcPts val="0"/>
              </a:spcBef>
              <a:spcAft>
                <a:spcPts val="0"/>
              </a:spcAft>
              <a:buSzPts val="1600"/>
              <a:buNone/>
              <a:defRPr sz="1600">
                <a:solidFill>
                  <a:schemeClr val="lt1"/>
                </a:solidFill>
              </a:defRPr>
            </a:lvl5pPr>
            <a:lvl6pPr marL="2743200" lvl="5" indent="-342900" algn="l" rtl="0">
              <a:lnSpc>
                <a:spcPct val="96000"/>
              </a:lnSpc>
              <a:spcBef>
                <a:spcPts val="0"/>
              </a:spcBef>
              <a:spcAft>
                <a:spcPts val="0"/>
              </a:spcAft>
              <a:buClr>
                <a:schemeClr val="dk1"/>
              </a:buClr>
              <a:buSzPts val="1800"/>
              <a:buChar char="​"/>
              <a:defRPr/>
            </a:lvl6pPr>
            <a:lvl7pPr marL="3200400" lvl="6" indent="-342900" algn="l" rtl="0">
              <a:lnSpc>
                <a:spcPct val="107000"/>
              </a:lnSpc>
              <a:spcBef>
                <a:spcPts val="1200"/>
              </a:spcBef>
              <a:spcAft>
                <a:spcPts val="0"/>
              </a:spcAft>
              <a:buClr>
                <a:schemeClr val="dk1"/>
              </a:buClr>
              <a:buSzPts val="1800"/>
              <a:buChar char="​"/>
              <a:defRPr/>
            </a:lvl7pPr>
            <a:lvl8pPr marL="3657600" lvl="7" indent="-342900" algn="l" rtl="0">
              <a:lnSpc>
                <a:spcPct val="87000"/>
              </a:lnSpc>
              <a:spcBef>
                <a:spcPts val="1800"/>
              </a:spcBef>
              <a:spcAft>
                <a:spcPts val="0"/>
              </a:spcAft>
              <a:buClr>
                <a:schemeClr val="dk1"/>
              </a:buClr>
              <a:buSzPts val="1800"/>
              <a:buChar char="​"/>
              <a:defRPr/>
            </a:lvl8pPr>
            <a:lvl9pPr marL="4114800" lvl="8" indent="-228600" algn="l" rtl="0">
              <a:lnSpc>
                <a:spcPct val="87000"/>
              </a:lnSpc>
              <a:spcBef>
                <a:spcPts val="1800"/>
              </a:spcBef>
              <a:spcAft>
                <a:spcPts val="0"/>
              </a:spcAft>
              <a:buClr>
                <a:schemeClr val="dk1"/>
              </a:buClr>
              <a:buSzPts val="1800"/>
              <a:buNone/>
              <a:defRPr/>
            </a:lvl9pPr>
          </a:lstStyle>
          <a:p>
            <a:endParaRPr/>
          </a:p>
        </p:txBody>
      </p:sp>
      <p:sp>
        <p:nvSpPr>
          <p:cNvPr id="773" name="Google Shape;773;p76"/>
          <p:cNvSpPr txBox="1">
            <a:spLocks noGrp="1"/>
          </p:cNvSpPr>
          <p:nvPr>
            <p:ph type="title"/>
          </p:nvPr>
        </p:nvSpPr>
        <p:spPr>
          <a:xfrm>
            <a:off x="431637" y="2459952"/>
            <a:ext cx="11266200" cy="1820700"/>
          </a:xfrm>
          <a:prstGeom prst="rect">
            <a:avLst/>
          </a:prstGeom>
          <a:noFill/>
          <a:ln>
            <a:noFill/>
          </a:ln>
        </p:spPr>
        <p:txBody>
          <a:bodyPr spcFirstLastPara="1" wrap="square" lIns="0" tIns="0" rIns="0" bIns="0" anchor="b" anchorCtr="0">
            <a:spAutoFit/>
          </a:bodyPr>
          <a:lstStyle>
            <a:lvl1pPr lvl="0" algn="l" rtl="0">
              <a:lnSpc>
                <a:spcPct val="87000"/>
              </a:lnSpc>
              <a:spcBef>
                <a:spcPts val="0"/>
              </a:spcBef>
              <a:spcAft>
                <a:spcPts val="0"/>
              </a:spcAft>
              <a:buClr>
                <a:schemeClr val="lt1"/>
              </a:buClr>
              <a:buSzPts val="6800"/>
              <a:buFont typeface="Inter ExtraBold"/>
              <a:buNone/>
              <a:defRPr sz="68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774" name="Google Shape;774;p76"/>
          <p:cNvGrpSpPr/>
          <p:nvPr/>
        </p:nvGrpSpPr>
        <p:grpSpPr>
          <a:xfrm>
            <a:off x="495295" y="452553"/>
            <a:ext cx="2262687" cy="397148"/>
            <a:chOff x="495295" y="452553"/>
            <a:chExt cx="2262687" cy="397148"/>
          </a:xfrm>
        </p:grpSpPr>
        <p:sp>
          <p:nvSpPr>
            <p:cNvPr id="775" name="Google Shape;775;p76"/>
            <p:cNvSpPr/>
            <p:nvPr/>
          </p:nvSpPr>
          <p:spPr>
            <a:xfrm>
              <a:off x="495295" y="452553"/>
              <a:ext cx="441055" cy="397148"/>
            </a:xfrm>
            <a:custGeom>
              <a:avLst/>
              <a:gdLst/>
              <a:ahLst/>
              <a:cxnLst/>
              <a:rect l="l" t="t" r="r" b="b"/>
              <a:pathLst>
                <a:path w="441055" h="397148" extrusionOk="0">
                  <a:moveTo>
                    <a:pt x="236007" y="397148"/>
                  </a:moveTo>
                  <a:lnTo>
                    <a:pt x="138508" y="397148"/>
                  </a:lnTo>
                  <a:cubicBezTo>
                    <a:pt x="118379" y="397148"/>
                    <a:pt x="99626" y="386322"/>
                    <a:pt x="89562" y="368912"/>
                  </a:cubicBezTo>
                  <a:lnTo>
                    <a:pt x="7531" y="226842"/>
                  </a:lnTo>
                  <a:cubicBezTo>
                    <a:pt x="-2509" y="209408"/>
                    <a:pt x="-2509" y="187756"/>
                    <a:pt x="7524" y="170346"/>
                  </a:cubicBezTo>
                  <a:lnTo>
                    <a:pt x="89569" y="28260"/>
                  </a:lnTo>
                  <a:cubicBezTo>
                    <a:pt x="99618" y="10826"/>
                    <a:pt x="118379" y="0"/>
                    <a:pt x="138508" y="0"/>
                  </a:cubicBezTo>
                  <a:lnTo>
                    <a:pt x="302544" y="0"/>
                  </a:lnTo>
                  <a:cubicBezTo>
                    <a:pt x="322673" y="0"/>
                    <a:pt x="341427" y="10826"/>
                    <a:pt x="351491" y="28260"/>
                  </a:cubicBezTo>
                  <a:lnTo>
                    <a:pt x="433513" y="170330"/>
                  </a:lnTo>
                  <a:cubicBezTo>
                    <a:pt x="443569" y="187748"/>
                    <a:pt x="443569" y="209408"/>
                    <a:pt x="433513" y="226842"/>
                  </a:cubicBezTo>
                  <a:lnTo>
                    <a:pt x="412300" y="260664"/>
                  </a:lnTo>
                  <a:cubicBezTo>
                    <a:pt x="402425" y="277776"/>
                    <a:pt x="383663" y="288594"/>
                    <a:pt x="363527" y="288594"/>
                  </a:cubicBezTo>
                  <a:lnTo>
                    <a:pt x="265902" y="288594"/>
                  </a:lnTo>
                  <a:lnTo>
                    <a:pt x="319271" y="198519"/>
                  </a:lnTo>
                  <a:lnTo>
                    <a:pt x="269901" y="113040"/>
                  </a:lnTo>
                  <a:lnTo>
                    <a:pt x="171136" y="113040"/>
                  </a:lnTo>
                  <a:lnTo>
                    <a:pt x="121742" y="198582"/>
                  </a:lnTo>
                  <a:lnTo>
                    <a:pt x="236007" y="397148"/>
                  </a:lnTo>
                  <a:lnTo>
                    <a:pt x="236007" y="39714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776" name="Google Shape;776;p76"/>
            <p:cNvGrpSpPr/>
            <p:nvPr/>
          </p:nvGrpSpPr>
          <p:grpSpPr>
            <a:xfrm>
              <a:off x="1036348" y="561444"/>
              <a:ext cx="1721634" cy="184197"/>
              <a:chOff x="1036348" y="561444"/>
              <a:chExt cx="1721634" cy="184197"/>
            </a:xfrm>
          </p:grpSpPr>
          <p:grpSp>
            <p:nvGrpSpPr>
              <p:cNvPr id="777" name="Google Shape;777;p76"/>
              <p:cNvGrpSpPr/>
              <p:nvPr/>
            </p:nvGrpSpPr>
            <p:grpSpPr>
              <a:xfrm>
                <a:off x="1036348" y="563495"/>
                <a:ext cx="1662301" cy="182146"/>
                <a:chOff x="1036348" y="563495"/>
                <a:chExt cx="1662301" cy="182146"/>
              </a:xfrm>
            </p:grpSpPr>
            <p:sp>
              <p:nvSpPr>
                <p:cNvPr id="778" name="Google Shape;778;p76"/>
                <p:cNvSpPr/>
                <p:nvPr/>
              </p:nvSpPr>
              <p:spPr>
                <a:xfrm>
                  <a:off x="1036348" y="566677"/>
                  <a:ext cx="131117" cy="175805"/>
                </a:xfrm>
                <a:custGeom>
                  <a:avLst/>
                  <a:gdLst/>
                  <a:ahLst/>
                  <a:cxnLst/>
                  <a:rect l="l" t="t" r="r" b="b"/>
                  <a:pathLst>
                    <a:path w="131117" h="175805" extrusionOk="0">
                      <a:moveTo>
                        <a:pt x="45466" y="175806"/>
                      </a:moveTo>
                      <a:lnTo>
                        <a:pt x="0" y="175806"/>
                      </a:lnTo>
                      <a:lnTo>
                        <a:pt x="0" y="0"/>
                      </a:lnTo>
                      <a:lnTo>
                        <a:pt x="64502" y="0"/>
                      </a:lnTo>
                      <a:cubicBezTo>
                        <a:pt x="106008" y="0"/>
                        <a:pt x="131118" y="19304"/>
                        <a:pt x="131118" y="55781"/>
                      </a:cubicBezTo>
                      <a:cubicBezTo>
                        <a:pt x="131118" y="96761"/>
                        <a:pt x="101247" y="117377"/>
                        <a:pt x="58955" y="117377"/>
                      </a:cubicBezTo>
                      <a:lnTo>
                        <a:pt x="45474" y="117377"/>
                      </a:lnTo>
                      <a:lnTo>
                        <a:pt x="45474" y="175806"/>
                      </a:lnTo>
                      <a:close/>
                      <a:moveTo>
                        <a:pt x="55774" y="82219"/>
                      </a:moveTo>
                      <a:cubicBezTo>
                        <a:pt x="73215" y="82219"/>
                        <a:pt x="84324" y="76939"/>
                        <a:pt x="84324" y="58688"/>
                      </a:cubicBezTo>
                      <a:cubicBezTo>
                        <a:pt x="84324" y="40713"/>
                        <a:pt x="74802" y="35684"/>
                        <a:pt x="58146" y="35684"/>
                      </a:cubicBezTo>
                      <a:lnTo>
                        <a:pt x="45458" y="35684"/>
                      </a:lnTo>
                      <a:lnTo>
                        <a:pt x="45458" y="82219"/>
                      </a:lnTo>
                      <a:lnTo>
                        <a:pt x="55774" y="82219"/>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9" name="Google Shape;779;p76"/>
                <p:cNvSpPr/>
                <p:nvPr/>
              </p:nvSpPr>
              <p:spPr>
                <a:xfrm>
                  <a:off x="1194123" y="566677"/>
                  <a:ext cx="139312" cy="178964"/>
                </a:xfrm>
                <a:custGeom>
                  <a:avLst/>
                  <a:gdLst/>
                  <a:ahLst/>
                  <a:cxnLst/>
                  <a:rect l="l" t="t" r="r" b="b"/>
                  <a:pathLst>
                    <a:path w="139312" h="178964" extrusionOk="0">
                      <a:moveTo>
                        <a:pt x="45458" y="0"/>
                      </a:moveTo>
                      <a:lnTo>
                        <a:pt x="45458" y="114996"/>
                      </a:lnTo>
                      <a:cubicBezTo>
                        <a:pt x="45458" y="135093"/>
                        <a:pt x="55766" y="141166"/>
                        <a:pt x="70308" y="141166"/>
                      </a:cubicBezTo>
                      <a:cubicBezTo>
                        <a:pt x="84049" y="141166"/>
                        <a:pt x="93838" y="132972"/>
                        <a:pt x="93838" y="116324"/>
                      </a:cubicBezTo>
                      <a:lnTo>
                        <a:pt x="93838" y="0"/>
                      </a:lnTo>
                      <a:lnTo>
                        <a:pt x="139312" y="0"/>
                      </a:lnTo>
                      <a:lnTo>
                        <a:pt x="139312" y="121604"/>
                      </a:lnTo>
                      <a:cubicBezTo>
                        <a:pt x="139312" y="157304"/>
                        <a:pt x="110761" y="178964"/>
                        <a:pt x="69255" y="178964"/>
                      </a:cubicBezTo>
                      <a:cubicBezTo>
                        <a:pt x="23515" y="178964"/>
                        <a:pt x="0" y="160462"/>
                        <a:pt x="0" y="117644"/>
                      </a:cubicBezTo>
                      <a:lnTo>
                        <a:pt x="0" y="0"/>
                      </a:lnTo>
                      <a:lnTo>
                        <a:pt x="45458"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0" name="Google Shape;780;p76"/>
                <p:cNvSpPr/>
                <p:nvPr/>
              </p:nvSpPr>
              <p:spPr>
                <a:xfrm>
                  <a:off x="1527743" y="566677"/>
                  <a:ext cx="116850" cy="175797"/>
                </a:xfrm>
                <a:custGeom>
                  <a:avLst/>
                  <a:gdLst/>
                  <a:ahLst/>
                  <a:cxnLst/>
                  <a:rect l="l" t="t" r="r" b="b"/>
                  <a:pathLst>
                    <a:path w="116850" h="175797" extrusionOk="0">
                      <a:moveTo>
                        <a:pt x="0" y="0"/>
                      </a:moveTo>
                      <a:lnTo>
                        <a:pt x="115004" y="0"/>
                      </a:lnTo>
                      <a:lnTo>
                        <a:pt x="115004" y="39652"/>
                      </a:lnTo>
                      <a:lnTo>
                        <a:pt x="45474" y="39652"/>
                      </a:lnTo>
                      <a:lnTo>
                        <a:pt x="45474" y="66356"/>
                      </a:lnTo>
                      <a:lnTo>
                        <a:pt x="105223" y="66356"/>
                      </a:lnTo>
                      <a:lnTo>
                        <a:pt x="105223" y="106008"/>
                      </a:lnTo>
                      <a:lnTo>
                        <a:pt x="45474" y="106008"/>
                      </a:lnTo>
                      <a:lnTo>
                        <a:pt x="45474" y="136146"/>
                      </a:lnTo>
                      <a:lnTo>
                        <a:pt x="116850" y="136146"/>
                      </a:lnTo>
                      <a:lnTo>
                        <a:pt x="116850" y="175798"/>
                      </a:lnTo>
                      <a:lnTo>
                        <a:pt x="0" y="175798"/>
                      </a:lnTo>
                      <a:lnTo>
                        <a:pt x="0"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1" name="Google Shape;781;p76"/>
                <p:cNvSpPr/>
                <p:nvPr/>
              </p:nvSpPr>
              <p:spPr>
                <a:xfrm>
                  <a:off x="1679783" y="563503"/>
                  <a:ext cx="116583" cy="182138"/>
                </a:xfrm>
                <a:custGeom>
                  <a:avLst/>
                  <a:gdLst/>
                  <a:ahLst/>
                  <a:cxnLst/>
                  <a:rect l="l" t="t" r="r" b="b"/>
                  <a:pathLst>
                    <a:path w="116583" h="182138" extrusionOk="0">
                      <a:moveTo>
                        <a:pt x="8721" y="148842"/>
                      </a:moveTo>
                      <a:cubicBezTo>
                        <a:pt x="16915" y="154389"/>
                        <a:pt x="35692" y="163911"/>
                        <a:pt x="56575" y="163911"/>
                      </a:cubicBezTo>
                      <a:cubicBezTo>
                        <a:pt x="74284" y="163911"/>
                        <a:pt x="93579" y="158349"/>
                        <a:pt x="93579" y="131393"/>
                      </a:cubicBezTo>
                      <a:cubicBezTo>
                        <a:pt x="93579" y="110251"/>
                        <a:pt x="75069" y="103384"/>
                        <a:pt x="53935" y="97555"/>
                      </a:cubicBezTo>
                      <a:cubicBezTo>
                        <a:pt x="28543" y="90688"/>
                        <a:pt x="3700" y="81174"/>
                        <a:pt x="3700" y="48648"/>
                      </a:cubicBezTo>
                      <a:cubicBezTo>
                        <a:pt x="3700" y="19304"/>
                        <a:pt x="26437" y="0"/>
                        <a:pt x="59474" y="0"/>
                      </a:cubicBezTo>
                      <a:cubicBezTo>
                        <a:pt x="83271" y="0"/>
                        <a:pt x="104146" y="11109"/>
                        <a:pt x="116583" y="23530"/>
                      </a:cubicBezTo>
                      <a:lnTo>
                        <a:pt x="104940" y="37539"/>
                      </a:lnTo>
                      <a:cubicBezTo>
                        <a:pt x="91207" y="25659"/>
                        <a:pt x="75863" y="17976"/>
                        <a:pt x="59207" y="17976"/>
                      </a:cubicBezTo>
                      <a:cubicBezTo>
                        <a:pt x="44413" y="17976"/>
                        <a:pt x="25377" y="24332"/>
                        <a:pt x="25377" y="46526"/>
                      </a:cubicBezTo>
                      <a:cubicBezTo>
                        <a:pt x="25377" y="67409"/>
                        <a:pt x="43352" y="73498"/>
                        <a:pt x="66089" y="80372"/>
                      </a:cubicBezTo>
                      <a:cubicBezTo>
                        <a:pt x="90421" y="88033"/>
                        <a:pt x="115255" y="97288"/>
                        <a:pt x="115255" y="130591"/>
                      </a:cubicBezTo>
                      <a:cubicBezTo>
                        <a:pt x="115255" y="163636"/>
                        <a:pt x="93053" y="182138"/>
                        <a:pt x="56049" y="182138"/>
                      </a:cubicBezTo>
                      <a:cubicBezTo>
                        <a:pt x="30656" y="182138"/>
                        <a:pt x="7142" y="171830"/>
                        <a:pt x="0" y="166024"/>
                      </a:cubicBezTo>
                      <a:lnTo>
                        <a:pt x="8721" y="148842"/>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2" name="Google Shape;782;p76"/>
                <p:cNvSpPr/>
                <p:nvPr/>
              </p:nvSpPr>
              <p:spPr>
                <a:xfrm>
                  <a:off x="1816471" y="566677"/>
                  <a:ext cx="126631" cy="175797"/>
                </a:xfrm>
                <a:custGeom>
                  <a:avLst/>
                  <a:gdLst/>
                  <a:ahLst/>
                  <a:cxnLst/>
                  <a:rect l="l" t="t" r="r" b="b"/>
                  <a:pathLst>
                    <a:path w="126631" h="175797" extrusionOk="0">
                      <a:moveTo>
                        <a:pt x="126632" y="0"/>
                      </a:moveTo>
                      <a:lnTo>
                        <a:pt x="126632" y="17976"/>
                      </a:lnTo>
                      <a:lnTo>
                        <a:pt x="73239" y="17976"/>
                      </a:lnTo>
                      <a:lnTo>
                        <a:pt x="73239" y="175798"/>
                      </a:lnTo>
                      <a:lnTo>
                        <a:pt x="52356" y="175798"/>
                      </a:lnTo>
                      <a:lnTo>
                        <a:pt x="52356" y="17976"/>
                      </a:lnTo>
                      <a:lnTo>
                        <a:pt x="0" y="17976"/>
                      </a:lnTo>
                      <a:lnTo>
                        <a:pt x="0" y="0"/>
                      </a:lnTo>
                      <a:lnTo>
                        <a:pt x="126632"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3" name="Google Shape;783;p76"/>
                <p:cNvSpPr/>
                <p:nvPr/>
              </p:nvSpPr>
              <p:spPr>
                <a:xfrm>
                  <a:off x="1954840" y="563495"/>
                  <a:ext cx="146194" cy="182146"/>
                </a:xfrm>
                <a:custGeom>
                  <a:avLst/>
                  <a:gdLst/>
                  <a:ahLst/>
                  <a:cxnLst/>
                  <a:rect l="l" t="t" r="r" b="b"/>
                  <a:pathLst>
                    <a:path w="146194" h="182146" extrusionOk="0">
                      <a:moveTo>
                        <a:pt x="72429" y="182146"/>
                      </a:moveTo>
                      <a:cubicBezTo>
                        <a:pt x="27231" y="182146"/>
                        <a:pt x="0" y="151757"/>
                        <a:pt x="0" y="91466"/>
                      </a:cubicBezTo>
                      <a:cubicBezTo>
                        <a:pt x="0" y="23522"/>
                        <a:pt x="39118" y="0"/>
                        <a:pt x="75085" y="0"/>
                      </a:cubicBezTo>
                      <a:cubicBezTo>
                        <a:pt x="113150" y="0"/>
                        <a:pt x="146194" y="24065"/>
                        <a:pt x="146194" y="91466"/>
                      </a:cubicBezTo>
                      <a:cubicBezTo>
                        <a:pt x="146194" y="152016"/>
                        <a:pt x="117644" y="182146"/>
                        <a:pt x="72429" y="182146"/>
                      </a:cubicBezTo>
                      <a:close/>
                      <a:moveTo>
                        <a:pt x="74551" y="164437"/>
                      </a:moveTo>
                      <a:cubicBezTo>
                        <a:pt x="112883" y="164437"/>
                        <a:pt x="124793" y="128219"/>
                        <a:pt x="124793" y="92275"/>
                      </a:cubicBezTo>
                      <a:cubicBezTo>
                        <a:pt x="124793" y="61077"/>
                        <a:pt x="114478" y="17984"/>
                        <a:pt x="74284" y="17984"/>
                      </a:cubicBezTo>
                      <a:cubicBezTo>
                        <a:pt x="35700" y="17984"/>
                        <a:pt x="21409" y="54729"/>
                        <a:pt x="21409" y="90696"/>
                      </a:cubicBezTo>
                      <a:cubicBezTo>
                        <a:pt x="21409" y="125579"/>
                        <a:pt x="30923" y="164437"/>
                        <a:pt x="74551" y="16443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4" name="Google Shape;784;p76"/>
                <p:cNvSpPr/>
                <p:nvPr/>
              </p:nvSpPr>
              <p:spPr>
                <a:xfrm>
                  <a:off x="2271584" y="566677"/>
                  <a:ext cx="149894" cy="175805"/>
                </a:xfrm>
                <a:custGeom>
                  <a:avLst/>
                  <a:gdLst/>
                  <a:ahLst/>
                  <a:cxnLst/>
                  <a:rect l="l" t="t" r="r" b="b"/>
                  <a:pathLst>
                    <a:path w="149894" h="175805" extrusionOk="0">
                      <a:moveTo>
                        <a:pt x="0" y="175806"/>
                      </a:moveTo>
                      <a:lnTo>
                        <a:pt x="61862" y="0"/>
                      </a:lnTo>
                      <a:lnTo>
                        <a:pt x="86713" y="0"/>
                      </a:lnTo>
                      <a:lnTo>
                        <a:pt x="149895" y="175806"/>
                      </a:lnTo>
                      <a:lnTo>
                        <a:pt x="127952" y="175806"/>
                      </a:lnTo>
                      <a:lnTo>
                        <a:pt x="108664" y="121611"/>
                      </a:lnTo>
                      <a:lnTo>
                        <a:pt x="39401" y="121611"/>
                      </a:lnTo>
                      <a:lnTo>
                        <a:pt x="20631" y="175806"/>
                      </a:lnTo>
                      <a:lnTo>
                        <a:pt x="0" y="175806"/>
                      </a:lnTo>
                      <a:close/>
                      <a:moveTo>
                        <a:pt x="44421" y="104688"/>
                      </a:moveTo>
                      <a:lnTo>
                        <a:pt x="103636" y="104688"/>
                      </a:lnTo>
                      <a:cubicBezTo>
                        <a:pt x="73765" y="18785"/>
                        <a:pt x="73765" y="18785"/>
                        <a:pt x="73765" y="18785"/>
                      </a:cubicBezTo>
                      <a:lnTo>
                        <a:pt x="44421" y="10468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5" name="Google Shape;785;p76"/>
                <p:cNvSpPr/>
                <p:nvPr/>
              </p:nvSpPr>
              <p:spPr>
                <a:xfrm>
                  <a:off x="2429454" y="563495"/>
                  <a:ext cx="133773" cy="182146"/>
                </a:xfrm>
                <a:custGeom>
                  <a:avLst/>
                  <a:gdLst/>
                  <a:ahLst/>
                  <a:cxnLst/>
                  <a:rect l="l" t="t" r="r" b="b"/>
                  <a:pathLst>
                    <a:path w="133773" h="182146" extrusionOk="0">
                      <a:moveTo>
                        <a:pt x="133239" y="166032"/>
                      </a:moveTo>
                      <a:cubicBezTo>
                        <a:pt x="118704" y="175814"/>
                        <a:pt x="97806" y="182146"/>
                        <a:pt x="74818" y="182146"/>
                      </a:cubicBezTo>
                      <a:cubicBezTo>
                        <a:pt x="28566" y="182146"/>
                        <a:pt x="0" y="152810"/>
                        <a:pt x="0" y="91466"/>
                      </a:cubicBezTo>
                      <a:cubicBezTo>
                        <a:pt x="0" y="23012"/>
                        <a:pt x="39660" y="0"/>
                        <a:pt x="74818" y="0"/>
                      </a:cubicBezTo>
                      <a:cubicBezTo>
                        <a:pt x="92793" y="0"/>
                        <a:pt x="115797" y="5562"/>
                        <a:pt x="133773" y="28551"/>
                      </a:cubicBezTo>
                      <a:lnTo>
                        <a:pt x="118704" y="40453"/>
                      </a:lnTo>
                      <a:cubicBezTo>
                        <a:pt x="107077" y="26712"/>
                        <a:pt x="93328" y="17976"/>
                        <a:pt x="74566" y="17976"/>
                      </a:cubicBezTo>
                      <a:cubicBezTo>
                        <a:pt x="41255" y="17976"/>
                        <a:pt x="21417" y="45207"/>
                        <a:pt x="21417" y="89620"/>
                      </a:cubicBezTo>
                      <a:cubicBezTo>
                        <a:pt x="21417" y="137222"/>
                        <a:pt x="38340" y="164972"/>
                        <a:pt x="76672" y="164972"/>
                      </a:cubicBezTo>
                      <a:cubicBezTo>
                        <a:pt x="90421" y="164972"/>
                        <a:pt x="106008" y="160211"/>
                        <a:pt x="112356" y="155709"/>
                      </a:cubicBezTo>
                      <a:lnTo>
                        <a:pt x="112356" y="103384"/>
                      </a:lnTo>
                      <a:lnTo>
                        <a:pt x="72437" y="103384"/>
                      </a:lnTo>
                      <a:lnTo>
                        <a:pt x="72437" y="85393"/>
                      </a:lnTo>
                      <a:lnTo>
                        <a:pt x="133247" y="85393"/>
                      </a:lnTo>
                      <a:lnTo>
                        <a:pt x="133247" y="166032"/>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6" name="Google Shape;786;p76"/>
                <p:cNvSpPr/>
                <p:nvPr/>
              </p:nvSpPr>
              <p:spPr>
                <a:xfrm>
                  <a:off x="2598455" y="566677"/>
                  <a:ext cx="100194" cy="175797"/>
                </a:xfrm>
                <a:custGeom>
                  <a:avLst/>
                  <a:gdLst/>
                  <a:ahLst/>
                  <a:cxnLst/>
                  <a:rect l="l" t="t" r="r" b="b"/>
                  <a:pathLst>
                    <a:path w="100194" h="175797" extrusionOk="0">
                      <a:moveTo>
                        <a:pt x="0" y="0"/>
                      </a:moveTo>
                      <a:lnTo>
                        <a:pt x="98340" y="0"/>
                      </a:lnTo>
                      <a:lnTo>
                        <a:pt x="98340" y="17976"/>
                      </a:lnTo>
                      <a:lnTo>
                        <a:pt x="20891" y="17976"/>
                      </a:lnTo>
                      <a:lnTo>
                        <a:pt x="20891" y="77198"/>
                      </a:lnTo>
                      <a:lnTo>
                        <a:pt x="87506" y="77198"/>
                      </a:lnTo>
                      <a:lnTo>
                        <a:pt x="87506" y="95166"/>
                      </a:lnTo>
                      <a:lnTo>
                        <a:pt x="20891" y="95166"/>
                      </a:lnTo>
                      <a:lnTo>
                        <a:pt x="20891" y="157822"/>
                      </a:lnTo>
                      <a:lnTo>
                        <a:pt x="100194" y="157822"/>
                      </a:lnTo>
                      <a:lnTo>
                        <a:pt x="100194" y="175798"/>
                      </a:lnTo>
                      <a:lnTo>
                        <a:pt x="8" y="175798"/>
                      </a:lnTo>
                      <a:lnTo>
                        <a:pt x="8"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7" name="Google Shape;787;p76"/>
                <p:cNvSpPr/>
                <p:nvPr/>
              </p:nvSpPr>
              <p:spPr>
                <a:xfrm>
                  <a:off x="2132924" y="566677"/>
                  <a:ext cx="121972" cy="175805"/>
                </a:xfrm>
                <a:custGeom>
                  <a:avLst/>
                  <a:gdLst/>
                  <a:ahLst/>
                  <a:cxnLst/>
                  <a:rect l="l" t="t" r="r" b="b"/>
                  <a:pathLst>
                    <a:path w="121972" h="175805" extrusionOk="0">
                      <a:moveTo>
                        <a:pt x="96934" y="120645"/>
                      </a:moveTo>
                      <a:cubicBezTo>
                        <a:pt x="92935" y="111806"/>
                        <a:pt x="90390" y="107336"/>
                        <a:pt x="84866" y="104563"/>
                      </a:cubicBezTo>
                      <a:cubicBezTo>
                        <a:pt x="104256" y="95928"/>
                        <a:pt x="116316" y="78636"/>
                        <a:pt x="116316" y="52340"/>
                      </a:cubicBezTo>
                      <a:cubicBezTo>
                        <a:pt x="116316" y="17968"/>
                        <a:pt x="94106" y="0"/>
                        <a:pt x="57094" y="0"/>
                      </a:cubicBezTo>
                      <a:lnTo>
                        <a:pt x="0" y="0"/>
                      </a:lnTo>
                      <a:lnTo>
                        <a:pt x="0" y="175806"/>
                      </a:lnTo>
                      <a:lnTo>
                        <a:pt x="20883" y="175806"/>
                      </a:lnTo>
                      <a:lnTo>
                        <a:pt x="20883" y="111029"/>
                      </a:lnTo>
                      <a:lnTo>
                        <a:pt x="51028" y="111029"/>
                      </a:lnTo>
                      <a:cubicBezTo>
                        <a:pt x="53173" y="111029"/>
                        <a:pt x="55279" y="110958"/>
                        <a:pt x="57345" y="110824"/>
                      </a:cubicBezTo>
                      <a:lnTo>
                        <a:pt x="57046" y="110934"/>
                      </a:lnTo>
                      <a:cubicBezTo>
                        <a:pt x="67881" y="110934"/>
                        <a:pt x="72893" y="118013"/>
                        <a:pt x="77387" y="127520"/>
                      </a:cubicBezTo>
                      <a:lnTo>
                        <a:pt x="99762" y="175743"/>
                      </a:lnTo>
                      <a:lnTo>
                        <a:pt x="121973" y="175743"/>
                      </a:lnTo>
                      <a:lnTo>
                        <a:pt x="96934" y="120645"/>
                      </a:lnTo>
                      <a:close/>
                      <a:moveTo>
                        <a:pt x="47304" y="94106"/>
                      </a:moveTo>
                      <a:lnTo>
                        <a:pt x="20867" y="94106"/>
                      </a:lnTo>
                      <a:lnTo>
                        <a:pt x="20867" y="17182"/>
                      </a:lnTo>
                      <a:lnTo>
                        <a:pt x="43871" y="17182"/>
                      </a:lnTo>
                      <a:cubicBezTo>
                        <a:pt x="73742" y="17182"/>
                        <a:pt x="94891" y="20616"/>
                        <a:pt x="94891" y="55506"/>
                      </a:cubicBezTo>
                      <a:cubicBezTo>
                        <a:pt x="94891" y="83798"/>
                        <a:pt x="75329" y="94106"/>
                        <a:pt x="47304" y="9410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8" name="Google Shape;788;p76"/>
                <p:cNvSpPr/>
                <p:nvPr/>
              </p:nvSpPr>
              <p:spPr>
                <a:xfrm>
                  <a:off x="1365183" y="566574"/>
                  <a:ext cx="139885" cy="175805"/>
                </a:xfrm>
                <a:custGeom>
                  <a:avLst/>
                  <a:gdLst/>
                  <a:ahLst/>
                  <a:cxnLst/>
                  <a:rect l="l" t="t" r="r" b="b"/>
                  <a:pathLst>
                    <a:path w="139885" h="175805" extrusionOk="0">
                      <a:moveTo>
                        <a:pt x="115860" y="120127"/>
                      </a:moveTo>
                      <a:cubicBezTo>
                        <a:pt x="113228" y="113818"/>
                        <a:pt x="109041" y="108837"/>
                        <a:pt x="104335" y="106440"/>
                      </a:cubicBezTo>
                      <a:cubicBezTo>
                        <a:pt x="121030" y="96423"/>
                        <a:pt x="131134" y="79555"/>
                        <a:pt x="131134" y="55789"/>
                      </a:cubicBezTo>
                      <a:cubicBezTo>
                        <a:pt x="131134" y="19304"/>
                        <a:pt x="106008" y="0"/>
                        <a:pt x="64510" y="0"/>
                      </a:cubicBezTo>
                      <a:lnTo>
                        <a:pt x="0" y="0"/>
                      </a:lnTo>
                      <a:lnTo>
                        <a:pt x="0" y="175806"/>
                      </a:lnTo>
                      <a:lnTo>
                        <a:pt x="45466" y="175806"/>
                      </a:lnTo>
                      <a:lnTo>
                        <a:pt x="45466" y="117385"/>
                      </a:lnTo>
                      <a:lnTo>
                        <a:pt x="57172" y="117385"/>
                      </a:lnTo>
                      <a:cubicBezTo>
                        <a:pt x="63277" y="117809"/>
                        <a:pt x="67181" y="121171"/>
                        <a:pt x="69907" y="127339"/>
                      </a:cubicBezTo>
                      <a:lnTo>
                        <a:pt x="91238" y="175664"/>
                      </a:lnTo>
                      <a:lnTo>
                        <a:pt x="139886" y="175664"/>
                      </a:lnTo>
                      <a:lnTo>
                        <a:pt x="115860" y="120127"/>
                      </a:lnTo>
                      <a:close/>
                      <a:moveTo>
                        <a:pt x="45474" y="82211"/>
                      </a:moveTo>
                      <a:lnTo>
                        <a:pt x="45474" y="35677"/>
                      </a:lnTo>
                      <a:lnTo>
                        <a:pt x="58162" y="35677"/>
                      </a:lnTo>
                      <a:cubicBezTo>
                        <a:pt x="74826" y="35677"/>
                        <a:pt x="84340" y="40705"/>
                        <a:pt x="84340" y="58681"/>
                      </a:cubicBezTo>
                      <a:cubicBezTo>
                        <a:pt x="84340" y="76923"/>
                        <a:pt x="73246" y="82211"/>
                        <a:pt x="55789" y="82211"/>
                      </a:cubicBezTo>
                      <a:lnTo>
                        <a:pt x="45474" y="82211"/>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789" name="Google Shape;789;p76"/>
              <p:cNvSpPr/>
              <p:nvPr/>
            </p:nvSpPr>
            <p:spPr>
              <a:xfrm>
                <a:off x="2711472" y="561444"/>
                <a:ext cx="46510" cy="47398"/>
              </a:xfrm>
              <a:custGeom>
                <a:avLst/>
                <a:gdLst/>
                <a:ahLst/>
                <a:cxnLst/>
                <a:rect l="l" t="t" r="r" b="b"/>
                <a:pathLst>
                  <a:path w="46510" h="47398" extrusionOk="0">
                    <a:moveTo>
                      <a:pt x="23318" y="47399"/>
                    </a:moveTo>
                    <a:cubicBezTo>
                      <a:pt x="9695" y="47399"/>
                      <a:pt x="0" y="37193"/>
                      <a:pt x="0" y="23703"/>
                    </a:cubicBezTo>
                    <a:cubicBezTo>
                      <a:pt x="0" y="9444"/>
                      <a:pt x="10771" y="0"/>
                      <a:pt x="23318" y="0"/>
                    </a:cubicBezTo>
                    <a:cubicBezTo>
                      <a:pt x="35739" y="0"/>
                      <a:pt x="46511" y="9444"/>
                      <a:pt x="46511" y="23703"/>
                    </a:cubicBezTo>
                    <a:cubicBezTo>
                      <a:pt x="46511" y="37955"/>
                      <a:pt x="35739" y="47399"/>
                      <a:pt x="23318" y="47399"/>
                    </a:cubicBezTo>
                    <a:close/>
                    <a:moveTo>
                      <a:pt x="23318" y="4117"/>
                    </a:moveTo>
                    <a:cubicBezTo>
                      <a:pt x="13050" y="4117"/>
                      <a:pt x="5067" y="12162"/>
                      <a:pt x="5067" y="23695"/>
                    </a:cubicBezTo>
                    <a:cubicBezTo>
                      <a:pt x="5067" y="34467"/>
                      <a:pt x="12036" y="43274"/>
                      <a:pt x="23318" y="43274"/>
                    </a:cubicBezTo>
                    <a:cubicBezTo>
                      <a:pt x="33453" y="43274"/>
                      <a:pt x="41443" y="35284"/>
                      <a:pt x="41443" y="23695"/>
                    </a:cubicBezTo>
                    <a:cubicBezTo>
                      <a:pt x="41443" y="12162"/>
                      <a:pt x="33453" y="4117"/>
                      <a:pt x="23318" y="4117"/>
                    </a:cubicBezTo>
                    <a:close/>
                    <a:moveTo>
                      <a:pt x="18628" y="37256"/>
                    </a:moveTo>
                    <a:lnTo>
                      <a:pt x="14315" y="37256"/>
                    </a:lnTo>
                    <a:lnTo>
                      <a:pt x="14315" y="11023"/>
                    </a:lnTo>
                    <a:lnTo>
                      <a:pt x="24261" y="11023"/>
                    </a:lnTo>
                    <a:cubicBezTo>
                      <a:pt x="30601" y="11023"/>
                      <a:pt x="33830" y="13238"/>
                      <a:pt x="33830" y="18565"/>
                    </a:cubicBezTo>
                    <a:cubicBezTo>
                      <a:pt x="33830" y="23318"/>
                      <a:pt x="30915" y="25282"/>
                      <a:pt x="26987" y="25722"/>
                    </a:cubicBezTo>
                    <a:lnTo>
                      <a:pt x="34333" y="37256"/>
                    </a:lnTo>
                    <a:lnTo>
                      <a:pt x="29454" y="37256"/>
                    </a:lnTo>
                    <a:lnTo>
                      <a:pt x="22674" y="26037"/>
                    </a:lnTo>
                    <a:lnTo>
                      <a:pt x="18620" y="26037"/>
                    </a:lnTo>
                    <a:lnTo>
                      <a:pt x="18620" y="37256"/>
                    </a:lnTo>
                    <a:close/>
                    <a:moveTo>
                      <a:pt x="23444" y="22368"/>
                    </a:moveTo>
                    <a:cubicBezTo>
                      <a:pt x="26673" y="22368"/>
                      <a:pt x="29533" y="22045"/>
                      <a:pt x="29533" y="18251"/>
                    </a:cubicBezTo>
                    <a:cubicBezTo>
                      <a:pt x="29533" y="15085"/>
                      <a:pt x="26421" y="14700"/>
                      <a:pt x="23829" y="14700"/>
                    </a:cubicBezTo>
                    <a:lnTo>
                      <a:pt x="18636" y="14700"/>
                    </a:lnTo>
                    <a:lnTo>
                      <a:pt x="18636" y="22368"/>
                    </a:lnTo>
                    <a:lnTo>
                      <a:pt x="23444" y="2236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spTree>
    <p:extLst>
      <p:ext uri="{BB962C8B-B14F-4D97-AF65-F5344CB8AC3E}">
        <p14:creationId xmlns:p14="http://schemas.microsoft.com/office/powerpoint/2010/main" val="693115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Purple Title">
  <p:cSld name="Purple Title">
    <p:bg>
      <p:bgPr>
        <a:gradFill>
          <a:gsLst>
            <a:gs pos="0">
              <a:schemeClr val="accent3"/>
            </a:gs>
            <a:gs pos="71000">
              <a:srgbClr val="4C2275"/>
            </a:gs>
            <a:gs pos="100000">
              <a:srgbClr val="33164E"/>
            </a:gs>
          </a:gsLst>
          <a:lin ang="2700006" scaled="0"/>
        </a:gradFill>
        <a:effectLst/>
      </p:bgPr>
    </p:bg>
    <p:spTree>
      <p:nvGrpSpPr>
        <p:cNvPr id="1" name="Shape 790"/>
        <p:cNvGrpSpPr/>
        <p:nvPr/>
      </p:nvGrpSpPr>
      <p:grpSpPr>
        <a:xfrm>
          <a:off x="0" y="0"/>
          <a:ext cx="0" cy="0"/>
          <a:chOff x="0" y="0"/>
          <a:chExt cx="0" cy="0"/>
        </a:xfrm>
      </p:grpSpPr>
      <p:sp>
        <p:nvSpPr>
          <p:cNvPr id="791" name="Google Shape;791;p77"/>
          <p:cNvSpPr txBox="1">
            <a:spLocks noGrp="1"/>
          </p:cNvSpPr>
          <p:nvPr>
            <p:ph type="body" idx="1"/>
          </p:nvPr>
        </p:nvSpPr>
        <p:spPr>
          <a:xfrm>
            <a:off x="431637" y="4394885"/>
            <a:ext cx="7055100" cy="961800"/>
          </a:xfrm>
          <a:prstGeom prst="rect">
            <a:avLst/>
          </a:prstGeom>
          <a:noFill/>
          <a:ln>
            <a:noFill/>
          </a:ln>
        </p:spPr>
        <p:txBody>
          <a:bodyPr spcFirstLastPara="1" wrap="square" lIns="0" tIns="0" rIns="0" bIns="0" anchor="t" anchorCtr="0">
            <a:noAutofit/>
          </a:bodyPr>
          <a:lstStyle>
            <a:lvl1pPr marL="457200" lvl="0" indent="-361950" algn="l" rtl="0">
              <a:lnSpc>
                <a:spcPct val="107000"/>
              </a:lnSpc>
              <a:spcBef>
                <a:spcPts val="0"/>
              </a:spcBef>
              <a:spcAft>
                <a:spcPts val="0"/>
              </a:spcAft>
              <a:buSzPts val="2100"/>
              <a:buFont typeface="Helvetica Neue"/>
              <a:buChar char="​"/>
              <a:defRPr sz="2100" b="1">
                <a:solidFill>
                  <a:schemeClr val="lt1"/>
                </a:solidFill>
              </a:defRPr>
            </a:lvl1pPr>
            <a:lvl2pPr marL="914400" lvl="1" indent="-228600" algn="l" rtl="0">
              <a:lnSpc>
                <a:spcPct val="96000"/>
              </a:lnSpc>
              <a:spcBef>
                <a:spcPts val="600"/>
              </a:spcBef>
              <a:spcAft>
                <a:spcPts val="0"/>
              </a:spcAft>
              <a:buSzPts val="1800"/>
              <a:buFont typeface="Helvetica Neue"/>
              <a:buNone/>
              <a:defRPr sz="1800">
                <a:solidFill>
                  <a:srgbClr val="C19EE3"/>
                </a:solidFill>
              </a:defRPr>
            </a:lvl2pPr>
            <a:lvl3pPr marL="1371600" lvl="2" indent="-342900" algn="l" rtl="0">
              <a:lnSpc>
                <a:spcPct val="98000"/>
              </a:lnSpc>
              <a:spcBef>
                <a:spcPts val="0"/>
              </a:spcBef>
              <a:spcAft>
                <a:spcPts val="0"/>
              </a:spcAft>
              <a:buSzPts val="1800"/>
              <a:buFont typeface="Helvetica Neue"/>
              <a:buChar char="​"/>
              <a:defRPr sz="1800">
                <a:solidFill>
                  <a:schemeClr val="lt1"/>
                </a:solidFill>
              </a:defRPr>
            </a:lvl3pPr>
            <a:lvl4pPr marL="1828800" lvl="3" indent="-342900" algn="l" rtl="0">
              <a:lnSpc>
                <a:spcPct val="98000"/>
              </a:lnSpc>
              <a:spcBef>
                <a:spcPts val="0"/>
              </a:spcBef>
              <a:spcAft>
                <a:spcPts val="0"/>
              </a:spcAft>
              <a:buSzPts val="1800"/>
              <a:buFont typeface="Helvetica Neue"/>
              <a:buChar char="​"/>
              <a:defRPr sz="1800">
                <a:solidFill>
                  <a:schemeClr val="lt1"/>
                </a:solidFill>
              </a:defRPr>
            </a:lvl4pPr>
            <a:lvl5pPr marL="2286000" lvl="4" indent="-342900" algn="l" rtl="0">
              <a:lnSpc>
                <a:spcPct val="98000"/>
              </a:lnSpc>
              <a:spcBef>
                <a:spcPts val="0"/>
              </a:spcBef>
              <a:spcAft>
                <a:spcPts val="0"/>
              </a:spcAft>
              <a:buSzPts val="1800"/>
              <a:buChar char="​"/>
              <a:defRPr sz="1800">
                <a:solidFill>
                  <a:schemeClr val="lt1"/>
                </a:solidFill>
              </a:defRPr>
            </a:lvl5pPr>
            <a:lvl6pPr marL="2743200" lvl="5" indent="-342900" algn="l" rtl="0">
              <a:lnSpc>
                <a:spcPct val="98000"/>
              </a:lnSpc>
              <a:spcBef>
                <a:spcPts val="0"/>
              </a:spcBef>
              <a:spcAft>
                <a:spcPts val="0"/>
              </a:spcAft>
              <a:buClr>
                <a:schemeClr val="lt1"/>
              </a:buClr>
              <a:buSzPts val="1800"/>
              <a:buChar char="​"/>
              <a:defRPr sz="1800">
                <a:solidFill>
                  <a:schemeClr val="lt1"/>
                </a:solidFill>
              </a:defRPr>
            </a:lvl6pPr>
            <a:lvl7pPr marL="3200400" lvl="6" indent="-342900" algn="l" rtl="0">
              <a:lnSpc>
                <a:spcPct val="98000"/>
              </a:lnSpc>
              <a:spcBef>
                <a:spcPts val="0"/>
              </a:spcBef>
              <a:spcAft>
                <a:spcPts val="0"/>
              </a:spcAft>
              <a:buClr>
                <a:schemeClr val="lt1"/>
              </a:buClr>
              <a:buSzPts val="1800"/>
              <a:buChar char="​"/>
              <a:defRPr sz="1800">
                <a:solidFill>
                  <a:schemeClr val="lt1"/>
                </a:solidFill>
              </a:defRPr>
            </a:lvl7pPr>
            <a:lvl8pPr marL="3657600" lvl="7" indent="-342900" algn="l" rtl="0">
              <a:lnSpc>
                <a:spcPct val="98000"/>
              </a:lnSpc>
              <a:spcBef>
                <a:spcPts val="0"/>
              </a:spcBef>
              <a:spcAft>
                <a:spcPts val="0"/>
              </a:spcAft>
              <a:buClr>
                <a:schemeClr val="lt1"/>
              </a:buClr>
              <a:buSzPts val="1800"/>
              <a:buChar char="​"/>
              <a:defRPr sz="1800">
                <a:solidFill>
                  <a:schemeClr val="lt1"/>
                </a:solidFill>
              </a:defRPr>
            </a:lvl8pPr>
            <a:lvl9pPr marL="4114800" lvl="8" indent="-228600" algn="l" rtl="0">
              <a:lnSpc>
                <a:spcPct val="98000"/>
              </a:lnSpc>
              <a:spcBef>
                <a:spcPts val="0"/>
              </a:spcBef>
              <a:spcAft>
                <a:spcPts val="0"/>
              </a:spcAft>
              <a:buClr>
                <a:schemeClr val="lt1"/>
              </a:buClr>
              <a:buSzPts val="1800"/>
              <a:buNone/>
              <a:defRPr sz="1800">
                <a:solidFill>
                  <a:schemeClr val="lt1"/>
                </a:solidFill>
              </a:defRPr>
            </a:lvl9pPr>
          </a:lstStyle>
          <a:p>
            <a:endParaRPr/>
          </a:p>
        </p:txBody>
      </p:sp>
      <p:sp>
        <p:nvSpPr>
          <p:cNvPr id="792" name="Google Shape;792;p77"/>
          <p:cNvSpPr txBox="1">
            <a:spLocks noGrp="1"/>
          </p:cNvSpPr>
          <p:nvPr>
            <p:ph type="body" idx="2"/>
          </p:nvPr>
        </p:nvSpPr>
        <p:spPr>
          <a:xfrm>
            <a:off x="3352275" y="6227544"/>
            <a:ext cx="1904100" cy="226800"/>
          </a:xfrm>
          <a:prstGeom prst="rect">
            <a:avLst/>
          </a:prstGeom>
          <a:noFill/>
          <a:ln>
            <a:noFill/>
          </a:ln>
        </p:spPr>
        <p:txBody>
          <a:bodyPr spcFirstLastPara="1" wrap="square" lIns="0" tIns="0" rIns="0" bIns="0" anchor="t" anchorCtr="0">
            <a:noAutofit/>
          </a:bodyPr>
          <a:lstStyle>
            <a:lvl1pPr marL="457200" lvl="0" indent="-228600" algn="l" rtl="0">
              <a:lnSpc>
                <a:spcPct val="87000"/>
              </a:lnSpc>
              <a:spcBef>
                <a:spcPts val="0"/>
              </a:spcBef>
              <a:spcAft>
                <a:spcPts val="0"/>
              </a:spcAft>
              <a:buSzPts val="1600"/>
              <a:buNone/>
              <a:defRPr sz="1600" b="0">
                <a:solidFill>
                  <a:schemeClr val="lt1"/>
                </a:solidFill>
                <a:latin typeface="Space Mono"/>
                <a:ea typeface="Space Mono"/>
                <a:cs typeface="Space Mono"/>
                <a:sym typeface="Space Mono"/>
              </a:defRPr>
            </a:lvl1pPr>
            <a:lvl2pPr marL="914400" lvl="1" indent="-228600" algn="r" rtl="0">
              <a:lnSpc>
                <a:spcPct val="90000"/>
              </a:lnSpc>
              <a:spcBef>
                <a:spcPts val="0"/>
              </a:spcBef>
              <a:spcAft>
                <a:spcPts val="0"/>
              </a:spcAft>
              <a:buSzPts val="1600"/>
              <a:buNone/>
              <a:defRPr sz="1600">
                <a:solidFill>
                  <a:schemeClr val="lt1"/>
                </a:solidFill>
              </a:defRPr>
            </a:lvl2pPr>
            <a:lvl3pPr marL="1371600" lvl="2" indent="-228600" algn="r" rtl="0">
              <a:lnSpc>
                <a:spcPct val="90000"/>
              </a:lnSpc>
              <a:spcBef>
                <a:spcPts val="0"/>
              </a:spcBef>
              <a:spcAft>
                <a:spcPts val="0"/>
              </a:spcAft>
              <a:buSzPts val="1600"/>
              <a:buNone/>
              <a:defRPr sz="1600">
                <a:solidFill>
                  <a:schemeClr val="lt1"/>
                </a:solidFill>
              </a:defRPr>
            </a:lvl3pPr>
            <a:lvl4pPr marL="1828800" lvl="3" indent="-228600" algn="r" rtl="0">
              <a:lnSpc>
                <a:spcPct val="90000"/>
              </a:lnSpc>
              <a:spcBef>
                <a:spcPts val="0"/>
              </a:spcBef>
              <a:spcAft>
                <a:spcPts val="0"/>
              </a:spcAft>
              <a:buSzPts val="1600"/>
              <a:buNone/>
              <a:defRPr sz="1600">
                <a:solidFill>
                  <a:schemeClr val="lt1"/>
                </a:solidFill>
              </a:defRPr>
            </a:lvl4pPr>
            <a:lvl5pPr marL="2286000" lvl="4" indent="-228600" algn="r" rtl="0">
              <a:lnSpc>
                <a:spcPct val="90000"/>
              </a:lnSpc>
              <a:spcBef>
                <a:spcPts val="0"/>
              </a:spcBef>
              <a:spcAft>
                <a:spcPts val="0"/>
              </a:spcAft>
              <a:buSzPts val="1600"/>
              <a:buNone/>
              <a:defRPr sz="1600">
                <a:solidFill>
                  <a:schemeClr val="lt1"/>
                </a:solidFill>
              </a:defRPr>
            </a:lvl5pPr>
            <a:lvl6pPr marL="2743200" lvl="5" indent="-342900" algn="l" rtl="0">
              <a:lnSpc>
                <a:spcPct val="96000"/>
              </a:lnSpc>
              <a:spcBef>
                <a:spcPts val="0"/>
              </a:spcBef>
              <a:spcAft>
                <a:spcPts val="0"/>
              </a:spcAft>
              <a:buClr>
                <a:schemeClr val="dk1"/>
              </a:buClr>
              <a:buSzPts val="1800"/>
              <a:buChar char="​"/>
              <a:defRPr/>
            </a:lvl6pPr>
            <a:lvl7pPr marL="3200400" lvl="6" indent="-342900" algn="l" rtl="0">
              <a:lnSpc>
                <a:spcPct val="107000"/>
              </a:lnSpc>
              <a:spcBef>
                <a:spcPts val="1200"/>
              </a:spcBef>
              <a:spcAft>
                <a:spcPts val="0"/>
              </a:spcAft>
              <a:buClr>
                <a:schemeClr val="dk1"/>
              </a:buClr>
              <a:buSzPts val="1800"/>
              <a:buChar char="​"/>
              <a:defRPr/>
            </a:lvl7pPr>
            <a:lvl8pPr marL="3657600" lvl="7" indent="-342900" algn="l" rtl="0">
              <a:lnSpc>
                <a:spcPct val="87000"/>
              </a:lnSpc>
              <a:spcBef>
                <a:spcPts val="1800"/>
              </a:spcBef>
              <a:spcAft>
                <a:spcPts val="0"/>
              </a:spcAft>
              <a:buClr>
                <a:schemeClr val="dk1"/>
              </a:buClr>
              <a:buSzPts val="1800"/>
              <a:buChar char="​"/>
              <a:defRPr/>
            </a:lvl8pPr>
            <a:lvl9pPr marL="4114800" lvl="8" indent="-228600" algn="l" rtl="0">
              <a:lnSpc>
                <a:spcPct val="87000"/>
              </a:lnSpc>
              <a:spcBef>
                <a:spcPts val="1800"/>
              </a:spcBef>
              <a:spcAft>
                <a:spcPts val="0"/>
              </a:spcAft>
              <a:buClr>
                <a:schemeClr val="dk1"/>
              </a:buClr>
              <a:buSzPts val="1800"/>
              <a:buNone/>
              <a:defRPr/>
            </a:lvl9pPr>
          </a:lstStyle>
          <a:p>
            <a:endParaRPr/>
          </a:p>
        </p:txBody>
      </p:sp>
      <p:sp>
        <p:nvSpPr>
          <p:cNvPr id="793" name="Google Shape;793;p77"/>
          <p:cNvSpPr txBox="1">
            <a:spLocks noGrp="1"/>
          </p:cNvSpPr>
          <p:nvPr>
            <p:ph type="body" idx="3"/>
          </p:nvPr>
        </p:nvSpPr>
        <p:spPr>
          <a:xfrm>
            <a:off x="491019" y="6227544"/>
            <a:ext cx="1882200" cy="228600"/>
          </a:xfrm>
          <a:prstGeom prst="rect">
            <a:avLst/>
          </a:prstGeom>
          <a:noFill/>
          <a:ln>
            <a:noFill/>
          </a:ln>
        </p:spPr>
        <p:txBody>
          <a:bodyPr spcFirstLastPara="1" wrap="square" lIns="0" tIns="0" rIns="0" bIns="0" anchor="t" anchorCtr="0">
            <a:noAutofit/>
          </a:bodyPr>
          <a:lstStyle>
            <a:lvl1pPr marL="457200" lvl="0" indent="-228600" algn="l" rtl="0">
              <a:lnSpc>
                <a:spcPct val="87000"/>
              </a:lnSpc>
              <a:spcBef>
                <a:spcPts val="0"/>
              </a:spcBef>
              <a:spcAft>
                <a:spcPts val="0"/>
              </a:spcAft>
              <a:buSzPts val="1600"/>
              <a:buNone/>
              <a:defRPr sz="1600">
                <a:solidFill>
                  <a:schemeClr val="lt1"/>
                </a:solidFill>
                <a:latin typeface="Space Mono"/>
                <a:ea typeface="Space Mono"/>
                <a:cs typeface="Space Mono"/>
                <a:sym typeface="Space Mono"/>
              </a:defRPr>
            </a:lvl1pPr>
            <a:lvl2pPr marL="914400" lvl="1" indent="-228600" algn="l" rtl="0">
              <a:lnSpc>
                <a:spcPct val="98000"/>
              </a:lnSpc>
              <a:spcBef>
                <a:spcPts val="0"/>
              </a:spcBef>
              <a:spcAft>
                <a:spcPts val="0"/>
              </a:spcAft>
              <a:buSzPts val="1600"/>
              <a:buNone/>
              <a:defRPr sz="1600">
                <a:solidFill>
                  <a:schemeClr val="lt1"/>
                </a:solidFill>
              </a:defRPr>
            </a:lvl2pPr>
            <a:lvl3pPr marL="1371600" lvl="2" indent="-228600" algn="l" rtl="0">
              <a:lnSpc>
                <a:spcPct val="98000"/>
              </a:lnSpc>
              <a:spcBef>
                <a:spcPts val="0"/>
              </a:spcBef>
              <a:spcAft>
                <a:spcPts val="0"/>
              </a:spcAft>
              <a:buSzPts val="1600"/>
              <a:buNone/>
              <a:defRPr sz="1600">
                <a:solidFill>
                  <a:schemeClr val="lt1"/>
                </a:solidFill>
              </a:defRPr>
            </a:lvl3pPr>
            <a:lvl4pPr marL="1828800" lvl="3" indent="-228600" algn="l" rtl="0">
              <a:lnSpc>
                <a:spcPct val="98000"/>
              </a:lnSpc>
              <a:spcBef>
                <a:spcPts val="0"/>
              </a:spcBef>
              <a:spcAft>
                <a:spcPts val="0"/>
              </a:spcAft>
              <a:buSzPts val="1600"/>
              <a:buNone/>
              <a:defRPr sz="1600">
                <a:solidFill>
                  <a:schemeClr val="lt1"/>
                </a:solidFill>
              </a:defRPr>
            </a:lvl4pPr>
            <a:lvl5pPr marL="2286000" lvl="4" indent="-228600" algn="l" rtl="0">
              <a:lnSpc>
                <a:spcPct val="98000"/>
              </a:lnSpc>
              <a:spcBef>
                <a:spcPts val="0"/>
              </a:spcBef>
              <a:spcAft>
                <a:spcPts val="0"/>
              </a:spcAft>
              <a:buSzPts val="1600"/>
              <a:buNone/>
              <a:defRPr sz="1600">
                <a:solidFill>
                  <a:schemeClr val="lt1"/>
                </a:solidFill>
              </a:defRPr>
            </a:lvl5pPr>
            <a:lvl6pPr marL="2743200" lvl="5" indent="-342900" algn="l" rtl="0">
              <a:lnSpc>
                <a:spcPct val="96000"/>
              </a:lnSpc>
              <a:spcBef>
                <a:spcPts val="0"/>
              </a:spcBef>
              <a:spcAft>
                <a:spcPts val="0"/>
              </a:spcAft>
              <a:buClr>
                <a:schemeClr val="dk1"/>
              </a:buClr>
              <a:buSzPts val="1800"/>
              <a:buChar char="​"/>
              <a:defRPr/>
            </a:lvl6pPr>
            <a:lvl7pPr marL="3200400" lvl="6" indent="-342900" algn="l" rtl="0">
              <a:lnSpc>
                <a:spcPct val="107000"/>
              </a:lnSpc>
              <a:spcBef>
                <a:spcPts val="1200"/>
              </a:spcBef>
              <a:spcAft>
                <a:spcPts val="0"/>
              </a:spcAft>
              <a:buClr>
                <a:schemeClr val="dk1"/>
              </a:buClr>
              <a:buSzPts val="1800"/>
              <a:buChar char="​"/>
              <a:defRPr/>
            </a:lvl7pPr>
            <a:lvl8pPr marL="3657600" lvl="7" indent="-342900" algn="l" rtl="0">
              <a:lnSpc>
                <a:spcPct val="87000"/>
              </a:lnSpc>
              <a:spcBef>
                <a:spcPts val="1800"/>
              </a:spcBef>
              <a:spcAft>
                <a:spcPts val="0"/>
              </a:spcAft>
              <a:buClr>
                <a:schemeClr val="dk1"/>
              </a:buClr>
              <a:buSzPts val="1800"/>
              <a:buChar char="​"/>
              <a:defRPr/>
            </a:lvl8pPr>
            <a:lvl9pPr marL="4114800" lvl="8" indent="-228600" algn="l" rtl="0">
              <a:lnSpc>
                <a:spcPct val="87000"/>
              </a:lnSpc>
              <a:spcBef>
                <a:spcPts val="1800"/>
              </a:spcBef>
              <a:spcAft>
                <a:spcPts val="0"/>
              </a:spcAft>
              <a:buClr>
                <a:schemeClr val="dk1"/>
              </a:buClr>
              <a:buSzPts val="1800"/>
              <a:buNone/>
              <a:defRPr/>
            </a:lvl9pPr>
          </a:lstStyle>
          <a:p>
            <a:endParaRPr/>
          </a:p>
        </p:txBody>
      </p:sp>
      <p:sp>
        <p:nvSpPr>
          <p:cNvPr id="794" name="Google Shape;794;p77"/>
          <p:cNvSpPr txBox="1">
            <a:spLocks noGrp="1"/>
          </p:cNvSpPr>
          <p:nvPr>
            <p:ph type="title"/>
          </p:nvPr>
        </p:nvSpPr>
        <p:spPr>
          <a:xfrm>
            <a:off x="431637" y="2456690"/>
            <a:ext cx="8000100" cy="1820700"/>
          </a:xfrm>
          <a:prstGeom prst="rect">
            <a:avLst/>
          </a:prstGeom>
          <a:noFill/>
          <a:ln>
            <a:noFill/>
          </a:ln>
        </p:spPr>
        <p:txBody>
          <a:bodyPr spcFirstLastPara="1" wrap="square" lIns="0" tIns="0" rIns="0" bIns="0" anchor="b" anchorCtr="0">
            <a:spAutoFit/>
          </a:bodyPr>
          <a:lstStyle>
            <a:lvl1pPr lvl="0" algn="l" rtl="0">
              <a:lnSpc>
                <a:spcPct val="87000"/>
              </a:lnSpc>
              <a:spcBef>
                <a:spcPts val="0"/>
              </a:spcBef>
              <a:spcAft>
                <a:spcPts val="0"/>
              </a:spcAft>
              <a:buClr>
                <a:schemeClr val="lt1"/>
              </a:buClr>
              <a:buSzPts val="6800"/>
              <a:buFont typeface="Inter ExtraBold"/>
              <a:buNone/>
              <a:defRPr sz="68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795" name="Google Shape;795;p77"/>
          <p:cNvGrpSpPr/>
          <p:nvPr/>
        </p:nvGrpSpPr>
        <p:grpSpPr>
          <a:xfrm>
            <a:off x="495295" y="452553"/>
            <a:ext cx="2262687" cy="397148"/>
            <a:chOff x="495295" y="452553"/>
            <a:chExt cx="2262687" cy="397148"/>
          </a:xfrm>
        </p:grpSpPr>
        <p:sp>
          <p:nvSpPr>
            <p:cNvPr id="796" name="Google Shape;796;p77"/>
            <p:cNvSpPr/>
            <p:nvPr/>
          </p:nvSpPr>
          <p:spPr>
            <a:xfrm>
              <a:off x="495295" y="452553"/>
              <a:ext cx="441055" cy="397148"/>
            </a:xfrm>
            <a:custGeom>
              <a:avLst/>
              <a:gdLst/>
              <a:ahLst/>
              <a:cxnLst/>
              <a:rect l="l" t="t" r="r" b="b"/>
              <a:pathLst>
                <a:path w="441055" h="397148" extrusionOk="0">
                  <a:moveTo>
                    <a:pt x="236007" y="397148"/>
                  </a:moveTo>
                  <a:lnTo>
                    <a:pt x="138508" y="397148"/>
                  </a:lnTo>
                  <a:cubicBezTo>
                    <a:pt x="118379" y="397148"/>
                    <a:pt x="99626" y="386322"/>
                    <a:pt x="89562" y="368912"/>
                  </a:cubicBezTo>
                  <a:lnTo>
                    <a:pt x="7531" y="226842"/>
                  </a:lnTo>
                  <a:cubicBezTo>
                    <a:pt x="-2509" y="209408"/>
                    <a:pt x="-2509" y="187756"/>
                    <a:pt x="7524" y="170346"/>
                  </a:cubicBezTo>
                  <a:lnTo>
                    <a:pt x="89569" y="28260"/>
                  </a:lnTo>
                  <a:cubicBezTo>
                    <a:pt x="99618" y="10826"/>
                    <a:pt x="118379" y="0"/>
                    <a:pt x="138508" y="0"/>
                  </a:cubicBezTo>
                  <a:lnTo>
                    <a:pt x="302544" y="0"/>
                  </a:lnTo>
                  <a:cubicBezTo>
                    <a:pt x="322673" y="0"/>
                    <a:pt x="341427" y="10826"/>
                    <a:pt x="351491" y="28260"/>
                  </a:cubicBezTo>
                  <a:lnTo>
                    <a:pt x="433513" y="170330"/>
                  </a:lnTo>
                  <a:cubicBezTo>
                    <a:pt x="443569" y="187748"/>
                    <a:pt x="443569" y="209408"/>
                    <a:pt x="433513" y="226842"/>
                  </a:cubicBezTo>
                  <a:lnTo>
                    <a:pt x="412300" y="260664"/>
                  </a:lnTo>
                  <a:cubicBezTo>
                    <a:pt x="402425" y="277776"/>
                    <a:pt x="383663" y="288594"/>
                    <a:pt x="363527" y="288594"/>
                  </a:cubicBezTo>
                  <a:lnTo>
                    <a:pt x="265902" y="288594"/>
                  </a:lnTo>
                  <a:lnTo>
                    <a:pt x="319271" y="198519"/>
                  </a:lnTo>
                  <a:lnTo>
                    <a:pt x="269901" y="113040"/>
                  </a:lnTo>
                  <a:lnTo>
                    <a:pt x="171136" y="113040"/>
                  </a:lnTo>
                  <a:lnTo>
                    <a:pt x="121742" y="198582"/>
                  </a:lnTo>
                  <a:lnTo>
                    <a:pt x="236007" y="397148"/>
                  </a:lnTo>
                  <a:lnTo>
                    <a:pt x="236007" y="39714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797" name="Google Shape;797;p77"/>
            <p:cNvGrpSpPr/>
            <p:nvPr/>
          </p:nvGrpSpPr>
          <p:grpSpPr>
            <a:xfrm>
              <a:off x="1036348" y="561444"/>
              <a:ext cx="1721634" cy="184197"/>
              <a:chOff x="1036348" y="561444"/>
              <a:chExt cx="1721634" cy="184197"/>
            </a:xfrm>
          </p:grpSpPr>
          <p:grpSp>
            <p:nvGrpSpPr>
              <p:cNvPr id="798" name="Google Shape;798;p77"/>
              <p:cNvGrpSpPr/>
              <p:nvPr/>
            </p:nvGrpSpPr>
            <p:grpSpPr>
              <a:xfrm>
                <a:off x="1036348" y="563495"/>
                <a:ext cx="1662301" cy="182146"/>
                <a:chOff x="1036348" y="563495"/>
                <a:chExt cx="1662301" cy="182146"/>
              </a:xfrm>
            </p:grpSpPr>
            <p:sp>
              <p:nvSpPr>
                <p:cNvPr id="799" name="Google Shape;799;p77"/>
                <p:cNvSpPr/>
                <p:nvPr/>
              </p:nvSpPr>
              <p:spPr>
                <a:xfrm>
                  <a:off x="1036348" y="566677"/>
                  <a:ext cx="131117" cy="175805"/>
                </a:xfrm>
                <a:custGeom>
                  <a:avLst/>
                  <a:gdLst/>
                  <a:ahLst/>
                  <a:cxnLst/>
                  <a:rect l="l" t="t" r="r" b="b"/>
                  <a:pathLst>
                    <a:path w="131117" h="175805" extrusionOk="0">
                      <a:moveTo>
                        <a:pt x="45466" y="175806"/>
                      </a:moveTo>
                      <a:lnTo>
                        <a:pt x="0" y="175806"/>
                      </a:lnTo>
                      <a:lnTo>
                        <a:pt x="0" y="0"/>
                      </a:lnTo>
                      <a:lnTo>
                        <a:pt x="64502" y="0"/>
                      </a:lnTo>
                      <a:cubicBezTo>
                        <a:pt x="106008" y="0"/>
                        <a:pt x="131118" y="19304"/>
                        <a:pt x="131118" y="55781"/>
                      </a:cubicBezTo>
                      <a:cubicBezTo>
                        <a:pt x="131118" y="96761"/>
                        <a:pt x="101247" y="117377"/>
                        <a:pt x="58955" y="117377"/>
                      </a:cubicBezTo>
                      <a:lnTo>
                        <a:pt x="45474" y="117377"/>
                      </a:lnTo>
                      <a:lnTo>
                        <a:pt x="45474" y="175806"/>
                      </a:lnTo>
                      <a:close/>
                      <a:moveTo>
                        <a:pt x="55774" y="82219"/>
                      </a:moveTo>
                      <a:cubicBezTo>
                        <a:pt x="73215" y="82219"/>
                        <a:pt x="84324" y="76939"/>
                        <a:pt x="84324" y="58688"/>
                      </a:cubicBezTo>
                      <a:cubicBezTo>
                        <a:pt x="84324" y="40713"/>
                        <a:pt x="74802" y="35684"/>
                        <a:pt x="58146" y="35684"/>
                      </a:cubicBezTo>
                      <a:lnTo>
                        <a:pt x="45458" y="35684"/>
                      </a:lnTo>
                      <a:lnTo>
                        <a:pt x="45458" y="82219"/>
                      </a:lnTo>
                      <a:lnTo>
                        <a:pt x="55774" y="82219"/>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0" name="Google Shape;800;p77"/>
                <p:cNvSpPr/>
                <p:nvPr/>
              </p:nvSpPr>
              <p:spPr>
                <a:xfrm>
                  <a:off x="1194123" y="566677"/>
                  <a:ext cx="139312" cy="178964"/>
                </a:xfrm>
                <a:custGeom>
                  <a:avLst/>
                  <a:gdLst/>
                  <a:ahLst/>
                  <a:cxnLst/>
                  <a:rect l="l" t="t" r="r" b="b"/>
                  <a:pathLst>
                    <a:path w="139312" h="178964" extrusionOk="0">
                      <a:moveTo>
                        <a:pt x="45458" y="0"/>
                      </a:moveTo>
                      <a:lnTo>
                        <a:pt x="45458" y="114996"/>
                      </a:lnTo>
                      <a:cubicBezTo>
                        <a:pt x="45458" y="135093"/>
                        <a:pt x="55766" y="141166"/>
                        <a:pt x="70308" y="141166"/>
                      </a:cubicBezTo>
                      <a:cubicBezTo>
                        <a:pt x="84049" y="141166"/>
                        <a:pt x="93838" y="132972"/>
                        <a:pt x="93838" y="116324"/>
                      </a:cubicBezTo>
                      <a:lnTo>
                        <a:pt x="93838" y="0"/>
                      </a:lnTo>
                      <a:lnTo>
                        <a:pt x="139312" y="0"/>
                      </a:lnTo>
                      <a:lnTo>
                        <a:pt x="139312" y="121604"/>
                      </a:lnTo>
                      <a:cubicBezTo>
                        <a:pt x="139312" y="157304"/>
                        <a:pt x="110761" y="178964"/>
                        <a:pt x="69255" y="178964"/>
                      </a:cubicBezTo>
                      <a:cubicBezTo>
                        <a:pt x="23515" y="178964"/>
                        <a:pt x="0" y="160462"/>
                        <a:pt x="0" y="117644"/>
                      </a:cubicBezTo>
                      <a:lnTo>
                        <a:pt x="0" y="0"/>
                      </a:lnTo>
                      <a:lnTo>
                        <a:pt x="45458"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1" name="Google Shape;801;p77"/>
                <p:cNvSpPr/>
                <p:nvPr/>
              </p:nvSpPr>
              <p:spPr>
                <a:xfrm>
                  <a:off x="1527743" y="566677"/>
                  <a:ext cx="116850" cy="175797"/>
                </a:xfrm>
                <a:custGeom>
                  <a:avLst/>
                  <a:gdLst/>
                  <a:ahLst/>
                  <a:cxnLst/>
                  <a:rect l="l" t="t" r="r" b="b"/>
                  <a:pathLst>
                    <a:path w="116850" h="175797" extrusionOk="0">
                      <a:moveTo>
                        <a:pt x="0" y="0"/>
                      </a:moveTo>
                      <a:lnTo>
                        <a:pt x="115004" y="0"/>
                      </a:lnTo>
                      <a:lnTo>
                        <a:pt x="115004" y="39652"/>
                      </a:lnTo>
                      <a:lnTo>
                        <a:pt x="45474" y="39652"/>
                      </a:lnTo>
                      <a:lnTo>
                        <a:pt x="45474" y="66356"/>
                      </a:lnTo>
                      <a:lnTo>
                        <a:pt x="105223" y="66356"/>
                      </a:lnTo>
                      <a:lnTo>
                        <a:pt x="105223" y="106008"/>
                      </a:lnTo>
                      <a:lnTo>
                        <a:pt x="45474" y="106008"/>
                      </a:lnTo>
                      <a:lnTo>
                        <a:pt x="45474" y="136146"/>
                      </a:lnTo>
                      <a:lnTo>
                        <a:pt x="116850" y="136146"/>
                      </a:lnTo>
                      <a:lnTo>
                        <a:pt x="116850" y="175798"/>
                      </a:lnTo>
                      <a:lnTo>
                        <a:pt x="0" y="175798"/>
                      </a:lnTo>
                      <a:lnTo>
                        <a:pt x="0"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2" name="Google Shape;802;p77"/>
                <p:cNvSpPr/>
                <p:nvPr/>
              </p:nvSpPr>
              <p:spPr>
                <a:xfrm>
                  <a:off x="1679783" y="563503"/>
                  <a:ext cx="116583" cy="182138"/>
                </a:xfrm>
                <a:custGeom>
                  <a:avLst/>
                  <a:gdLst/>
                  <a:ahLst/>
                  <a:cxnLst/>
                  <a:rect l="l" t="t" r="r" b="b"/>
                  <a:pathLst>
                    <a:path w="116583" h="182138" extrusionOk="0">
                      <a:moveTo>
                        <a:pt x="8721" y="148842"/>
                      </a:moveTo>
                      <a:cubicBezTo>
                        <a:pt x="16915" y="154389"/>
                        <a:pt x="35692" y="163911"/>
                        <a:pt x="56575" y="163911"/>
                      </a:cubicBezTo>
                      <a:cubicBezTo>
                        <a:pt x="74284" y="163911"/>
                        <a:pt x="93579" y="158349"/>
                        <a:pt x="93579" y="131393"/>
                      </a:cubicBezTo>
                      <a:cubicBezTo>
                        <a:pt x="93579" y="110251"/>
                        <a:pt x="75069" y="103384"/>
                        <a:pt x="53935" y="97555"/>
                      </a:cubicBezTo>
                      <a:cubicBezTo>
                        <a:pt x="28543" y="90688"/>
                        <a:pt x="3700" y="81174"/>
                        <a:pt x="3700" y="48648"/>
                      </a:cubicBezTo>
                      <a:cubicBezTo>
                        <a:pt x="3700" y="19304"/>
                        <a:pt x="26437" y="0"/>
                        <a:pt x="59474" y="0"/>
                      </a:cubicBezTo>
                      <a:cubicBezTo>
                        <a:pt x="83271" y="0"/>
                        <a:pt x="104146" y="11109"/>
                        <a:pt x="116583" y="23530"/>
                      </a:cubicBezTo>
                      <a:lnTo>
                        <a:pt x="104940" y="37539"/>
                      </a:lnTo>
                      <a:cubicBezTo>
                        <a:pt x="91207" y="25659"/>
                        <a:pt x="75863" y="17976"/>
                        <a:pt x="59207" y="17976"/>
                      </a:cubicBezTo>
                      <a:cubicBezTo>
                        <a:pt x="44413" y="17976"/>
                        <a:pt x="25377" y="24332"/>
                        <a:pt x="25377" y="46526"/>
                      </a:cubicBezTo>
                      <a:cubicBezTo>
                        <a:pt x="25377" y="67409"/>
                        <a:pt x="43352" y="73498"/>
                        <a:pt x="66089" y="80372"/>
                      </a:cubicBezTo>
                      <a:cubicBezTo>
                        <a:pt x="90421" y="88033"/>
                        <a:pt x="115255" y="97288"/>
                        <a:pt x="115255" y="130591"/>
                      </a:cubicBezTo>
                      <a:cubicBezTo>
                        <a:pt x="115255" y="163636"/>
                        <a:pt x="93053" y="182138"/>
                        <a:pt x="56049" y="182138"/>
                      </a:cubicBezTo>
                      <a:cubicBezTo>
                        <a:pt x="30656" y="182138"/>
                        <a:pt x="7142" y="171830"/>
                        <a:pt x="0" y="166024"/>
                      </a:cubicBezTo>
                      <a:lnTo>
                        <a:pt x="8721" y="148842"/>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3" name="Google Shape;803;p77"/>
                <p:cNvSpPr/>
                <p:nvPr/>
              </p:nvSpPr>
              <p:spPr>
                <a:xfrm>
                  <a:off x="1816471" y="566677"/>
                  <a:ext cx="126631" cy="175797"/>
                </a:xfrm>
                <a:custGeom>
                  <a:avLst/>
                  <a:gdLst/>
                  <a:ahLst/>
                  <a:cxnLst/>
                  <a:rect l="l" t="t" r="r" b="b"/>
                  <a:pathLst>
                    <a:path w="126631" h="175797" extrusionOk="0">
                      <a:moveTo>
                        <a:pt x="126632" y="0"/>
                      </a:moveTo>
                      <a:lnTo>
                        <a:pt x="126632" y="17976"/>
                      </a:lnTo>
                      <a:lnTo>
                        <a:pt x="73239" y="17976"/>
                      </a:lnTo>
                      <a:lnTo>
                        <a:pt x="73239" y="175798"/>
                      </a:lnTo>
                      <a:lnTo>
                        <a:pt x="52356" y="175798"/>
                      </a:lnTo>
                      <a:lnTo>
                        <a:pt x="52356" y="17976"/>
                      </a:lnTo>
                      <a:lnTo>
                        <a:pt x="0" y="17976"/>
                      </a:lnTo>
                      <a:lnTo>
                        <a:pt x="0" y="0"/>
                      </a:lnTo>
                      <a:lnTo>
                        <a:pt x="126632"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4" name="Google Shape;804;p77"/>
                <p:cNvSpPr/>
                <p:nvPr/>
              </p:nvSpPr>
              <p:spPr>
                <a:xfrm>
                  <a:off x="1954840" y="563495"/>
                  <a:ext cx="146194" cy="182146"/>
                </a:xfrm>
                <a:custGeom>
                  <a:avLst/>
                  <a:gdLst/>
                  <a:ahLst/>
                  <a:cxnLst/>
                  <a:rect l="l" t="t" r="r" b="b"/>
                  <a:pathLst>
                    <a:path w="146194" h="182146" extrusionOk="0">
                      <a:moveTo>
                        <a:pt x="72429" y="182146"/>
                      </a:moveTo>
                      <a:cubicBezTo>
                        <a:pt x="27231" y="182146"/>
                        <a:pt x="0" y="151757"/>
                        <a:pt x="0" y="91466"/>
                      </a:cubicBezTo>
                      <a:cubicBezTo>
                        <a:pt x="0" y="23522"/>
                        <a:pt x="39118" y="0"/>
                        <a:pt x="75085" y="0"/>
                      </a:cubicBezTo>
                      <a:cubicBezTo>
                        <a:pt x="113150" y="0"/>
                        <a:pt x="146194" y="24065"/>
                        <a:pt x="146194" y="91466"/>
                      </a:cubicBezTo>
                      <a:cubicBezTo>
                        <a:pt x="146194" y="152016"/>
                        <a:pt x="117644" y="182146"/>
                        <a:pt x="72429" y="182146"/>
                      </a:cubicBezTo>
                      <a:close/>
                      <a:moveTo>
                        <a:pt x="74551" y="164437"/>
                      </a:moveTo>
                      <a:cubicBezTo>
                        <a:pt x="112883" y="164437"/>
                        <a:pt x="124793" y="128219"/>
                        <a:pt x="124793" y="92275"/>
                      </a:cubicBezTo>
                      <a:cubicBezTo>
                        <a:pt x="124793" y="61077"/>
                        <a:pt x="114478" y="17984"/>
                        <a:pt x="74284" y="17984"/>
                      </a:cubicBezTo>
                      <a:cubicBezTo>
                        <a:pt x="35700" y="17984"/>
                        <a:pt x="21409" y="54729"/>
                        <a:pt x="21409" y="90696"/>
                      </a:cubicBezTo>
                      <a:cubicBezTo>
                        <a:pt x="21409" y="125579"/>
                        <a:pt x="30923" y="164437"/>
                        <a:pt x="74551" y="16443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5" name="Google Shape;805;p77"/>
                <p:cNvSpPr/>
                <p:nvPr/>
              </p:nvSpPr>
              <p:spPr>
                <a:xfrm>
                  <a:off x="2271584" y="566677"/>
                  <a:ext cx="149894" cy="175805"/>
                </a:xfrm>
                <a:custGeom>
                  <a:avLst/>
                  <a:gdLst/>
                  <a:ahLst/>
                  <a:cxnLst/>
                  <a:rect l="l" t="t" r="r" b="b"/>
                  <a:pathLst>
                    <a:path w="149894" h="175805" extrusionOk="0">
                      <a:moveTo>
                        <a:pt x="0" y="175806"/>
                      </a:moveTo>
                      <a:lnTo>
                        <a:pt x="61862" y="0"/>
                      </a:lnTo>
                      <a:lnTo>
                        <a:pt x="86713" y="0"/>
                      </a:lnTo>
                      <a:lnTo>
                        <a:pt x="149895" y="175806"/>
                      </a:lnTo>
                      <a:lnTo>
                        <a:pt x="127952" y="175806"/>
                      </a:lnTo>
                      <a:lnTo>
                        <a:pt x="108664" y="121611"/>
                      </a:lnTo>
                      <a:lnTo>
                        <a:pt x="39401" y="121611"/>
                      </a:lnTo>
                      <a:lnTo>
                        <a:pt x="20631" y="175806"/>
                      </a:lnTo>
                      <a:lnTo>
                        <a:pt x="0" y="175806"/>
                      </a:lnTo>
                      <a:close/>
                      <a:moveTo>
                        <a:pt x="44421" y="104688"/>
                      </a:moveTo>
                      <a:lnTo>
                        <a:pt x="103636" y="104688"/>
                      </a:lnTo>
                      <a:cubicBezTo>
                        <a:pt x="73765" y="18785"/>
                        <a:pt x="73765" y="18785"/>
                        <a:pt x="73765" y="18785"/>
                      </a:cubicBezTo>
                      <a:lnTo>
                        <a:pt x="44421" y="10468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6" name="Google Shape;806;p77"/>
                <p:cNvSpPr/>
                <p:nvPr/>
              </p:nvSpPr>
              <p:spPr>
                <a:xfrm>
                  <a:off x="2429454" y="563495"/>
                  <a:ext cx="133773" cy="182146"/>
                </a:xfrm>
                <a:custGeom>
                  <a:avLst/>
                  <a:gdLst/>
                  <a:ahLst/>
                  <a:cxnLst/>
                  <a:rect l="l" t="t" r="r" b="b"/>
                  <a:pathLst>
                    <a:path w="133773" h="182146" extrusionOk="0">
                      <a:moveTo>
                        <a:pt x="133239" y="166032"/>
                      </a:moveTo>
                      <a:cubicBezTo>
                        <a:pt x="118704" y="175814"/>
                        <a:pt x="97806" y="182146"/>
                        <a:pt x="74818" y="182146"/>
                      </a:cubicBezTo>
                      <a:cubicBezTo>
                        <a:pt x="28566" y="182146"/>
                        <a:pt x="0" y="152810"/>
                        <a:pt x="0" y="91466"/>
                      </a:cubicBezTo>
                      <a:cubicBezTo>
                        <a:pt x="0" y="23012"/>
                        <a:pt x="39660" y="0"/>
                        <a:pt x="74818" y="0"/>
                      </a:cubicBezTo>
                      <a:cubicBezTo>
                        <a:pt x="92793" y="0"/>
                        <a:pt x="115797" y="5562"/>
                        <a:pt x="133773" y="28551"/>
                      </a:cubicBezTo>
                      <a:lnTo>
                        <a:pt x="118704" y="40453"/>
                      </a:lnTo>
                      <a:cubicBezTo>
                        <a:pt x="107077" y="26712"/>
                        <a:pt x="93328" y="17976"/>
                        <a:pt x="74566" y="17976"/>
                      </a:cubicBezTo>
                      <a:cubicBezTo>
                        <a:pt x="41255" y="17976"/>
                        <a:pt x="21417" y="45207"/>
                        <a:pt x="21417" y="89620"/>
                      </a:cubicBezTo>
                      <a:cubicBezTo>
                        <a:pt x="21417" y="137222"/>
                        <a:pt x="38340" y="164972"/>
                        <a:pt x="76672" y="164972"/>
                      </a:cubicBezTo>
                      <a:cubicBezTo>
                        <a:pt x="90421" y="164972"/>
                        <a:pt x="106008" y="160211"/>
                        <a:pt x="112356" y="155709"/>
                      </a:cubicBezTo>
                      <a:lnTo>
                        <a:pt x="112356" y="103384"/>
                      </a:lnTo>
                      <a:lnTo>
                        <a:pt x="72437" y="103384"/>
                      </a:lnTo>
                      <a:lnTo>
                        <a:pt x="72437" y="85393"/>
                      </a:lnTo>
                      <a:lnTo>
                        <a:pt x="133247" y="85393"/>
                      </a:lnTo>
                      <a:lnTo>
                        <a:pt x="133247" y="166032"/>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7" name="Google Shape;807;p77"/>
                <p:cNvSpPr/>
                <p:nvPr/>
              </p:nvSpPr>
              <p:spPr>
                <a:xfrm>
                  <a:off x="2598455" y="566677"/>
                  <a:ext cx="100194" cy="175797"/>
                </a:xfrm>
                <a:custGeom>
                  <a:avLst/>
                  <a:gdLst/>
                  <a:ahLst/>
                  <a:cxnLst/>
                  <a:rect l="l" t="t" r="r" b="b"/>
                  <a:pathLst>
                    <a:path w="100194" h="175797" extrusionOk="0">
                      <a:moveTo>
                        <a:pt x="0" y="0"/>
                      </a:moveTo>
                      <a:lnTo>
                        <a:pt x="98340" y="0"/>
                      </a:lnTo>
                      <a:lnTo>
                        <a:pt x="98340" y="17976"/>
                      </a:lnTo>
                      <a:lnTo>
                        <a:pt x="20891" y="17976"/>
                      </a:lnTo>
                      <a:lnTo>
                        <a:pt x="20891" y="77198"/>
                      </a:lnTo>
                      <a:lnTo>
                        <a:pt x="87506" y="77198"/>
                      </a:lnTo>
                      <a:lnTo>
                        <a:pt x="87506" y="95166"/>
                      </a:lnTo>
                      <a:lnTo>
                        <a:pt x="20891" y="95166"/>
                      </a:lnTo>
                      <a:lnTo>
                        <a:pt x="20891" y="157822"/>
                      </a:lnTo>
                      <a:lnTo>
                        <a:pt x="100194" y="157822"/>
                      </a:lnTo>
                      <a:lnTo>
                        <a:pt x="100194" y="175798"/>
                      </a:lnTo>
                      <a:lnTo>
                        <a:pt x="8" y="175798"/>
                      </a:lnTo>
                      <a:lnTo>
                        <a:pt x="8"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8" name="Google Shape;808;p77"/>
                <p:cNvSpPr/>
                <p:nvPr/>
              </p:nvSpPr>
              <p:spPr>
                <a:xfrm>
                  <a:off x="2132924" y="566677"/>
                  <a:ext cx="121972" cy="175805"/>
                </a:xfrm>
                <a:custGeom>
                  <a:avLst/>
                  <a:gdLst/>
                  <a:ahLst/>
                  <a:cxnLst/>
                  <a:rect l="l" t="t" r="r" b="b"/>
                  <a:pathLst>
                    <a:path w="121972" h="175805" extrusionOk="0">
                      <a:moveTo>
                        <a:pt x="96934" y="120645"/>
                      </a:moveTo>
                      <a:cubicBezTo>
                        <a:pt x="92935" y="111806"/>
                        <a:pt x="90390" y="107336"/>
                        <a:pt x="84866" y="104563"/>
                      </a:cubicBezTo>
                      <a:cubicBezTo>
                        <a:pt x="104256" y="95928"/>
                        <a:pt x="116316" y="78636"/>
                        <a:pt x="116316" y="52340"/>
                      </a:cubicBezTo>
                      <a:cubicBezTo>
                        <a:pt x="116316" y="17968"/>
                        <a:pt x="94106" y="0"/>
                        <a:pt x="57094" y="0"/>
                      </a:cubicBezTo>
                      <a:lnTo>
                        <a:pt x="0" y="0"/>
                      </a:lnTo>
                      <a:lnTo>
                        <a:pt x="0" y="175806"/>
                      </a:lnTo>
                      <a:lnTo>
                        <a:pt x="20883" y="175806"/>
                      </a:lnTo>
                      <a:lnTo>
                        <a:pt x="20883" y="111029"/>
                      </a:lnTo>
                      <a:lnTo>
                        <a:pt x="51028" y="111029"/>
                      </a:lnTo>
                      <a:cubicBezTo>
                        <a:pt x="53173" y="111029"/>
                        <a:pt x="55279" y="110958"/>
                        <a:pt x="57345" y="110824"/>
                      </a:cubicBezTo>
                      <a:lnTo>
                        <a:pt x="57046" y="110934"/>
                      </a:lnTo>
                      <a:cubicBezTo>
                        <a:pt x="67881" y="110934"/>
                        <a:pt x="72893" y="118013"/>
                        <a:pt x="77387" y="127520"/>
                      </a:cubicBezTo>
                      <a:lnTo>
                        <a:pt x="99762" y="175743"/>
                      </a:lnTo>
                      <a:lnTo>
                        <a:pt x="121973" y="175743"/>
                      </a:lnTo>
                      <a:lnTo>
                        <a:pt x="96934" y="120645"/>
                      </a:lnTo>
                      <a:close/>
                      <a:moveTo>
                        <a:pt x="47304" y="94106"/>
                      </a:moveTo>
                      <a:lnTo>
                        <a:pt x="20867" y="94106"/>
                      </a:lnTo>
                      <a:lnTo>
                        <a:pt x="20867" y="17182"/>
                      </a:lnTo>
                      <a:lnTo>
                        <a:pt x="43871" y="17182"/>
                      </a:lnTo>
                      <a:cubicBezTo>
                        <a:pt x="73742" y="17182"/>
                        <a:pt x="94891" y="20616"/>
                        <a:pt x="94891" y="55506"/>
                      </a:cubicBezTo>
                      <a:cubicBezTo>
                        <a:pt x="94891" y="83798"/>
                        <a:pt x="75329" y="94106"/>
                        <a:pt x="47304" y="9410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9" name="Google Shape;809;p77"/>
                <p:cNvSpPr/>
                <p:nvPr/>
              </p:nvSpPr>
              <p:spPr>
                <a:xfrm>
                  <a:off x="1365183" y="566574"/>
                  <a:ext cx="139885" cy="175805"/>
                </a:xfrm>
                <a:custGeom>
                  <a:avLst/>
                  <a:gdLst/>
                  <a:ahLst/>
                  <a:cxnLst/>
                  <a:rect l="l" t="t" r="r" b="b"/>
                  <a:pathLst>
                    <a:path w="139885" h="175805" extrusionOk="0">
                      <a:moveTo>
                        <a:pt x="115860" y="120127"/>
                      </a:moveTo>
                      <a:cubicBezTo>
                        <a:pt x="113228" y="113818"/>
                        <a:pt x="109041" y="108837"/>
                        <a:pt x="104335" y="106440"/>
                      </a:cubicBezTo>
                      <a:cubicBezTo>
                        <a:pt x="121030" y="96423"/>
                        <a:pt x="131134" y="79555"/>
                        <a:pt x="131134" y="55789"/>
                      </a:cubicBezTo>
                      <a:cubicBezTo>
                        <a:pt x="131134" y="19304"/>
                        <a:pt x="106008" y="0"/>
                        <a:pt x="64510" y="0"/>
                      </a:cubicBezTo>
                      <a:lnTo>
                        <a:pt x="0" y="0"/>
                      </a:lnTo>
                      <a:lnTo>
                        <a:pt x="0" y="175806"/>
                      </a:lnTo>
                      <a:lnTo>
                        <a:pt x="45466" y="175806"/>
                      </a:lnTo>
                      <a:lnTo>
                        <a:pt x="45466" y="117385"/>
                      </a:lnTo>
                      <a:lnTo>
                        <a:pt x="57172" y="117385"/>
                      </a:lnTo>
                      <a:cubicBezTo>
                        <a:pt x="63277" y="117809"/>
                        <a:pt x="67181" y="121171"/>
                        <a:pt x="69907" y="127339"/>
                      </a:cubicBezTo>
                      <a:lnTo>
                        <a:pt x="91238" y="175664"/>
                      </a:lnTo>
                      <a:lnTo>
                        <a:pt x="139886" y="175664"/>
                      </a:lnTo>
                      <a:lnTo>
                        <a:pt x="115860" y="120127"/>
                      </a:lnTo>
                      <a:close/>
                      <a:moveTo>
                        <a:pt x="45474" y="82211"/>
                      </a:moveTo>
                      <a:lnTo>
                        <a:pt x="45474" y="35677"/>
                      </a:lnTo>
                      <a:lnTo>
                        <a:pt x="58162" y="35677"/>
                      </a:lnTo>
                      <a:cubicBezTo>
                        <a:pt x="74826" y="35677"/>
                        <a:pt x="84340" y="40705"/>
                        <a:pt x="84340" y="58681"/>
                      </a:cubicBezTo>
                      <a:cubicBezTo>
                        <a:pt x="84340" y="76923"/>
                        <a:pt x="73246" y="82211"/>
                        <a:pt x="55789" y="82211"/>
                      </a:cubicBezTo>
                      <a:lnTo>
                        <a:pt x="45474" y="82211"/>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810" name="Google Shape;810;p77"/>
              <p:cNvSpPr/>
              <p:nvPr/>
            </p:nvSpPr>
            <p:spPr>
              <a:xfrm>
                <a:off x="2711472" y="561444"/>
                <a:ext cx="46510" cy="47398"/>
              </a:xfrm>
              <a:custGeom>
                <a:avLst/>
                <a:gdLst/>
                <a:ahLst/>
                <a:cxnLst/>
                <a:rect l="l" t="t" r="r" b="b"/>
                <a:pathLst>
                  <a:path w="46510" h="47398" extrusionOk="0">
                    <a:moveTo>
                      <a:pt x="23318" y="47399"/>
                    </a:moveTo>
                    <a:cubicBezTo>
                      <a:pt x="9695" y="47399"/>
                      <a:pt x="0" y="37193"/>
                      <a:pt x="0" y="23703"/>
                    </a:cubicBezTo>
                    <a:cubicBezTo>
                      <a:pt x="0" y="9444"/>
                      <a:pt x="10771" y="0"/>
                      <a:pt x="23318" y="0"/>
                    </a:cubicBezTo>
                    <a:cubicBezTo>
                      <a:pt x="35739" y="0"/>
                      <a:pt x="46511" y="9444"/>
                      <a:pt x="46511" y="23703"/>
                    </a:cubicBezTo>
                    <a:cubicBezTo>
                      <a:pt x="46511" y="37955"/>
                      <a:pt x="35739" y="47399"/>
                      <a:pt x="23318" y="47399"/>
                    </a:cubicBezTo>
                    <a:close/>
                    <a:moveTo>
                      <a:pt x="23318" y="4117"/>
                    </a:moveTo>
                    <a:cubicBezTo>
                      <a:pt x="13050" y="4117"/>
                      <a:pt x="5067" y="12162"/>
                      <a:pt x="5067" y="23695"/>
                    </a:cubicBezTo>
                    <a:cubicBezTo>
                      <a:pt x="5067" y="34467"/>
                      <a:pt x="12036" y="43274"/>
                      <a:pt x="23318" y="43274"/>
                    </a:cubicBezTo>
                    <a:cubicBezTo>
                      <a:pt x="33453" y="43274"/>
                      <a:pt x="41443" y="35284"/>
                      <a:pt x="41443" y="23695"/>
                    </a:cubicBezTo>
                    <a:cubicBezTo>
                      <a:pt x="41443" y="12162"/>
                      <a:pt x="33453" y="4117"/>
                      <a:pt x="23318" y="4117"/>
                    </a:cubicBezTo>
                    <a:close/>
                    <a:moveTo>
                      <a:pt x="18628" y="37256"/>
                    </a:moveTo>
                    <a:lnTo>
                      <a:pt x="14315" y="37256"/>
                    </a:lnTo>
                    <a:lnTo>
                      <a:pt x="14315" y="11023"/>
                    </a:lnTo>
                    <a:lnTo>
                      <a:pt x="24261" y="11023"/>
                    </a:lnTo>
                    <a:cubicBezTo>
                      <a:pt x="30601" y="11023"/>
                      <a:pt x="33830" y="13238"/>
                      <a:pt x="33830" y="18565"/>
                    </a:cubicBezTo>
                    <a:cubicBezTo>
                      <a:pt x="33830" y="23318"/>
                      <a:pt x="30915" y="25282"/>
                      <a:pt x="26987" y="25722"/>
                    </a:cubicBezTo>
                    <a:lnTo>
                      <a:pt x="34333" y="37256"/>
                    </a:lnTo>
                    <a:lnTo>
                      <a:pt x="29454" y="37256"/>
                    </a:lnTo>
                    <a:lnTo>
                      <a:pt x="22674" y="26037"/>
                    </a:lnTo>
                    <a:lnTo>
                      <a:pt x="18620" y="26037"/>
                    </a:lnTo>
                    <a:lnTo>
                      <a:pt x="18620" y="37256"/>
                    </a:lnTo>
                    <a:close/>
                    <a:moveTo>
                      <a:pt x="23444" y="22368"/>
                    </a:moveTo>
                    <a:cubicBezTo>
                      <a:pt x="26673" y="22368"/>
                      <a:pt x="29533" y="22045"/>
                      <a:pt x="29533" y="18251"/>
                    </a:cubicBezTo>
                    <a:cubicBezTo>
                      <a:pt x="29533" y="15085"/>
                      <a:pt x="26421" y="14700"/>
                      <a:pt x="23829" y="14700"/>
                    </a:cubicBezTo>
                    <a:lnTo>
                      <a:pt x="18636" y="14700"/>
                    </a:lnTo>
                    <a:lnTo>
                      <a:pt x="18636" y="22368"/>
                    </a:lnTo>
                    <a:lnTo>
                      <a:pt x="23444" y="2236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spTree>
    <p:extLst>
      <p:ext uri="{BB962C8B-B14F-4D97-AF65-F5344CB8AC3E}">
        <p14:creationId xmlns:p14="http://schemas.microsoft.com/office/powerpoint/2010/main" val="1382987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White Title">
  <p:cSld name="White Title">
    <p:bg>
      <p:bgPr>
        <a:solidFill>
          <a:schemeClr val="lt1"/>
        </a:solidFill>
        <a:effectLst/>
      </p:bgPr>
    </p:bg>
    <p:spTree>
      <p:nvGrpSpPr>
        <p:cNvPr id="1" name="Shape 68"/>
        <p:cNvGrpSpPr/>
        <p:nvPr/>
      </p:nvGrpSpPr>
      <p:grpSpPr>
        <a:xfrm>
          <a:off x="0" y="0"/>
          <a:ext cx="0" cy="0"/>
          <a:chOff x="0" y="0"/>
          <a:chExt cx="0" cy="0"/>
        </a:xfrm>
      </p:grpSpPr>
      <p:sp>
        <p:nvSpPr>
          <p:cNvPr id="69" name="Google Shape;69;p66"/>
          <p:cNvSpPr txBox="1">
            <a:spLocks noGrp="1"/>
          </p:cNvSpPr>
          <p:nvPr>
            <p:ph type="body" idx="1"/>
          </p:nvPr>
        </p:nvSpPr>
        <p:spPr>
          <a:xfrm>
            <a:off x="495299" y="4195085"/>
            <a:ext cx="7055035" cy="961930"/>
          </a:xfrm>
          <a:prstGeom prst="rect">
            <a:avLst/>
          </a:prstGeom>
          <a:noFill/>
          <a:ln>
            <a:noFill/>
          </a:ln>
        </p:spPr>
        <p:txBody>
          <a:bodyPr spcFirstLastPara="1" wrap="square" lIns="0" tIns="0" rIns="0" bIns="0" anchor="t" anchorCtr="0">
            <a:noAutofit/>
          </a:bodyPr>
          <a:lstStyle>
            <a:lvl1pPr marL="457200" lvl="0" indent="-361950" algn="l">
              <a:lnSpc>
                <a:spcPct val="107000"/>
              </a:lnSpc>
              <a:spcBef>
                <a:spcPts val="0"/>
              </a:spcBef>
              <a:spcAft>
                <a:spcPts val="0"/>
              </a:spcAft>
              <a:buSzPts val="2100"/>
              <a:buFont typeface="Helvetica Neue"/>
              <a:buChar char="​"/>
              <a:defRPr sz="2100" b="1">
                <a:solidFill>
                  <a:schemeClr val="dk1"/>
                </a:solidFill>
              </a:defRPr>
            </a:lvl1pPr>
            <a:lvl2pPr marL="914400" lvl="1" indent="-228600" algn="l">
              <a:lnSpc>
                <a:spcPct val="96000"/>
              </a:lnSpc>
              <a:spcBef>
                <a:spcPts val="600"/>
              </a:spcBef>
              <a:spcAft>
                <a:spcPts val="0"/>
              </a:spcAft>
              <a:buSzPts val="1800"/>
              <a:buFont typeface="Helvetica Neue"/>
              <a:buNone/>
              <a:defRPr sz="1800">
                <a:solidFill>
                  <a:srgbClr val="7F7F7F"/>
                </a:solidFill>
              </a:defRPr>
            </a:lvl2pPr>
            <a:lvl3pPr marL="1371600" lvl="2" indent="-342900" algn="l">
              <a:lnSpc>
                <a:spcPct val="98000"/>
              </a:lnSpc>
              <a:spcBef>
                <a:spcPts val="0"/>
              </a:spcBef>
              <a:spcAft>
                <a:spcPts val="0"/>
              </a:spcAft>
              <a:buSzPts val="1800"/>
              <a:buFont typeface="Helvetica Neue"/>
              <a:buChar char="​"/>
              <a:defRPr sz="1800">
                <a:solidFill>
                  <a:schemeClr val="lt1"/>
                </a:solidFill>
              </a:defRPr>
            </a:lvl3pPr>
            <a:lvl4pPr marL="1828800" lvl="3" indent="-342900" algn="l">
              <a:lnSpc>
                <a:spcPct val="98000"/>
              </a:lnSpc>
              <a:spcBef>
                <a:spcPts val="0"/>
              </a:spcBef>
              <a:spcAft>
                <a:spcPts val="0"/>
              </a:spcAft>
              <a:buSzPts val="1800"/>
              <a:buFont typeface="Helvetica Neue"/>
              <a:buChar char="​"/>
              <a:defRPr sz="1800">
                <a:solidFill>
                  <a:schemeClr val="lt1"/>
                </a:solidFill>
              </a:defRPr>
            </a:lvl4pPr>
            <a:lvl5pPr marL="2286000" lvl="4" indent="-342900" algn="l">
              <a:lnSpc>
                <a:spcPct val="98000"/>
              </a:lnSpc>
              <a:spcBef>
                <a:spcPts val="0"/>
              </a:spcBef>
              <a:spcAft>
                <a:spcPts val="0"/>
              </a:spcAft>
              <a:buSzPts val="1800"/>
              <a:buChar char="​"/>
              <a:defRPr sz="1800">
                <a:solidFill>
                  <a:schemeClr val="lt1"/>
                </a:solidFill>
              </a:defRPr>
            </a:lvl5pPr>
            <a:lvl6pPr marL="2743200" lvl="5" indent="-342900" algn="l">
              <a:lnSpc>
                <a:spcPct val="98000"/>
              </a:lnSpc>
              <a:spcBef>
                <a:spcPts val="0"/>
              </a:spcBef>
              <a:spcAft>
                <a:spcPts val="0"/>
              </a:spcAft>
              <a:buClr>
                <a:schemeClr val="lt1"/>
              </a:buClr>
              <a:buSzPts val="1800"/>
              <a:buChar char="​"/>
              <a:defRPr sz="1800">
                <a:solidFill>
                  <a:schemeClr val="lt1"/>
                </a:solidFill>
              </a:defRPr>
            </a:lvl6pPr>
            <a:lvl7pPr marL="3200400" lvl="6" indent="-342900" algn="l">
              <a:lnSpc>
                <a:spcPct val="98000"/>
              </a:lnSpc>
              <a:spcBef>
                <a:spcPts val="0"/>
              </a:spcBef>
              <a:spcAft>
                <a:spcPts val="0"/>
              </a:spcAft>
              <a:buClr>
                <a:schemeClr val="lt1"/>
              </a:buClr>
              <a:buSzPts val="1800"/>
              <a:buChar char="​"/>
              <a:defRPr sz="1800">
                <a:solidFill>
                  <a:schemeClr val="lt1"/>
                </a:solidFill>
              </a:defRPr>
            </a:lvl7pPr>
            <a:lvl8pPr marL="3657600" lvl="7" indent="-342900" algn="l">
              <a:lnSpc>
                <a:spcPct val="98000"/>
              </a:lnSpc>
              <a:spcBef>
                <a:spcPts val="0"/>
              </a:spcBef>
              <a:spcAft>
                <a:spcPts val="0"/>
              </a:spcAft>
              <a:buClr>
                <a:schemeClr val="lt1"/>
              </a:buClr>
              <a:buSzPts val="1800"/>
              <a:buChar char="​"/>
              <a:defRPr sz="1800">
                <a:solidFill>
                  <a:schemeClr val="lt1"/>
                </a:solidFill>
              </a:defRPr>
            </a:lvl8pPr>
            <a:lvl9pPr marL="4114800" lvl="8" indent="-342900" algn="l">
              <a:lnSpc>
                <a:spcPct val="98000"/>
              </a:lnSpc>
              <a:spcBef>
                <a:spcPts val="0"/>
              </a:spcBef>
              <a:spcAft>
                <a:spcPts val="0"/>
              </a:spcAft>
              <a:buClr>
                <a:schemeClr val="lt1"/>
              </a:buClr>
              <a:buSzPts val="1800"/>
              <a:buChar char="​"/>
              <a:defRPr sz="1800">
                <a:solidFill>
                  <a:schemeClr val="lt1"/>
                </a:solidFill>
              </a:defRPr>
            </a:lvl9pPr>
          </a:lstStyle>
          <a:p>
            <a:endParaRPr/>
          </a:p>
        </p:txBody>
      </p:sp>
      <p:sp>
        <p:nvSpPr>
          <p:cNvPr id="70" name="Google Shape;70;p66"/>
          <p:cNvSpPr txBox="1">
            <a:spLocks noGrp="1"/>
          </p:cNvSpPr>
          <p:nvPr>
            <p:ph type="body" idx="2"/>
          </p:nvPr>
        </p:nvSpPr>
        <p:spPr>
          <a:xfrm>
            <a:off x="3352275" y="6227544"/>
            <a:ext cx="1904056" cy="226772"/>
          </a:xfrm>
          <a:prstGeom prst="rect">
            <a:avLst/>
          </a:prstGeom>
          <a:noFill/>
          <a:ln>
            <a:noFill/>
          </a:ln>
        </p:spPr>
        <p:txBody>
          <a:bodyPr spcFirstLastPara="1" wrap="square" lIns="0" tIns="0" rIns="0" bIns="0" anchor="t" anchorCtr="0">
            <a:noAutofit/>
          </a:bodyPr>
          <a:lstStyle>
            <a:lvl1pPr marL="457200" lvl="0" indent="-228600" algn="l">
              <a:lnSpc>
                <a:spcPct val="87000"/>
              </a:lnSpc>
              <a:spcBef>
                <a:spcPts val="0"/>
              </a:spcBef>
              <a:spcAft>
                <a:spcPts val="0"/>
              </a:spcAft>
              <a:buSzPts val="1600"/>
              <a:buNone/>
              <a:defRPr sz="1600" b="0">
                <a:solidFill>
                  <a:schemeClr val="dk1"/>
                </a:solidFill>
                <a:latin typeface="Space Mono"/>
                <a:ea typeface="Space Mono"/>
                <a:cs typeface="Space Mono"/>
                <a:sym typeface="Space Mono"/>
              </a:defRPr>
            </a:lvl1pPr>
            <a:lvl2pPr marL="914400" lvl="1" indent="-228600" algn="r">
              <a:lnSpc>
                <a:spcPct val="90000"/>
              </a:lnSpc>
              <a:spcBef>
                <a:spcPts val="0"/>
              </a:spcBef>
              <a:spcAft>
                <a:spcPts val="0"/>
              </a:spcAft>
              <a:buSzPts val="1600"/>
              <a:buNone/>
              <a:defRPr sz="1600">
                <a:solidFill>
                  <a:schemeClr val="lt1"/>
                </a:solidFill>
              </a:defRPr>
            </a:lvl2pPr>
            <a:lvl3pPr marL="1371600" lvl="2" indent="-228600" algn="r">
              <a:lnSpc>
                <a:spcPct val="90000"/>
              </a:lnSpc>
              <a:spcBef>
                <a:spcPts val="0"/>
              </a:spcBef>
              <a:spcAft>
                <a:spcPts val="0"/>
              </a:spcAft>
              <a:buSzPts val="1600"/>
              <a:buNone/>
              <a:defRPr sz="1600">
                <a:solidFill>
                  <a:schemeClr val="lt1"/>
                </a:solidFill>
              </a:defRPr>
            </a:lvl3pPr>
            <a:lvl4pPr marL="1828800" lvl="3" indent="-228600" algn="r">
              <a:lnSpc>
                <a:spcPct val="90000"/>
              </a:lnSpc>
              <a:spcBef>
                <a:spcPts val="0"/>
              </a:spcBef>
              <a:spcAft>
                <a:spcPts val="0"/>
              </a:spcAft>
              <a:buSzPts val="1600"/>
              <a:buNone/>
              <a:defRPr sz="1600">
                <a:solidFill>
                  <a:schemeClr val="lt1"/>
                </a:solidFill>
              </a:defRPr>
            </a:lvl4pPr>
            <a:lvl5pPr marL="2286000" lvl="4" indent="-228600" algn="r">
              <a:lnSpc>
                <a:spcPct val="90000"/>
              </a:lnSpc>
              <a:spcBef>
                <a:spcPts val="0"/>
              </a:spcBef>
              <a:spcAft>
                <a:spcPts val="0"/>
              </a:spcAft>
              <a:buSzPts val="1600"/>
              <a:buNone/>
              <a:defRPr sz="1600">
                <a:solidFill>
                  <a:schemeClr val="lt1"/>
                </a:solidFill>
              </a:defRPr>
            </a:lvl5pPr>
            <a:lvl6pPr marL="2743200" lvl="5" indent="-342900" algn="l">
              <a:lnSpc>
                <a:spcPct val="96000"/>
              </a:lnSpc>
              <a:spcBef>
                <a:spcPts val="0"/>
              </a:spcBef>
              <a:spcAft>
                <a:spcPts val="0"/>
              </a:spcAft>
              <a:buClr>
                <a:schemeClr val="dk1"/>
              </a:buClr>
              <a:buSzPts val="1800"/>
              <a:buChar char="​"/>
              <a:defRPr/>
            </a:lvl6pPr>
            <a:lvl7pPr marL="3200400" lvl="6" indent="-342900" algn="l">
              <a:lnSpc>
                <a:spcPct val="107000"/>
              </a:lnSpc>
              <a:spcBef>
                <a:spcPts val="1200"/>
              </a:spcBef>
              <a:spcAft>
                <a:spcPts val="0"/>
              </a:spcAft>
              <a:buClr>
                <a:schemeClr val="dk1"/>
              </a:buClr>
              <a:buSzPts val="1800"/>
              <a:buChar char="​"/>
              <a:defRPr/>
            </a:lvl7pPr>
            <a:lvl8pPr marL="3657600" lvl="7" indent="-342900" algn="l">
              <a:lnSpc>
                <a:spcPct val="87000"/>
              </a:lnSpc>
              <a:spcBef>
                <a:spcPts val="1800"/>
              </a:spcBef>
              <a:spcAft>
                <a:spcPts val="0"/>
              </a:spcAft>
              <a:buClr>
                <a:schemeClr val="dk1"/>
              </a:buClr>
              <a:buSzPts val="1800"/>
              <a:buChar char="​"/>
              <a:defRPr/>
            </a:lvl8pPr>
            <a:lvl9pPr marL="4114800" lvl="8" indent="-342900" algn="l">
              <a:lnSpc>
                <a:spcPct val="87000"/>
              </a:lnSpc>
              <a:spcBef>
                <a:spcPts val="1800"/>
              </a:spcBef>
              <a:spcAft>
                <a:spcPts val="0"/>
              </a:spcAft>
              <a:buClr>
                <a:schemeClr val="dk1"/>
              </a:buClr>
              <a:buSzPts val="1800"/>
              <a:buChar char="​"/>
              <a:defRPr/>
            </a:lvl9pPr>
          </a:lstStyle>
          <a:p>
            <a:endParaRPr/>
          </a:p>
        </p:txBody>
      </p:sp>
      <p:sp>
        <p:nvSpPr>
          <p:cNvPr id="71" name="Google Shape;71;p66"/>
          <p:cNvSpPr txBox="1">
            <a:spLocks noGrp="1"/>
          </p:cNvSpPr>
          <p:nvPr>
            <p:ph type="body" idx="3"/>
          </p:nvPr>
        </p:nvSpPr>
        <p:spPr>
          <a:xfrm>
            <a:off x="491019" y="6227544"/>
            <a:ext cx="1882210" cy="228600"/>
          </a:xfrm>
          <a:prstGeom prst="rect">
            <a:avLst/>
          </a:prstGeom>
          <a:noFill/>
          <a:ln>
            <a:noFill/>
          </a:ln>
        </p:spPr>
        <p:txBody>
          <a:bodyPr spcFirstLastPara="1" wrap="square" lIns="0" tIns="0" rIns="0" bIns="0" anchor="t" anchorCtr="0">
            <a:noAutofit/>
          </a:bodyPr>
          <a:lstStyle>
            <a:lvl1pPr marL="457200" lvl="0" indent="-228600" algn="l">
              <a:lnSpc>
                <a:spcPct val="87000"/>
              </a:lnSpc>
              <a:spcBef>
                <a:spcPts val="0"/>
              </a:spcBef>
              <a:spcAft>
                <a:spcPts val="0"/>
              </a:spcAft>
              <a:buSzPts val="1600"/>
              <a:buNone/>
              <a:defRPr sz="1600">
                <a:solidFill>
                  <a:schemeClr val="dk1"/>
                </a:solidFill>
                <a:latin typeface="Space Mono"/>
                <a:ea typeface="Space Mono"/>
                <a:cs typeface="Space Mono"/>
                <a:sym typeface="Space Mono"/>
              </a:defRPr>
            </a:lvl1pPr>
            <a:lvl2pPr marL="914400" lvl="1" indent="-228600" algn="l">
              <a:lnSpc>
                <a:spcPct val="98000"/>
              </a:lnSpc>
              <a:spcBef>
                <a:spcPts val="0"/>
              </a:spcBef>
              <a:spcAft>
                <a:spcPts val="0"/>
              </a:spcAft>
              <a:buSzPts val="1600"/>
              <a:buNone/>
              <a:defRPr sz="1600">
                <a:solidFill>
                  <a:schemeClr val="lt1"/>
                </a:solidFill>
              </a:defRPr>
            </a:lvl2pPr>
            <a:lvl3pPr marL="1371600" lvl="2" indent="-228600" algn="l">
              <a:lnSpc>
                <a:spcPct val="98000"/>
              </a:lnSpc>
              <a:spcBef>
                <a:spcPts val="0"/>
              </a:spcBef>
              <a:spcAft>
                <a:spcPts val="0"/>
              </a:spcAft>
              <a:buSzPts val="1600"/>
              <a:buNone/>
              <a:defRPr sz="1600">
                <a:solidFill>
                  <a:schemeClr val="lt1"/>
                </a:solidFill>
              </a:defRPr>
            </a:lvl3pPr>
            <a:lvl4pPr marL="1828800" lvl="3" indent="-228600" algn="l">
              <a:lnSpc>
                <a:spcPct val="98000"/>
              </a:lnSpc>
              <a:spcBef>
                <a:spcPts val="0"/>
              </a:spcBef>
              <a:spcAft>
                <a:spcPts val="0"/>
              </a:spcAft>
              <a:buSzPts val="1600"/>
              <a:buNone/>
              <a:defRPr sz="1600">
                <a:solidFill>
                  <a:schemeClr val="lt1"/>
                </a:solidFill>
              </a:defRPr>
            </a:lvl4pPr>
            <a:lvl5pPr marL="2286000" lvl="4" indent="-228600" algn="l">
              <a:lnSpc>
                <a:spcPct val="98000"/>
              </a:lnSpc>
              <a:spcBef>
                <a:spcPts val="0"/>
              </a:spcBef>
              <a:spcAft>
                <a:spcPts val="0"/>
              </a:spcAft>
              <a:buSzPts val="1600"/>
              <a:buNone/>
              <a:defRPr sz="1600">
                <a:solidFill>
                  <a:schemeClr val="lt1"/>
                </a:solidFill>
              </a:defRPr>
            </a:lvl5pPr>
            <a:lvl6pPr marL="2743200" lvl="5" indent="-342900" algn="l">
              <a:lnSpc>
                <a:spcPct val="96000"/>
              </a:lnSpc>
              <a:spcBef>
                <a:spcPts val="0"/>
              </a:spcBef>
              <a:spcAft>
                <a:spcPts val="0"/>
              </a:spcAft>
              <a:buClr>
                <a:schemeClr val="dk1"/>
              </a:buClr>
              <a:buSzPts val="1800"/>
              <a:buChar char="​"/>
              <a:defRPr/>
            </a:lvl6pPr>
            <a:lvl7pPr marL="3200400" lvl="6" indent="-342900" algn="l">
              <a:lnSpc>
                <a:spcPct val="107000"/>
              </a:lnSpc>
              <a:spcBef>
                <a:spcPts val="1200"/>
              </a:spcBef>
              <a:spcAft>
                <a:spcPts val="0"/>
              </a:spcAft>
              <a:buClr>
                <a:schemeClr val="dk1"/>
              </a:buClr>
              <a:buSzPts val="1800"/>
              <a:buChar char="​"/>
              <a:defRPr/>
            </a:lvl7pPr>
            <a:lvl8pPr marL="3657600" lvl="7" indent="-342900" algn="l">
              <a:lnSpc>
                <a:spcPct val="87000"/>
              </a:lnSpc>
              <a:spcBef>
                <a:spcPts val="1800"/>
              </a:spcBef>
              <a:spcAft>
                <a:spcPts val="0"/>
              </a:spcAft>
              <a:buClr>
                <a:schemeClr val="dk1"/>
              </a:buClr>
              <a:buSzPts val="1800"/>
              <a:buChar char="​"/>
              <a:defRPr/>
            </a:lvl8pPr>
            <a:lvl9pPr marL="4114800" lvl="8" indent="-342900" algn="l">
              <a:lnSpc>
                <a:spcPct val="87000"/>
              </a:lnSpc>
              <a:spcBef>
                <a:spcPts val="1800"/>
              </a:spcBef>
              <a:spcAft>
                <a:spcPts val="0"/>
              </a:spcAft>
              <a:buClr>
                <a:schemeClr val="dk1"/>
              </a:buClr>
              <a:buSzPts val="1800"/>
              <a:buChar char="​"/>
              <a:defRPr/>
            </a:lvl9pPr>
          </a:lstStyle>
          <a:p>
            <a:endParaRPr/>
          </a:p>
        </p:txBody>
      </p:sp>
      <p:sp>
        <p:nvSpPr>
          <p:cNvPr id="72" name="Google Shape;72;p66"/>
          <p:cNvSpPr txBox="1">
            <a:spLocks noGrp="1"/>
          </p:cNvSpPr>
          <p:nvPr>
            <p:ph type="title"/>
          </p:nvPr>
        </p:nvSpPr>
        <p:spPr>
          <a:xfrm>
            <a:off x="431637" y="2256890"/>
            <a:ext cx="7999969" cy="1820755"/>
          </a:xfrm>
          <a:prstGeom prst="rect">
            <a:avLst/>
          </a:prstGeom>
          <a:noFill/>
          <a:ln>
            <a:noFill/>
          </a:ln>
        </p:spPr>
        <p:txBody>
          <a:bodyPr spcFirstLastPara="1" wrap="square" lIns="0" tIns="0" rIns="0" bIns="0" anchor="b" anchorCtr="0">
            <a:spAutoFit/>
          </a:bodyPr>
          <a:lstStyle>
            <a:lvl1pPr lvl="0" algn="l">
              <a:lnSpc>
                <a:spcPct val="87000"/>
              </a:lnSpc>
              <a:spcBef>
                <a:spcPts val="0"/>
              </a:spcBef>
              <a:spcAft>
                <a:spcPts val="0"/>
              </a:spcAft>
              <a:buClr>
                <a:schemeClr val="dk1"/>
              </a:buClr>
              <a:buSzPts val="6800"/>
              <a:buFont typeface="Inter"/>
              <a:buNone/>
              <a:defRPr sz="6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3" name="Google Shape;73;p6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403900" y="225451"/>
            <a:ext cx="1904050" cy="69209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Teal Title">
  <p:cSld name="Teal Title">
    <p:bg>
      <p:bgPr>
        <a:gradFill>
          <a:gsLst>
            <a:gs pos="0">
              <a:schemeClr val="accent4"/>
            </a:gs>
            <a:gs pos="100000">
              <a:srgbClr val="006456"/>
            </a:gs>
          </a:gsLst>
          <a:lin ang="2700006" scaled="0"/>
        </a:gradFill>
        <a:effectLst/>
      </p:bgPr>
    </p:bg>
    <p:spTree>
      <p:nvGrpSpPr>
        <p:cNvPr id="1" name="Shape 811"/>
        <p:cNvGrpSpPr/>
        <p:nvPr/>
      </p:nvGrpSpPr>
      <p:grpSpPr>
        <a:xfrm>
          <a:off x="0" y="0"/>
          <a:ext cx="0" cy="0"/>
          <a:chOff x="0" y="0"/>
          <a:chExt cx="0" cy="0"/>
        </a:xfrm>
      </p:grpSpPr>
      <p:sp>
        <p:nvSpPr>
          <p:cNvPr id="812" name="Google Shape;812;p78"/>
          <p:cNvSpPr txBox="1">
            <a:spLocks noGrp="1"/>
          </p:cNvSpPr>
          <p:nvPr>
            <p:ph type="body" idx="1"/>
          </p:nvPr>
        </p:nvSpPr>
        <p:spPr>
          <a:xfrm>
            <a:off x="431637" y="4398147"/>
            <a:ext cx="7055100" cy="961800"/>
          </a:xfrm>
          <a:prstGeom prst="rect">
            <a:avLst/>
          </a:prstGeom>
          <a:noFill/>
          <a:ln>
            <a:noFill/>
          </a:ln>
        </p:spPr>
        <p:txBody>
          <a:bodyPr spcFirstLastPara="1" wrap="square" lIns="0" tIns="0" rIns="0" bIns="0" anchor="t" anchorCtr="0">
            <a:noAutofit/>
          </a:bodyPr>
          <a:lstStyle>
            <a:lvl1pPr marL="457200" lvl="0" indent="-361950" algn="l" rtl="0">
              <a:lnSpc>
                <a:spcPct val="107000"/>
              </a:lnSpc>
              <a:spcBef>
                <a:spcPts val="0"/>
              </a:spcBef>
              <a:spcAft>
                <a:spcPts val="0"/>
              </a:spcAft>
              <a:buSzPts val="2100"/>
              <a:buFont typeface="Helvetica Neue"/>
              <a:buChar char="​"/>
              <a:defRPr sz="2100" b="1">
                <a:solidFill>
                  <a:schemeClr val="lt1"/>
                </a:solidFill>
              </a:defRPr>
            </a:lvl1pPr>
            <a:lvl2pPr marL="914400" lvl="1" indent="-228600" algn="l" rtl="0">
              <a:lnSpc>
                <a:spcPct val="96000"/>
              </a:lnSpc>
              <a:spcBef>
                <a:spcPts val="600"/>
              </a:spcBef>
              <a:spcAft>
                <a:spcPts val="0"/>
              </a:spcAft>
              <a:buSzPts val="1800"/>
              <a:buFont typeface="Helvetica Neue"/>
              <a:buNone/>
              <a:defRPr sz="1800">
                <a:solidFill>
                  <a:srgbClr val="BDFFF5"/>
                </a:solidFill>
              </a:defRPr>
            </a:lvl2pPr>
            <a:lvl3pPr marL="1371600" lvl="2" indent="-342900" algn="l" rtl="0">
              <a:lnSpc>
                <a:spcPct val="98000"/>
              </a:lnSpc>
              <a:spcBef>
                <a:spcPts val="0"/>
              </a:spcBef>
              <a:spcAft>
                <a:spcPts val="0"/>
              </a:spcAft>
              <a:buSzPts val="1800"/>
              <a:buFont typeface="Helvetica Neue"/>
              <a:buChar char="​"/>
              <a:defRPr sz="1800">
                <a:solidFill>
                  <a:schemeClr val="lt1"/>
                </a:solidFill>
              </a:defRPr>
            </a:lvl3pPr>
            <a:lvl4pPr marL="1828800" lvl="3" indent="-342900" algn="l" rtl="0">
              <a:lnSpc>
                <a:spcPct val="98000"/>
              </a:lnSpc>
              <a:spcBef>
                <a:spcPts val="0"/>
              </a:spcBef>
              <a:spcAft>
                <a:spcPts val="0"/>
              </a:spcAft>
              <a:buSzPts val="1800"/>
              <a:buFont typeface="Helvetica Neue"/>
              <a:buChar char="​"/>
              <a:defRPr sz="1800">
                <a:solidFill>
                  <a:schemeClr val="lt1"/>
                </a:solidFill>
              </a:defRPr>
            </a:lvl4pPr>
            <a:lvl5pPr marL="2286000" lvl="4" indent="-342900" algn="l" rtl="0">
              <a:lnSpc>
                <a:spcPct val="98000"/>
              </a:lnSpc>
              <a:spcBef>
                <a:spcPts val="0"/>
              </a:spcBef>
              <a:spcAft>
                <a:spcPts val="0"/>
              </a:spcAft>
              <a:buSzPts val="1800"/>
              <a:buChar char="​"/>
              <a:defRPr sz="1800">
                <a:solidFill>
                  <a:schemeClr val="lt1"/>
                </a:solidFill>
              </a:defRPr>
            </a:lvl5pPr>
            <a:lvl6pPr marL="2743200" lvl="5" indent="-342900" algn="l" rtl="0">
              <a:lnSpc>
                <a:spcPct val="98000"/>
              </a:lnSpc>
              <a:spcBef>
                <a:spcPts val="0"/>
              </a:spcBef>
              <a:spcAft>
                <a:spcPts val="0"/>
              </a:spcAft>
              <a:buClr>
                <a:schemeClr val="lt1"/>
              </a:buClr>
              <a:buSzPts val="1800"/>
              <a:buChar char="​"/>
              <a:defRPr sz="1800">
                <a:solidFill>
                  <a:schemeClr val="lt1"/>
                </a:solidFill>
              </a:defRPr>
            </a:lvl6pPr>
            <a:lvl7pPr marL="3200400" lvl="6" indent="-342900" algn="l" rtl="0">
              <a:lnSpc>
                <a:spcPct val="98000"/>
              </a:lnSpc>
              <a:spcBef>
                <a:spcPts val="0"/>
              </a:spcBef>
              <a:spcAft>
                <a:spcPts val="0"/>
              </a:spcAft>
              <a:buClr>
                <a:schemeClr val="lt1"/>
              </a:buClr>
              <a:buSzPts val="1800"/>
              <a:buChar char="​"/>
              <a:defRPr sz="1800">
                <a:solidFill>
                  <a:schemeClr val="lt1"/>
                </a:solidFill>
              </a:defRPr>
            </a:lvl7pPr>
            <a:lvl8pPr marL="3657600" lvl="7" indent="-342900" algn="l" rtl="0">
              <a:lnSpc>
                <a:spcPct val="98000"/>
              </a:lnSpc>
              <a:spcBef>
                <a:spcPts val="0"/>
              </a:spcBef>
              <a:spcAft>
                <a:spcPts val="0"/>
              </a:spcAft>
              <a:buClr>
                <a:schemeClr val="lt1"/>
              </a:buClr>
              <a:buSzPts val="1800"/>
              <a:buChar char="​"/>
              <a:defRPr sz="1800">
                <a:solidFill>
                  <a:schemeClr val="lt1"/>
                </a:solidFill>
              </a:defRPr>
            </a:lvl8pPr>
            <a:lvl9pPr marL="4114800" lvl="8" indent="-228600" algn="l" rtl="0">
              <a:lnSpc>
                <a:spcPct val="98000"/>
              </a:lnSpc>
              <a:spcBef>
                <a:spcPts val="0"/>
              </a:spcBef>
              <a:spcAft>
                <a:spcPts val="0"/>
              </a:spcAft>
              <a:buClr>
                <a:schemeClr val="lt1"/>
              </a:buClr>
              <a:buSzPts val="1800"/>
              <a:buNone/>
              <a:defRPr sz="1800">
                <a:solidFill>
                  <a:schemeClr val="lt1"/>
                </a:solidFill>
              </a:defRPr>
            </a:lvl9pPr>
          </a:lstStyle>
          <a:p>
            <a:endParaRPr/>
          </a:p>
        </p:txBody>
      </p:sp>
      <p:sp>
        <p:nvSpPr>
          <p:cNvPr id="813" name="Google Shape;813;p78"/>
          <p:cNvSpPr txBox="1">
            <a:spLocks noGrp="1"/>
          </p:cNvSpPr>
          <p:nvPr>
            <p:ph type="body" idx="2"/>
          </p:nvPr>
        </p:nvSpPr>
        <p:spPr>
          <a:xfrm>
            <a:off x="3352275" y="6227544"/>
            <a:ext cx="1904100" cy="226800"/>
          </a:xfrm>
          <a:prstGeom prst="rect">
            <a:avLst/>
          </a:prstGeom>
          <a:noFill/>
          <a:ln>
            <a:noFill/>
          </a:ln>
        </p:spPr>
        <p:txBody>
          <a:bodyPr spcFirstLastPara="1" wrap="square" lIns="0" tIns="0" rIns="0" bIns="0" anchor="t" anchorCtr="0">
            <a:noAutofit/>
          </a:bodyPr>
          <a:lstStyle>
            <a:lvl1pPr marL="457200" lvl="0" indent="-228600" algn="l" rtl="0">
              <a:lnSpc>
                <a:spcPct val="87000"/>
              </a:lnSpc>
              <a:spcBef>
                <a:spcPts val="0"/>
              </a:spcBef>
              <a:spcAft>
                <a:spcPts val="0"/>
              </a:spcAft>
              <a:buSzPts val="1600"/>
              <a:buNone/>
              <a:defRPr sz="1600" b="0">
                <a:solidFill>
                  <a:schemeClr val="lt1"/>
                </a:solidFill>
                <a:latin typeface="Space Mono"/>
                <a:ea typeface="Space Mono"/>
                <a:cs typeface="Space Mono"/>
                <a:sym typeface="Space Mono"/>
              </a:defRPr>
            </a:lvl1pPr>
            <a:lvl2pPr marL="914400" lvl="1" indent="-228600" algn="r" rtl="0">
              <a:lnSpc>
                <a:spcPct val="90000"/>
              </a:lnSpc>
              <a:spcBef>
                <a:spcPts val="0"/>
              </a:spcBef>
              <a:spcAft>
                <a:spcPts val="0"/>
              </a:spcAft>
              <a:buSzPts val="1600"/>
              <a:buNone/>
              <a:defRPr sz="1600">
                <a:solidFill>
                  <a:schemeClr val="lt1"/>
                </a:solidFill>
              </a:defRPr>
            </a:lvl2pPr>
            <a:lvl3pPr marL="1371600" lvl="2" indent="-228600" algn="r" rtl="0">
              <a:lnSpc>
                <a:spcPct val="90000"/>
              </a:lnSpc>
              <a:spcBef>
                <a:spcPts val="0"/>
              </a:spcBef>
              <a:spcAft>
                <a:spcPts val="0"/>
              </a:spcAft>
              <a:buSzPts val="1600"/>
              <a:buNone/>
              <a:defRPr sz="1600">
                <a:solidFill>
                  <a:schemeClr val="lt1"/>
                </a:solidFill>
              </a:defRPr>
            </a:lvl3pPr>
            <a:lvl4pPr marL="1828800" lvl="3" indent="-228600" algn="r" rtl="0">
              <a:lnSpc>
                <a:spcPct val="90000"/>
              </a:lnSpc>
              <a:spcBef>
                <a:spcPts val="0"/>
              </a:spcBef>
              <a:spcAft>
                <a:spcPts val="0"/>
              </a:spcAft>
              <a:buSzPts val="1600"/>
              <a:buNone/>
              <a:defRPr sz="1600">
                <a:solidFill>
                  <a:schemeClr val="lt1"/>
                </a:solidFill>
              </a:defRPr>
            </a:lvl4pPr>
            <a:lvl5pPr marL="2286000" lvl="4" indent="-228600" algn="r" rtl="0">
              <a:lnSpc>
                <a:spcPct val="90000"/>
              </a:lnSpc>
              <a:spcBef>
                <a:spcPts val="0"/>
              </a:spcBef>
              <a:spcAft>
                <a:spcPts val="0"/>
              </a:spcAft>
              <a:buSzPts val="1600"/>
              <a:buNone/>
              <a:defRPr sz="1600">
                <a:solidFill>
                  <a:schemeClr val="lt1"/>
                </a:solidFill>
              </a:defRPr>
            </a:lvl5pPr>
            <a:lvl6pPr marL="2743200" lvl="5" indent="-342900" algn="l" rtl="0">
              <a:lnSpc>
                <a:spcPct val="96000"/>
              </a:lnSpc>
              <a:spcBef>
                <a:spcPts val="0"/>
              </a:spcBef>
              <a:spcAft>
                <a:spcPts val="0"/>
              </a:spcAft>
              <a:buClr>
                <a:schemeClr val="dk1"/>
              </a:buClr>
              <a:buSzPts val="1800"/>
              <a:buChar char="​"/>
              <a:defRPr/>
            </a:lvl6pPr>
            <a:lvl7pPr marL="3200400" lvl="6" indent="-342900" algn="l" rtl="0">
              <a:lnSpc>
                <a:spcPct val="107000"/>
              </a:lnSpc>
              <a:spcBef>
                <a:spcPts val="1200"/>
              </a:spcBef>
              <a:spcAft>
                <a:spcPts val="0"/>
              </a:spcAft>
              <a:buClr>
                <a:schemeClr val="dk1"/>
              </a:buClr>
              <a:buSzPts val="1800"/>
              <a:buChar char="​"/>
              <a:defRPr/>
            </a:lvl7pPr>
            <a:lvl8pPr marL="3657600" lvl="7" indent="-342900" algn="l" rtl="0">
              <a:lnSpc>
                <a:spcPct val="87000"/>
              </a:lnSpc>
              <a:spcBef>
                <a:spcPts val="1800"/>
              </a:spcBef>
              <a:spcAft>
                <a:spcPts val="0"/>
              </a:spcAft>
              <a:buClr>
                <a:schemeClr val="dk1"/>
              </a:buClr>
              <a:buSzPts val="1800"/>
              <a:buChar char="​"/>
              <a:defRPr/>
            </a:lvl8pPr>
            <a:lvl9pPr marL="4114800" lvl="8" indent="-228600" algn="l" rtl="0">
              <a:lnSpc>
                <a:spcPct val="87000"/>
              </a:lnSpc>
              <a:spcBef>
                <a:spcPts val="1800"/>
              </a:spcBef>
              <a:spcAft>
                <a:spcPts val="0"/>
              </a:spcAft>
              <a:buClr>
                <a:schemeClr val="dk1"/>
              </a:buClr>
              <a:buSzPts val="1800"/>
              <a:buNone/>
              <a:defRPr/>
            </a:lvl9pPr>
          </a:lstStyle>
          <a:p>
            <a:endParaRPr/>
          </a:p>
        </p:txBody>
      </p:sp>
      <p:sp>
        <p:nvSpPr>
          <p:cNvPr id="814" name="Google Shape;814;p78"/>
          <p:cNvSpPr txBox="1">
            <a:spLocks noGrp="1"/>
          </p:cNvSpPr>
          <p:nvPr>
            <p:ph type="body" idx="3"/>
          </p:nvPr>
        </p:nvSpPr>
        <p:spPr>
          <a:xfrm>
            <a:off x="491019" y="6227544"/>
            <a:ext cx="1882200" cy="228600"/>
          </a:xfrm>
          <a:prstGeom prst="rect">
            <a:avLst/>
          </a:prstGeom>
          <a:noFill/>
          <a:ln>
            <a:noFill/>
          </a:ln>
        </p:spPr>
        <p:txBody>
          <a:bodyPr spcFirstLastPara="1" wrap="square" lIns="0" tIns="0" rIns="0" bIns="0" anchor="t" anchorCtr="0">
            <a:noAutofit/>
          </a:bodyPr>
          <a:lstStyle>
            <a:lvl1pPr marL="457200" lvl="0" indent="-228600" algn="l" rtl="0">
              <a:lnSpc>
                <a:spcPct val="87000"/>
              </a:lnSpc>
              <a:spcBef>
                <a:spcPts val="0"/>
              </a:spcBef>
              <a:spcAft>
                <a:spcPts val="0"/>
              </a:spcAft>
              <a:buSzPts val="1600"/>
              <a:buNone/>
              <a:defRPr sz="1600">
                <a:solidFill>
                  <a:schemeClr val="lt1"/>
                </a:solidFill>
                <a:latin typeface="Space Mono"/>
                <a:ea typeface="Space Mono"/>
                <a:cs typeface="Space Mono"/>
                <a:sym typeface="Space Mono"/>
              </a:defRPr>
            </a:lvl1pPr>
            <a:lvl2pPr marL="914400" lvl="1" indent="-228600" algn="l" rtl="0">
              <a:lnSpc>
                <a:spcPct val="98000"/>
              </a:lnSpc>
              <a:spcBef>
                <a:spcPts val="0"/>
              </a:spcBef>
              <a:spcAft>
                <a:spcPts val="0"/>
              </a:spcAft>
              <a:buSzPts val="1600"/>
              <a:buNone/>
              <a:defRPr sz="1600">
                <a:solidFill>
                  <a:schemeClr val="lt1"/>
                </a:solidFill>
              </a:defRPr>
            </a:lvl2pPr>
            <a:lvl3pPr marL="1371600" lvl="2" indent="-228600" algn="l" rtl="0">
              <a:lnSpc>
                <a:spcPct val="98000"/>
              </a:lnSpc>
              <a:spcBef>
                <a:spcPts val="0"/>
              </a:spcBef>
              <a:spcAft>
                <a:spcPts val="0"/>
              </a:spcAft>
              <a:buSzPts val="1600"/>
              <a:buNone/>
              <a:defRPr sz="1600">
                <a:solidFill>
                  <a:schemeClr val="lt1"/>
                </a:solidFill>
              </a:defRPr>
            </a:lvl3pPr>
            <a:lvl4pPr marL="1828800" lvl="3" indent="-228600" algn="l" rtl="0">
              <a:lnSpc>
                <a:spcPct val="98000"/>
              </a:lnSpc>
              <a:spcBef>
                <a:spcPts val="0"/>
              </a:spcBef>
              <a:spcAft>
                <a:spcPts val="0"/>
              </a:spcAft>
              <a:buSzPts val="1600"/>
              <a:buNone/>
              <a:defRPr sz="1600">
                <a:solidFill>
                  <a:schemeClr val="lt1"/>
                </a:solidFill>
              </a:defRPr>
            </a:lvl4pPr>
            <a:lvl5pPr marL="2286000" lvl="4" indent="-228600" algn="l" rtl="0">
              <a:lnSpc>
                <a:spcPct val="98000"/>
              </a:lnSpc>
              <a:spcBef>
                <a:spcPts val="0"/>
              </a:spcBef>
              <a:spcAft>
                <a:spcPts val="0"/>
              </a:spcAft>
              <a:buSzPts val="1600"/>
              <a:buNone/>
              <a:defRPr sz="1600">
                <a:solidFill>
                  <a:schemeClr val="lt1"/>
                </a:solidFill>
              </a:defRPr>
            </a:lvl5pPr>
            <a:lvl6pPr marL="2743200" lvl="5" indent="-342900" algn="l" rtl="0">
              <a:lnSpc>
                <a:spcPct val="96000"/>
              </a:lnSpc>
              <a:spcBef>
                <a:spcPts val="0"/>
              </a:spcBef>
              <a:spcAft>
                <a:spcPts val="0"/>
              </a:spcAft>
              <a:buClr>
                <a:schemeClr val="dk1"/>
              </a:buClr>
              <a:buSzPts val="1800"/>
              <a:buChar char="​"/>
              <a:defRPr/>
            </a:lvl6pPr>
            <a:lvl7pPr marL="3200400" lvl="6" indent="-342900" algn="l" rtl="0">
              <a:lnSpc>
                <a:spcPct val="107000"/>
              </a:lnSpc>
              <a:spcBef>
                <a:spcPts val="1200"/>
              </a:spcBef>
              <a:spcAft>
                <a:spcPts val="0"/>
              </a:spcAft>
              <a:buClr>
                <a:schemeClr val="dk1"/>
              </a:buClr>
              <a:buSzPts val="1800"/>
              <a:buChar char="​"/>
              <a:defRPr/>
            </a:lvl7pPr>
            <a:lvl8pPr marL="3657600" lvl="7" indent="-342900" algn="l" rtl="0">
              <a:lnSpc>
                <a:spcPct val="87000"/>
              </a:lnSpc>
              <a:spcBef>
                <a:spcPts val="1800"/>
              </a:spcBef>
              <a:spcAft>
                <a:spcPts val="0"/>
              </a:spcAft>
              <a:buClr>
                <a:schemeClr val="dk1"/>
              </a:buClr>
              <a:buSzPts val="1800"/>
              <a:buChar char="​"/>
              <a:defRPr/>
            </a:lvl8pPr>
            <a:lvl9pPr marL="4114800" lvl="8" indent="-228600" algn="l" rtl="0">
              <a:lnSpc>
                <a:spcPct val="87000"/>
              </a:lnSpc>
              <a:spcBef>
                <a:spcPts val="1800"/>
              </a:spcBef>
              <a:spcAft>
                <a:spcPts val="0"/>
              </a:spcAft>
              <a:buClr>
                <a:schemeClr val="dk1"/>
              </a:buClr>
              <a:buSzPts val="1800"/>
              <a:buNone/>
              <a:defRPr/>
            </a:lvl9pPr>
          </a:lstStyle>
          <a:p>
            <a:endParaRPr/>
          </a:p>
        </p:txBody>
      </p:sp>
      <p:sp>
        <p:nvSpPr>
          <p:cNvPr id="815" name="Google Shape;815;p78"/>
          <p:cNvSpPr txBox="1">
            <a:spLocks noGrp="1"/>
          </p:cNvSpPr>
          <p:nvPr>
            <p:ph type="title"/>
          </p:nvPr>
        </p:nvSpPr>
        <p:spPr>
          <a:xfrm>
            <a:off x="431637" y="2459952"/>
            <a:ext cx="11266200" cy="1820700"/>
          </a:xfrm>
          <a:prstGeom prst="rect">
            <a:avLst/>
          </a:prstGeom>
          <a:noFill/>
          <a:ln>
            <a:noFill/>
          </a:ln>
        </p:spPr>
        <p:txBody>
          <a:bodyPr spcFirstLastPara="1" wrap="square" lIns="0" tIns="0" rIns="0" bIns="0" anchor="b" anchorCtr="0">
            <a:spAutoFit/>
          </a:bodyPr>
          <a:lstStyle>
            <a:lvl1pPr lvl="0" algn="l" rtl="0">
              <a:lnSpc>
                <a:spcPct val="87000"/>
              </a:lnSpc>
              <a:spcBef>
                <a:spcPts val="0"/>
              </a:spcBef>
              <a:spcAft>
                <a:spcPts val="0"/>
              </a:spcAft>
              <a:buClr>
                <a:schemeClr val="lt1"/>
              </a:buClr>
              <a:buSzPts val="6800"/>
              <a:buFont typeface="Inter ExtraBold"/>
              <a:buNone/>
              <a:defRPr sz="68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816" name="Google Shape;816;p78"/>
          <p:cNvGrpSpPr/>
          <p:nvPr/>
        </p:nvGrpSpPr>
        <p:grpSpPr>
          <a:xfrm>
            <a:off x="495295" y="452553"/>
            <a:ext cx="2262687" cy="397148"/>
            <a:chOff x="495295" y="452553"/>
            <a:chExt cx="2262687" cy="397148"/>
          </a:xfrm>
        </p:grpSpPr>
        <p:sp>
          <p:nvSpPr>
            <p:cNvPr id="817" name="Google Shape;817;p78"/>
            <p:cNvSpPr/>
            <p:nvPr/>
          </p:nvSpPr>
          <p:spPr>
            <a:xfrm>
              <a:off x="495295" y="452553"/>
              <a:ext cx="441055" cy="397148"/>
            </a:xfrm>
            <a:custGeom>
              <a:avLst/>
              <a:gdLst/>
              <a:ahLst/>
              <a:cxnLst/>
              <a:rect l="l" t="t" r="r" b="b"/>
              <a:pathLst>
                <a:path w="441055" h="397148" extrusionOk="0">
                  <a:moveTo>
                    <a:pt x="236007" y="397148"/>
                  </a:moveTo>
                  <a:lnTo>
                    <a:pt x="138508" y="397148"/>
                  </a:lnTo>
                  <a:cubicBezTo>
                    <a:pt x="118379" y="397148"/>
                    <a:pt x="99626" y="386322"/>
                    <a:pt x="89562" y="368912"/>
                  </a:cubicBezTo>
                  <a:lnTo>
                    <a:pt x="7531" y="226842"/>
                  </a:lnTo>
                  <a:cubicBezTo>
                    <a:pt x="-2509" y="209408"/>
                    <a:pt x="-2509" y="187756"/>
                    <a:pt x="7524" y="170346"/>
                  </a:cubicBezTo>
                  <a:lnTo>
                    <a:pt x="89569" y="28260"/>
                  </a:lnTo>
                  <a:cubicBezTo>
                    <a:pt x="99618" y="10826"/>
                    <a:pt x="118379" y="0"/>
                    <a:pt x="138508" y="0"/>
                  </a:cubicBezTo>
                  <a:lnTo>
                    <a:pt x="302544" y="0"/>
                  </a:lnTo>
                  <a:cubicBezTo>
                    <a:pt x="322673" y="0"/>
                    <a:pt x="341427" y="10826"/>
                    <a:pt x="351491" y="28260"/>
                  </a:cubicBezTo>
                  <a:lnTo>
                    <a:pt x="433513" y="170330"/>
                  </a:lnTo>
                  <a:cubicBezTo>
                    <a:pt x="443569" y="187748"/>
                    <a:pt x="443569" y="209408"/>
                    <a:pt x="433513" y="226842"/>
                  </a:cubicBezTo>
                  <a:lnTo>
                    <a:pt x="412300" y="260664"/>
                  </a:lnTo>
                  <a:cubicBezTo>
                    <a:pt x="402425" y="277776"/>
                    <a:pt x="383663" y="288594"/>
                    <a:pt x="363527" y="288594"/>
                  </a:cubicBezTo>
                  <a:lnTo>
                    <a:pt x="265902" y="288594"/>
                  </a:lnTo>
                  <a:lnTo>
                    <a:pt x="319271" y="198519"/>
                  </a:lnTo>
                  <a:lnTo>
                    <a:pt x="269901" y="113040"/>
                  </a:lnTo>
                  <a:lnTo>
                    <a:pt x="171136" y="113040"/>
                  </a:lnTo>
                  <a:lnTo>
                    <a:pt x="121742" y="198582"/>
                  </a:lnTo>
                  <a:lnTo>
                    <a:pt x="236007" y="397148"/>
                  </a:lnTo>
                  <a:lnTo>
                    <a:pt x="236007" y="39714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818" name="Google Shape;818;p78"/>
            <p:cNvGrpSpPr/>
            <p:nvPr/>
          </p:nvGrpSpPr>
          <p:grpSpPr>
            <a:xfrm>
              <a:off x="1036348" y="561444"/>
              <a:ext cx="1721634" cy="184197"/>
              <a:chOff x="1036348" y="561444"/>
              <a:chExt cx="1721634" cy="184197"/>
            </a:xfrm>
          </p:grpSpPr>
          <p:grpSp>
            <p:nvGrpSpPr>
              <p:cNvPr id="819" name="Google Shape;819;p78"/>
              <p:cNvGrpSpPr/>
              <p:nvPr/>
            </p:nvGrpSpPr>
            <p:grpSpPr>
              <a:xfrm>
                <a:off x="1036348" y="563495"/>
                <a:ext cx="1662301" cy="182146"/>
                <a:chOff x="1036348" y="563495"/>
                <a:chExt cx="1662301" cy="182146"/>
              </a:xfrm>
            </p:grpSpPr>
            <p:sp>
              <p:nvSpPr>
                <p:cNvPr id="820" name="Google Shape;820;p78"/>
                <p:cNvSpPr/>
                <p:nvPr/>
              </p:nvSpPr>
              <p:spPr>
                <a:xfrm>
                  <a:off x="1036348" y="566677"/>
                  <a:ext cx="131117" cy="175805"/>
                </a:xfrm>
                <a:custGeom>
                  <a:avLst/>
                  <a:gdLst/>
                  <a:ahLst/>
                  <a:cxnLst/>
                  <a:rect l="l" t="t" r="r" b="b"/>
                  <a:pathLst>
                    <a:path w="131117" h="175805" extrusionOk="0">
                      <a:moveTo>
                        <a:pt x="45466" y="175806"/>
                      </a:moveTo>
                      <a:lnTo>
                        <a:pt x="0" y="175806"/>
                      </a:lnTo>
                      <a:lnTo>
                        <a:pt x="0" y="0"/>
                      </a:lnTo>
                      <a:lnTo>
                        <a:pt x="64502" y="0"/>
                      </a:lnTo>
                      <a:cubicBezTo>
                        <a:pt x="106008" y="0"/>
                        <a:pt x="131118" y="19304"/>
                        <a:pt x="131118" y="55781"/>
                      </a:cubicBezTo>
                      <a:cubicBezTo>
                        <a:pt x="131118" y="96761"/>
                        <a:pt x="101247" y="117377"/>
                        <a:pt x="58955" y="117377"/>
                      </a:cubicBezTo>
                      <a:lnTo>
                        <a:pt x="45474" y="117377"/>
                      </a:lnTo>
                      <a:lnTo>
                        <a:pt x="45474" y="175806"/>
                      </a:lnTo>
                      <a:close/>
                      <a:moveTo>
                        <a:pt x="55774" y="82219"/>
                      </a:moveTo>
                      <a:cubicBezTo>
                        <a:pt x="73215" y="82219"/>
                        <a:pt x="84324" y="76939"/>
                        <a:pt x="84324" y="58688"/>
                      </a:cubicBezTo>
                      <a:cubicBezTo>
                        <a:pt x="84324" y="40713"/>
                        <a:pt x="74802" y="35684"/>
                        <a:pt x="58146" y="35684"/>
                      </a:cubicBezTo>
                      <a:lnTo>
                        <a:pt x="45458" y="35684"/>
                      </a:lnTo>
                      <a:lnTo>
                        <a:pt x="45458" y="82219"/>
                      </a:lnTo>
                      <a:lnTo>
                        <a:pt x="55774" y="82219"/>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1" name="Google Shape;821;p78"/>
                <p:cNvSpPr/>
                <p:nvPr/>
              </p:nvSpPr>
              <p:spPr>
                <a:xfrm>
                  <a:off x="1194123" y="566677"/>
                  <a:ext cx="139312" cy="178964"/>
                </a:xfrm>
                <a:custGeom>
                  <a:avLst/>
                  <a:gdLst/>
                  <a:ahLst/>
                  <a:cxnLst/>
                  <a:rect l="l" t="t" r="r" b="b"/>
                  <a:pathLst>
                    <a:path w="139312" h="178964" extrusionOk="0">
                      <a:moveTo>
                        <a:pt x="45458" y="0"/>
                      </a:moveTo>
                      <a:lnTo>
                        <a:pt x="45458" y="114996"/>
                      </a:lnTo>
                      <a:cubicBezTo>
                        <a:pt x="45458" y="135093"/>
                        <a:pt x="55766" y="141166"/>
                        <a:pt x="70308" y="141166"/>
                      </a:cubicBezTo>
                      <a:cubicBezTo>
                        <a:pt x="84049" y="141166"/>
                        <a:pt x="93838" y="132972"/>
                        <a:pt x="93838" y="116324"/>
                      </a:cubicBezTo>
                      <a:lnTo>
                        <a:pt x="93838" y="0"/>
                      </a:lnTo>
                      <a:lnTo>
                        <a:pt x="139312" y="0"/>
                      </a:lnTo>
                      <a:lnTo>
                        <a:pt x="139312" y="121604"/>
                      </a:lnTo>
                      <a:cubicBezTo>
                        <a:pt x="139312" y="157304"/>
                        <a:pt x="110761" y="178964"/>
                        <a:pt x="69255" y="178964"/>
                      </a:cubicBezTo>
                      <a:cubicBezTo>
                        <a:pt x="23515" y="178964"/>
                        <a:pt x="0" y="160462"/>
                        <a:pt x="0" y="117644"/>
                      </a:cubicBezTo>
                      <a:lnTo>
                        <a:pt x="0" y="0"/>
                      </a:lnTo>
                      <a:lnTo>
                        <a:pt x="45458"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2" name="Google Shape;822;p78"/>
                <p:cNvSpPr/>
                <p:nvPr/>
              </p:nvSpPr>
              <p:spPr>
                <a:xfrm>
                  <a:off x="1527743" y="566677"/>
                  <a:ext cx="116850" cy="175797"/>
                </a:xfrm>
                <a:custGeom>
                  <a:avLst/>
                  <a:gdLst/>
                  <a:ahLst/>
                  <a:cxnLst/>
                  <a:rect l="l" t="t" r="r" b="b"/>
                  <a:pathLst>
                    <a:path w="116850" h="175797" extrusionOk="0">
                      <a:moveTo>
                        <a:pt x="0" y="0"/>
                      </a:moveTo>
                      <a:lnTo>
                        <a:pt x="115004" y="0"/>
                      </a:lnTo>
                      <a:lnTo>
                        <a:pt x="115004" y="39652"/>
                      </a:lnTo>
                      <a:lnTo>
                        <a:pt x="45474" y="39652"/>
                      </a:lnTo>
                      <a:lnTo>
                        <a:pt x="45474" y="66356"/>
                      </a:lnTo>
                      <a:lnTo>
                        <a:pt x="105223" y="66356"/>
                      </a:lnTo>
                      <a:lnTo>
                        <a:pt x="105223" y="106008"/>
                      </a:lnTo>
                      <a:lnTo>
                        <a:pt x="45474" y="106008"/>
                      </a:lnTo>
                      <a:lnTo>
                        <a:pt x="45474" y="136146"/>
                      </a:lnTo>
                      <a:lnTo>
                        <a:pt x="116850" y="136146"/>
                      </a:lnTo>
                      <a:lnTo>
                        <a:pt x="116850" y="175798"/>
                      </a:lnTo>
                      <a:lnTo>
                        <a:pt x="0" y="175798"/>
                      </a:lnTo>
                      <a:lnTo>
                        <a:pt x="0"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3" name="Google Shape;823;p78"/>
                <p:cNvSpPr/>
                <p:nvPr/>
              </p:nvSpPr>
              <p:spPr>
                <a:xfrm>
                  <a:off x="1679783" y="563503"/>
                  <a:ext cx="116583" cy="182138"/>
                </a:xfrm>
                <a:custGeom>
                  <a:avLst/>
                  <a:gdLst/>
                  <a:ahLst/>
                  <a:cxnLst/>
                  <a:rect l="l" t="t" r="r" b="b"/>
                  <a:pathLst>
                    <a:path w="116583" h="182138" extrusionOk="0">
                      <a:moveTo>
                        <a:pt x="8721" y="148842"/>
                      </a:moveTo>
                      <a:cubicBezTo>
                        <a:pt x="16915" y="154389"/>
                        <a:pt x="35692" y="163911"/>
                        <a:pt x="56575" y="163911"/>
                      </a:cubicBezTo>
                      <a:cubicBezTo>
                        <a:pt x="74284" y="163911"/>
                        <a:pt x="93579" y="158349"/>
                        <a:pt x="93579" y="131393"/>
                      </a:cubicBezTo>
                      <a:cubicBezTo>
                        <a:pt x="93579" y="110251"/>
                        <a:pt x="75069" y="103384"/>
                        <a:pt x="53935" y="97555"/>
                      </a:cubicBezTo>
                      <a:cubicBezTo>
                        <a:pt x="28543" y="90688"/>
                        <a:pt x="3700" y="81174"/>
                        <a:pt x="3700" y="48648"/>
                      </a:cubicBezTo>
                      <a:cubicBezTo>
                        <a:pt x="3700" y="19304"/>
                        <a:pt x="26437" y="0"/>
                        <a:pt x="59474" y="0"/>
                      </a:cubicBezTo>
                      <a:cubicBezTo>
                        <a:pt x="83271" y="0"/>
                        <a:pt x="104146" y="11109"/>
                        <a:pt x="116583" y="23530"/>
                      </a:cubicBezTo>
                      <a:lnTo>
                        <a:pt x="104940" y="37539"/>
                      </a:lnTo>
                      <a:cubicBezTo>
                        <a:pt x="91207" y="25659"/>
                        <a:pt x="75863" y="17976"/>
                        <a:pt x="59207" y="17976"/>
                      </a:cubicBezTo>
                      <a:cubicBezTo>
                        <a:pt x="44413" y="17976"/>
                        <a:pt x="25377" y="24332"/>
                        <a:pt x="25377" y="46526"/>
                      </a:cubicBezTo>
                      <a:cubicBezTo>
                        <a:pt x="25377" y="67409"/>
                        <a:pt x="43352" y="73498"/>
                        <a:pt x="66089" y="80372"/>
                      </a:cubicBezTo>
                      <a:cubicBezTo>
                        <a:pt x="90421" y="88033"/>
                        <a:pt x="115255" y="97288"/>
                        <a:pt x="115255" y="130591"/>
                      </a:cubicBezTo>
                      <a:cubicBezTo>
                        <a:pt x="115255" y="163636"/>
                        <a:pt x="93053" y="182138"/>
                        <a:pt x="56049" y="182138"/>
                      </a:cubicBezTo>
                      <a:cubicBezTo>
                        <a:pt x="30656" y="182138"/>
                        <a:pt x="7142" y="171830"/>
                        <a:pt x="0" y="166024"/>
                      </a:cubicBezTo>
                      <a:lnTo>
                        <a:pt x="8721" y="148842"/>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4" name="Google Shape;824;p78"/>
                <p:cNvSpPr/>
                <p:nvPr/>
              </p:nvSpPr>
              <p:spPr>
                <a:xfrm>
                  <a:off x="1816471" y="566677"/>
                  <a:ext cx="126631" cy="175797"/>
                </a:xfrm>
                <a:custGeom>
                  <a:avLst/>
                  <a:gdLst/>
                  <a:ahLst/>
                  <a:cxnLst/>
                  <a:rect l="l" t="t" r="r" b="b"/>
                  <a:pathLst>
                    <a:path w="126631" h="175797" extrusionOk="0">
                      <a:moveTo>
                        <a:pt x="126632" y="0"/>
                      </a:moveTo>
                      <a:lnTo>
                        <a:pt x="126632" y="17976"/>
                      </a:lnTo>
                      <a:lnTo>
                        <a:pt x="73239" y="17976"/>
                      </a:lnTo>
                      <a:lnTo>
                        <a:pt x="73239" y="175798"/>
                      </a:lnTo>
                      <a:lnTo>
                        <a:pt x="52356" y="175798"/>
                      </a:lnTo>
                      <a:lnTo>
                        <a:pt x="52356" y="17976"/>
                      </a:lnTo>
                      <a:lnTo>
                        <a:pt x="0" y="17976"/>
                      </a:lnTo>
                      <a:lnTo>
                        <a:pt x="0" y="0"/>
                      </a:lnTo>
                      <a:lnTo>
                        <a:pt x="126632"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5" name="Google Shape;825;p78"/>
                <p:cNvSpPr/>
                <p:nvPr/>
              </p:nvSpPr>
              <p:spPr>
                <a:xfrm>
                  <a:off x="1954840" y="563495"/>
                  <a:ext cx="146194" cy="182146"/>
                </a:xfrm>
                <a:custGeom>
                  <a:avLst/>
                  <a:gdLst/>
                  <a:ahLst/>
                  <a:cxnLst/>
                  <a:rect l="l" t="t" r="r" b="b"/>
                  <a:pathLst>
                    <a:path w="146194" h="182146" extrusionOk="0">
                      <a:moveTo>
                        <a:pt x="72429" y="182146"/>
                      </a:moveTo>
                      <a:cubicBezTo>
                        <a:pt x="27231" y="182146"/>
                        <a:pt x="0" y="151757"/>
                        <a:pt x="0" y="91466"/>
                      </a:cubicBezTo>
                      <a:cubicBezTo>
                        <a:pt x="0" y="23522"/>
                        <a:pt x="39118" y="0"/>
                        <a:pt x="75085" y="0"/>
                      </a:cubicBezTo>
                      <a:cubicBezTo>
                        <a:pt x="113150" y="0"/>
                        <a:pt x="146194" y="24065"/>
                        <a:pt x="146194" y="91466"/>
                      </a:cubicBezTo>
                      <a:cubicBezTo>
                        <a:pt x="146194" y="152016"/>
                        <a:pt x="117644" y="182146"/>
                        <a:pt x="72429" y="182146"/>
                      </a:cubicBezTo>
                      <a:close/>
                      <a:moveTo>
                        <a:pt x="74551" y="164437"/>
                      </a:moveTo>
                      <a:cubicBezTo>
                        <a:pt x="112883" y="164437"/>
                        <a:pt x="124793" y="128219"/>
                        <a:pt x="124793" y="92275"/>
                      </a:cubicBezTo>
                      <a:cubicBezTo>
                        <a:pt x="124793" y="61077"/>
                        <a:pt x="114478" y="17984"/>
                        <a:pt x="74284" y="17984"/>
                      </a:cubicBezTo>
                      <a:cubicBezTo>
                        <a:pt x="35700" y="17984"/>
                        <a:pt x="21409" y="54729"/>
                        <a:pt x="21409" y="90696"/>
                      </a:cubicBezTo>
                      <a:cubicBezTo>
                        <a:pt x="21409" y="125579"/>
                        <a:pt x="30923" y="164437"/>
                        <a:pt x="74551" y="16443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6" name="Google Shape;826;p78"/>
                <p:cNvSpPr/>
                <p:nvPr/>
              </p:nvSpPr>
              <p:spPr>
                <a:xfrm>
                  <a:off x="2271584" y="566677"/>
                  <a:ext cx="149894" cy="175805"/>
                </a:xfrm>
                <a:custGeom>
                  <a:avLst/>
                  <a:gdLst/>
                  <a:ahLst/>
                  <a:cxnLst/>
                  <a:rect l="l" t="t" r="r" b="b"/>
                  <a:pathLst>
                    <a:path w="149894" h="175805" extrusionOk="0">
                      <a:moveTo>
                        <a:pt x="0" y="175806"/>
                      </a:moveTo>
                      <a:lnTo>
                        <a:pt x="61862" y="0"/>
                      </a:lnTo>
                      <a:lnTo>
                        <a:pt x="86713" y="0"/>
                      </a:lnTo>
                      <a:lnTo>
                        <a:pt x="149895" y="175806"/>
                      </a:lnTo>
                      <a:lnTo>
                        <a:pt x="127952" y="175806"/>
                      </a:lnTo>
                      <a:lnTo>
                        <a:pt x="108664" y="121611"/>
                      </a:lnTo>
                      <a:lnTo>
                        <a:pt x="39401" y="121611"/>
                      </a:lnTo>
                      <a:lnTo>
                        <a:pt x="20631" y="175806"/>
                      </a:lnTo>
                      <a:lnTo>
                        <a:pt x="0" y="175806"/>
                      </a:lnTo>
                      <a:close/>
                      <a:moveTo>
                        <a:pt x="44421" y="104688"/>
                      </a:moveTo>
                      <a:lnTo>
                        <a:pt x="103636" y="104688"/>
                      </a:lnTo>
                      <a:cubicBezTo>
                        <a:pt x="73765" y="18785"/>
                        <a:pt x="73765" y="18785"/>
                        <a:pt x="73765" y="18785"/>
                      </a:cubicBezTo>
                      <a:lnTo>
                        <a:pt x="44421" y="10468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7" name="Google Shape;827;p78"/>
                <p:cNvSpPr/>
                <p:nvPr/>
              </p:nvSpPr>
              <p:spPr>
                <a:xfrm>
                  <a:off x="2429454" y="563495"/>
                  <a:ext cx="133773" cy="182146"/>
                </a:xfrm>
                <a:custGeom>
                  <a:avLst/>
                  <a:gdLst/>
                  <a:ahLst/>
                  <a:cxnLst/>
                  <a:rect l="l" t="t" r="r" b="b"/>
                  <a:pathLst>
                    <a:path w="133773" h="182146" extrusionOk="0">
                      <a:moveTo>
                        <a:pt x="133239" y="166032"/>
                      </a:moveTo>
                      <a:cubicBezTo>
                        <a:pt x="118704" y="175814"/>
                        <a:pt x="97806" y="182146"/>
                        <a:pt x="74818" y="182146"/>
                      </a:cubicBezTo>
                      <a:cubicBezTo>
                        <a:pt x="28566" y="182146"/>
                        <a:pt x="0" y="152810"/>
                        <a:pt x="0" y="91466"/>
                      </a:cubicBezTo>
                      <a:cubicBezTo>
                        <a:pt x="0" y="23012"/>
                        <a:pt x="39660" y="0"/>
                        <a:pt x="74818" y="0"/>
                      </a:cubicBezTo>
                      <a:cubicBezTo>
                        <a:pt x="92793" y="0"/>
                        <a:pt x="115797" y="5562"/>
                        <a:pt x="133773" y="28551"/>
                      </a:cubicBezTo>
                      <a:lnTo>
                        <a:pt x="118704" y="40453"/>
                      </a:lnTo>
                      <a:cubicBezTo>
                        <a:pt x="107077" y="26712"/>
                        <a:pt x="93328" y="17976"/>
                        <a:pt x="74566" y="17976"/>
                      </a:cubicBezTo>
                      <a:cubicBezTo>
                        <a:pt x="41255" y="17976"/>
                        <a:pt x="21417" y="45207"/>
                        <a:pt x="21417" y="89620"/>
                      </a:cubicBezTo>
                      <a:cubicBezTo>
                        <a:pt x="21417" y="137222"/>
                        <a:pt x="38340" y="164972"/>
                        <a:pt x="76672" y="164972"/>
                      </a:cubicBezTo>
                      <a:cubicBezTo>
                        <a:pt x="90421" y="164972"/>
                        <a:pt x="106008" y="160211"/>
                        <a:pt x="112356" y="155709"/>
                      </a:cubicBezTo>
                      <a:lnTo>
                        <a:pt x="112356" y="103384"/>
                      </a:lnTo>
                      <a:lnTo>
                        <a:pt x="72437" y="103384"/>
                      </a:lnTo>
                      <a:lnTo>
                        <a:pt x="72437" y="85393"/>
                      </a:lnTo>
                      <a:lnTo>
                        <a:pt x="133247" y="85393"/>
                      </a:lnTo>
                      <a:lnTo>
                        <a:pt x="133247" y="166032"/>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8" name="Google Shape;828;p78"/>
                <p:cNvSpPr/>
                <p:nvPr/>
              </p:nvSpPr>
              <p:spPr>
                <a:xfrm>
                  <a:off x="2598455" y="566677"/>
                  <a:ext cx="100194" cy="175797"/>
                </a:xfrm>
                <a:custGeom>
                  <a:avLst/>
                  <a:gdLst/>
                  <a:ahLst/>
                  <a:cxnLst/>
                  <a:rect l="l" t="t" r="r" b="b"/>
                  <a:pathLst>
                    <a:path w="100194" h="175797" extrusionOk="0">
                      <a:moveTo>
                        <a:pt x="0" y="0"/>
                      </a:moveTo>
                      <a:lnTo>
                        <a:pt x="98340" y="0"/>
                      </a:lnTo>
                      <a:lnTo>
                        <a:pt x="98340" y="17976"/>
                      </a:lnTo>
                      <a:lnTo>
                        <a:pt x="20891" y="17976"/>
                      </a:lnTo>
                      <a:lnTo>
                        <a:pt x="20891" y="77198"/>
                      </a:lnTo>
                      <a:lnTo>
                        <a:pt x="87506" y="77198"/>
                      </a:lnTo>
                      <a:lnTo>
                        <a:pt x="87506" y="95166"/>
                      </a:lnTo>
                      <a:lnTo>
                        <a:pt x="20891" y="95166"/>
                      </a:lnTo>
                      <a:lnTo>
                        <a:pt x="20891" y="157822"/>
                      </a:lnTo>
                      <a:lnTo>
                        <a:pt x="100194" y="157822"/>
                      </a:lnTo>
                      <a:lnTo>
                        <a:pt x="100194" y="175798"/>
                      </a:lnTo>
                      <a:lnTo>
                        <a:pt x="8" y="175798"/>
                      </a:lnTo>
                      <a:lnTo>
                        <a:pt x="8"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9" name="Google Shape;829;p78"/>
                <p:cNvSpPr/>
                <p:nvPr/>
              </p:nvSpPr>
              <p:spPr>
                <a:xfrm>
                  <a:off x="2132924" y="566677"/>
                  <a:ext cx="121972" cy="175805"/>
                </a:xfrm>
                <a:custGeom>
                  <a:avLst/>
                  <a:gdLst/>
                  <a:ahLst/>
                  <a:cxnLst/>
                  <a:rect l="l" t="t" r="r" b="b"/>
                  <a:pathLst>
                    <a:path w="121972" h="175805" extrusionOk="0">
                      <a:moveTo>
                        <a:pt x="96934" y="120645"/>
                      </a:moveTo>
                      <a:cubicBezTo>
                        <a:pt x="92935" y="111806"/>
                        <a:pt x="90390" y="107336"/>
                        <a:pt x="84866" y="104563"/>
                      </a:cubicBezTo>
                      <a:cubicBezTo>
                        <a:pt x="104256" y="95928"/>
                        <a:pt x="116316" y="78636"/>
                        <a:pt x="116316" y="52340"/>
                      </a:cubicBezTo>
                      <a:cubicBezTo>
                        <a:pt x="116316" y="17968"/>
                        <a:pt x="94106" y="0"/>
                        <a:pt x="57094" y="0"/>
                      </a:cubicBezTo>
                      <a:lnTo>
                        <a:pt x="0" y="0"/>
                      </a:lnTo>
                      <a:lnTo>
                        <a:pt x="0" y="175806"/>
                      </a:lnTo>
                      <a:lnTo>
                        <a:pt x="20883" y="175806"/>
                      </a:lnTo>
                      <a:lnTo>
                        <a:pt x="20883" y="111029"/>
                      </a:lnTo>
                      <a:lnTo>
                        <a:pt x="51028" y="111029"/>
                      </a:lnTo>
                      <a:cubicBezTo>
                        <a:pt x="53173" y="111029"/>
                        <a:pt x="55279" y="110958"/>
                        <a:pt x="57345" y="110824"/>
                      </a:cubicBezTo>
                      <a:lnTo>
                        <a:pt x="57046" y="110934"/>
                      </a:lnTo>
                      <a:cubicBezTo>
                        <a:pt x="67881" y="110934"/>
                        <a:pt x="72893" y="118013"/>
                        <a:pt x="77387" y="127520"/>
                      </a:cubicBezTo>
                      <a:lnTo>
                        <a:pt x="99762" y="175743"/>
                      </a:lnTo>
                      <a:lnTo>
                        <a:pt x="121973" y="175743"/>
                      </a:lnTo>
                      <a:lnTo>
                        <a:pt x="96934" y="120645"/>
                      </a:lnTo>
                      <a:close/>
                      <a:moveTo>
                        <a:pt x="47304" y="94106"/>
                      </a:moveTo>
                      <a:lnTo>
                        <a:pt x="20867" y="94106"/>
                      </a:lnTo>
                      <a:lnTo>
                        <a:pt x="20867" y="17182"/>
                      </a:lnTo>
                      <a:lnTo>
                        <a:pt x="43871" y="17182"/>
                      </a:lnTo>
                      <a:cubicBezTo>
                        <a:pt x="73742" y="17182"/>
                        <a:pt x="94891" y="20616"/>
                        <a:pt x="94891" y="55506"/>
                      </a:cubicBezTo>
                      <a:cubicBezTo>
                        <a:pt x="94891" y="83798"/>
                        <a:pt x="75329" y="94106"/>
                        <a:pt x="47304" y="9410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0" name="Google Shape;830;p78"/>
                <p:cNvSpPr/>
                <p:nvPr/>
              </p:nvSpPr>
              <p:spPr>
                <a:xfrm>
                  <a:off x="1365183" y="566574"/>
                  <a:ext cx="139885" cy="175805"/>
                </a:xfrm>
                <a:custGeom>
                  <a:avLst/>
                  <a:gdLst/>
                  <a:ahLst/>
                  <a:cxnLst/>
                  <a:rect l="l" t="t" r="r" b="b"/>
                  <a:pathLst>
                    <a:path w="139885" h="175805" extrusionOk="0">
                      <a:moveTo>
                        <a:pt x="115860" y="120127"/>
                      </a:moveTo>
                      <a:cubicBezTo>
                        <a:pt x="113228" y="113818"/>
                        <a:pt x="109041" y="108837"/>
                        <a:pt x="104335" y="106440"/>
                      </a:cubicBezTo>
                      <a:cubicBezTo>
                        <a:pt x="121030" y="96423"/>
                        <a:pt x="131134" y="79555"/>
                        <a:pt x="131134" y="55789"/>
                      </a:cubicBezTo>
                      <a:cubicBezTo>
                        <a:pt x="131134" y="19304"/>
                        <a:pt x="106008" y="0"/>
                        <a:pt x="64510" y="0"/>
                      </a:cubicBezTo>
                      <a:lnTo>
                        <a:pt x="0" y="0"/>
                      </a:lnTo>
                      <a:lnTo>
                        <a:pt x="0" y="175806"/>
                      </a:lnTo>
                      <a:lnTo>
                        <a:pt x="45466" y="175806"/>
                      </a:lnTo>
                      <a:lnTo>
                        <a:pt x="45466" y="117385"/>
                      </a:lnTo>
                      <a:lnTo>
                        <a:pt x="57172" y="117385"/>
                      </a:lnTo>
                      <a:cubicBezTo>
                        <a:pt x="63277" y="117809"/>
                        <a:pt x="67181" y="121171"/>
                        <a:pt x="69907" y="127339"/>
                      </a:cubicBezTo>
                      <a:lnTo>
                        <a:pt x="91238" y="175664"/>
                      </a:lnTo>
                      <a:lnTo>
                        <a:pt x="139886" y="175664"/>
                      </a:lnTo>
                      <a:lnTo>
                        <a:pt x="115860" y="120127"/>
                      </a:lnTo>
                      <a:close/>
                      <a:moveTo>
                        <a:pt x="45474" y="82211"/>
                      </a:moveTo>
                      <a:lnTo>
                        <a:pt x="45474" y="35677"/>
                      </a:lnTo>
                      <a:lnTo>
                        <a:pt x="58162" y="35677"/>
                      </a:lnTo>
                      <a:cubicBezTo>
                        <a:pt x="74826" y="35677"/>
                        <a:pt x="84340" y="40705"/>
                        <a:pt x="84340" y="58681"/>
                      </a:cubicBezTo>
                      <a:cubicBezTo>
                        <a:pt x="84340" y="76923"/>
                        <a:pt x="73246" y="82211"/>
                        <a:pt x="55789" y="82211"/>
                      </a:cubicBezTo>
                      <a:lnTo>
                        <a:pt x="45474" y="82211"/>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831" name="Google Shape;831;p78"/>
              <p:cNvSpPr/>
              <p:nvPr/>
            </p:nvSpPr>
            <p:spPr>
              <a:xfrm>
                <a:off x="2711472" y="561444"/>
                <a:ext cx="46510" cy="47398"/>
              </a:xfrm>
              <a:custGeom>
                <a:avLst/>
                <a:gdLst/>
                <a:ahLst/>
                <a:cxnLst/>
                <a:rect l="l" t="t" r="r" b="b"/>
                <a:pathLst>
                  <a:path w="46510" h="47398" extrusionOk="0">
                    <a:moveTo>
                      <a:pt x="23318" y="47399"/>
                    </a:moveTo>
                    <a:cubicBezTo>
                      <a:pt x="9695" y="47399"/>
                      <a:pt x="0" y="37193"/>
                      <a:pt x="0" y="23703"/>
                    </a:cubicBezTo>
                    <a:cubicBezTo>
                      <a:pt x="0" y="9444"/>
                      <a:pt x="10771" y="0"/>
                      <a:pt x="23318" y="0"/>
                    </a:cubicBezTo>
                    <a:cubicBezTo>
                      <a:pt x="35739" y="0"/>
                      <a:pt x="46511" y="9444"/>
                      <a:pt x="46511" y="23703"/>
                    </a:cubicBezTo>
                    <a:cubicBezTo>
                      <a:pt x="46511" y="37955"/>
                      <a:pt x="35739" y="47399"/>
                      <a:pt x="23318" y="47399"/>
                    </a:cubicBezTo>
                    <a:close/>
                    <a:moveTo>
                      <a:pt x="23318" y="4117"/>
                    </a:moveTo>
                    <a:cubicBezTo>
                      <a:pt x="13050" y="4117"/>
                      <a:pt x="5067" y="12162"/>
                      <a:pt x="5067" y="23695"/>
                    </a:cubicBezTo>
                    <a:cubicBezTo>
                      <a:pt x="5067" y="34467"/>
                      <a:pt x="12036" y="43274"/>
                      <a:pt x="23318" y="43274"/>
                    </a:cubicBezTo>
                    <a:cubicBezTo>
                      <a:pt x="33453" y="43274"/>
                      <a:pt x="41443" y="35284"/>
                      <a:pt x="41443" y="23695"/>
                    </a:cubicBezTo>
                    <a:cubicBezTo>
                      <a:pt x="41443" y="12162"/>
                      <a:pt x="33453" y="4117"/>
                      <a:pt x="23318" y="4117"/>
                    </a:cubicBezTo>
                    <a:close/>
                    <a:moveTo>
                      <a:pt x="18628" y="37256"/>
                    </a:moveTo>
                    <a:lnTo>
                      <a:pt x="14315" y="37256"/>
                    </a:lnTo>
                    <a:lnTo>
                      <a:pt x="14315" y="11023"/>
                    </a:lnTo>
                    <a:lnTo>
                      <a:pt x="24261" y="11023"/>
                    </a:lnTo>
                    <a:cubicBezTo>
                      <a:pt x="30601" y="11023"/>
                      <a:pt x="33830" y="13238"/>
                      <a:pt x="33830" y="18565"/>
                    </a:cubicBezTo>
                    <a:cubicBezTo>
                      <a:pt x="33830" y="23318"/>
                      <a:pt x="30915" y="25282"/>
                      <a:pt x="26987" y="25722"/>
                    </a:cubicBezTo>
                    <a:lnTo>
                      <a:pt x="34333" y="37256"/>
                    </a:lnTo>
                    <a:lnTo>
                      <a:pt x="29454" y="37256"/>
                    </a:lnTo>
                    <a:lnTo>
                      <a:pt x="22674" y="26037"/>
                    </a:lnTo>
                    <a:lnTo>
                      <a:pt x="18620" y="26037"/>
                    </a:lnTo>
                    <a:lnTo>
                      <a:pt x="18620" y="37256"/>
                    </a:lnTo>
                    <a:close/>
                    <a:moveTo>
                      <a:pt x="23444" y="22368"/>
                    </a:moveTo>
                    <a:cubicBezTo>
                      <a:pt x="26673" y="22368"/>
                      <a:pt x="29533" y="22045"/>
                      <a:pt x="29533" y="18251"/>
                    </a:cubicBezTo>
                    <a:cubicBezTo>
                      <a:pt x="29533" y="15085"/>
                      <a:pt x="26421" y="14700"/>
                      <a:pt x="23829" y="14700"/>
                    </a:cubicBezTo>
                    <a:lnTo>
                      <a:pt x="18636" y="14700"/>
                    </a:lnTo>
                    <a:lnTo>
                      <a:pt x="18636" y="22368"/>
                    </a:lnTo>
                    <a:lnTo>
                      <a:pt x="23444" y="2236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spTree>
    <p:extLst>
      <p:ext uri="{BB962C8B-B14F-4D97-AF65-F5344CB8AC3E}">
        <p14:creationId xmlns:p14="http://schemas.microsoft.com/office/powerpoint/2010/main" val="4214118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Image Title">
  <p:cSld name="Image Title">
    <p:bg>
      <p:bgPr>
        <a:solidFill>
          <a:schemeClr val="dk1"/>
        </a:solidFill>
        <a:effectLst/>
      </p:bgPr>
    </p:bg>
    <p:spTree>
      <p:nvGrpSpPr>
        <p:cNvPr id="1" name="Shape 832"/>
        <p:cNvGrpSpPr/>
        <p:nvPr/>
      </p:nvGrpSpPr>
      <p:grpSpPr>
        <a:xfrm>
          <a:off x="0" y="0"/>
          <a:ext cx="0" cy="0"/>
          <a:chOff x="0" y="0"/>
          <a:chExt cx="0" cy="0"/>
        </a:xfrm>
      </p:grpSpPr>
      <p:sp>
        <p:nvSpPr>
          <p:cNvPr id="833" name="Google Shape;833;p79"/>
          <p:cNvSpPr txBox="1">
            <a:spLocks noGrp="1"/>
          </p:cNvSpPr>
          <p:nvPr>
            <p:ph type="body" idx="1"/>
          </p:nvPr>
        </p:nvSpPr>
        <p:spPr>
          <a:xfrm>
            <a:off x="431637" y="4394885"/>
            <a:ext cx="7055100" cy="961800"/>
          </a:xfrm>
          <a:prstGeom prst="rect">
            <a:avLst/>
          </a:prstGeom>
          <a:noFill/>
          <a:ln>
            <a:noFill/>
          </a:ln>
        </p:spPr>
        <p:txBody>
          <a:bodyPr spcFirstLastPara="1" wrap="square" lIns="0" tIns="0" rIns="0" bIns="0" anchor="t" anchorCtr="0">
            <a:noAutofit/>
          </a:bodyPr>
          <a:lstStyle>
            <a:lvl1pPr marL="457200" lvl="0" indent="-361950" algn="l" rtl="0">
              <a:lnSpc>
                <a:spcPct val="107000"/>
              </a:lnSpc>
              <a:spcBef>
                <a:spcPts val="0"/>
              </a:spcBef>
              <a:spcAft>
                <a:spcPts val="0"/>
              </a:spcAft>
              <a:buSzPts val="2100"/>
              <a:buFont typeface="Helvetica Neue"/>
              <a:buChar char="​"/>
              <a:defRPr sz="2100" b="1">
                <a:solidFill>
                  <a:schemeClr val="lt1"/>
                </a:solidFill>
              </a:defRPr>
            </a:lvl1pPr>
            <a:lvl2pPr marL="914400" lvl="1" indent="-228600" algn="l" rtl="0">
              <a:lnSpc>
                <a:spcPct val="96000"/>
              </a:lnSpc>
              <a:spcBef>
                <a:spcPts val="600"/>
              </a:spcBef>
              <a:spcAft>
                <a:spcPts val="0"/>
              </a:spcAft>
              <a:buSzPts val="1800"/>
              <a:buFont typeface="Helvetica Neue"/>
              <a:buNone/>
              <a:defRPr sz="1800">
                <a:solidFill>
                  <a:schemeClr val="lt1"/>
                </a:solidFill>
              </a:defRPr>
            </a:lvl2pPr>
            <a:lvl3pPr marL="1371600" lvl="2" indent="-342900" algn="l" rtl="0">
              <a:lnSpc>
                <a:spcPct val="98000"/>
              </a:lnSpc>
              <a:spcBef>
                <a:spcPts val="0"/>
              </a:spcBef>
              <a:spcAft>
                <a:spcPts val="0"/>
              </a:spcAft>
              <a:buSzPts val="1800"/>
              <a:buFont typeface="Helvetica Neue"/>
              <a:buChar char="​"/>
              <a:defRPr sz="1800">
                <a:solidFill>
                  <a:schemeClr val="lt1"/>
                </a:solidFill>
              </a:defRPr>
            </a:lvl3pPr>
            <a:lvl4pPr marL="1828800" lvl="3" indent="-342900" algn="l" rtl="0">
              <a:lnSpc>
                <a:spcPct val="98000"/>
              </a:lnSpc>
              <a:spcBef>
                <a:spcPts val="0"/>
              </a:spcBef>
              <a:spcAft>
                <a:spcPts val="0"/>
              </a:spcAft>
              <a:buSzPts val="1800"/>
              <a:buFont typeface="Helvetica Neue"/>
              <a:buChar char="​"/>
              <a:defRPr sz="1800">
                <a:solidFill>
                  <a:schemeClr val="lt1"/>
                </a:solidFill>
              </a:defRPr>
            </a:lvl4pPr>
            <a:lvl5pPr marL="2286000" lvl="4" indent="-342900" algn="l" rtl="0">
              <a:lnSpc>
                <a:spcPct val="98000"/>
              </a:lnSpc>
              <a:spcBef>
                <a:spcPts val="0"/>
              </a:spcBef>
              <a:spcAft>
                <a:spcPts val="0"/>
              </a:spcAft>
              <a:buSzPts val="1800"/>
              <a:buChar char="​"/>
              <a:defRPr sz="1800">
                <a:solidFill>
                  <a:schemeClr val="lt1"/>
                </a:solidFill>
              </a:defRPr>
            </a:lvl5pPr>
            <a:lvl6pPr marL="2743200" lvl="5" indent="-342900" algn="l" rtl="0">
              <a:lnSpc>
                <a:spcPct val="98000"/>
              </a:lnSpc>
              <a:spcBef>
                <a:spcPts val="0"/>
              </a:spcBef>
              <a:spcAft>
                <a:spcPts val="0"/>
              </a:spcAft>
              <a:buClr>
                <a:schemeClr val="lt1"/>
              </a:buClr>
              <a:buSzPts val="1800"/>
              <a:buChar char="​"/>
              <a:defRPr sz="1800">
                <a:solidFill>
                  <a:schemeClr val="lt1"/>
                </a:solidFill>
              </a:defRPr>
            </a:lvl6pPr>
            <a:lvl7pPr marL="3200400" lvl="6" indent="-342900" algn="l" rtl="0">
              <a:lnSpc>
                <a:spcPct val="98000"/>
              </a:lnSpc>
              <a:spcBef>
                <a:spcPts val="0"/>
              </a:spcBef>
              <a:spcAft>
                <a:spcPts val="0"/>
              </a:spcAft>
              <a:buClr>
                <a:schemeClr val="lt1"/>
              </a:buClr>
              <a:buSzPts val="1800"/>
              <a:buChar char="​"/>
              <a:defRPr sz="1800">
                <a:solidFill>
                  <a:schemeClr val="lt1"/>
                </a:solidFill>
              </a:defRPr>
            </a:lvl7pPr>
            <a:lvl8pPr marL="3657600" lvl="7" indent="-342900" algn="l" rtl="0">
              <a:lnSpc>
                <a:spcPct val="98000"/>
              </a:lnSpc>
              <a:spcBef>
                <a:spcPts val="0"/>
              </a:spcBef>
              <a:spcAft>
                <a:spcPts val="0"/>
              </a:spcAft>
              <a:buClr>
                <a:schemeClr val="lt1"/>
              </a:buClr>
              <a:buSzPts val="1800"/>
              <a:buChar char="​"/>
              <a:defRPr sz="1800">
                <a:solidFill>
                  <a:schemeClr val="lt1"/>
                </a:solidFill>
              </a:defRPr>
            </a:lvl8pPr>
            <a:lvl9pPr marL="4114800" lvl="8" indent="-228600" algn="l" rtl="0">
              <a:lnSpc>
                <a:spcPct val="98000"/>
              </a:lnSpc>
              <a:spcBef>
                <a:spcPts val="0"/>
              </a:spcBef>
              <a:spcAft>
                <a:spcPts val="0"/>
              </a:spcAft>
              <a:buClr>
                <a:schemeClr val="lt1"/>
              </a:buClr>
              <a:buSzPts val="1800"/>
              <a:buNone/>
              <a:defRPr sz="1800">
                <a:solidFill>
                  <a:schemeClr val="lt1"/>
                </a:solidFill>
              </a:defRPr>
            </a:lvl9pPr>
          </a:lstStyle>
          <a:p>
            <a:endParaRPr/>
          </a:p>
        </p:txBody>
      </p:sp>
      <p:sp>
        <p:nvSpPr>
          <p:cNvPr id="834" name="Google Shape;834;p79"/>
          <p:cNvSpPr txBox="1">
            <a:spLocks noGrp="1"/>
          </p:cNvSpPr>
          <p:nvPr>
            <p:ph type="body" idx="2"/>
          </p:nvPr>
        </p:nvSpPr>
        <p:spPr>
          <a:xfrm>
            <a:off x="3352275" y="6227544"/>
            <a:ext cx="1904100" cy="226800"/>
          </a:xfrm>
          <a:prstGeom prst="rect">
            <a:avLst/>
          </a:prstGeom>
          <a:noFill/>
          <a:ln>
            <a:noFill/>
          </a:ln>
        </p:spPr>
        <p:txBody>
          <a:bodyPr spcFirstLastPara="1" wrap="square" lIns="0" tIns="0" rIns="0" bIns="0" anchor="t" anchorCtr="0">
            <a:noAutofit/>
          </a:bodyPr>
          <a:lstStyle>
            <a:lvl1pPr marL="457200" lvl="0" indent="-228600" algn="l" rtl="0">
              <a:lnSpc>
                <a:spcPct val="87000"/>
              </a:lnSpc>
              <a:spcBef>
                <a:spcPts val="0"/>
              </a:spcBef>
              <a:spcAft>
                <a:spcPts val="0"/>
              </a:spcAft>
              <a:buSzPts val="1600"/>
              <a:buNone/>
              <a:defRPr sz="1600" b="0">
                <a:solidFill>
                  <a:schemeClr val="lt1"/>
                </a:solidFill>
                <a:latin typeface="Space Mono"/>
                <a:ea typeface="Space Mono"/>
                <a:cs typeface="Space Mono"/>
                <a:sym typeface="Space Mono"/>
              </a:defRPr>
            </a:lvl1pPr>
            <a:lvl2pPr marL="914400" lvl="1" indent="-228600" algn="r" rtl="0">
              <a:lnSpc>
                <a:spcPct val="90000"/>
              </a:lnSpc>
              <a:spcBef>
                <a:spcPts val="0"/>
              </a:spcBef>
              <a:spcAft>
                <a:spcPts val="0"/>
              </a:spcAft>
              <a:buSzPts val="1600"/>
              <a:buNone/>
              <a:defRPr sz="1600">
                <a:solidFill>
                  <a:schemeClr val="lt1"/>
                </a:solidFill>
              </a:defRPr>
            </a:lvl2pPr>
            <a:lvl3pPr marL="1371600" lvl="2" indent="-228600" algn="r" rtl="0">
              <a:lnSpc>
                <a:spcPct val="90000"/>
              </a:lnSpc>
              <a:spcBef>
                <a:spcPts val="0"/>
              </a:spcBef>
              <a:spcAft>
                <a:spcPts val="0"/>
              </a:spcAft>
              <a:buSzPts val="1600"/>
              <a:buNone/>
              <a:defRPr sz="1600">
                <a:solidFill>
                  <a:schemeClr val="lt1"/>
                </a:solidFill>
              </a:defRPr>
            </a:lvl3pPr>
            <a:lvl4pPr marL="1828800" lvl="3" indent="-228600" algn="r" rtl="0">
              <a:lnSpc>
                <a:spcPct val="90000"/>
              </a:lnSpc>
              <a:spcBef>
                <a:spcPts val="0"/>
              </a:spcBef>
              <a:spcAft>
                <a:spcPts val="0"/>
              </a:spcAft>
              <a:buSzPts val="1600"/>
              <a:buNone/>
              <a:defRPr sz="1600">
                <a:solidFill>
                  <a:schemeClr val="lt1"/>
                </a:solidFill>
              </a:defRPr>
            </a:lvl4pPr>
            <a:lvl5pPr marL="2286000" lvl="4" indent="-228600" algn="r" rtl="0">
              <a:lnSpc>
                <a:spcPct val="90000"/>
              </a:lnSpc>
              <a:spcBef>
                <a:spcPts val="0"/>
              </a:spcBef>
              <a:spcAft>
                <a:spcPts val="0"/>
              </a:spcAft>
              <a:buSzPts val="1600"/>
              <a:buNone/>
              <a:defRPr sz="1600">
                <a:solidFill>
                  <a:schemeClr val="lt1"/>
                </a:solidFill>
              </a:defRPr>
            </a:lvl5pPr>
            <a:lvl6pPr marL="2743200" lvl="5" indent="-342900" algn="l" rtl="0">
              <a:lnSpc>
                <a:spcPct val="96000"/>
              </a:lnSpc>
              <a:spcBef>
                <a:spcPts val="0"/>
              </a:spcBef>
              <a:spcAft>
                <a:spcPts val="0"/>
              </a:spcAft>
              <a:buClr>
                <a:schemeClr val="dk1"/>
              </a:buClr>
              <a:buSzPts val="1800"/>
              <a:buChar char="​"/>
              <a:defRPr/>
            </a:lvl6pPr>
            <a:lvl7pPr marL="3200400" lvl="6" indent="-342900" algn="l" rtl="0">
              <a:lnSpc>
                <a:spcPct val="107000"/>
              </a:lnSpc>
              <a:spcBef>
                <a:spcPts val="1200"/>
              </a:spcBef>
              <a:spcAft>
                <a:spcPts val="0"/>
              </a:spcAft>
              <a:buClr>
                <a:schemeClr val="dk1"/>
              </a:buClr>
              <a:buSzPts val="1800"/>
              <a:buChar char="​"/>
              <a:defRPr/>
            </a:lvl7pPr>
            <a:lvl8pPr marL="3657600" lvl="7" indent="-342900" algn="l" rtl="0">
              <a:lnSpc>
                <a:spcPct val="87000"/>
              </a:lnSpc>
              <a:spcBef>
                <a:spcPts val="1800"/>
              </a:spcBef>
              <a:spcAft>
                <a:spcPts val="0"/>
              </a:spcAft>
              <a:buClr>
                <a:schemeClr val="dk1"/>
              </a:buClr>
              <a:buSzPts val="1800"/>
              <a:buChar char="​"/>
              <a:defRPr/>
            </a:lvl8pPr>
            <a:lvl9pPr marL="4114800" lvl="8" indent="-228600" algn="l" rtl="0">
              <a:lnSpc>
                <a:spcPct val="87000"/>
              </a:lnSpc>
              <a:spcBef>
                <a:spcPts val="1800"/>
              </a:spcBef>
              <a:spcAft>
                <a:spcPts val="0"/>
              </a:spcAft>
              <a:buClr>
                <a:schemeClr val="dk1"/>
              </a:buClr>
              <a:buSzPts val="1800"/>
              <a:buNone/>
              <a:defRPr/>
            </a:lvl9pPr>
          </a:lstStyle>
          <a:p>
            <a:endParaRPr/>
          </a:p>
        </p:txBody>
      </p:sp>
      <p:sp>
        <p:nvSpPr>
          <p:cNvPr id="835" name="Google Shape;835;p79"/>
          <p:cNvSpPr txBox="1">
            <a:spLocks noGrp="1"/>
          </p:cNvSpPr>
          <p:nvPr>
            <p:ph type="body" idx="3"/>
          </p:nvPr>
        </p:nvSpPr>
        <p:spPr>
          <a:xfrm>
            <a:off x="491019" y="6227544"/>
            <a:ext cx="1882200" cy="228600"/>
          </a:xfrm>
          <a:prstGeom prst="rect">
            <a:avLst/>
          </a:prstGeom>
          <a:noFill/>
          <a:ln>
            <a:noFill/>
          </a:ln>
        </p:spPr>
        <p:txBody>
          <a:bodyPr spcFirstLastPara="1" wrap="square" lIns="0" tIns="0" rIns="0" bIns="0" anchor="t" anchorCtr="0">
            <a:noAutofit/>
          </a:bodyPr>
          <a:lstStyle>
            <a:lvl1pPr marL="457200" lvl="0" indent="-228600" algn="l" rtl="0">
              <a:lnSpc>
                <a:spcPct val="87000"/>
              </a:lnSpc>
              <a:spcBef>
                <a:spcPts val="0"/>
              </a:spcBef>
              <a:spcAft>
                <a:spcPts val="0"/>
              </a:spcAft>
              <a:buSzPts val="1600"/>
              <a:buNone/>
              <a:defRPr sz="1600">
                <a:solidFill>
                  <a:schemeClr val="lt1"/>
                </a:solidFill>
                <a:latin typeface="Space Mono"/>
                <a:ea typeface="Space Mono"/>
                <a:cs typeface="Space Mono"/>
                <a:sym typeface="Space Mono"/>
              </a:defRPr>
            </a:lvl1pPr>
            <a:lvl2pPr marL="914400" lvl="1" indent="-228600" algn="l" rtl="0">
              <a:lnSpc>
                <a:spcPct val="98000"/>
              </a:lnSpc>
              <a:spcBef>
                <a:spcPts val="0"/>
              </a:spcBef>
              <a:spcAft>
                <a:spcPts val="0"/>
              </a:spcAft>
              <a:buSzPts val="1600"/>
              <a:buNone/>
              <a:defRPr sz="1600">
                <a:solidFill>
                  <a:schemeClr val="lt1"/>
                </a:solidFill>
              </a:defRPr>
            </a:lvl2pPr>
            <a:lvl3pPr marL="1371600" lvl="2" indent="-228600" algn="l" rtl="0">
              <a:lnSpc>
                <a:spcPct val="98000"/>
              </a:lnSpc>
              <a:spcBef>
                <a:spcPts val="0"/>
              </a:spcBef>
              <a:spcAft>
                <a:spcPts val="0"/>
              </a:spcAft>
              <a:buSzPts val="1600"/>
              <a:buNone/>
              <a:defRPr sz="1600">
                <a:solidFill>
                  <a:schemeClr val="lt1"/>
                </a:solidFill>
              </a:defRPr>
            </a:lvl3pPr>
            <a:lvl4pPr marL="1828800" lvl="3" indent="-228600" algn="l" rtl="0">
              <a:lnSpc>
                <a:spcPct val="98000"/>
              </a:lnSpc>
              <a:spcBef>
                <a:spcPts val="0"/>
              </a:spcBef>
              <a:spcAft>
                <a:spcPts val="0"/>
              </a:spcAft>
              <a:buSzPts val="1600"/>
              <a:buNone/>
              <a:defRPr sz="1600">
                <a:solidFill>
                  <a:schemeClr val="lt1"/>
                </a:solidFill>
              </a:defRPr>
            </a:lvl4pPr>
            <a:lvl5pPr marL="2286000" lvl="4" indent="-228600" algn="l" rtl="0">
              <a:lnSpc>
                <a:spcPct val="98000"/>
              </a:lnSpc>
              <a:spcBef>
                <a:spcPts val="0"/>
              </a:spcBef>
              <a:spcAft>
                <a:spcPts val="0"/>
              </a:spcAft>
              <a:buSzPts val="1600"/>
              <a:buNone/>
              <a:defRPr sz="1600">
                <a:solidFill>
                  <a:schemeClr val="lt1"/>
                </a:solidFill>
              </a:defRPr>
            </a:lvl5pPr>
            <a:lvl6pPr marL="2743200" lvl="5" indent="-342900" algn="l" rtl="0">
              <a:lnSpc>
                <a:spcPct val="96000"/>
              </a:lnSpc>
              <a:spcBef>
                <a:spcPts val="0"/>
              </a:spcBef>
              <a:spcAft>
                <a:spcPts val="0"/>
              </a:spcAft>
              <a:buClr>
                <a:schemeClr val="dk1"/>
              </a:buClr>
              <a:buSzPts val="1800"/>
              <a:buChar char="​"/>
              <a:defRPr/>
            </a:lvl6pPr>
            <a:lvl7pPr marL="3200400" lvl="6" indent="-342900" algn="l" rtl="0">
              <a:lnSpc>
                <a:spcPct val="107000"/>
              </a:lnSpc>
              <a:spcBef>
                <a:spcPts val="1200"/>
              </a:spcBef>
              <a:spcAft>
                <a:spcPts val="0"/>
              </a:spcAft>
              <a:buClr>
                <a:schemeClr val="dk1"/>
              </a:buClr>
              <a:buSzPts val="1800"/>
              <a:buChar char="​"/>
              <a:defRPr/>
            </a:lvl7pPr>
            <a:lvl8pPr marL="3657600" lvl="7" indent="-342900" algn="l" rtl="0">
              <a:lnSpc>
                <a:spcPct val="87000"/>
              </a:lnSpc>
              <a:spcBef>
                <a:spcPts val="1800"/>
              </a:spcBef>
              <a:spcAft>
                <a:spcPts val="0"/>
              </a:spcAft>
              <a:buClr>
                <a:schemeClr val="dk1"/>
              </a:buClr>
              <a:buSzPts val="1800"/>
              <a:buChar char="​"/>
              <a:defRPr/>
            </a:lvl8pPr>
            <a:lvl9pPr marL="4114800" lvl="8" indent="-228600" algn="l" rtl="0">
              <a:lnSpc>
                <a:spcPct val="87000"/>
              </a:lnSpc>
              <a:spcBef>
                <a:spcPts val="1800"/>
              </a:spcBef>
              <a:spcAft>
                <a:spcPts val="0"/>
              </a:spcAft>
              <a:buClr>
                <a:schemeClr val="dk1"/>
              </a:buClr>
              <a:buSzPts val="1800"/>
              <a:buNone/>
              <a:defRPr/>
            </a:lvl9pPr>
          </a:lstStyle>
          <a:p>
            <a:endParaRPr/>
          </a:p>
        </p:txBody>
      </p:sp>
      <p:sp>
        <p:nvSpPr>
          <p:cNvPr id="836" name="Google Shape;836;p79"/>
          <p:cNvSpPr txBox="1">
            <a:spLocks noGrp="1"/>
          </p:cNvSpPr>
          <p:nvPr>
            <p:ph type="title"/>
          </p:nvPr>
        </p:nvSpPr>
        <p:spPr>
          <a:xfrm>
            <a:off x="431637" y="2456690"/>
            <a:ext cx="11266200" cy="1820700"/>
          </a:xfrm>
          <a:prstGeom prst="rect">
            <a:avLst/>
          </a:prstGeom>
          <a:noFill/>
          <a:ln>
            <a:noFill/>
          </a:ln>
        </p:spPr>
        <p:txBody>
          <a:bodyPr spcFirstLastPara="1" wrap="square" lIns="0" tIns="0" rIns="0" bIns="0" anchor="b" anchorCtr="0">
            <a:spAutoFit/>
          </a:bodyPr>
          <a:lstStyle>
            <a:lvl1pPr lvl="0" algn="l" rtl="0">
              <a:lnSpc>
                <a:spcPct val="87000"/>
              </a:lnSpc>
              <a:spcBef>
                <a:spcPts val="0"/>
              </a:spcBef>
              <a:spcAft>
                <a:spcPts val="0"/>
              </a:spcAft>
              <a:buClr>
                <a:schemeClr val="lt1"/>
              </a:buClr>
              <a:buSzPts val="6800"/>
              <a:buFont typeface="Inter ExtraBold"/>
              <a:buNone/>
              <a:defRPr sz="68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837" name="Google Shape;837;p79"/>
          <p:cNvGrpSpPr/>
          <p:nvPr/>
        </p:nvGrpSpPr>
        <p:grpSpPr>
          <a:xfrm>
            <a:off x="495295" y="452553"/>
            <a:ext cx="2262687" cy="397148"/>
            <a:chOff x="495295" y="452553"/>
            <a:chExt cx="2262687" cy="397148"/>
          </a:xfrm>
        </p:grpSpPr>
        <p:sp>
          <p:nvSpPr>
            <p:cNvPr id="838" name="Google Shape;838;p79"/>
            <p:cNvSpPr/>
            <p:nvPr/>
          </p:nvSpPr>
          <p:spPr>
            <a:xfrm>
              <a:off x="495295" y="452553"/>
              <a:ext cx="441055" cy="397148"/>
            </a:xfrm>
            <a:custGeom>
              <a:avLst/>
              <a:gdLst/>
              <a:ahLst/>
              <a:cxnLst/>
              <a:rect l="l" t="t" r="r" b="b"/>
              <a:pathLst>
                <a:path w="441055" h="397148" extrusionOk="0">
                  <a:moveTo>
                    <a:pt x="236007" y="397148"/>
                  </a:moveTo>
                  <a:lnTo>
                    <a:pt x="138508" y="397148"/>
                  </a:lnTo>
                  <a:cubicBezTo>
                    <a:pt x="118379" y="397148"/>
                    <a:pt x="99626" y="386322"/>
                    <a:pt x="89562" y="368912"/>
                  </a:cubicBezTo>
                  <a:lnTo>
                    <a:pt x="7531" y="226842"/>
                  </a:lnTo>
                  <a:cubicBezTo>
                    <a:pt x="-2509" y="209408"/>
                    <a:pt x="-2509" y="187756"/>
                    <a:pt x="7524" y="170346"/>
                  </a:cubicBezTo>
                  <a:lnTo>
                    <a:pt x="89569" y="28260"/>
                  </a:lnTo>
                  <a:cubicBezTo>
                    <a:pt x="99618" y="10826"/>
                    <a:pt x="118379" y="0"/>
                    <a:pt x="138508" y="0"/>
                  </a:cubicBezTo>
                  <a:lnTo>
                    <a:pt x="302544" y="0"/>
                  </a:lnTo>
                  <a:cubicBezTo>
                    <a:pt x="322673" y="0"/>
                    <a:pt x="341427" y="10826"/>
                    <a:pt x="351491" y="28260"/>
                  </a:cubicBezTo>
                  <a:lnTo>
                    <a:pt x="433513" y="170330"/>
                  </a:lnTo>
                  <a:cubicBezTo>
                    <a:pt x="443569" y="187748"/>
                    <a:pt x="443569" y="209408"/>
                    <a:pt x="433513" y="226842"/>
                  </a:cubicBezTo>
                  <a:lnTo>
                    <a:pt x="412300" y="260664"/>
                  </a:lnTo>
                  <a:cubicBezTo>
                    <a:pt x="402425" y="277776"/>
                    <a:pt x="383663" y="288594"/>
                    <a:pt x="363527" y="288594"/>
                  </a:cubicBezTo>
                  <a:lnTo>
                    <a:pt x="265902" y="288594"/>
                  </a:lnTo>
                  <a:lnTo>
                    <a:pt x="319271" y="198519"/>
                  </a:lnTo>
                  <a:lnTo>
                    <a:pt x="269901" y="113040"/>
                  </a:lnTo>
                  <a:lnTo>
                    <a:pt x="171136" y="113040"/>
                  </a:lnTo>
                  <a:lnTo>
                    <a:pt x="121742" y="198582"/>
                  </a:lnTo>
                  <a:lnTo>
                    <a:pt x="236007" y="397148"/>
                  </a:lnTo>
                  <a:lnTo>
                    <a:pt x="236007" y="39714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839" name="Google Shape;839;p79"/>
            <p:cNvGrpSpPr/>
            <p:nvPr/>
          </p:nvGrpSpPr>
          <p:grpSpPr>
            <a:xfrm>
              <a:off x="1036348" y="561444"/>
              <a:ext cx="1721634" cy="184197"/>
              <a:chOff x="1036348" y="561444"/>
              <a:chExt cx="1721634" cy="184197"/>
            </a:xfrm>
          </p:grpSpPr>
          <p:grpSp>
            <p:nvGrpSpPr>
              <p:cNvPr id="840" name="Google Shape;840;p79"/>
              <p:cNvGrpSpPr/>
              <p:nvPr/>
            </p:nvGrpSpPr>
            <p:grpSpPr>
              <a:xfrm>
                <a:off x="1036348" y="563495"/>
                <a:ext cx="1662301" cy="182146"/>
                <a:chOff x="1036348" y="563495"/>
                <a:chExt cx="1662301" cy="182146"/>
              </a:xfrm>
            </p:grpSpPr>
            <p:sp>
              <p:nvSpPr>
                <p:cNvPr id="841" name="Google Shape;841;p79"/>
                <p:cNvSpPr/>
                <p:nvPr/>
              </p:nvSpPr>
              <p:spPr>
                <a:xfrm>
                  <a:off x="1036348" y="566677"/>
                  <a:ext cx="131117" cy="175805"/>
                </a:xfrm>
                <a:custGeom>
                  <a:avLst/>
                  <a:gdLst/>
                  <a:ahLst/>
                  <a:cxnLst/>
                  <a:rect l="l" t="t" r="r" b="b"/>
                  <a:pathLst>
                    <a:path w="131117" h="175805" extrusionOk="0">
                      <a:moveTo>
                        <a:pt x="45466" y="175806"/>
                      </a:moveTo>
                      <a:lnTo>
                        <a:pt x="0" y="175806"/>
                      </a:lnTo>
                      <a:lnTo>
                        <a:pt x="0" y="0"/>
                      </a:lnTo>
                      <a:lnTo>
                        <a:pt x="64502" y="0"/>
                      </a:lnTo>
                      <a:cubicBezTo>
                        <a:pt x="106008" y="0"/>
                        <a:pt x="131118" y="19304"/>
                        <a:pt x="131118" y="55781"/>
                      </a:cubicBezTo>
                      <a:cubicBezTo>
                        <a:pt x="131118" y="96761"/>
                        <a:pt x="101247" y="117377"/>
                        <a:pt x="58955" y="117377"/>
                      </a:cubicBezTo>
                      <a:lnTo>
                        <a:pt x="45474" y="117377"/>
                      </a:lnTo>
                      <a:lnTo>
                        <a:pt x="45474" y="175806"/>
                      </a:lnTo>
                      <a:close/>
                      <a:moveTo>
                        <a:pt x="55774" y="82219"/>
                      </a:moveTo>
                      <a:cubicBezTo>
                        <a:pt x="73215" y="82219"/>
                        <a:pt x="84324" y="76939"/>
                        <a:pt x="84324" y="58688"/>
                      </a:cubicBezTo>
                      <a:cubicBezTo>
                        <a:pt x="84324" y="40713"/>
                        <a:pt x="74802" y="35684"/>
                        <a:pt x="58146" y="35684"/>
                      </a:cubicBezTo>
                      <a:lnTo>
                        <a:pt x="45458" y="35684"/>
                      </a:lnTo>
                      <a:lnTo>
                        <a:pt x="45458" y="82219"/>
                      </a:lnTo>
                      <a:lnTo>
                        <a:pt x="55774" y="8221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42" name="Google Shape;842;p79"/>
                <p:cNvSpPr/>
                <p:nvPr/>
              </p:nvSpPr>
              <p:spPr>
                <a:xfrm>
                  <a:off x="1194123" y="566677"/>
                  <a:ext cx="139312" cy="178964"/>
                </a:xfrm>
                <a:custGeom>
                  <a:avLst/>
                  <a:gdLst/>
                  <a:ahLst/>
                  <a:cxnLst/>
                  <a:rect l="l" t="t" r="r" b="b"/>
                  <a:pathLst>
                    <a:path w="139312" h="178964" extrusionOk="0">
                      <a:moveTo>
                        <a:pt x="45458" y="0"/>
                      </a:moveTo>
                      <a:lnTo>
                        <a:pt x="45458" y="114996"/>
                      </a:lnTo>
                      <a:cubicBezTo>
                        <a:pt x="45458" y="135093"/>
                        <a:pt x="55766" y="141166"/>
                        <a:pt x="70308" y="141166"/>
                      </a:cubicBezTo>
                      <a:cubicBezTo>
                        <a:pt x="84049" y="141166"/>
                        <a:pt x="93838" y="132972"/>
                        <a:pt x="93838" y="116324"/>
                      </a:cubicBezTo>
                      <a:lnTo>
                        <a:pt x="93838" y="0"/>
                      </a:lnTo>
                      <a:lnTo>
                        <a:pt x="139312" y="0"/>
                      </a:lnTo>
                      <a:lnTo>
                        <a:pt x="139312" y="121604"/>
                      </a:lnTo>
                      <a:cubicBezTo>
                        <a:pt x="139312" y="157304"/>
                        <a:pt x="110761" y="178964"/>
                        <a:pt x="69255" y="178964"/>
                      </a:cubicBezTo>
                      <a:cubicBezTo>
                        <a:pt x="23515" y="178964"/>
                        <a:pt x="0" y="160462"/>
                        <a:pt x="0" y="117644"/>
                      </a:cubicBezTo>
                      <a:lnTo>
                        <a:pt x="0" y="0"/>
                      </a:lnTo>
                      <a:lnTo>
                        <a:pt x="45458"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43" name="Google Shape;843;p79"/>
                <p:cNvSpPr/>
                <p:nvPr/>
              </p:nvSpPr>
              <p:spPr>
                <a:xfrm>
                  <a:off x="1527743" y="566677"/>
                  <a:ext cx="116850" cy="175797"/>
                </a:xfrm>
                <a:custGeom>
                  <a:avLst/>
                  <a:gdLst/>
                  <a:ahLst/>
                  <a:cxnLst/>
                  <a:rect l="l" t="t" r="r" b="b"/>
                  <a:pathLst>
                    <a:path w="116850" h="175797" extrusionOk="0">
                      <a:moveTo>
                        <a:pt x="0" y="0"/>
                      </a:moveTo>
                      <a:lnTo>
                        <a:pt x="115004" y="0"/>
                      </a:lnTo>
                      <a:lnTo>
                        <a:pt x="115004" y="39652"/>
                      </a:lnTo>
                      <a:lnTo>
                        <a:pt x="45474" y="39652"/>
                      </a:lnTo>
                      <a:lnTo>
                        <a:pt x="45474" y="66356"/>
                      </a:lnTo>
                      <a:lnTo>
                        <a:pt x="105223" y="66356"/>
                      </a:lnTo>
                      <a:lnTo>
                        <a:pt x="105223" y="106008"/>
                      </a:lnTo>
                      <a:lnTo>
                        <a:pt x="45474" y="106008"/>
                      </a:lnTo>
                      <a:lnTo>
                        <a:pt x="45474" y="136146"/>
                      </a:lnTo>
                      <a:lnTo>
                        <a:pt x="116850" y="136146"/>
                      </a:lnTo>
                      <a:lnTo>
                        <a:pt x="116850" y="175798"/>
                      </a:lnTo>
                      <a:lnTo>
                        <a:pt x="0" y="175798"/>
                      </a:lnTo>
                      <a:lnTo>
                        <a:pt x="0"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44" name="Google Shape;844;p79"/>
                <p:cNvSpPr/>
                <p:nvPr/>
              </p:nvSpPr>
              <p:spPr>
                <a:xfrm>
                  <a:off x="1679783" y="563503"/>
                  <a:ext cx="116583" cy="182138"/>
                </a:xfrm>
                <a:custGeom>
                  <a:avLst/>
                  <a:gdLst/>
                  <a:ahLst/>
                  <a:cxnLst/>
                  <a:rect l="l" t="t" r="r" b="b"/>
                  <a:pathLst>
                    <a:path w="116583" h="182138" extrusionOk="0">
                      <a:moveTo>
                        <a:pt x="8721" y="148842"/>
                      </a:moveTo>
                      <a:cubicBezTo>
                        <a:pt x="16915" y="154389"/>
                        <a:pt x="35692" y="163911"/>
                        <a:pt x="56575" y="163911"/>
                      </a:cubicBezTo>
                      <a:cubicBezTo>
                        <a:pt x="74284" y="163911"/>
                        <a:pt x="93579" y="158349"/>
                        <a:pt x="93579" y="131393"/>
                      </a:cubicBezTo>
                      <a:cubicBezTo>
                        <a:pt x="93579" y="110251"/>
                        <a:pt x="75069" y="103384"/>
                        <a:pt x="53935" y="97555"/>
                      </a:cubicBezTo>
                      <a:cubicBezTo>
                        <a:pt x="28543" y="90688"/>
                        <a:pt x="3700" y="81174"/>
                        <a:pt x="3700" y="48648"/>
                      </a:cubicBezTo>
                      <a:cubicBezTo>
                        <a:pt x="3700" y="19304"/>
                        <a:pt x="26437" y="0"/>
                        <a:pt x="59474" y="0"/>
                      </a:cubicBezTo>
                      <a:cubicBezTo>
                        <a:pt x="83271" y="0"/>
                        <a:pt x="104146" y="11109"/>
                        <a:pt x="116583" y="23530"/>
                      </a:cubicBezTo>
                      <a:lnTo>
                        <a:pt x="104940" y="37539"/>
                      </a:lnTo>
                      <a:cubicBezTo>
                        <a:pt x="91207" y="25659"/>
                        <a:pt x="75863" y="17976"/>
                        <a:pt x="59207" y="17976"/>
                      </a:cubicBezTo>
                      <a:cubicBezTo>
                        <a:pt x="44413" y="17976"/>
                        <a:pt x="25377" y="24332"/>
                        <a:pt x="25377" y="46526"/>
                      </a:cubicBezTo>
                      <a:cubicBezTo>
                        <a:pt x="25377" y="67409"/>
                        <a:pt x="43352" y="73498"/>
                        <a:pt x="66089" y="80372"/>
                      </a:cubicBezTo>
                      <a:cubicBezTo>
                        <a:pt x="90421" y="88033"/>
                        <a:pt x="115255" y="97288"/>
                        <a:pt x="115255" y="130591"/>
                      </a:cubicBezTo>
                      <a:cubicBezTo>
                        <a:pt x="115255" y="163636"/>
                        <a:pt x="93053" y="182138"/>
                        <a:pt x="56049" y="182138"/>
                      </a:cubicBezTo>
                      <a:cubicBezTo>
                        <a:pt x="30656" y="182138"/>
                        <a:pt x="7142" y="171830"/>
                        <a:pt x="0" y="166024"/>
                      </a:cubicBezTo>
                      <a:lnTo>
                        <a:pt x="8721" y="148842"/>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45" name="Google Shape;845;p79"/>
                <p:cNvSpPr/>
                <p:nvPr/>
              </p:nvSpPr>
              <p:spPr>
                <a:xfrm>
                  <a:off x="1816471" y="566677"/>
                  <a:ext cx="126631" cy="175797"/>
                </a:xfrm>
                <a:custGeom>
                  <a:avLst/>
                  <a:gdLst/>
                  <a:ahLst/>
                  <a:cxnLst/>
                  <a:rect l="l" t="t" r="r" b="b"/>
                  <a:pathLst>
                    <a:path w="126631" h="175797" extrusionOk="0">
                      <a:moveTo>
                        <a:pt x="126632" y="0"/>
                      </a:moveTo>
                      <a:lnTo>
                        <a:pt x="126632" y="17976"/>
                      </a:lnTo>
                      <a:lnTo>
                        <a:pt x="73239" y="17976"/>
                      </a:lnTo>
                      <a:lnTo>
                        <a:pt x="73239" y="175798"/>
                      </a:lnTo>
                      <a:lnTo>
                        <a:pt x="52356" y="175798"/>
                      </a:lnTo>
                      <a:lnTo>
                        <a:pt x="52356" y="17976"/>
                      </a:lnTo>
                      <a:lnTo>
                        <a:pt x="0" y="17976"/>
                      </a:lnTo>
                      <a:lnTo>
                        <a:pt x="0" y="0"/>
                      </a:lnTo>
                      <a:lnTo>
                        <a:pt x="126632"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46" name="Google Shape;846;p79"/>
                <p:cNvSpPr/>
                <p:nvPr/>
              </p:nvSpPr>
              <p:spPr>
                <a:xfrm>
                  <a:off x="1954840" y="563495"/>
                  <a:ext cx="146194" cy="182146"/>
                </a:xfrm>
                <a:custGeom>
                  <a:avLst/>
                  <a:gdLst/>
                  <a:ahLst/>
                  <a:cxnLst/>
                  <a:rect l="l" t="t" r="r" b="b"/>
                  <a:pathLst>
                    <a:path w="146194" h="182146" extrusionOk="0">
                      <a:moveTo>
                        <a:pt x="72429" y="182146"/>
                      </a:moveTo>
                      <a:cubicBezTo>
                        <a:pt x="27231" y="182146"/>
                        <a:pt x="0" y="151757"/>
                        <a:pt x="0" y="91466"/>
                      </a:cubicBezTo>
                      <a:cubicBezTo>
                        <a:pt x="0" y="23522"/>
                        <a:pt x="39118" y="0"/>
                        <a:pt x="75085" y="0"/>
                      </a:cubicBezTo>
                      <a:cubicBezTo>
                        <a:pt x="113150" y="0"/>
                        <a:pt x="146194" y="24065"/>
                        <a:pt x="146194" y="91466"/>
                      </a:cubicBezTo>
                      <a:cubicBezTo>
                        <a:pt x="146194" y="152016"/>
                        <a:pt x="117644" y="182146"/>
                        <a:pt x="72429" y="182146"/>
                      </a:cubicBezTo>
                      <a:close/>
                      <a:moveTo>
                        <a:pt x="74551" y="164437"/>
                      </a:moveTo>
                      <a:cubicBezTo>
                        <a:pt x="112883" y="164437"/>
                        <a:pt x="124793" y="128219"/>
                        <a:pt x="124793" y="92275"/>
                      </a:cubicBezTo>
                      <a:cubicBezTo>
                        <a:pt x="124793" y="61077"/>
                        <a:pt x="114478" y="17984"/>
                        <a:pt x="74284" y="17984"/>
                      </a:cubicBezTo>
                      <a:cubicBezTo>
                        <a:pt x="35700" y="17984"/>
                        <a:pt x="21409" y="54729"/>
                        <a:pt x="21409" y="90696"/>
                      </a:cubicBezTo>
                      <a:cubicBezTo>
                        <a:pt x="21409" y="125579"/>
                        <a:pt x="30923" y="164437"/>
                        <a:pt x="74551" y="16443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47" name="Google Shape;847;p79"/>
                <p:cNvSpPr/>
                <p:nvPr/>
              </p:nvSpPr>
              <p:spPr>
                <a:xfrm>
                  <a:off x="2271584" y="566677"/>
                  <a:ext cx="149894" cy="175805"/>
                </a:xfrm>
                <a:custGeom>
                  <a:avLst/>
                  <a:gdLst/>
                  <a:ahLst/>
                  <a:cxnLst/>
                  <a:rect l="l" t="t" r="r" b="b"/>
                  <a:pathLst>
                    <a:path w="149894" h="175805" extrusionOk="0">
                      <a:moveTo>
                        <a:pt x="0" y="175806"/>
                      </a:moveTo>
                      <a:lnTo>
                        <a:pt x="61862" y="0"/>
                      </a:lnTo>
                      <a:lnTo>
                        <a:pt x="86713" y="0"/>
                      </a:lnTo>
                      <a:lnTo>
                        <a:pt x="149895" y="175806"/>
                      </a:lnTo>
                      <a:lnTo>
                        <a:pt x="127952" y="175806"/>
                      </a:lnTo>
                      <a:lnTo>
                        <a:pt x="108664" y="121611"/>
                      </a:lnTo>
                      <a:lnTo>
                        <a:pt x="39401" y="121611"/>
                      </a:lnTo>
                      <a:lnTo>
                        <a:pt x="20631" y="175806"/>
                      </a:lnTo>
                      <a:lnTo>
                        <a:pt x="0" y="175806"/>
                      </a:lnTo>
                      <a:close/>
                      <a:moveTo>
                        <a:pt x="44421" y="104688"/>
                      </a:moveTo>
                      <a:lnTo>
                        <a:pt x="103636" y="104688"/>
                      </a:lnTo>
                      <a:cubicBezTo>
                        <a:pt x="73765" y="18785"/>
                        <a:pt x="73765" y="18785"/>
                        <a:pt x="73765" y="18785"/>
                      </a:cubicBezTo>
                      <a:lnTo>
                        <a:pt x="44421" y="10468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48" name="Google Shape;848;p79"/>
                <p:cNvSpPr/>
                <p:nvPr/>
              </p:nvSpPr>
              <p:spPr>
                <a:xfrm>
                  <a:off x="2429454" y="563495"/>
                  <a:ext cx="133773" cy="182146"/>
                </a:xfrm>
                <a:custGeom>
                  <a:avLst/>
                  <a:gdLst/>
                  <a:ahLst/>
                  <a:cxnLst/>
                  <a:rect l="l" t="t" r="r" b="b"/>
                  <a:pathLst>
                    <a:path w="133773" h="182146" extrusionOk="0">
                      <a:moveTo>
                        <a:pt x="133239" y="166032"/>
                      </a:moveTo>
                      <a:cubicBezTo>
                        <a:pt x="118704" y="175814"/>
                        <a:pt x="97806" y="182146"/>
                        <a:pt x="74818" y="182146"/>
                      </a:cubicBezTo>
                      <a:cubicBezTo>
                        <a:pt x="28566" y="182146"/>
                        <a:pt x="0" y="152810"/>
                        <a:pt x="0" y="91466"/>
                      </a:cubicBezTo>
                      <a:cubicBezTo>
                        <a:pt x="0" y="23012"/>
                        <a:pt x="39660" y="0"/>
                        <a:pt x="74818" y="0"/>
                      </a:cubicBezTo>
                      <a:cubicBezTo>
                        <a:pt x="92793" y="0"/>
                        <a:pt x="115797" y="5562"/>
                        <a:pt x="133773" y="28551"/>
                      </a:cubicBezTo>
                      <a:lnTo>
                        <a:pt x="118704" y="40453"/>
                      </a:lnTo>
                      <a:cubicBezTo>
                        <a:pt x="107077" y="26712"/>
                        <a:pt x="93328" y="17976"/>
                        <a:pt x="74566" y="17976"/>
                      </a:cubicBezTo>
                      <a:cubicBezTo>
                        <a:pt x="41255" y="17976"/>
                        <a:pt x="21417" y="45207"/>
                        <a:pt x="21417" y="89620"/>
                      </a:cubicBezTo>
                      <a:cubicBezTo>
                        <a:pt x="21417" y="137222"/>
                        <a:pt x="38340" y="164972"/>
                        <a:pt x="76672" y="164972"/>
                      </a:cubicBezTo>
                      <a:cubicBezTo>
                        <a:pt x="90421" y="164972"/>
                        <a:pt x="106008" y="160211"/>
                        <a:pt x="112356" y="155709"/>
                      </a:cubicBezTo>
                      <a:lnTo>
                        <a:pt x="112356" y="103384"/>
                      </a:lnTo>
                      <a:lnTo>
                        <a:pt x="72437" y="103384"/>
                      </a:lnTo>
                      <a:lnTo>
                        <a:pt x="72437" y="85393"/>
                      </a:lnTo>
                      <a:lnTo>
                        <a:pt x="133247" y="85393"/>
                      </a:lnTo>
                      <a:lnTo>
                        <a:pt x="133247" y="166032"/>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49" name="Google Shape;849;p79"/>
                <p:cNvSpPr/>
                <p:nvPr/>
              </p:nvSpPr>
              <p:spPr>
                <a:xfrm>
                  <a:off x="2598455" y="566677"/>
                  <a:ext cx="100194" cy="175797"/>
                </a:xfrm>
                <a:custGeom>
                  <a:avLst/>
                  <a:gdLst/>
                  <a:ahLst/>
                  <a:cxnLst/>
                  <a:rect l="l" t="t" r="r" b="b"/>
                  <a:pathLst>
                    <a:path w="100194" h="175797" extrusionOk="0">
                      <a:moveTo>
                        <a:pt x="0" y="0"/>
                      </a:moveTo>
                      <a:lnTo>
                        <a:pt x="98340" y="0"/>
                      </a:lnTo>
                      <a:lnTo>
                        <a:pt x="98340" y="17976"/>
                      </a:lnTo>
                      <a:lnTo>
                        <a:pt x="20891" y="17976"/>
                      </a:lnTo>
                      <a:lnTo>
                        <a:pt x="20891" y="77198"/>
                      </a:lnTo>
                      <a:lnTo>
                        <a:pt x="87506" y="77198"/>
                      </a:lnTo>
                      <a:lnTo>
                        <a:pt x="87506" y="95166"/>
                      </a:lnTo>
                      <a:lnTo>
                        <a:pt x="20891" y="95166"/>
                      </a:lnTo>
                      <a:lnTo>
                        <a:pt x="20891" y="157822"/>
                      </a:lnTo>
                      <a:lnTo>
                        <a:pt x="100194" y="157822"/>
                      </a:lnTo>
                      <a:lnTo>
                        <a:pt x="100194" y="175798"/>
                      </a:lnTo>
                      <a:lnTo>
                        <a:pt x="8" y="175798"/>
                      </a:lnTo>
                      <a:lnTo>
                        <a:pt x="8"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50" name="Google Shape;850;p79"/>
                <p:cNvSpPr/>
                <p:nvPr/>
              </p:nvSpPr>
              <p:spPr>
                <a:xfrm>
                  <a:off x="2132924" y="566677"/>
                  <a:ext cx="121972" cy="175805"/>
                </a:xfrm>
                <a:custGeom>
                  <a:avLst/>
                  <a:gdLst/>
                  <a:ahLst/>
                  <a:cxnLst/>
                  <a:rect l="l" t="t" r="r" b="b"/>
                  <a:pathLst>
                    <a:path w="121972" h="175805" extrusionOk="0">
                      <a:moveTo>
                        <a:pt x="96934" y="120645"/>
                      </a:moveTo>
                      <a:cubicBezTo>
                        <a:pt x="92935" y="111806"/>
                        <a:pt x="90390" y="107336"/>
                        <a:pt x="84866" y="104563"/>
                      </a:cubicBezTo>
                      <a:cubicBezTo>
                        <a:pt x="104256" y="95928"/>
                        <a:pt x="116316" y="78636"/>
                        <a:pt x="116316" y="52340"/>
                      </a:cubicBezTo>
                      <a:cubicBezTo>
                        <a:pt x="116316" y="17968"/>
                        <a:pt x="94106" y="0"/>
                        <a:pt x="57094" y="0"/>
                      </a:cubicBezTo>
                      <a:lnTo>
                        <a:pt x="0" y="0"/>
                      </a:lnTo>
                      <a:lnTo>
                        <a:pt x="0" y="175806"/>
                      </a:lnTo>
                      <a:lnTo>
                        <a:pt x="20883" y="175806"/>
                      </a:lnTo>
                      <a:lnTo>
                        <a:pt x="20883" y="111029"/>
                      </a:lnTo>
                      <a:lnTo>
                        <a:pt x="51028" y="111029"/>
                      </a:lnTo>
                      <a:cubicBezTo>
                        <a:pt x="53173" y="111029"/>
                        <a:pt x="55279" y="110958"/>
                        <a:pt x="57345" y="110824"/>
                      </a:cubicBezTo>
                      <a:lnTo>
                        <a:pt x="57046" y="110934"/>
                      </a:lnTo>
                      <a:cubicBezTo>
                        <a:pt x="67881" y="110934"/>
                        <a:pt x="72893" y="118013"/>
                        <a:pt x="77387" y="127520"/>
                      </a:cubicBezTo>
                      <a:lnTo>
                        <a:pt x="99762" y="175743"/>
                      </a:lnTo>
                      <a:lnTo>
                        <a:pt x="121973" y="175743"/>
                      </a:lnTo>
                      <a:lnTo>
                        <a:pt x="96934" y="120645"/>
                      </a:lnTo>
                      <a:close/>
                      <a:moveTo>
                        <a:pt x="47304" y="94106"/>
                      </a:moveTo>
                      <a:lnTo>
                        <a:pt x="20867" y="94106"/>
                      </a:lnTo>
                      <a:lnTo>
                        <a:pt x="20867" y="17182"/>
                      </a:lnTo>
                      <a:lnTo>
                        <a:pt x="43871" y="17182"/>
                      </a:lnTo>
                      <a:cubicBezTo>
                        <a:pt x="73742" y="17182"/>
                        <a:pt x="94891" y="20616"/>
                        <a:pt x="94891" y="55506"/>
                      </a:cubicBezTo>
                      <a:cubicBezTo>
                        <a:pt x="94891" y="83798"/>
                        <a:pt x="75329" y="94106"/>
                        <a:pt x="47304" y="9410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851" name="Google Shape;851;p79"/>
                <p:cNvSpPr/>
                <p:nvPr/>
              </p:nvSpPr>
              <p:spPr>
                <a:xfrm>
                  <a:off x="1365183" y="566574"/>
                  <a:ext cx="139885" cy="175805"/>
                </a:xfrm>
                <a:custGeom>
                  <a:avLst/>
                  <a:gdLst/>
                  <a:ahLst/>
                  <a:cxnLst/>
                  <a:rect l="l" t="t" r="r" b="b"/>
                  <a:pathLst>
                    <a:path w="139885" h="175805" extrusionOk="0">
                      <a:moveTo>
                        <a:pt x="115860" y="120127"/>
                      </a:moveTo>
                      <a:cubicBezTo>
                        <a:pt x="113228" y="113818"/>
                        <a:pt x="109041" y="108837"/>
                        <a:pt x="104335" y="106440"/>
                      </a:cubicBezTo>
                      <a:cubicBezTo>
                        <a:pt x="121030" y="96423"/>
                        <a:pt x="131134" y="79555"/>
                        <a:pt x="131134" y="55789"/>
                      </a:cubicBezTo>
                      <a:cubicBezTo>
                        <a:pt x="131134" y="19304"/>
                        <a:pt x="106008" y="0"/>
                        <a:pt x="64510" y="0"/>
                      </a:cubicBezTo>
                      <a:lnTo>
                        <a:pt x="0" y="0"/>
                      </a:lnTo>
                      <a:lnTo>
                        <a:pt x="0" y="175806"/>
                      </a:lnTo>
                      <a:lnTo>
                        <a:pt x="45466" y="175806"/>
                      </a:lnTo>
                      <a:lnTo>
                        <a:pt x="45466" y="117385"/>
                      </a:lnTo>
                      <a:lnTo>
                        <a:pt x="57172" y="117385"/>
                      </a:lnTo>
                      <a:cubicBezTo>
                        <a:pt x="63277" y="117809"/>
                        <a:pt x="67181" y="121171"/>
                        <a:pt x="69907" y="127339"/>
                      </a:cubicBezTo>
                      <a:lnTo>
                        <a:pt x="91238" y="175664"/>
                      </a:lnTo>
                      <a:lnTo>
                        <a:pt x="139886" y="175664"/>
                      </a:lnTo>
                      <a:lnTo>
                        <a:pt x="115860" y="120127"/>
                      </a:lnTo>
                      <a:close/>
                      <a:moveTo>
                        <a:pt x="45474" y="82211"/>
                      </a:moveTo>
                      <a:lnTo>
                        <a:pt x="45474" y="35677"/>
                      </a:lnTo>
                      <a:lnTo>
                        <a:pt x="58162" y="35677"/>
                      </a:lnTo>
                      <a:cubicBezTo>
                        <a:pt x="74826" y="35677"/>
                        <a:pt x="84340" y="40705"/>
                        <a:pt x="84340" y="58681"/>
                      </a:cubicBezTo>
                      <a:cubicBezTo>
                        <a:pt x="84340" y="76923"/>
                        <a:pt x="73246" y="82211"/>
                        <a:pt x="55789" y="82211"/>
                      </a:cubicBezTo>
                      <a:lnTo>
                        <a:pt x="45474" y="82211"/>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grpSp>
          <p:sp>
            <p:nvSpPr>
              <p:cNvPr id="852" name="Google Shape;852;p79"/>
              <p:cNvSpPr/>
              <p:nvPr/>
            </p:nvSpPr>
            <p:spPr>
              <a:xfrm>
                <a:off x="2711472" y="561444"/>
                <a:ext cx="46510" cy="47398"/>
              </a:xfrm>
              <a:custGeom>
                <a:avLst/>
                <a:gdLst/>
                <a:ahLst/>
                <a:cxnLst/>
                <a:rect l="l" t="t" r="r" b="b"/>
                <a:pathLst>
                  <a:path w="46510" h="47398" extrusionOk="0">
                    <a:moveTo>
                      <a:pt x="23318" y="47399"/>
                    </a:moveTo>
                    <a:cubicBezTo>
                      <a:pt x="9695" y="47399"/>
                      <a:pt x="0" y="37193"/>
                      <a:pt x="0" y="23703"/>
                    </a:cubicBezTo>
                    <a:cubicBezTo>
                      <a:pt x="0" y="9444"/>
                      <a:pt x="10771" y="0"/>
                      <a:pt x="23318" y="0"/>
                    </a:cubicBezTo>
                    <a:cubicBezTo>
                      <a:pt x="35739" y="0"/>
                      <a:pt x="46511" y="9444"/>
                      <a:pt x="46511" y="23703"/>
                    </a:cubicBezTo>
                    <a:cubicBezTo>
                      <a:pt x="46511" y="37955"/>
                      <a:pt x="35739" y="47399"/>
                      <a:pt x="23318" y="47399"/>
                    </a:cubicBezTo>
                    <a:close/>
                    <a:moveTo>
                      <a:pt x="23318" y="4117"/>
                    </a:moveTo>
                    <a:cubicBezTo>
                      <a:pt x="13050" y="4117"/>
                      <a:pt x="5067" y="12162"/>
                      <a:pt x="5067" y="23695"/>
                    </a:cubicBezTo>
                    <a:cubicBezTo>
                      <a:pt x="5067" y="34467"/>
                      <a:pt x="12036" y="43274"/>
                      <a:pt x="23318" y="43274"/>
                    </a:cubicBezTo>
                    <a:cubicBezTo>
                      <a:pt x="33453" y="43274"/>
                      <a:pt x="41443" y="35284"/>
                      <a:pt x="41443" y="23695"/>
                    </a:cubicBezTo>
                    <a:cubicBezTo>
                      <a:pt x="41443" y="12162"/>
                      <a:pt x="33453" y="4117"/>
                      <a:pt x="23318" y="4117"/>
                    </a:cubicBezTo>
                    <a:close/>
                    <a:moveTo>
                      <a:pt x="18628" y="37256"/>
                    </a:moveTo>
                    <a:lnTo>
                      <a:pt x="14315" y="37256"/>
                    </a:lnTo>
                    <a:lnTo>
                      <a:pt x="14315" y="11023"/>
                    </a:lnTo>
                    <a:lnTo>
                      <a:pt x="24261" y="11023"/>
                    </a:lnTo>
                    <a:cubicBezTo>
                      <a:pt x="30601" y="11023"/>
                      <a:pt x="33830" y="13238"/>
                      <a:pt x="33830" y="18565"/>
                    </a:cubicBezTo>
                    <a:cubicBezTo>
                      <a:pt x="33830" y="23318"/>
                      <a:pt x="30915" y="25282"/>
                      <a:pt x="26987" y="25722"/>
                    </a:cubicBezTo>
                    <a:lnTo>
                      <a:pt x="34333" y="37256"/>
                    </a:lnTo>
                    <a:lnTo>
                      <a:pt x="29454" y="37256"/>
                    </a:lnTo>
                    <a:lnTo>
                      <a:pt x="22674" y="26037"/>
                    </a:lnTo>
                    <a:lnTo>
                      <a:pt x="18620" y="26037"/>
                    </a:lnTo>
                    <a:lnTo>
                      <a:pt x="18620" y="37256"/>
                    </a:lnTo>
                    <a:close/>
                    <a:moveTo>
                      <a:pt x="23444" y="22368"/>
                    </a:moveTo>
                    <a:cubicBezTo>
                      <a:pt x="26673" y="22368"/>
                      <a:pt x="29533" y="22045"/>
                      <a:pt x="29533" y="18251"/>
                    </a:cubicBezTo>
                    <a:cubicBezTo>
                      <a:pt x="29533" y="15085"/>
                      <a:pt x="26421" y="14700"/>
                      <a:pt x="23829" y="14700"/>
                    </a:cubicBezTo>
                    <a:lnTo>
                      <a:pt x="18636" y="14700"/>
                    </a:lnTo>
                    <a:lnTo>
                      <a:pt x="18636" y="22368"/>
                    </a:lnTo>
                    <a:lnTo>
                      <a:pt x="23444" y="2236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grpSp>
      </p:grpSp>
    </p:spTree>
    <p:extLst>
      <p:ext uri="{BB962C8B-B14F-4D97-AF65-F5344CB8AC3E}">
        <p14:creationId xmlns:p14="http://schemas.microsoft.com/office/powerpoint/2010/main" val="4194473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Subtitle">
  <p:cSld name="Title and Subtitle">
    <p:spTree>
      <p:nvGrpSpPr>
        <p:cNvPr id="1" name="Shape 853"/>
        <p:cNvGrpSpPr/>
        <p:nvPr/>
      </p:nvGrpSpPr>
      <p:grpSpPr>
        <a:xfrm>
          <a:off x="0" y="0"/>
          <a:ext cx="0" cy="0"/>
          <a:chOff x="0" y="0"/>
          <a:chExt cx="0" cy="0"/>
        </a:xfrm>
      </p:grpSpPr>
      <p:sp>
        <p:nvSpPr>
          <p:cNvPr id="854" name="Google Shape;854;p80"/>
          <p:cNvSpPr txBox="1">
            <a:spLocks noGrp="1"/>
          </p:cNvSpPr>
          <p:nvPr>
            <p:ph type="title"/>
          </p:nvPr>
        </p:nvSpPr>
        <p:spPr>
          <a:xfrm>
            <a:off x="495300" y="549415"/>
            <a:ext cx="11187000" cy="455100"/>
          </a:xfrm>
          <a:prstGeom prst="rect">
            <a:avLst/>
          </a:prstGeom>
          <a:noFill/>
          <a:ln>
            <a:noFill/>
          </a:ln>
        </p:spPr>
        <p:txBody>
          <a:bodyPr spcFirstLastPara="1" wrap="square" lIns="0" tIns="0" rIns="0" bIns="0" anchor="b" anchorCtr="0">
            <a:spAutoFit/>
          </a:bodyPr>
          <a:lstStyle>
            <a:lvl1pPr lvl="0" algn="l" rtl="0">
              <a:lnSpc>
                <a:spcPct val="84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55" name="Google Shape;855;p80"/>
          <p:cNvSpPr txBox="1">
            <a:spLocks noGrp="1"/>
          </p:cNvSpPr>
          <p:nvPr>
            <p:ph type="subTitle" idx="1"/>
          </p:nvPr>
        </p:nvSpPr>
        <p:spPr>
          <a:xfrm>
            <a:off x="494189" y="1088135"/>
            <a:ext cx="11188200" cy="274200"/>
          </a:xfrm>
          <a:prstGeom prst="rect">
            <a:avLst/>
          </a:prstGeom>
          <a:noFill/>
          <a:ln>
            <a:noFill/>
          </a:ln>
        </p:spPr>
        <p:txBody>
          <a:bodyPr spcFirstLastPara="1" wrap="square" lIns="0" tIns="0" rIns="0" bIns="0" anchor="t" anchorCtr="0">
            <a:spAutoFit/>
          </a:bodyPr>
          <a:lstStyle>
            <a:lvl1pPr lvl="0" algn="l" rtl="0">
              <a:lnSpc>
                <a:spcPct val="96000"/>
              </a:lnSpc>
              <a:spcBef>
                <a:spcPts val="900"/>
              </a:spcBef>
              <a:spcAft>
                <a:spcPts val="0"/>
              </a:spcAft>
              <a:buClr>
                <a:schemeClr val="accent1"/>
              </a:buClr>
              <a:buSzPts val="1800"/>
              <a:buFont typeface="Arial"/>
              <a:buNone/>
              <a:defRPr sz="1800">
                <a:solidFill>
                  <a:schemeClr val="dk1"/>
                </a:solidFill>
                <a:latin typeface="Inter Light"/>
                <a:ea typeface="Inter Light"/>
                <a:cs typeface="Inter Light"/>
                <a:sym typeface="Inter Light"/>
              </a:defRPr>
            </a:lvl1pPr>
            <a:lvl2pPr lvl="1" algn="ctr" rtl="0">
              <a:lnSpc>
                <a:spcPct val="107000"/>
              </a:lnSpc>
              <a:spcBef>
                <a:spcPts val="0"/>
              </a:spcBef>
              <a:spcAft>
                <a:spcPts val="0"/>
              </a:spcAft>
              <a:buSzPts val="2000"/>
              <a:buNone/>
              <a:defRPr sz="2000"/>
            </a:lvl2pPr>
            <a:lvl3pPr lvl="2" algn="ctr" rtl="0">
              <a:lnSpc>
                <a:spcPct val="107000"/>
              </a:lnSpc>
              <a:spcBef>
                <a:spcPts val="0"/>
              </a:spcBef>
              <a:spcAft>
                <a:spcPts val="0"/>
              </a:spcAft>
              <a:buSzPts val="1800"/>
              <a:buNone/>
              <a:defRPr sz="1800"/>
            </a:lvl3pPr>
            <a:lvl4pPr lvl="3" algn="ctr" rtl="0">
              <a:lnSpc>
                <a:spcPct val="107000"/>
              </a:lnSpc>
              <a:spcBef>
                <a:spcPts val="0"/>
              </a:spcBef>
              <a:spcAft>
                <a:spcPts val="0"/>
              </a:spcAft>
              <a:buSzPts val="1600"/>
              <a:buNone/>
              <a:defRPr sz="1600"/>
            </a:lvl4pPr>
            <a:lvl5pPr lvl="4" algn="ctr" rtl="0">
              <a:lnSpc>
                <a:spcPct val="96000"/>
              </a:lnSpc>
              <a:spcBef>
                <a:spcPts val="1800"/>
              </a:spcBef>
              <a:spcAft>
                <a:spcPts val="0"/>
              </a:spcAft>
              <a:buSzPts val="1600"/>
              <a:buNone/>
              <a:defRPr sz="1600"/>
            </a:lvl5pPr>
            <a:lvl6pPr lvl="5" algn="ctr" rtl="0">
              <a:lnSpc>
                <a:spcPct val="96000"/>
              </a:lnSpc>
              <a:spcBef>
                <a:spcPts val="0"/>
              </a:spcBef>
              <a:spcAft>
                <a:spcPts val="0"/>
              </a:spcAft>
              <a:buClr>
                <a:schemeClr val="dk1"/>
              </a:buClr>
              <a:buSzPts val="1600"/>
              <a:buNone/>
              <a:defRPr sz="1600"/>
            </a:lvl6pPr>
            <a:lvl7pPr lvl="6" algn="ctr" rtl="0">
              <a:lnSpc>
                <a:spcPct val="107000"/>
              </a:lnSpc>
              <a:spcBef>
                <a:spcPts val="1200"/>
              </a:spcBef>
              <a:spcAft>
                <a:spcPts val="0"/>
              </a:spcAft>
              <a:buClr>
                <a:schemeClr val="dk1"/>
              </a:buClr>
              <a:buSzPts val="1600"/>
              <a:buNone/>
              <a:defRPr sz="1600"/>
            </a:lvl7pPr>
            <a:lvl8pPr lvl="7" algn="ctr" rtl="0">
              <a:lnSpc>
                <a:spcPct val="87000"/>
              </a:lnSpc>
              <a:spcBef>
                <a:spcPts val="1800"/>
              </a:spcBef>
              <a:spcAft>
                <a:spcPts val="0"/>
              </a:spcAft>
              <a:buClr>
                <a:schemeClr val="dk1"/>
              </a:buClr>
              <a:buSzPts val="1600"/>
              <a:buNone/>
              <a:defRPr sz="1600"/>
            </a:lvl8pPr>
            <a:lvl9pPr lvl="8" algn="ctr" rtl="0">
              <a:lnSpc>
                <a:spcPct val="87000"/>
              </a:lnSpc>
              <a:spcBef>
                <a:spcPts val="1800"/>
              </a:spcBef>
              <a:spcAft>
                <a:spcPts val="0"/>
              </a:spcAft>
              <a:buClr>
                <a:schemeClr val="dk1"/>
              </a:buClr>
              <a:buSzPts val="1600"/>
              <a:buNone/>
              <a:defRPr sz="1600"/>
            </a:lvl9pPr>
          </a:lstStyle>
          <a:p>
            <a:endParaRPr/>
          </a:p>
        </p:txBody>
      </p:sp>
      <p:sp>
        <p:nvSpPr>
          <p:cNvPr id="856" name="Google Shape;856;p80"/>
          <p:cNvSpPr txBox="1">
            <a:spLocks noGrp="1"/>
          </p:cNvSpPr>
          <p:nvPr>
            <p:ph type="ftr" idx="11"/>
          </p:nvPr>
        </p:nvSpPr>
        <p:spPr>
          <a:xfrm>
            <a:off x="495299" y="6391291"/>
            <a:ext cx="6597900" cy="118200"/>
          </a:xfrm>
          <a:prstGeom prst="rect">
            <a:avLst/>
          </a:prstGeom>
          <a:noFill/>
          <a:ln>
            <a:noFill/>
          </a:ln>
        </p:spPr>
        <p:txBody>
          <a:bodyPr spcFirstLastPara="1" wrap="square" lIns="0" tIns="0" rIns="0" bIns="0" anchor="b" anchorCtr="0">
            <a:spAutoFit/>
          </a:bodyPr>
          <a:lstStyle>
            <a:lvl1pPr lvl="0" algn="l" rtl="0">
              <a:lnSpc>
                <a:spcPct val="96000"/>
              </a:lnSpc>
              <a:spcBef>
                <a:spcPts val="0"/>
              </a:spcBef>
              <a:spcAft>
                <a:spcPts val="0"/>
              </a:spcAft>
              <a:buClr>
                <a:srgbClr val="3253DC"/>
              </a:buClr>
              <a:buSzPts val="800"/>
              <a:buFont typeface="Arial"/>
              <a:buNone/>
              <a:defRPr sz="800">
                <a:solidFill>
                  <a:srgbClr val="A5A5A5"/>
                </a:solidFill>
                <a:latin typeface="Space Mono"/>
                <a:ea typeface="Space Mono"/>
                <a:cs typeface="Space Mono"/>
                <a:sym typeface="Space Mono"/>
              </a:defRPr>
            </a:lvl1pPr>
            <a:lvl2pPr lvl="1" algn="l" rtl="0">
              <a:lnSpc>
                <a:spcPct val="100000"/>
              </a:lnSpc>
              <a:spcBef>
                <a:spcPts val="225"/>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069691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wo Column">
  <p:cSld name="Two Column">
    <p:spTree>
      <p:nvGrpSpPr>
        <p:cNvPr id="1" name="Shape 857"/>
        <p:cNvGrpSpPr/>
        <p:nvPr/>
      </p:nvGrpSpPr>
      <p:grpSpPr>
        <a:xfrm>
          <a:off x="0" y="0"/>
          <a:ext cx="0" cy="0"/>
          <a:chOff x="0" y="0"/>
          <a:chExt cx="0" cy="0"/>
        </a:xfrm>
      </p:grpSpPr>
      <p:sp>
        <p:nvSpPr>
          <p:cNvPr id="858" name="Google Shape;858;p81"/>
          <p:cNvSpPr txBox="1">
            <a:spLocks noGrp="1"/>
          </p:cNvSpPr>
          <p:nvPr>
            <p:ph type="title"/>
          </p:nvPr>
        </p:nvSpPr>
        <p:spPr>
          <a:xfrm>
            <a:off x="495300" y="549415"/>
            <a:ext cx="11187000" cy="455100"/>
          </a:xfrm>
          <a:prstGeom prst="rect">
            <a:avLst/>
          </a:prstGeom>
          <a:noFill/>
          <a:ln>
            <a:noFill/>
          </a:ln>
        </p:spPr>
        <p:txBody>
          <a:bodyPr spcFirstLastPara="1" wrap="square" lIns="0" tIns="0" rIns="0" bIns="0" anchor="b" anchorCtr="0">
            <a:spAutoFit/>
          </a:bodyPr>
          <a:lstStyle>
            <a:lvl1pPr lvl="0" algn="l" rtl="0">
              <a:lnSpc>
                <a:spcPct val="84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59" name="Google Shape;859;p81"/>
          <p:cNvSpPr txBox="1">
            <a:spLocks noGrp="1"/>
          </p:cNvSpPr>
          <p:nvPr>
            <p:ph type="body" idx="1"/>
          </p:nvPr>
        </p:nvSpPr>
        <p:spPr>
          <a:xfrm>
            <a:off x="495299" y="1719072"/>
            <a:ext cx="5466600" cy="4672200"/>
          </a:xfrm>
          <a:prstGeom prst="rect">
            <a:avLst/>
          </a:prstGeom>
          <a:noFill/>
          <a:ln>
            <a:noFill/>
          </a:ln>
        </p:spPr>
        <p:txBody>
          <a:bodyPr spcFirstLastPara="1" wrap="square" lIns="0" tIns="0" rIns="0" bIns="0" anchor="t" anchorCtr="0">
            <a:noAutofit/>
          </a:bodyPr>
          <a:lstStyle>
            <a:lvl1pPr marL="457200" lvl="0" indent="-342900" algn="l" rtl="0">
              <a:lnSpc>
                <a:spcPct val="107000"/>
              </a:lnSpc>
              <a:spcBef>
                <a:spcPts val="1200"/>
              </a:spcBef>
              <a:spcAft>
                <a:spcPts val="0"/>
              </a:spcAft>
              <a:buSzPts val="1800"/>
              <a:buChar char="•"/>
              <a:defRPr/>
            </a:lvl1pPr>
            <a:lvl2pPr marL="914400" lvl="1" indent="-342900" algn="l" rtl="0">
              <a:lnSpc>
                <a:spcPct val="107000"/>
              </a:lnSpc>
              <a:spcBef>
                <a:spcPts val="0"/>
              </a:spcBef>
              <a:spcAft>
                <a:spcPts val="0"/>
              </a:spcAft>
              <a:buSzPts val="1800"/>
              <a:buChar char="•"/>
              <a:defRPr/>
            </a:lvl2pPr>
            <a:lvl3pPr marL="1371600" lvl="2" indent="-342900" algn="l" rtl="0">
              <a:lnSpc>
                <a:spcPct val="107000"/>
              </a:lnSpc>
              <a:spcBef>
                <a:spcPts val="0"/>
              </a:spcBef>
              <a:spcAft>
                <a:spcPts val="0"/>
              </a:spcAft>
              <a:buSzPts val="1800"/>
              <a:buChar char="•"/>
              <a:defRPr/>
            </a:lvl3pPr>
            <a:lvl4pPr marL="1828800" lvl="3" indent="-342900" algn="l" rtl="0">
              <a:lnSpc>
                <a:spcPct val="107000"/>
              </a:lnSpc>
              <a:spcBef>
                <a:spcPts val="0"/>
              </a:spcBef>
              <a:spcAft>
                <a:spcPts val="0"/>
              </a:spcAft>
              <a:buSzPts val="1800"/>
              <a:buChar char="•"/>
              <a:defRPr/>
            </a:lvl4pPr>
            <a:lvl5pPr marL="2286000" lvl="4" indent="-342900" algn="l" rtl="0">
              <a:lnSpc>
                <a:spcPct val="96000"/>
              </a:lnSpc>
              <a:spcBef>
                <a:spcPts val="1800"/>
              </a:spcBef>
              <a:spcAft>
                <a:spcPts val="0"/>
              </a:spcAft>
              <a:buSzPts val="1800"/>
              <a:buChar char="​"/>
              <a:defRPr/>
            </a:lvl5pPr>
            <a:lvl6pPr marL="2743200" lvl="5" indent="-342900" algn="l" rtl="0">
              <a:lnSpc>
                <a:spcPct val="96000"/>
              </a:lnSpc>
              <a:spcBef>
                <a:spcPts val="0"/>
              </a:spcBef>
              <a:spcAft>
                <a:spcPts val="0"/>
              </a:spcAft>
              <a:buClr>
                <a:schemeClr val="dk1"/>
              </a:buClr>
              <a:buSzPts val="1800"/>
              <a:buChar char="​"/>
              <a:defRPr/>
            </a:lvl6pPr>
            <a:lvl7pPr marL="3200400" lvl="6" indent="-342900" algn="l" rtl="0">
              <a:lnSpc>
                <a:spcPct val="107000"/>
              </a:lnSpc>
              <a:spcBef>
                <a:spcPts val="1200"/>
              </a:spcBef>
              <a:spcAft>
                <a:spcPts val="0"/>
              </a:spcAft>
              <a:buClr>
                <a:schemeClr val="dk1"/>
              </a:buClr>
              <a:buSzPts val="1800"/>
              <a:buChar char="​"/>
              <a:defRPr/>
            </a:lvl7pPr>
            <a:lvl8pPr marL="3657600" lvl="7" indent="-342900" algn="l" rtl="0">
              <a:lnSpc>
                <a:spcPct val="87000"/>
              </a:lnSpc>
              <a:spcBef>
                <a:spcPts val="1800"/>
              </a:spcBef>
              <a:spcAft>
                <a:spcPts val="0"/>
              </a:spcAft>
              <a:buClr>
                <a:schemeClr val="dk1"/>
              </a:buClr>
              <a:buSzPts val="1800"/>
              <a:buChar char="​"/>
              <a:defRPr/>
            </a:lvl8pPr>
            <a:lvl9pPr marL="4114800" lvl="8" indent="-228600" algn="l" rtl="0">
              <a:lnSpc>
                <a:spcPct val="87000"/>
              </a:lnSpc>
              <a:spcBef>
                <a:spcPts val="1800"/>
              </a:spcBef>
              <a:spcAft>
                <a:spcPts val="0"/>
              </a:spcAft>
              <a:buClr>
                <a:schemeClr val="dk1"/>
              </a:buClr>
              <a:buSzPts val="1800"/>
              <a:buNone/>
              <a:defRPr/>
            </a:lvl9pPr>
          </a:lstStyle>
          <a:p>
            <a:endParaRPr/>
          </a:p>
        </p:txBody>
      </p:sp>
      <p:sp>
        <p:nvSpPr>
          <p:cNvPr id="860" name="Google Shape;860;p81"/>
          <p:cNvSpPr txBox="1">
            <a:spLocks noGrp="1"/>
          </p:cNvSpPr>
          <p:nvPr>
            <p:ph type="body" idx="2"/>
          </p:nvPr>
        </p:nvSpPr>
        <p:spPr>
          <a:xfrm>
            <a:off x="6215825" y="1719072"/>
            <a:ext cx="5466600" cy="4672200"/>
          </a:xfrm>
          <a:prstGeom prst="rect">
            <a:avLst/>
          </a:prstGeom>
          <a:noFill/>
          <a:ln>
            <a:noFill/>
          </a:ln>
        </p:spPr>
        <p:txBody>
          <a:bodyPr spcFirstLastPara="1" wrap="square" lIns="0" tIns="0" rIns="0" bIns="0" anchor="t" anchorCtr="0">
            <a:noAutofit/>
          </a:bodyPr>
          <a:lstStyle>
            <a:lvl1pPr marL="457200" lvl="0" indent="-342900" algn="l" rtl="0">
              <a:lnSpc>
                <a:spcPct val="107000"/>
              </a:lnSpc>
              <a:spcBef>
                <a:spcPts val="1200"/>
              </a:spcBef>
              <a:spcAft>
                <a:spcPts val="0"/>
              </a:spcAft>
              <a:buSzPts val="1800"/>
              <a:buChar char="•"/>
              <a:defRPr/>
            </a:lvl1pPr>
            <a:lvl2pPr marL="914400" lvl="1" indent="-342900" algn="l" rtl="0">
              <a:lnSpc>
                <a:spcPct val="107000"/>
              </a:lnSpc>
              <a:spcBef>
                <a:spcPts val="0"/>
              </a:spcBef>
              <a:spcAft>
                <a:spcPts val="0"/>
              </a:spcAft>
              <a:buSzPts val="1800"/>
              <a:buChar char="•"/>
              <a:defRPr/>
            </a:lvl2pPr>
            <a:lvl3pPr marL="1371600" lvl="2" indent="-342900" algn="l" rtl="0">
              <a:lnSpc>
                <a:spcPct val="107000"/>
              </a:lnSpc>
              <a:spcBef>
                <a:spcPts val="0"/>
              </a:spcBef>
              <a:spcAft>
                <a:spcPts val="0"/>
              </a:spcAft>
              <a:buSzPts val="1800"/>
              <a:buChar char="•"/>
              <a:defRPr/>
            </a:lvl3pPr>
            <a:lvl4pPr marL="1828800" lvl="3" indent="-342900" algn="l" rtl="0">
              <a:lnSpc>
                <a:spcPct val="107000"/>
              </a:lnSpc>
              <a:spcBef>
                <a:spcPts val="0"/>
              </a:spcBef>
              <a:spcAft>
                <a:spcPts val="0"/>
              </a:spcAft>
              <a:buSzPts val="1800"/>
              <a:buChar char="•"/>
              <a:defRPr/>
            </a:lvl4pPr>
            <a:lvl5pPr marL="2286000" lvl="4" indent="-342900" algn="l" rtl="0">
              <a:lnSpc>
                <a:spcPct val="96000"/>
              </a:lnSpc>
              <a:spcBef>
                <a:spcPts val="1800"/>
              </a:spcBef>
              <a:spcAft>
                <a:spcPts val="0"/>
              </a:spcAft>
              <a:buSzPts val="1800"/>
              <a:buChar char="​"/>
              <a:defRPr/>
            </a:lvl5pPr>
            <a:lvl6pPr marL="2743200" lvl="5" indent="-342900" algn="l" rtl="0">
              <a:lnSpc>
                <a:spcPct val="96000"/>
              </a:lnSpc>
              <a:spcBef>
                <a:spcPts val="0"/>
              </a:spcBef>
              <a:spcAft>
                <a:spcPts val="0"/>
              </a:spcAft>
              <a:buClr>
                <a:schemeClr val="dk1"/>
              </a:buClr>
              <a:buSzPts val="1800"/>
              <a:buChar char="​"/>
              <a:defRPr/>
            </a:lvl6pPr>
            <a:lvl7pPr marL="3200400" lvl="6" indent="-342900" algn="l" rtl="0">
              <a:lnSpc>
                <a:spcPct val="107000"/>
              </a:lnSpc>
              <a:spcBef>
                <a:spcPts val="1200"/>
              </a:spcBef>
              <a:spcAft>
                <a:spcPts val="0"/>
              </a:spcAft>
              <a:buClr>
                <a:schemeClr val="dk1"/>
              </a:buClr>
              <a:buSzPts val="1800"/>
              <a:buChar char="​"/>
              <a:defRPr/>
            </a:lvl7pPr>
            <a:lvl8pPr marL="3657600" lvl="7" indent="-342900" algn="l" rtl="0">
              <a:lnSpc>
                <a:spcPct val="87000"/>
              </a:lnSpc>
              <a:spcBef>
                <a:spcPts val="1800"/>
              </a:spcBef>
              <a:spcAft>
                <a:spcPts val="0"/>
              </a:spcAft>
              <a:buClr>
                <a:schemeClr val="dk1"/>
              </a:buClr>
              <a:buSzPts val="1800"/>
              <a:buChar char="​"/>
              <a:defRPr/>
            </a:lvl8pPr>
            <a:lvl9pPr marL="4114800" lvl="8" indent="-228600" algn="l" rtl="0">
              <a:lnSpc>
                <a:spcPct val="87000"/>
              </a:lnSpc>
              <a:spcBef>
                <a:spcPts val="1800"/>
              </a:spcBef>
              <a:spcAft>
                <a:spcPts val="0"/>
              </a:spcAft>
              <a:buClr>
                <a:schemeClr val="dk1"/>
              </a:buClr>
              <a:buSzPts val="1800"/>
              <a:buNone/>
              <a:defRPr/>
            </a:lvl9pPr>
          </a:lstStyle>
          <a:p>
            <a:endParaRPr/>
          </a:p>
        </p:txBody>
      </p:sp>
      <p:sp>
        <p:nvSpPr>
          <p:cNvPr id="861" name="Google Shape;861;p81"/>
          <p:cNvSpPr txBox="1">
            <a:spLocks noGrp="1"/>
          </p:cNvSpPr>
          <p:nvPr>
            <p:ph type="subTitle" idx="3"/>
          </p:nvPr>
        </p:nvSpPr>
        <p:spPr>
          <a:xfrm>
            <a:off x="494189" y="1088136"/>
            <a:ext cx="11188200" cy="265800"/>
          </a:xfrm>
          <a:prstGeom prst="rect">
            <a:avLst/>
          </a:prstGeom>
          <a:noFill/>
          <a:ln>
            <a:noFill/>
          </a:ln>
        </p:spPr>
        <p:txBody>
          <a:bodyPr spcFirstLastPara="1" wrap="square" lIns="0" tIns="0" rIns="0" bIns="0" anchor="t" anchorCtr="0">
            <a:spAutoFit/>
          </a:bodyPr>
          <a:lstStyle>
            <a:lvl1pPr lvl="0" algn="l" rtl="0">
              <a:lnSpc>
                <a:spcPct val="96000"/>
              </a:lnSpc>
              <a:spcBef>
                <a:spcPts val="900"/>
              </a:spcBef>
              <a:spcAft>
                <a:spcPts val="0"/>
              </a:spcAft>
              <a:buSzPts val="1800"/>
              <a:buNone/>
              <a:defRPr sz="1800">
                <a:solidFill>
                  <a:schemeClr val="dk1"/>
                </a:solidFill>
              </a:defRPr>
            </a:lvl1pPr>
            <a:lvl2pPr lvl="1" algn="ctr" rtl="0">
              <a:lnSpc>
                <a:spcPct val="107000"/>
              </a:lnSpc>
              <a:spcBef>
                <a:spcPts val="0"/>
              </a:spcBef>
              <a:spcAft>
                <a:spcPts val="0"/>
              </a:spcAft>
              <a:buSzPts val="2000"/>
              <a:buNone/>
              <a:defRPr sz="2000"/>
            </a:lvl2pPr>
            <a:lvl3pPr lvl="2" algn="ctr" rtl="0">
              <a:lnSpc>
                <a:spcPct val="107000"/>
              </a:lnSpc>
              <a:spcBef>
                <a:spcPts val="0"/>
              </a:spcBef>
              <a:spcAft>
                <a:spcPts val="0"/>
              </a:spcAft>
              <a:buSzPts val="1800"/>
              <a:buNone/>
              <a:defRPr sz="1800"/>
            </a:lvl3pPr>
            <a:lvl4pPr lvl="3" algn="ctr" rtl="0">
              <a:lnSpc>
                <a:spcPct val="107000"/>
              </a:lnSpc>
              <a:spcBef>
                <a:spcPts val="0"/>
              </a:spcBef>
              <a:spcAft>
                <a:spcPts val="0"/>
              </a:spcAft>
              <a:buSzPts val="1600"/>
              <a:buNone/>
              <a:defRPr sz="1600"/>
            </a:lvl4pPr>
            <a:lvl5pPr lvl="4" algn="ctr" rtl="0">
              <a:lnSpc>
                <a:spcPct val="96000"/>
              </a:lnSpc>
              <a:spcBef>
                <a:spcPts val="1800"/>
              </a:spcBef>
              <a:spcAft>
                <a:spcPts val="0"/>
              </a:spcAft>
              <a:buSzPts val="1600"/>
              <a:buNone/>
              <a:defRPr sz="1600"/>
            </a:lvl5pPr>
            <a:lvl6pPr lvl="5" algn="ctr" rtl="0">
              <a:lnSpc>
                <a:spcPct val="96000"/>
              </a:lnSpc>
              <a:spcBef>
                <a:spcPts val="0"/>
              </a:spcBef>
              <a:spcAft>
                <a:spcPts val="0"/>
              </a:spcAft>
              <a:buClr>
                <a:schemeClr val="dk1"/>
              </a:buClr>
              <a:buSzPts val="1600"/>
              <a:buNone/>
              <a:defRPr sz="1600"/>
            </a:lvl6pPr>
            <a:lvl7pPr lvl="6" algn="ctr" rtl="0">
              <a:lnSpc>
                <a:spcPct val="107000"/>
              </a:lnSpc>
              <a:spcBef>
                <a:spcPts val="1200"/>
              </a:spcBef>
              <a:spcAft>
                <a:spcPts val="0"/>
              </a:spcAft>
              <a:buClr>
                <a:schemeClr val="dk1"/>
              </a:buClr>
              <a:buSzPts val="1600"/>
              <a:buNone/>
              <a:defRPr sz="1600"/>
            </a:lvl7pPr>
            <a:lvl8pPr lvl="7" algn="ctr" rtl="0">
              <a:lnSpc>
                <a:spcPct val="87000"/>
              </a:lnSpc>
              <a:spcBef>
                <a:spcPts val="1800"/>
              </a:spcBef>
              <a:spcAft>
                <a:spcPts val="0"/>
              </a:spcAft>
              <a:buClr>
                <a:schemeClr val="dk1"/>
              </a:buClr>
              <a:buSzPts val="1600"/>
              <a:buNone/>
              <a:defRPr sz="1600"/>
            </a:lvl8pPr>
            <a:lvl9pPr lvl="8" algn="ctr" rtl="0">
              <a:lnSpc>
                <a:spcPct val="87000"/>
              </a:lnSpc>
              <a:spcBef>
                <a:spcPts val="1800"/>
              </a:spcBef>
              <a:spcAft>
                <a:spcPts val="0"/>
              </a:spcAft>
              <a:buClr>
                <a:schemeClr val="dk1"/>
              </a:buClr>
              <a:buSzPts val="1600"/>
              <a:buNone/>
              <a:defRPr sz="1600"/>
            </a:lvl9pPr>
          </a:lstStyle>
          <a:p>
            <a:endParaRPr/>
          </a:p>
        </p:txBody>
      </p:sp>
      <p:sp>
        <p:nvSpPr>
          <p:cNvPr id="862" name="Google Shape;862;p81"/>
          <p:cNvSpPr txBox="1">
            <a:spLocks noGrp="1"/>
          </p:cNvSpPr>
          <p:nvPr>
            <p:ph type="ftr" idx="11"/>
          </p:nvPr>
        </p:nvSpPr>
        <p:spPr>
          <a:xfrm>
            <a:off x="495299" y="6391291"/>
            <a:ext cx="6597900" cy="118200"/>
          </a:xfrm>
          <a:prstGeom prst="rect">
            <a:avLst/>
          </a:prstGeom>
          <a:noFill/>
          <a:ln>
            <a:noFill/>
          </a:ln>
        </p:spPr>
        <p:txBody>
          <a:bodyPr spcFirstLastPara="1" wrap="square" lIns="0" tIns="0" rIns="0" bIns="0" anchor="b" anchorCtr="0">
            <a:spAutoFit/>
          </a:bodyPr>
          <a:lstStyle>
            <a:lvl1pPr lvl="0" algn="l" rtl="0">
              <a:lnSpc>
                <a:spcPct val="96000"/>
              </a:lnSpc>
              <a:spcBef>
                <a:spcPts val="0"/>
              </a:spcBef>
              <a:spcAft>
                <a:spcPts val="0"/>
              </a:spcAft>
              <a:buClr>
                <a:srgbClr val="3253DC"/>
              </a:buClr>
              <a:buSzPts val="800"/>
              <a:buFont typeface="Arial"/>
              <a:buNone/>
              <a:defRPr sz="800">
                <a:solidFill>
                  <a:srgbClr val="A5A5A5"/>
                </a:solidFill>
                <a:latin typeface="Space Mono"/>
                <a:ea typeface="Space Mono"/>
                <a:cs typeface="Space Mono"/>
                <a:sym typeface="Space Mono"/>
              </a:defRPr>
            </a:lvl1pPr>
            <a:lvl2pPr lvl="1" algn="l" rtl="0">
              <a:lnSpc>
                <a:spcPct val="100000"/>
              </a:lnSpc>
              <a:spcBef>
                <a:spcPts val="225"/>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184742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hree Column ">
  <p:cSld name="Three Column ">
    <p:spTree>
      <p:nvGrpSpPr>
        <p:cNvPr id="1" name="Shape 863"/>
        <p:cNvGrpSpPr/>
        <p:nvPr/>
      </p:nvGrpSpPr>
      <p:grpSpPr>
        <a:xfrm>
          <a:off x="0" y="0"/>
          <a:ext cx="0" cy="0"/>
          <a:chOff x="0" y="0"/>
          <a:chExt cx="0" cy="0"/>
        </a:xfrm>
      </p:grpSpPr>
      <p:sp>
        <p:nvSpPr>
          <p:cNvPr id="864" name="Google Shape;864;p82"/>
          <p:cNvSpPr txBox="1">
            <a:spLocks noGrp="1"/>
          </p:cNvSpPr>
          <p:nvPr>
            <p:ph type="title"/>
          </p:nvPr>
        </p:nvSpPr>
        <p:spPr>
          <a:xfrm>
            <a:off x="495300" y="549415"/>
            <a:ext cx="11187000" cy="455100"/>
          </a:xfrm>
          <a:prstGeom prst="rect">
            <a:avLst/>
          </a:prstGeom>
          <a:noFill/>
          <a:ln>
            <a:noFill/>
          </a:ln>
        </p:spPr>
        <p:txBody>
          <a:bodyPr spcFirstLastPara="1" wrap="square" lIns="0" tIns="0" rIns="0" bIns="0" anchor="b" anchorCtr="0">
            <a:spAutoFit/>
          </a:bodyPr>
          <a:lstStyle>
            <a:lvl1pPr lvl="0" algn="l" rtl="0">
              <a:lnSpc>
                <a:spcPct val="84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65" name="Google Shape;865;p82"/>
          <p:cNvSpPr txBox="1">
            <a:spLocks noGrp="1"/>
          </p:cNvSpPr>
          <p:nvPr>
            <p:ph type="body" idx="1"/>
          </p:nvPr>
        </p:nvSpPr>
        <p:spPr>
          <a:xfrm>
            <a:off x="495300" y="1719072"/>
            <a:ext cx="3566100" cy="4681800"/>
          </a:xfrm>
          <a:prstGeom prst="rect">
            <a:avLst/>
          </a:prstGeom>
          <a:noFill/>
          <a:ln>
            <a:noFill/>
          </a:ln>
        </p:spPr>
        <p:txBody>
          <a:bodyPr spcFirstLastPara="1" wrap="square" lIns="0" tIns="0" rIns="0" bIns="0" anchor="t" anchorCtr="0">
            <a:noAutofit/>
          </a:bodyPr>
          <a:lstStyle>
            <a:lvl1pPr marL="457200" lvl="0" indent="-342900" algn="l" rtl="0">
              <a:lnSpc>
                <a:spcPct val="107000"/>
              </a:lnSpc>
              <a:spcBef>
                <a:spcPts val="1200"/>
              </a:spcBef>
              <a:spcAft>
                <a:spcPts val="0"/>
              </a:spcAft>
              <a:buSzPts val="1800"/>
              <a:buChar char="•"/>
              <a:defRPr/>
            </a:lvl1pPr>
            <a:lvl2pPr marL="914400" lvl="1" indent="-342900" algn="l" rtl="0">
              <a:lnSpc>
                <a:spcPct val="107000"/>
              </a:lnSpc>
              <a:spcBef>
                <a:spcPts val="0"/>
              </a:spcBef>
              <a:spcAft>
                <a:spcPts val="0"/>
              </a:spcAft>
              <a:buSzPts val="1800"/>
              <a:buChar char="•"/>
              <a:defRPr/>
            </a:lvl2pPr>
            <a:lvl3pPr marL="1371600" lvl="2" indent="-342900" algn="l" rtl="0">
              <a:lnSpc>
                <a:spcPct val="107000"/>
              </a:lnSpc>
              <a:spcBef>
                <a:spcPts val="0"/>
              </a:spcBef>
              <a:spcAft>
                <a:spcPts val="0"/>
              </a:spcAft>
              <a:buSzPts val="1800"/>
              <a:buChar char="•"/>
              <a:defRPr/>
            </a:lvl3pPr>
            <a:lvl4pPr marL="1828800" lvl="3" indent="-342900" algn="l" rtl="0">
              <a:lnSpc>
                <a:spcPct val="107000"/>
              </a:lnSpc>
              <a:spcBef>
                <a:spcPts val="0"/>
              </a:spcBef>
              <a:spcAft>
                <a:spcPts val="0"/>
              </a:spcAft>
              <a:buSzPts val="1800"/>
              <a:buChar char="•"/>
              <a:defRPr/>
            </a:lvl4pPr>
            <a:lvl5pPr marL="2286000" lvl="4" indent="-342900" algn="l" rtl="0">
              <a:lnSpc>
                <a:spcPct val="96000"/>
              </a:lnSpc>
              <a:spcBef>
                <a:spcPts val="1800"/>
              </a:spcBef>
              <a:spcAft>
                <a:spcPts val="0"/>
              </a:spcAft>
              <a:buSzPts val="1800"/>
              <a:buChar char="​"/>
              <a:defRPr/>
            </a:lvl5pPr>
            <a:lvl6pPr marL="2743200" lvl="5" indent="-342900" algn="l" rtl="0">
              <a:lnSpc>
                <a:spcPct val="96000"/>
              </a:lnSpc>
              <a:spcBef>
                <a:spcPts val="0"/>
              </a:spcBef>
              <a:spcAft>
                <a:spcPts val="0"/>
              </a:spcAft>
              <a:buClr>
                <a:schemeClr val="dk1"/>
              </a:buClr>
              <a:buSzPts val="1800"/>
              <a:buChar char="​"/>
              <a:defRPr/>
            </a:lvl6pPr>
            <a:lvl7pPr marL="3200400" lvl="6" indent="-342900" algn="l" rtl="0">
              <a:lnSpc>
                <a:spcPct val="107000"/>
              </a:lnSpc>
              <a:spcBef>
                <a:spcPts val="1200"/>
              </a:spcBef>
              <a:spcAft>
                <a:spcPts val="0"/>
              </a:spcAft>
              <a:buClr>
                <a:schemeClr val="dk1"/>
              </a:buClr>
              <a:buSzPts val="1800"/>
              <a:buChar char="​"/>
              <a:defRPr/>
            </a:lvl7pPr>
            <a:lvl8pPr marL="3657600" lvl="7" indent="-342900" algn="l" rtl="0">
              <a:lnSpc>
                <a:spcPct val="87000"/>
              </a:lnSpc>
              <a:spcBef>
                <a:spcPts val="1800"/>
              </a:spcBef>
              <a:spcAft>
                <a:spcPts val="0"/>
              </a:spcAft>
              <a:buClr>
                <a:schemeClr val="dk1"/>
              </a:buClr>
              <a:buSzPts val="1800"/>
              <a:buChar char="​"/>
              <a:defRPr/>
            </a:lvl8pPr>
            <a:lvl9pPr marL="4114800" lvl="8" indent="-228600" algn="l" rtl="0">
              <a:lnSpc>
                <a:spcPct val="87000"/>
              </a:lnSpc>
              <a:spcBef>
                <a:spcPts val="1800"/>
              </a:spcBef>
              <a:spcAft>
                <a:spcPts val="0"/>
              </a:spcAft>
              <a:buClr>
                <a:schemeClr val="dk1"/>
              </a:buClr>
              <a:buSzPts val="1800"/>
              <a:buNone/>
              <a:defRPr/>
            </a:lvl9pPr>
          </a:lstStyle>
          <a:p>
            <a:endParaRPr/>
          </a:p>
        </p:txBody>
      </p:sp>
      <p:sp>
        <p:nvSpPr>
          <p:cNvPr id="866" name="Google Shape;866;p82"/>
          <p:cNvSpPr txBox="1">
            <a:spLocks noGrp="1"/>
          </p:cNvSpPr>
          <p:nvPr>
            <p:ph type="body" idx="2"/>
          </p:nvPr>
        </p:nvSpPr>
        <p:spPr>
          <a:xfrm>
            <a:off x="4312920" y="1719072"/>
            <a:ext cx="3566100" cy="4681800"/>
          </a:xfrm>
          <a:prstGeom prst="rect">
            <a:avLst/>
          </a:prstGeom>
          <a:noFill/>
          <a:ln>
            <a:noFill/>
          </a:ln>
        </p:spPr>
        <p:txBody>
          <a:bodyPr spcFirstLastPara="1" wrap="square" lIns="0" tIns="0" rIns="0" bIns="0" anchor="t" anchorCtr="0">
            <a:noAutofit/>
          </a:bodyPr>
          <a:lstStyle>
            <a:lvl1pPr marL="457200" lvl="0" indent="-342900" algn="l" rtl="0">
              <a:lnSpc>
                <a:spcPct val="107000"/>
              </a:lnSpc>
              <a:spcBef>
                <a:spcPts val="1200"/>
              </a:spcBef>
              <a:spcAft>
                <a:spcPts val="0"/>
              </a:spcAft>
              <a:buSzPts val="1800"/>
              <a:buChar char="•"/>
              <a:defRPr/>
            </a:lvl1pPr>
            <a:lvl2pPr marL="914400" lvl="1" indent="-342900" algn="l" rtl="0">
              <a:lnSpc>
                <a:spcPct val="107000"/>
              </a:lnSpc>
              <a:spcBef>
                <a:spcPts val="0"/>
              </a:spcBef>
              <a:spcAft>
                <a:spcPts val="0"/>
              </a:spcAft>
              <a:buSzPts val="1800"/>
              <a:buChar char="•"/>
              <a:defRPr/>
            </a:lvl2pPr>
            <a:lvl3pPr marL="1371600" lvl="2" indent="-342900" algn="l" rtl="0">
              <a:lnSpc>
                <a:spcPct val="107000"/>
              </a:lnSpc>
              <a:spcBef>
                <a:spcPts val="0"/>
              </a:spcBef>
              <a:spcAft>
                <a:spcPts val="0"/>
              </a:spcAft>
              <a:buSzPts val="1800"/>
              <a:buChar char="•"/>
              <a:defRPr/>
            </a:lvl3pPr>
            <a:lvl4pPr marL="1828800" lvl="3" indent="-342900" algn="l" rtl="0">
              <a:lnSpc>
                <a:spcPct val="107000"/>
              </a:lnSpc>
              <a:spcBef>
                <a:spcPts val="0"/>
              </a:spcBef>
              <a:spcAft>
                <a:spcPts val="0"/>
              </a:spcAft>
              <a:buSzPts val="1800"/>
              <a:buChar char="•"/>
              <a:defRPr/>
            </a:lvl4pPr>
            <a:lvl5pPr marL="2286000" lvl="4" indent="-342900" algn="l" rtl="0">
              <a:lnSpc>
                <a:spcPct val="96000"/>
              </a:lnSpc>
              <a:spcBef>
                <a:spcPts val="1800"/>
              </a:spcBef>
              <a:spcAft>
                <a:spcPts val="0"/>
              </a:spcAft>
              <a:buSzPts val="1800"/>
              <a:buChar char="​"/>
              <a:defRPr/>
            </a:lvl5pPr>
            <a:lvl6pPr marL="2743200" lvl="5" indent="-342900" algn="l" rtl="0">
              <a:lnSpc>
                <a:spcPct val="96000"/>
              </a:lnSpc>
              <a:spcBef>
                <a:spcPts val="0"/>
              </a:spcBef>
              <a:spcAft>
                <a:spcPts val="0"/>
              </a:spcAft>
              <a:buClr>
                <a:schemeClr val="dk1"/>
              </a:buClr>
              <a:buSzPts val="1800"/>
              <a:buChar char="​"/>
              <a:defRPr/>
            </a:lvl6pPr>
            <a:lvl7pPr marL="3200400" lvl="6" indent="-342900" algn="l" rtl="0">
              <a:lnSpc>
                <a:spcPct val="107000"/>
              </a:lnSpc>
              <a:spcBef>
                <a:spcPts val="1200"/>
              </a:spcBef>
              <a:spcAft>
                <a:spcPts val="0"/>
              </a:spcAft>
              <a:buClr>
                <a:schemeClr val="dk1"/>
              </a:buClr>
              <a:buSzPts val="1800"/>
              <a:buChar char="​"/>
              <a:defRPr/>
            </a:lvl7pPr>
            <a:lvl8pPr marL="3657600" lvl="7" indent="-342900" algn="l" rtl="0">
              <a:lnSpc>
                <a:spcPct val="87000"/>
              </a:lnSpc>
              <a:spcBef>
                <a:spcPts val="1800"/>
              </a:spcBef>
              <a:spcAft>
                <a:spcPts val="0"/>
              </a:spcAft>
              <a:buClr>
                <a:schemeClr val="dk1"/>
              </a:buClr>
              <a:buSzPts val="1800"/>
              <a:buChar char="​"/>
              <a:defRPr/>
            </a:lvl8pPr>
            <a:lvl9pPr marL="4114800" lvl="8" indent="-228600" algn="l" rtl="0">
              <a:lnSpc>
                <a:spcPct val="87000"/>
              </a:lnSpc>
              <a:spcBef>
                <a:spcPts val="1800"/>
              </a:spcBef>
              <a:spcAft>
                <a:spcPts val="0"/>
              </a:spcAft>
              <a:buClr>
                <a:schemeClr val="dk1"/>
              </a:buClr>
              <a:buSzPts val="1800"/>
              <a:buNone/>
              <a:defRPr/>
            </a:lvl9pPr>
          </a:lstStyle>
          <a:p>
            <a:endParaRPr/>
          </a:p>
        </p:txBody>
      </p:sp>
      <p:sp>
        <p:nvSpPr>
          <p:cNvPr id="867" name="Google Shape;867;p82"/>
          <p:cNvSpPr txBox="1">
            <a:spLocks noGrp="1"/>
          </p:cNvSpPr>
          <p:nvPr>
            <p:ph type="body" idx="3"/>
          </p:nvPr>
        </p:nvSpPr>
        <p:spPr>
          <a:xfrm>
            <a:off x="8116252" y="1719072"/>
            <a:ext cx="3566100" cy="4681800"/>
          </a:xfrm>
          <a:prstGeom prst="rect">
            <a:avLst/>
          </a:prstGeom>
          <a:noFill/>
          <a:ln>
            <a:noFill/>
          </a:ln>
        </p:spPr>
        <p:txBody>
          <a:bodyPr spcFirstLastPara="1" wrap="square" lIns="0" tIns="0" rIns="0" bIns="0" anchor="t" anchorCtr="0">
            <a:noAutofit/>
          </a:bodyPr>
          <a:lstStyle>
            <a:lvl1pPr marL="457200" lvl="0" indent="-342900" algn="l" rtl="0">
              <a:lnSpc>
                <a:spcPct val="107000"/>
              </a:lnSpc>
              <a:spcBef>
                <a:spcPts val="1200"/>
              </a:spcBef>
              <a:spcAft>
                <a:spcPts val="0"/>
              </a:spcAft>
              <a:buSzPts val="1800"/>
              <a:buChar char="•"/>
              <a:defRPr/>
            </a:lvl1pPr>
            <a:lvl2pPr marL="914400" lvl="1" indent="-342900" algn="l" rtl="0">
              <a:lnSpc>
                <a:spcPct val="107000"/>
              </a:lnSpc>
              <a:spcBef>
                <a:spcPts val="0"/>
              </a:spcBef>
              <a:spcAft>
                <a:spcPts val="0"/>
              </a:spcAft>
              <a:buSzPts val="1800"/>
              <a:buChar char="•"/>
              <a:defRPr/>
            </a:lvl2pPr>
            <a:lvl3pPr marL="1371600" lvl="2" indent="-342900" algn="l" rtl="0">
              <a:lnSpc>
                <a:spcPct val="107000"/>
              </a:lnSpc>
              <a:spcBef>
                <a:spcPts val="0"/>
              </a:spcBef>
              <a:spcAft>
                <a:spcPts val="0"/>
              </a:spcAft>
              <a:buSzPts val="1800"/>
              <a:buChar char="•"/>
              <a:defRPr/>
            </a:lvl3pPr>
            <a:lvl4pPr marL="1828800" lvl="3" indent="-342900" algn="l" rtl="0">
              <a:lnSpc>
                <a:spcPct val="107000"/>
              </a:lnSpc>
              <a:spcBef>
                <a:spcPts val="0"/>
              </a:spcBef>
              <a:spcAft>
                <a:spcPts val="0"/>
              </a:spcAft>
              <a:buSzPts val="1800"/>
              <a:buChar char="•"/>
              <a:defRPr/>
            </a:lvl4pPr>
            <a:lvl5pPr marL="2286000" lvl="4" indent="-342900" algn="l" rtl="0">
              <a:lnSpc>
                <a:spcPct val="96000"/>
              </a:lnSpc>
              <a:spcBef>
                <a:spcPts val="1800"/>
              </a:spcBef>
              <a:spcAft>
                <a:spcPts val="0"/>
              </a:spcAft>
              <a:buSzPts val="1800"/>
              <a:buChar char="​"/>
              <a:defRPr/>
            </a:lvl5pPr>
            <a:lvl6pPr marL="2743200" lvl="5" indent="-342900" algn="l" rtl="0">
              <a:lnSpc>
                <a:spcPct val="96000"/>
              </a:lnSpc>
              <a:spcBef>
                <a:spcPts val="0"/>
              </a:spcBef>
              <a:spcAft>
                <a:spcPts val="0"/>
              </a:spcAft>
              <a:buClr>
                <a:schemeClr val="dk1"/>
              </a:buClr>
              <a:buSzPts val="1800"/>
              <a:buChar char="​"/>
              <a:defRPr/>
            </a:lvl6pPr>
            <a:lvl7pPr marL="3200400" lvl="6" indent="-342900" algn="l" rtl="0">
              <a:lnSpc>
                <a:spcPct val="107000"/>
              </a:lnSpc>
              <a:spcBef>
                <a:spcPts val="1200"/>
              </a:spcBef>
              <a:spcAft>
                <a:spcPts val="0"/>
              </a:spcAft>
              <a:buClr>
                <a:schemeClr val="dk1"/>
              </a:buClr>
              <a:buSzPts val="1800"/>
              <a:buChar char="​"/>
              <a:defRPr/>
            </a:lvl7pPr>
            <a:lvl8pPr marL="3657600" lvl="7" indent="-342900" algn="l" rtl="0">
              <a:lnSpc>
                <a:spcPct val="87000"/>
              </a:lnSpc>
              <a:spcBef>
                <a:spcPts val="1800"/>
              </a:spcBef>
              <a:spcAft>
                <a:spcPts val="0"/>
              </a:spcAft>
              <a:buClr>
                <a:schemeClr val="dk1"/>
              </a:buClr>
              <a:buSzPts val="1800"/>
              <a:buChar char="​"/>
              <a:defRPr/>
            </a:lvl8pPr>
            <a:lvl9pPr marL="4114800" lvl="8" indent="-228600" algn="l" rtl="0">
              <a:lnSpc>
                <a:spcPct val="87000"/>
              </a:lnSpc>
              <a:spcBef>
                <a:spcPts val="1800"/>
              </a:spcBef>
              <a:spcAft>
                <a:spcPts val="0"/>
              </a:spcAft>
              <a:buClr>
                <a:schemeClr val="dk1"/>
              </a:buClr>
              <a:buSzPts val="1800"/>
              <a:buNone/>
              <a:defRPr/>
            </a:lvl9pPr>
          </a:lstStyle>
          <a:p>
            <a:endParaRPr/>
          </a:p>
        </p:txBody>
      </p:sp>
      <p:sp>
        <p:nvSpPr>
          <p:cNvPr id="868" name="Google Shape;868;p82"/>
          <p:cNvSpPr txBox="1">
            <a:spLocks noGrp="1"/>
          </p:cNvSpPr>
          <p:nvPr>
            <p:ph type="subTitle" idx="4"/>
          </p:nvPr>
        </p:nvSpPr>
        <p:spPr>
          <a:xfrm>
            <a:off x="494189" y="1088136"/>
            <a:ext cx="11188200" cy="265800"/>
          </a:xfrm>
          <a:prstGeom prst="rect">
            <a:avLst/>
          </a:prstGeom>
          <a:noFill/>
          <a:ln>
            <a:noFill/>
          </a:ln>
        </p:spPr>
        <p:txBody>
          <a:bodyPr spcFirstLastPara="1" wrap="square" lIns="0" tIns="0" rIns="0" bIns="0" anchor="t" anchorCtr="0">
            <a:spAutoFit/>
          </a:bodyPr>
          <a:lstStyle>
            <a:lvl1pPr lvl="0" algn="l" rtl="0">
              <a:lnSpc>
                <a:spcPct val="96000"/>
              </a:lnSpc>
              <a:spcBef>
                <a:spcPts val="900"/>
              </a:spcBef>
              <a:spcAft>
                <a:spcPts val="0"/>
              </a:spcAft>
              <a:buSzPts val="1800"/>
              <a:buNone/>
              <a:defRPr sz="1800">
                <a:solidFill>
                  <a:schemeClr val="dk1"/>
                </a:solidFill>
              </a:defRPr>
            </a:lvl1pPr>
            <a:lvl2pPr lvl="1" algn="ctr" rtl="0">
              <a:lnSpc>
                <a:spcPct val="107000"/>
              </a:lnSpc>
              <a:spcBef>
                <a:spcPts val="0"/>
              </a:spcBef>
              <a:spcAft>
                <a:spcPts val="0"/>
              </a:spcAft>
              <a:buSzPts val="2000"/>
              <a:buNone/>
              <a:defRPr sz="2000"/>
            </a:lvl2pPr>
            <a:lvl3pPr lvl="2" algn="ctr" rtl="0">
              <a:lnSpc>
                <a:spcPct val="107000"/>
              </a:lnSpc>
              <a:spcBef>
                <a:spcPts val="0"/>
              </a:spcBef>
              <a:spcAft>
                <a:spcPts val="0"/>
              </a:spcAft>
              <a:buSzPts val="1800"/>
              <a:buNone/>
              <a:defRPr sz="1800"/>
            </a:lvl3pPr>
            <a:lvl4pPr lvl="3" algn="ctr" rtl="0">
              <a:lnSpc>
                <a:spcPct val="107000"/>
              </a:lnSpc>
              <a:spcBef>
                <a:spcPts val="0"/>
              </a:spcBef>
              <a:spcAft>
                <a:spcPts val="0"/>
              </a:spcAft>
              <a:buSzPts val="1600"/>
              <a:buNone/>
              <a:defRPr sz="1600"/>
            </a:lvl4pPr>
            <a:lvl5pPr lvl="4" algn="ctr" rtl="0">
              <a:lnSpc>
                <a:spcPct val="96000"/>
              </a:lnSpc>
              <a:spcBef>
                <a:spcPts val="1800"/>
              </a:spcBef>
              <a:spcAft>
                <a:spcPts val="0"/>
              </a:spcAft>
              <a:buSzPts val="1600"/>
              <a:buNone/>
              <a:defRPr sz="1600"/>
            </a:lvl5pPr>
            <a:lvl6pPr lvl="5" algn="ctr" rtl="0">
              <a:lnSpc>
                <a:spcPct val="96000"/>
              </a:lnSpc>
              <a:spcBef>
                <a:spcPts val="0"/>
              </a:spcBef>
              <a:spcAft>
                <a:spcPts val="0"/>
              </a:spcAft>
              <a:buClr>
                <a:schemeClr val="dk1"/>
              </a:buClr>
              <a:buSzPts val="1600"/>
              <a:buNone/>
              <a:defRPr sz="1600"/>
            </a:lvl6pPr>
            <a:lvl7pPr lvl="6" algn="ctr" rtl="0">
              <a:lnSpc>
                <a:spcPct val="107000"/>
              </a:lnSpc>
              <a:spcBef>
                <a:spcPts val="1200"/>
              </a:spcBef>
              <a:spcAft>
                <a:spcPts val="0"/>
              </a:spcAft>
              <a:buClr>
                <a:schemeClr val="dk1"/>
              </a:buClr>
              <a:buSzPts val="1600"/>
              <a:buNone/>
              <a:defRPr sz="1600"/>
            </a:lvl7pPr>
            <a:lvl8pPr lvl="7" algn="ctr" rtl="0">
              <a:lnSpc>
                <a:spcPct val="87000"/>
              </a:lnSpc>
              <a:spcBef>
                <a:spcPts val="1800"/>
              </a:spcBef>
              <a:spcAft>
                <a:spcPts val="0"/>
              </a:spcAft>
              <a:buClr>
                <a:schemeClr val="dk1"/>
              </a:buClr>
              <a:buSzPts val="1600"/>
              <a:buNone/>
              <a:defRPr sz="1600"/>
            </a:lvl8pPr>
            <a:lvl9pPr lvl="8" algn="ctr" rtl="0">
              <a:lnSpc>
                <a:spcPct val="87000"/>
              </a:lnSpc>
              <a:spcBef>
                <a:spcPts val="1800"/>
              </a:spcBef>
              <a:spcAft>
                <a:spcPts val="0"/>
              </a:spcAft>
              <a:buClr>
                <a:schemeClr val="dk1"/>
              </a:buClr>
              <a:buSzPts val="1600"/>
              <a:buNone/>
              <a:defRPr sz="1600"/>
            </a:lvl9pPr>
          </a:lstStyle>
          <a:p>
            <a:endParaRPr/>
          </a:p>
        </p:txBody>
      </p:sp>
      <p:sp>
        <p:nvSpPr>
          <p:cNvPr id="869" name="Google Shape;869;p82"/>
          <p:cNvSpPr txBox="1">
            <a:spLocks noGrp="1"/>
          </p:cNvSpPr>
          <p:nvPr>
            <p:ph type="ftr" idx="11"/>
          </p:nvPr>
        </p:nvSpPr>
        <p:spPr>
          <a:xfrm>
            <a:off x="495299" y="6391291"/>
            <a:ext cx="6597900" cy="118200"/>
          </a:xfrm>
          <a:prstGeom prst="rect">
            <a:avLst/>
          </a:prstGeom>
          <a:noFill/>
          <a:ln>
            <a:noFill/>
          </a:ln>
        </p:spPr>
        <p:txBody>
          <a:bodyPr spcFirstLastPara="1" wrap="square" lIns="0" tIns="0" rIns="0" bIns="0" anchor="b" anchorCtr="0">
            <a:spAutoFit/>
          </a:bodyPr>
          <a:lstStyle>
            <a:lvl1pPr lvl="0" algn="l" rtl="0">
              <a:lnSpc>
                <a:spcPct val="96000"/>
              </a:lnSpc>
              <a:spcBef>
                <a:spcPts val="0"/>
              </a:spcBef>
              <a:spcAft>
                <a:spcPts val="0"/>
              </a:spcAft>
              <a:buClr>
                <a:srgbClr val="3253DC"/>
              </a:buClr>
              <a:buSzPts val="800"/>
              <a:buFont typeface="Arial"/>
              <a:buNone/>
              <a:defRPr sz="800">
                <a:solidFill>
                  <a:srgbClr val="A5A5A5"/>
                </a:solidFill>
                <a:latin typeface="Space Mono"/>
                <a:ea typeface="Space Mono"/>
                <a:cs typeface="Space Mono"/>
                <a:sym typeface="Space Mono"/>
              </a:defRPr>
            </a:lvl1pPr>
            <a:lvl2pPr lvl="1" algn="l" rtl="0">
              <a:lnSpc>
                <a:spcPct val="100000"/>
              </a:lnSpc>
              <a:spcBef>
                <a:spcPts val="225"/>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107939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Four Column ">
  <p:cSld name="Four Column ">
    <p:spTree>
      <p:nvGrpSpPr>
        <p:cNvPr id="1" name="Shape 870"/>
        <p:cNvGrpSpPr/>
        <p:nvPr/>
      </p:nvGrpSpPr>
      <p:grpSpPr>
        <a:xfrm>
          <a:off x="0" y="0"/>
          <a:ext cx="0" cy="0"/>
          <a:chOff x="0" y="0"/>
          <a:chExt cx="0" cy="0"/>
        </a:xfrm>
      </p:grpSpPr>
      <p:sp>
        <p:nvSpPr>
          <p:cNvPr id="871" name="Google Shape;871;p83"/>
          <p:cNvSpPr txBox="1">
            <a:spLocks noGrp="1"/>
          </p:cNvSpPr>
          <p:nvPr>
            <p:ph type="title"/>
          </p:nvPr>
        </p:nvSpPr>
        <p:spPr>
          <a:xfrm>
            <a:off x="495300" y="549415"/>
            <a:ext cx="11187000" cy="455100"/>
          </a:xfrm>
          <a:prstGeom prst="rect">
            <a:avLst/>
          </a:prstGeom>
          <a:noFill/>
          <a:ln>
            <a:noFill/>
          </a:ln>
        </p:spPr>
        <p:txBody>
          <a:bodyPr spcFirstLastPara="1" wrap="square" lIns="0" tIns="0" rIns="0" bIns="0" anchor="b" anchorCtr="0">
            <a:spAutoFit/>
          </a:bodyPr>
          <a:lstStyle>
            <a:lvl1pPr lvl="0" algn="l" rtl="0">
              <a:lnSpc>
                <a:spcPct val="84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72" name="Google Shape;872;p83"/>
          <p:cNvSpPr txBox="1">
            <a:spLocks noGrp="1"/>
          </p:cNvSpPr>
          <p:nvPr>
            <p:ph type="body" idx="1"/>
          </p:nvPr>
        </p:nvSpPr>
        <p:spPr>
          <a:xfrm>
            <a:off x="495300" y="1719072"/>
            <a:ext cx="2615100" cy="4681800"/>
          </a:xfrm>
          <a:prstGeom prst="rect">
            <a:avLst/>
          </a:prstGeom>
          <a:noFill/>
          <a:ln>
            <a:noFill/>
          </a:ln>
        </p:spPr>
        <p:txBody>
          <a:bodyPr spcFirstLastPara="1" wrap="square" lIns="0" tIns="0" rIns="0" bIns="0" anchor="t" anchorCtr="0">
            <a:noAutofit/>
          </a:bodyPr>
          <a:lstStyle>
            <a:lvl1pPr marL="457200" lvl="0" indent="-342900" algn="l" rtl="0">
              <a:lnSpc>
                <a:spcPct val="107000"/>
              </a:lnSpc>
              <a:spcBef>
                <a:spcPts val="1200"/>
              </a:spcBef>
              <a:spcAft>
                <a:spcPts val="0"/>
              </a:spcAft>
              <a:buSzPts val="1800"/>
              <a:buChar char="•"/>
              <a:defRPr/>
            </a:lvl1pPr>
            <a:lvl2pPr marL="914400" lvl="1" indent="-342900" algn="l" rtl="0">
              <a:lnSpc>
                <a:spcPct val="107000"/>
              </a:lnSpc>
              <a:spcBef>
                <a:spcPts val="0"/>
              </a:spcBef>
              <a:spcAft>
                <a:spcPts val="0"/>
              </a:spcAft>
              <a:buSzPts val="1800"/>
              <a:buChar char="•"/>
              <a:defRPr/>
            </a:lvl2pPr>
            <a:lvl3pPr marL="1371600" lvl="2" indent="-342900" algn="l" rtl="0">
              <a:lnSpc>
                <a:spcPct val="107000"/>
              </a:lnSpc>
              <a:spcBef>
                <a:spcPts val="0"/>
              </a:spcBef>
              <a:spcAft>
                <a:spcPts val="0"/>
              </a:spcAft>
              <a:buSzPts val="1800"/>
              <a:buChar char="•"/>
              <a:defRPr/>
            </a:lvl3pPr>
            <a:lvl4pPr marL="1828800" lvl="3" indent="-342900" algn="l" rtl="0">
              <a:lnSpc>
                <a:spcPct val="107000"/>
              </a:lnSpc>
              <a:spcBef>
                <a:spcPts val="0"/>
              </a:spcBef>
              <a:spcAft>
                <a:spcPts val="0"/>
              </a:spcAft>
              <a:buSzPts val="1800"/>
              <a:buChar char="•"/>
              <a:defRPr/>
            </a:lvl4pPr>
            <a:lvl5pPr marL="2286000" lvl="4" indent="-342900" algn="l" rtl="0">
              <a:lnSpc>
                <a:spcPct val="96000"/>
              </a:lnSpc>
              <a:spcBef>
                <a:spcPts val="1800"/>
              </a:spcBef>
              <a:spcAft>
                <a:spcPts val="0"/>
              </a:spcAft>
              <a:buSzPts val="1800"/>
              <a:buChar char="​"/>
              <a:defRPr/>
            </a:lvl5pPr>
            <a:lvl6pPr marL="2743200" lvl="5" indent="-342900" algn="l" rtl="0">
              <a:lnSpc>
                <a:spcPct val="96000"/>
              </a:lnSpc>
              <a:spcBef>
                <a:spcPts val="0"/>
              </a:spcBef>
              <a:spcAft>
                <a:spcPts val="0"/>
              </a:spcAft>
              <a:buClr>
                <a:schemeClr val="dk1"/>
              </a:buClr>
              <a:buSzPts val="1800"/>
              <a:buChar char="​"/>
              <a:defRPr/>
            </a:lvl6pPr>
            <a:lvl7pPr marL="3200400" lvl="6" indent="-342900" algn="l" rtl="0">
              <a:lnSpc>
                <a:spcPct val="107000"/>
              </a:lnSpc>
              <a:spcBef>
                <a:spcPts val="1200"/>
              </a:spcBef>
              <a:spcAft>
                <a:spcPts val="0"/>
              </a:spcAft>
              <a:buClr>
                <a:schemeClr val="dk1"/>
              </a:buClr>
              <a:buSzPts val="1800"/>
              <a:buChar char="​"/>
              <a:defRPr/>
            </a:lvl7pPr>
            <a:lvl8pPr marL="3657600" lvl="7" indent="-342900" algn="l" rtl="0">
              <a:lnSpc>
                <a:spcPct val="87000"/>
              </a:lnSpc>
              <a:spcBef>
                <a:spcPts val="1800"/>
              </a:spcBef>
              <a:spcAft>
                <a:spcPts val="0"/>
              </a:spcAft>
              <a:buClr>
                <a:schemeClr val="dk1"/>
              </a:buClr>
              <a:buSzPts val="1800"/>
              <a:buChar char="​"/>
              <a:defRPr/>
            </a:lvl8pPr>
            <a:lvl9pPr marL="4114800" lvl="8" indent="-228600" algn="l" rtl="0">
              <a:lnSpc>
                <a:spcPct val="87000"/>
              </a:lnSpc>
              <a:spcBef>
                <a:spcPts val="1800"/>
              </a:spcBef>
              <a:spcAft>
                <a:spcPts val="0"/>
              </a:spcAft>
              <a:buClr>
                <a:schemeClr val="dk1"/>
              </a:buClr>
              <a:buSzPts val="1800"/>
              <a:buNone/>
              <a:defRPr/>
            </a:lvl9pPr>
          </a:lstStyle>
          <a:p>
            <a:endParaRPr/>
          </a:p>
        </p:txBody>
      </p:sp>
      <p:sp>
        <p:nvSpPr>
          <p:cNvPr id="873" name="Google Shape;873;p83"/>
          <p:cNvSpPr txBox="1">
            <a:spLocks noGrp="1"/>
          </p:cNvSpPr>
          <p:nvPr>
            <p:ph type="body" idx="2"/>
          </p:nvPr>
        </p:nvSpPr>
        <p:spPr>
          <a:xfrm>
            <a:off x="3355016" y="1719072"/>
            <a:ext cx="2615100" cy="4681800"/>
          </a:xfrm>
          <a:prstGeom prst="rect">
            <a:avLst/>
          </a:prstGeom>
          <a:noFill/>
          <a:ln>
            <a:noFill/>
          </a:ln>
        </p:spPr>
        <p:txBody>
          <a:bodyPr spcFirstLastPara="1" wrap="square" lIns="0" tIns="0" rIns="0" bIns="0" anchor="t" anchorCtr="0">
            <a:noAutofit/>
          </a:bodyPr>
          <a:lstStyle>
            <a:lvl1pPr marL="457200" lvl="0" indent="-342900" algn="l" rtl="0">
              <a:lnSpc>
                <a:spcPct val="107000"/>
              </a:lnSpc>
              <a:spcBef>
                <a:spcPts val="1200"/>
              </a:spcBef>
              <a:spcAft>
                <a:spcPts val="0"/>
              </a:spcAft>
              <a:buSzPts val="1800"/>
              <a:buChar char="•"/>
              <a:defRPr/>
            </a:lvl1pPr>
            <a:lvl2pPr marL="914400" lvl="1" indent="-342900" algn="l" rtl="0">
              <a:lnSpc>
                <a:spcPct val="107000"/>
              </a:lnSpc>
              <a:spcBef>
                <a:spcPts val="0"/>
              </a:spcBef>
              <a:spcAft>
                <a:spcPts val="0"/>
              </a:spcAft>
              <a:buSzPts val="1800"/>
              <a:buChar char="•"/>
              <a:defRPr/>
            </a:lvl2pPr>
            <a:lvl3pPr marL="1371600" lvl="2" indent="-342900" algn="l" rtl="0">
              <a:lnSpc>
                <a:spcPct val="107000"/>
              </a:lnSpc>
              <a:spcBef>
                <a:spcPts val="0"/>
              </a:spcBef>
              <a:spcAft>
                <a:spcPts val="0"/>
              </a:spcAft>
              <a:buSzPts val="1800"/>
              <a:buChar char="•"/>
              <a:defRPr/>
            </a:lvl3pPr>
            <a:lvl4pPr marL="1828800" lvl="3" indent="-342900" algn="l" rtl="0">
              <a:lnSpc>
                <a:spcPct val="107000"/>
              </a:lnSpc>
              <a:spcBef>
                <a:spcPts val="0"/>
              </a:spcBef>
              <a:spcAft>
                <a:spcPts val="0"/>
              </a:spcAft>
              <a:buSzPts val="1800"/>
              <a:buChar char="•"/>
              <a:defRPr/>
            </a:lvl4pPr>
            <a:lvl5pPr marL="2286000" lvl="4" indent="-342900" algn="l" rtl="0">
              <a:lnSpc>
                <a:spcPct val="96000"/>
              </a:lnSpc>
              <a:spcBef>
                <a:spcPts val="1800"/>
              </a:spcBef>
              <a:spcAft>
                <a:spcPts val="0"/>
              </a:spcAft>
              <a:buSzPts val="1800"/>
              <a:buChar char="​"/>
              <a:defRPr/>
            </a:lvl5pPr>
            <a:lvl6pPr marL="2743200" lvl="5" indent="-342900" algn="l" rtl="0">
              <a:lnSpc>
                <a:spcPct val="96000"/>
              </a:lnSpc>
              <a:spcBef>
                <a:spcPts val="0"/>
              </a:spcBef>
              <a:spcAft>
                <a:spcPts val="0"/>
              </a:spcAft>
              <a:buClr>
                <a:schemeClr val="dk1"/>
              </a:buClr>
              <a:buSzPts val="1800"/>
              <a:buChar char="​"/>
              <a:defRPr/>
            </a:lvl6pPr>
            <a:lvl7pPr marL="3200400" lvl="6" indent="-342900" algn="l" rtl="0">
              <a:lnSpc>
                <a:spcPct val="107000"/>
              </a:lnSpc>
              <a:spcBef>
                <a:spcPts val="1200"/>
              </a:spcBef>
              <a:spcAft>
                <a:spcPts val="0"/>
              </a:spcAft>
              <a:buClr>
                <a:schemeClr val="dk1"/>
              </a:buClr>
              <a:buSzPts val="1800"/>
              <a:buChar char="​"/>
              <a:defRPr/>
            </a:lvl7pPr>
            <a:lvl8pPr marL="3657600" lvl="7" indent="-342900" algn="l" rtl="0">
              <a:lnSpc>
                <a:spcPct val="87000"/>
              </a:lnSpc>
              <a:spcBef>
                <a:spcPts val="1800"/>
              </a:spcBef>
              <a:spcAft>
                <a:spcPts val="0"/>
              </a:spcAft>
              <a:buClr>
                <a:schemeClr val="dk1"/>
              </a:buClr>
              <a:buSzPts val="1800"/>
              <a:buChar char="​"/>
              <a:defRPr/>
            </a:lvl8pPr>
            <a:lvl9pPr marL="4114800" lvl="8" indent="-228600" algn="l" rtl="0">
              <a:lnSpc>
                <a:spcPct val="87000"/>
              </a:lnSpc>
              <a:spcBef>
                <a:spcPts val="1800"/>
              </a:spcBef>
              <a:spcAft>
                <a:spcPts val="0"/>
              </a:spcAft>
              <a:buClr>
                <a:schemeClr val="dk1"/>
              </a:buClr>
              <a:buSzPts val="1800"/>
              <a:buNone/>
              <a:defRPr/>
            </a:lvl9pPr>
          </a:lstStyle>
          <a:p>
            <a:endParaRPr/>
          </a:p>
        </p:txBody>
      </p:sp>
      <p:sp>
        <p:nvSpPr>
          <p:cNvPr id="874" name="Google Shape;874;p83"/>
          <p:cNvSpPr txBox="1">
            <a:spLocks noGrp="1"/>
          </p:cNvSpPr>
          <p:nvPr>
            <p:ph type="body" idx="3"/>
          </p:nvPr>
        </p:nvSpPr>
        <p:spPr>
          <a:xfrm>
            <a:off x="6221946" y="1719072"/>
            <a:ext cx="2615100" cy="4681800"/>
          </a:xfrm>
          <a:prstGeom prst="rect">
            <a:avLst/>
          </a:prstGeom>
          <a:noFill/>
          <a:ln>
            <a:noFill/>
          </a:ln>
        </p:spPr>
        <p:txBody>
          <a:bodyPr spcFirstLastPara="1" wrap="square" lIns="0" tIns="0" rIns="0" bIns="0" anchor="t" anchorCtr="0">
            <a:noAutofit/>
          </a:bodyPr>
          <a:lstStyle>
            <a:lvl1pPr marL="457200" lvl="0" indent="-342900" algn="l" rtl="0">
              <a:lnSpc>
                <a:spcPct val="107000"/>
              </a:lnSpc>
              <a:spcBef>
                <a:spcPts val="1200"/>
              </a:spcBef>
              <a:spcAft>
                <a:spcPts val="0"/>
              </a:spcAft>
              <a:buSzPts val="1800"/>
              <a:buChar char="•"/>
              <a:defRPr/>
            </a:lvl1pPr>
            <a:lvl2pPr marL="914400" lvl="1" indent="-342900" algn="l" rtl="0">
              <a:lnSpc>
                <a:spcPct val="107000"/>
              </a:lnSpc>
              <a:spcBef>
                <a:spcPts val="0"/>
              </a:spcBef>
              <a:spcAft>
                <a:spcPts val="0"/>
              </a:spcAft>
              <a:buSzPts val="1800"/>
              <a:buChar char="•"/>
              <a:defRPr/>
            </a:lvl2pPr>
            <a:lvl3pPr marL="1371600" lvl="2" indent="-342900" algn="l" rtl="0">
              <a:lnSpc>
                <a:spcPct val="107000"/>
              </a:lnSpc>
              <a:spcBef>
                <a:spcPts val="0"/>
              </a:spcBef>
              <a:spcAft>
                <a:spcPts val="0"/>
              </a:spcAft>
              <a:buSzPts val="1800"/>
              <a:buChar char="•"/>
              <a:defRPr/>
            </a:lvl3pPr>
            <a:lvl4pPr marL="1828800" lvl="3" indent="-342900" algn="l" rtl="0">
              <a:lnSpc>
                <a:spcPct val="107000"/>
              </a:lnSpc>
              <a:spcBef>
                <a:spcPts val="0"/>
              </a:spcBef>
              <a:spcAft>
                <a:spcPts val="0"/>
              </a:spcAft>
              <a:buSzPts val="1800"/>
              <a:buChar char="•"/>
              <a:defRPr/>
            </a:lvl4pPr>
            <a:lvl5pPr marL="2286000" lvl="4" indent="-342900" algn="l" rtl="0">
              <a:lnSpc>
                <a:spcPct val="96000"/>
              </a:lnSpc>
              <a:spcBef>
                <a:spcPts val="1800"/>
              </a:spcBef>
              <a:spcAft>
                <a:spcPts val="0"/>
              </a:spcAft>
              <a:buSzPts val="1800"/>
              <a:buChar char="​"/>
              <a:defRPr/>
            </a:lvl5pPr>
            <a:lvl6pPr marL="2743200" lvl="5" indent="-342900" algn="l" rtl="0">
              <a:lnSpc>
                <a:spcPct val="96000"/>
              </a:lnSpc>
              <a:spcBef>
                <a:spcPts val="0"/>
              </a:spcBef>
              <a:spcAft>
                <a:spcPts val="0"/>
              </a:spcAft>
              <a:buClr>
                <a:schemeClr val="dk1"/>
              </a:buClr>
              <a:buSzPts val="1800"/>
              <a:buChar char="​"/>
              <a:defRPr/>
            </a:lvl6pPr>
            <a:lvl7pPr marL="3200400" lvl="6" indent="-342900" algn="l" rtl="0">
              <a:lnSpc>
                <a:spcPct val="107000"/>
              </a:lnSpc>
              <a:spcBef>
                <a:spcPts val="1200"/>
              </a:spcBef>
              <a:spcAft>
                <a:spcPts val="0"/>
              </a:spcAft>
              <a:buClr>
                <a:schemeClr val="dk1"/>
              </a:buClr>
              <a:buSzPts val="1800"/>
              <a:buChar char="​"/>
              <a:defRPr/>
            </a:lvl7pPr>
            <a:lvl8pPr marL="3657600" lvl="7" indent="-342900" algn="l" rtl="0">
              <a:lnSpc>
                <a:spcPct val="87000"/>
              </a:lnSpc>
              <a:spcBef>
                <a:spcPts val="1800"/>
              </a:spcBef>
              <a:spcAft>
                <a:spcPts val="0"/>
              </a:spcAft>
              <a:buClr>
                <a:schemeClr val="dk1"/>
              </a:buClr>
              <a:buSzPts val="1800"/>
              <a:buChar char="​"/>
              <a:defRPr/>
            </a:lvl8pPr>
            <a:lvl9pPr marL="4114800" lvl="8" indent="-228600" algn="l" rtl="0">
              <a:lnSpc>
                <a:spcPct val="87000"/>
              </a:lnSpc>
              <a:spcBef>
                <a:spcPts val="1800"/>
              </a:spcBef>
              <a:spcAft>
                <a:spcPts val="0"/>
              </a:spcAft>
              <a:buClr>
                <a:schemeClr val="dk1"/>
              </a:buClr>
              <a:buSzPts val="1800"/>
              <a:buNone/>
              <a:defRPr/>
            </a:lvl9pPr>
          </a:lstStyle>
          <a:p>
            <a:endParaRPr/>
          </a:p>
        </p:txBody>
      </p:sp>
      <p:sp>
        <p:nvSpPr>
          <p:cNvPr id="875" name="Google Shape;875;p83"/>
          <p:cNvSpPr txBox="1">
            <a:spLocks noGrp="1"/>
          </p:cNvSpPr>
          <p:nvPr>
            <p:ph type="subTitle" idx="4"/>
          </p:nvPr>
        </p:nvSpPr>
        <p:spPr>
          <a:xfrm>
            <a:off x="494189" y="1088136"/>
            <a:ext cx="11188200" cy="265800"/>
          </a:xfrm>
          <a:prstGeom prst="rect">
            <a:avLst/>
          </a:prstGeom>
          <a:noFill/>
          <a:ln>
            <a:noFill/>
          </a:ln>
        </p:spPr>
        <p:txBody>
          <a:bodyPr spcFirstLastPara="1" wrap="square" lIns="0" tIns="0" rIns="0" bIns="0" anchor="t" anchorCtr="0">
            <a:spAutoFit/>
          </a:bodyPr>
          <a:lstStyle>
            <a:lvl1pPr lvl="0" algn="l" rtl="0">
              <a:lnSpc>
                <a:spcPct val="96000"/>
              </a:lnSpc>
              <a:spcBef>
                <a:spcPts val="900"/>
              </a:spcBef>
              <a:spcAft>
                <a:spcPts val="0"/>
              </a:spcAft>
              <a:buSzPts val="1800"/>
              <a:buNone/>
              <a:defRPr sz="1800">
                <a:solidFill>
                  <a:schemeClr val="dk1"/>
                </a:solidFill>
              </a:defRPr>
            </a:lvl1pPr>
            <a:lvl2pPr lvl="1" algn="ctr" rtl="0">
              <a:lnSpc>
                <a:spcPct val="107000"/>
              </a:lnSpc>
              <a:spcBef>
                <a:spcPts val="0"/>
              </a:spcBef>
              <a:spcAft>
                <a:spcPts val="0"/>
              </a:spcAft>
              <a:buSzPts val="2000"/>
              <a:buNone/>
              <a:defRPr sz="2000"/>
            </a:lvl2pPr>
            <a:lvl3pPr lvl="2" algn="ctr" rtl="0">
              <a:lnSpc>
                <a:spcPct val="107000"/>
              </a:lnSpc>
              <a:spcBef>
                <a:spcPts val="0"/>
              </a:spcBef>
              <a:spcAft>
                <a:spcPts val="0"/>
              </a:spcAft>
              <a:buSzPts val="1800"/>
              <a:buNone/>
              <a:defRPr sz="1800"/>
            </a:lvl3pPr>
            <a:lvl4pPr lvl="3" algn="ctr" rtl="0">
              <a:lnSpc>
                <a:spcPct val="107000"/>
              </a:lnSpc>
              <a:spcBef>
                <a:spcPts val="0"/>
              </a:spcBef>
              <a:spcAft>
                <a:spcPts val="0"/>
              </a:spcAft>
              <a:buSzPts val="1600"/>
              <a:buNone/>
              <a:defRPr sz="1600"/>
            </a:lvl4pPr>
            <a:lvl5pPr lvl="4" algn="ctr" rtl="0">
              <a:lnSpc>
                <a:spcPct val="96000"/>
              </a:lnSpc>
              <a:spcBef>
                <a:spcPts val="1800"/>
              </a:spcBef>
              <a:spcAft>
                <a:spcPts val="0"/>
              </a:spcAft>
              <a:buSzPts val="1600"/>
              <a:buNone/>
              <a:defRPr sz="1600"/>
            </a:lvl5pPr>
            <a:lvl6pPr lvl="5" algn="ctr" rtl="0">
              <a:lnSpc>
                <a:spcPct val="96000"/>
              </a:lnSpc>
              <a:spcBef>
                <a:spcPts val="0"/>
              </a:spcBef>
              <a:spcAft>
                <a:spcPts val="0"/>
              </a:spcAft>
              <a:buClr>
                <a:schemeClr val="dk1"/>
              </a:buClr>
              <a:buSzPts val="1600"/>
              <a:buNone/>
              <a:defRPr sz="1600"/>
            </a:lvl6pPr>
            <a:lvl7pPr lvl="6" algn="ctr" rtl="0">
              <a:lnSpc>
                <a:spcPct val="107000"/>
              </a:lnSpc>
              <a:spcBef>
                <a:spcPts val="1200"/>
              </a:spcBef>
              <a:spcAft>
                <a:spcPts val="0"/>
              </a:spcAft>
              <a:buClr>
                <a:schemeClr val="dk1"/>
              </a:buClr>
              <a:buSzPts val="1600"/>
              <a:buNone/>
              <a:defRPr sz="1600"/>
            </a:lvl7pPr>
            <a:lvl8pPr lvl="7" algn="ctr" rtl="0">
              <a:lnSpc>
                <a:spcPct val="87000"/>
              </a:lnSpc>
              <a:spcBef>
                <a:spcPts val="1800"/>
              </a:spcBef>
              <a:spcAft>
                <a:spcPts val="0"/>
              </a:spcAft>
              <a:buClr>
                <a:schemeClr val="dk1"/>
              </a:buClr>
              <a:buSzPts val="1600"/>
              <a:buNone/>
              <a:defRPr sz="1600"/>
            </a:lvl8pPr>
            <a:lvl9pPr lvl="8" algn="ctr" rtl="0">
              <a:lnSpc>
                <a:spcPct val="87000"/>
              </a:lnSpc>
              <a:spcBef>
                <a:spcPts val="1800"/>
              </a:spcBef>
              <a:spcAft>
                <a:spcPts val="0"/>
              </a:spcAft>
              <a:buClr>
                <a:schemeClr val="dk1"/>
              </a:buClr>
              <a:buSzPts val="1600"/>
              <a:buNone/>
              <a:defRPr sz="1600"/>
            </a:lvl9pPr>
          </a:lstStyle>
          <a:p>
            <a:endParaRPr/>
          </a:p>
        </p:txBody>
      </p:sp>
      <p:sp>
        <p:nvSpPr>
          <p:cNvPr id="876" name="Google Shape;876;p83"/>
          <p:cNvSpPr txBox="1">
            <a:spLocks noGrp="1"/>
          </p:cNvSpPr>
          <p:nvPr>
            <p:ph type="body" idx="5"/>
          </p:nvPr>
        </p:nvSpPr>
        <p:spPr>
          <a:xfrm>
            <a:off x="9067379" y="1719072"/>
            <a:ext cx="2615100" cy="4681800"/>
          </a:xfrm>
          <a:prstGeom prst="rect">
            <a:avLst/>
          </a:prstGeom>
          <a:noFill/>
          <a:ln>
            <a:noFill/>
          </a:ln>
        </p:spPr>
        <p:txBody>
          <a:bodyPr spcFirstLastPara="1" wrap="square" lIns="0" tIns="0" rIns="0" bIns="0" anchor="t" anchorCtr="0">
            <a:noAutofit/>
          </a:bodyPr>
          <a:lstStyle>
            <a:lvl1pPr marL="457200" lvl="0" indent="-342900" algn="l" rtl="0">
              <a:lnSpc>
                <a:spcPct val="107000"/>
              </a:lnSpc>
              <a:spcBef>
                <a:spcPts val="1200"/>
              </a:spcBef>
              <a:spcAft>
                <a:spcPts val="0"/>
              </a:spcAft>
              <a:buSzPts val="1800"/>
              <a:buChar char="•"/>
              <a:defRPr/>
            </a:lvl1pPr>
            <a:lvl2pPr marL="914400" lvl="1" indent="-342900" algn="l" rtl="0">
              <a:lnSpc>
                <a:spcPct val="107000"/>
              </a:lnSpc>
              <a:spcBef>
                <a:spcPts val="0"/>
              </a:spcBef>
              <a:spcAft>
                <a:spcPts val="0"/>
              </a:spcAft>
              <a:buSzPts val="1800"/>
              <a:buChar char="•"/>
              <a:defRPr/>
            </a:lvl2pPr>
            <a:lvl3pPr marL="1371600" lvl="2" indent="-342900" algn="l" rtl="0">
              <a:lnSpc>
                <a:spcPct val="107000"/>
              </a:lnSpc>
              <a:spcBef>
                <a:spcPts val="0"/>
              </a:spcBef>
              <a:spcAft>
                <a:spcPts val="0"/>
              </a:spcAft>
              <a:buSzPts val="1800"/>
              <a:buChar char="•"/>
              <a:defRPr/>
            </a:lvl3pPr>
            <a:lvl4pPr marL="1828800" lvl="3" indent="-342900" algn="l" rtl="0">
              <a:lnSpc>
                <a:spcPct val="107000"/>
              </a:lnSpc>
              <a:spcBef>
                <a:spcPts val="0"/>
              </a:spcBef>
              <a:spcAft>
                <a:spcPts val="0"/>
              </a:spcAft>
              <a:buSzPts val="1800"/>
              <a:buChar char="•"/>
              <a:defRPr/>
            </a:lvl4pPr>
            <a:lvl5pPr marL="2286000" lvl="4" indent="-342900" algn="l" rtl="0">
              <a:lnSpc>
                <a:spcPct val="96000"/>
              </a:lnSpc>
              <a:spcBef>
                <a:spcPts val="1800"/>
              </a:spcBef>
              <a:spcAft>
                <a:spcPts val="0"/>
              </a:spcAft>
              <a:buSzPts val="1800"/>
              <a:buChar char="​"/>
              <a:defRPr/>
            </a:lvl5pPr>
            <a:lvl6pPr marL="2743200" lvl="5" indent="-342900" algn="l" rtl="0">
              <a:lnSpc>
                <a:spcPct val="96000"/>
              </a:lnSpc>
              <a:spcBef>
                <a:spcPts val="0"/>
              </a:spcBef>
              <a:spcAft>
                <a:spcPts val="0"/>
              </a:spcAft>
              <a:buClr>
                <a:schemeClr val="dk1"/>
              </a:buClr>
              <a:buSzPts val="1800"/>
              <a:buChar char="​"/>
              <a:defRPr/>
            </a:lvl6pPr>
            <a:lvl7pPr marL="3200400" lvl="6" indent="-342900" algn="l" rtl="0">
              <a:lnSpc>
                <a:spcPct val="107000"/>
              </a:lnSpc>
              <a:spcBef>
                <a:spcPts val="1200"/>
              </a:spcBef>
              <a:spcAft>
                <a:spcPts val="0"/>
              </a:spcAft>
              <a:buClr>
                <a:schemeClr val="dk1"/>
              </a:buClr>
              <a:buSzPts val="1800"/>
              <a:buChar char="​"/>
              <a:defRPr/>
            </a:lvl7pPr>
            <a:lvl8pPr marL="3657600" lvl="7" indent="-342900" algn="l" rtl="0">
              <a:lnSpc>
                <a:spcPct val="87000"/>
              </a:lnSpc>
              <a:spcBef>
                <a:spcPts val="1800"/>
              </a:spcBef>
              <a:spcAft>
                <a:spcPts val="0"/>
              </a:spcAft>
              <a:buClr>
                <a:schemeClr val="dk1"/>
              </a:buClr>
              <a:buSzPts val="1800"/>
              <a:buChar char="​"/>
              <a:defRPr/>
            </a:lvl8pPr>
            <a:lvl9pPr marL="4114800" lvl="8" indent="-228600" algn="l" rtl="0">
              <a:lnSpc>
                <a:spcPct val="87000"/>
              </a:lnSpc>
              <a:spcBef>
                <a:spcPts val="1800"/>
              </a:spcBef>
              <a:spcAft>
                <a:spcPts val="0"/>
              </a:spcAft>
              <a:buClr>
                <a:schemeClr val="dk1"/>
              </a:buClr>
              <a:buSzPts val="1800"/>
              <a:buNone/>
              <a:defRPr/>
            </a:lvl9pPr>
          </a:lstStyle>
          <a:p>
            <a:endParaRPr/>
          </a:p>
        </p:txBody>
      </p:sp>
      <p:sp>
        <p:nvSpPr>
          <p:cNvPr id="877" name="Google Shape;877;p83"/>
          <p:cNvSpPr txBox="1">
            <a:spLocks noGrp="1"/>
          </p:cNvSpPr>
          <p:nvPr>
            <p:ph type="ftr" idx="11"/>
          </p:nvPr>
        </p:nvSpPr>
        <p:spPr>
          <a:xfrm>
            <a:off x="495299" y="6391291"/>
            <a:ext cx="6597900" cy="118200"/>
          </a:xfrm>
          <a:prstGeom prst="rect">
            <a:avLst/>
          </a:prstGeom>
          <a:noFill/>
          <a:ln>
            <a:noFill/>
          </a:ln>
        </p:spPr>
        <p:txBody>
          <a:bodyPr spcFirstLastPara="1" wrap="square" lIns="0" tIns="0" rIns="0" bIns="0" anchor="b" anchorCtr="0">
            <a:spAutoFit/>
          </a:bodyPr>
          <a:lstStyle>
            <a:lvl1pPr lvl="0" algn="l" rtl="0">
              <a:lnSpc>
                <a:spcPct val="96000"/>
              </a:lnSpc>
              <a:spcBef>
                <a:spcPts val="0"/>
              </a:spcBef>
              <a:spcAft>
                <a:spcPts val="0"/>
              </a:spcAft>
              <a:buClr>
                <a:srgbClr val="3253DC"/>
              </a:buClr>
              <a:buSzPts val="800"/>
              <a:buFont typeface="Arial"/>
              <a:buNone/>
              <a:defRPr sz="800">
                <a:solidFill>
                  <a:srgbClr val="A5A5A5"/>
                </a:solidFill>
                <a:latin typeface="Space Mono"/>
                <a:ea typeface="Space Mono"/>
                <a:cs typeface="Space Mono"/>
                <a:sym typeface="Space Mono"/>
              </a:defRPr>
            </a:lvl1pPr>
            <a:lvl2pPr lvl="1" algn="l" rtl="0">
              <a:lnSpc>
                <a:spcPct val="100000"/>
              </a:lnSpc>
              <a:spcBef>
                <a:spcPts val="225"/>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621413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hart and Two Columns">
  <p:cSld name="Chart and Two Columns">
    <p:spTree>
      <p:nvGrpSpPr>
        <p:cNvPr id="1" name="Shape 878"/>
        <p:cNvGrpSpPr/>
        <p:nvPr/>
      </p:nvGrpSpPr>
      <p:grpSpPr>
        <a:xfrm>
          <a:off x="0" y="0"/>
          <a:ext cx="0" cy="0"/>
          <a:chOff x="0" y="0"/>
          <a:chExt cx="0" cy="0"/>
        </a:xfrm>
      </p:grpSpPr>
      <p:sp>
        <p:nvSpPr>
          <p:cNvPr id="879" name="Google Shape;879;p84"/>
          <p:cNvSpPr txBox="1">
            <a:spLocks noGrp="1"/>
          </p:cNvSpPr>
          <p:nvPr>
            <p:ph type="title"/>
          </p:nvPr>
        </p:nvSpPr>
        <p:spPr>
          <a:xfrm>
            <a:off x="495300" y="549415"/>
            <a:ext cx="11187000" cy="455100"/>
          </a:xfrm>
          <a:prstGeom prst="rect">
            <a:avLst/>
          </a:prstGeom>
          <a:noFill/>
          <a:ln>
            <a:noFill/>
          </a:ln>
        </p:spPr>
        <p:txBody>
          <a:bodyPr spcFirstLastPara="1" wrap="square" lIns="0" tIns="0" rIns="0" bIns="0" anchor="b" anchorCtr="0">
            <a:spAutoFit/>
          </a:bodyPr>
          <a:lstStyle>
            <a:lvl1pPr lvl="0" algn="l" rtl="0">
              <a:lnSpc>
                <a:spcPct val="84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80" name="Google Shape;880;p84"/>
          <p:cNvSpPr txBox="1">
            <a:spLocks noGrp="1"/>
          </p:cNvSpPr>
          <p:nvPr>
            <p:ph type="body" idx="1"/>
          </p:nvPr>
        </p:nvSpPr>
        <p:spPr>
          <a:xfrm>
            <a:off x="495299" y="1719072"/>
            <a:ext cx="11202900" cy="2391300"/>
          </a:xfrm>
          <a:prstGeom prst="rect">
            <a:avLst/>
          </a:prstGeom>
          <a:noFill/>
          <a:ln>
            <a:noFill/>
          </a:ln>
        </p:spPr>
        <p:txBody>
          <a:bodyPr spcFirstLastPara="1" wrap="square" lIns="0" tIns="0" rIns="0" bIns="0" anchor="t" anchorCtr="0">
            <a:noAutofit/>
          </a:bodyPr>
          <a:lstStyle>
            <a:lvl1pPr marL="457200" lvl="0" indent="-342900" algn="l" rtl="0">
              <a:lnSpc>
                <a:spcPct val="107000"/>
              </a:lnSpc>
              <a:spcBef>
                <a:spcPts val="1200"/>
              </a:spcBef>
              <a:spcAft>
                <a:spcPts val="0"/>
              </a:spcAft>
              <a:buSzPts val="1800"/>
              <a:buChar char="•"/>
              <a:defRPr/>
            </a:lvl1pPr>
            <a:lvl2pPr marL="914400" lvl="1" indent="-342900" algn="l" rtl="0">
              <a:lnSpc>
                <a:spcPct val="107000"/>
              </a:lnSpc>
              <a:spcBef>
                <a:spcPts val="0"/>
              </a:spcBef>
              <a:spcAft>
                <a:spcPts val="0"/>
              </a:spcAft>
              <a:buSzPts val="1800"/>
              <a:buChar char="•"/>
              <a:defRPr/>
            </a:lvl2pPr>
            <a:lvl3pPr marL="1371600" lvl="2" indent="-342900" algn="l" rtl="0">
              <a:lnSpc>
                <a:spcPct val="107000"/>
              </a:lnSpc>
              <a:spcBef>
                <a:spcPts val="0"/>
              </a:spcBef>
              <a:spcAft>
                <a:spcPts val="0"/>
              </a:spcAft>
              <a:buSzPts val="1800"/>
              <a:buChar char="•"/>
              <a:defRPr/>
            </a:lvl3pPr>
            <a:lvl4pPr marL="1828800" lvl="3" indent="-342900" algn="l" rtl="0">
              <a:lnSpc>
                <a:spcPct val="107000"/>
              </a:lnSpc>
              <a:spcBef>
                <a:spcPts val="0"/>
              </a:spcBef>
              <a:spcAft>
                <a:spcPts val="0"/>
              </a:spcAft>
              <a:buSzPts val="1800"/>
              <a:buChar char="•"/>
              <a:defRPr/>
            </a:lvl4pPr>
            <a:lvl5pPr marL="2286000" lvl="4" indent="-342900" algn="l" rtl="0">
              <a:lnSpc>
                <a:spcPct val="96000"/>
              </a:lnSpc>
              <a:spcBef>
                <a:spcPts val="1800"/>
              </a:spcBef>
              <a:spcAft>
                <a:spcPts val="0"/>
              </a:spcAft>
              <a:buSzPts val="1800"/>
              <a:buChar char="​"/>
              <a:defRPr/>
            </a:lvl5pPr>
            <a:lvl6pPr marL="2743200" lvl="5" indent="-342900" algn="l" rtl="0">
              <a:lnSpc>
                <a:spcPct val="96000"/>
              </a:lnSpc>
              <a:spcBef>
                <a:spcPts val="0"/>
              </a:spcBef>
              <a:spcAft>
                <a:spcPts val="0"/>
              </a:spcAft>
              <a:buClr>
                <a:schemeClr val="dk1"/>
              </a:buClr>
              <a:buSzPts val="1800"/>
              <a:buChar char="​"/>
              <a:defRPr/>
            </a:lvl6pPr>
            <a:lvl7pPr marL="3200400" lvl="6" indent="-342900" algn="l" rtl="0">
              <a:lnSpc>
                <a:spcPct val="107000"/>
              </a:lnSpc>
              <a:spcBef>
                <a:spcPts val="1200"/>
              </a:spcBef>
              <a:spcAft>
                <a:spcPts val="0"/>
              </a:spcAft>
              <a:buClr>
                <a:schemeClr val="dk1"/>
              </a:buClr>
              <a:buSzPts val="1800"/>
              <a:buChar char="​"/>
              <a:defRPr/>
            </a:lvl7pPr>
            <a:lvl8pPr marL="3657600" lvl="7" indent="-342900" algn="l" rtl="0">
              <a:lnSpc>
                <a:spcPct val="87000"/>
              </a:lnSpc>
              <a:spcBef>
                <a:spcPts val="1800"/>
              </a:spcBef>
              <a:spcAft>
                <a:spcPts val="0"/>
              </a:spcAft>
              <a:buClr>
                <a:schemeClr val="dk1"/>
              </a:buClr>
              <a:buSzPts val="1800"/>
              <a:buChar char="​"/>
              <a:defRPr/>
            </a:lvl8pPr>
            <a:lvl9pPr marL="4114800" lvl="8" indent="-228600" algn="l" rtl="0">
              <a:lnSpc>
                <a:spcPct val="87000"/>
              </a:lnSpc>
              <a:spcBef>
                <a:spcPts val="1800"/>
              </a:spcBef>
              <a:spcAft>
                <a:spcPts val="0"/>
              </a:spcAft>
              <a:buClr>
                <a:schemeClr val="dk1"/>
              </a:buClr>
              <a:buSzPts val="1800"/>
              <a:buNone/>
              <a:defRPr/>
            </a:lvl9pPr>
          </a:lstStyle>
          <a:p>
            <a:endParaRPr/>
          </a:p>
        </p:txBody>
      </p:sp>
      <p:sp>
        <p:nvSpPr>
          <p:cNvPr id="881" name="Google Shape;881;p84"/>
          <p:cNvSpPr txBox="1">
            <a:spLocks noGrp="1"/>
          </p:cNvSpPr>
          <p:nvPr>
            <p:ph type="subTitle" idx="2"/>
          </p:nvPr>
        </p:nvSpPr>
        <p:spPr>
          <a:xfrm>
            <a:off x="494189" y="1088136"/>
            <a:ext cx="11188200" cy="265800"/>
          </a:xfrm>
          <a:prstGeom prst="rect">
            <a:avLst/>
          </a:prstGeom>
          <a:noFill/>
          <a:ln>
            <a:noFill/>
          </a:ln>
        </p:spPr>
        <p:txBody>
          <a:bodyPr spcFirstLastPara="1" wrap="square" lIns="0" tIns="0" rIns="0" bIns="0" anchor="t" anchorCtr="0">
            <a:spAutoFit/>
          </a:bodyPr>
          <a:lstStyle>
            <a:lvl1pPr lvl="0" algn="l" rtl="0">
              <a:lnSpc>
                <a:spcPct val="96000"/>
              </a:lnSpc>
              <a:spcBef>
                <a:spcPts val="900"/>
              </a:spcBef>
              <a:spcAft>
                <a:spcPts val="0"/>
              </a:spcAft>
              <a:buSzPts val="1800"/>
              <a:buNone/>
              <a:defRPr sz="1800">
                <a:solidFill>
                  <a:schemeClr val="dk1"/>
                </a:solidFill>
              </a:defRPr>
            </a:lvl1pPr>
            <a:lvl2pPr lvl="1" algn="ctr" rtl="0">
              <a:lnSpc>
                <a:spcPct val="107000"/>
              </a:lnSpc>
              <a:spcBef>
                <a:spcPts val="0"/>
              </a:spcBef>
              <a:spcAft>
                <a:spcPts val="0"/>
              </a:spcAft>
              <a:buSzPts val="2000"/>
              <a:buNone/>
              <a:defRPr sz="2000"/>
            </a:lvl2pPr>
            <a:lvl3pPr lvl="2" algn="ctr" rtl="0">
              <a:lnSpc>
                <a:spcPct val="107000"/>
              </a:lnSpc>
              <a:spcBef>
                <a:spcPts val="0"/>
              </a:spcBef>
              <a:spcAft>
                <a:spcPts val="0"/>
              </a:spcAft>
              <a:buSzPts val="1800"/>
              <a:buNone/>
              <a:defRPr sz="1800"/>
            </a:lvl3pPr>
            <a:lvl4pPr lvl="3" algn="ctr" rtl="0">
              <a:lnSpc>
                <a:spcPct val="107000"/>
              </a:lnSpc>
              <a:spcBef>
                <a:spcPts val="0"/>
              </a:spcBef>
              <a:spcAft>
                <a:spcPts val="0"/>
              </a:spcAft>
              <a:buSzPts val="1600"/>
              <a:buNone/>
              <a:defRPr sz="1600"/>
            </a:lvl4pPr>
            <a:lvl5pPr lvl="4" algn="ctr" rtl="0">
              <a:lnSpc>
                <a:spcPct val="96000"/>
              </a:lnSpc>
              <a:spcBef>
                <a:spcPts val="1800"/>
              </a:spcBef>
              <a:spcAft>
                <a:spcPts val="0"/>
              </a:spcAft>
              <a:buSzPts val="1600"/>
              <a:buNone/>
              <a:defRPr sz="1600"/>
            </a:lvl5pPr>
            <a:lvl6pPr lvl="5" algn="ctr" rtl="0">
              <a:lnSpc>
                <a:spcPct val="96000"/>
              </a:lnSpc>
              <a:spcBef>
                <a:spcPts val="0"/>
              </a:spcBef>
              <a:spcAft>
                <a:spcPts val="0"/>
              </a:spcAft>
              <a:buClr>
                <a:schemeClr val="dk1"/>
              </a:buClr>
              <a:buSzPts val="1600"/>
              <a:buNone/>
              <a:defRPr sz="1600"/>
            </a:lvl6pPr>
            <a:lvl7pPr lvl="6" algn="ctr" rtl="0">
              <a:lnSpc>
                <a:spcPct val="107000"/>
              </a:lnSpc>
              <a:spcBef>
                <a:spcPts val="1200"/>
              </a:spcBef>
              <a:spcAft>
                <a:spcPts val="0"/>
              </a:spcAft>
              <a:buClr>
                <a:schemeClr val="dk1"/>
              </a:buClr>
              <a:buSzPts val="1600"/>
              <a:buNone/>
              <a:defRPr sz="1600"/>
            </a:lvl7pPr>
            <a:lvl8pPr lvl="7" algn="ctr" rtl="0">
              <a:lnSpc>
                <a:spcPct val="87000"/>
              </a:lnSpc>
              <a:spcBef>
                <a:spcPts val="1800"/>
              </a:spcBef>
              <a:spcAft>
                <a:spcPts val="0"/>
              </a:spcAft>
              <a:buClr>
                <a:schemeClr val="dk1"/>
              </a:buClr>
              <a:buSzPts val="1600"/>
              <a:buNone/>
              <a:defRPr sz="1600"/>
            </a:lvl8pPr>
            <a:lvl9pPr lvl="8" algn="ctr" rtl="0">
              <a:lnSpc>
                <a:spcPct val="87000"/>
              </a:lnSpc>
              <a:spcBef>
                <a:spcPts val="1800"/>
              </a:spcBef>
              <a:spcAft>
                <a:spcPts val="0"/>
              </a:spcAft>
              <a:buClr>
                <a:schemeClr val="dk1"/>
              </a:buClr>
              <a:buSzPts val="1600"/>
              <a:buNone/>
              <a:defRPr sz="1600"/>
            </a:lvl9pPr>
          </a:lstStyle>
          <a:p>
            <a:endParaRPr/>
          </a:p>
        </p:txBody>
      </p:sp>
      <p:sp>
        <p:nvSpPr>
          <p:cNvPr id="882" name="Google Shape;882;p84"/>
          <p:cNvSpPr txBox="1">
            <a:spLocks noGrp="1"/>
          </p:cNvSpPr>
          <p:nvPr>
            <p:ph type="body" idx="3"/>
          </p:nvPr>
        </p:nvSpPr>
        <p:spPr>
          <a:xfrm>
            <a:off x="495299" y="4343399"/>
            <a:ext cx="5480400" cy="2057400"/>
          </a:xfrm>
          <a:prstGeom prst="rect">
            <a:avLst/>
          </a:prstGeom>
          <a:noFill/>
          <a:ln>
            <a:noFill/>
          </a:ln>
        </p:spPr>
        <p:txBody>
          <a:bodyPr spcFirstLastPara="1" wrap="square" lIns="0" tIns="0" rIns="0" bIns="0" anchor="t" anchorCtr="0">
            <a:noAutofit/>
          </a:bodyPr>
          <a:lstStyle>
            <a:lvl1pPr marL="457200" lvl="0" indent="-330200" algn="l" rtl="0">
              <a:lnSpc>
                <a:spcPct val="107000"/>
              </a:lnSpc>
              <a:spcBef>
                <a:spcPts val="1200"/>
              </a:spcBef>
              <a:spcAft>
                <a:spcPts val="0"/>
              </a:spcAft>
              <a:buSzPts val="1600"/>
              <a:buChar char="•"/>
              <a:defRPr sz="1600"/>
            </a:lvl1pPr>
            <a:lvl2pPr marL="914400" lvl="1" indent="-330200" algn="l" rtl="0">
              <a:lnSpc>
                <a:spcPct val="107000"/>
              </a:lnSpc>
              <a:spcBef>
                <a:spcPts val="0"/>
              </a:spcBef>
              <a:spcAft>
                <a:spcPts val="0"/>
              </a:spcAft>
              <a:buSzPts val="1600"/>
              <a:buChar char="•"/>
              <a:defRPr sz="1600"/>
            </a:lvl2pPr>
            <a:lvl3pPr marL="1371600" lvl="2" indent="-304800" algn="l" rtl="0">
              <a:lnSpc>
                <a:spcPct val="107000"/>
              </a:lnSpc>
              <a:spcBef>
                <a:spcPts val="0"/>
              </a:spcBef>
              <a:spcAft>
                <a:spcPts val="0"/>
              </a:spcAft>
              <a:buSzPts val="1200"/>
              <a:buChar char="•"/>
              <a:defRPr sz="1200"/>
            </a:lvl3pPr>
            <a:lvl4pPr marL="1828800" lvl="3" indent="-304800" algn="l" rtl="0">
              <a:lnSpc>
                <a:spcPct val="107000"/>
              </a:lnSpc>
              <a:spcBef>
                <a:spcPts val="0"/>
              </a:spcBef>
              <a:spcAft>
                <a:spcPts val="0"/>
              </a:spcAft>
              <a:buSzPts val="1200"/>
              <a:buChar char="•"/>
              <a:defRPr sz="1200"/>
            </a:lvl4pPr>
            <a:lvl5pPr marL="2286000" lvl="4" indent="-361950" algn="l" rtl="0">
              <a:lnSpc>
                <a:spcPct val="96000"/>
              </a:lnSpc>
              <a:spcBef>
                <a:spcPts val="1800"/>
              </a:spcBef>
              <a:spcAft>
                <a:spcPts val="0"/>
              </a:spcAft>
              <a:buSzPts val="2100"/>
              <a:buChar char="​"/>
              <a:defRPr sz="2100"/>
            </a:lvl5pPr>
            <a:lvl6pPr marL="2743200" lvl="5" indent="-330200" algn="l" rtl="0">
              <a:lnSpc>
                <a:spcPct val="96000"/>
              </a:lnSpc>
              <a:spcBef>
                <a:spcPts val="0"/>
              </a:spcBef>
              <a:spcAft>
                <a:spcPts val="0"/>
              </a:spcAft>
              <a:buClr>
                <a:schemeClr val="dk1"/>
              </a:buClr>
              <a:buSzPts val="1600"/>
              <a:buChar char="​"/>
              <a:defRPr sz="1600"/>
            </a:lvl6pPr>
            <a:lvl7pPr marL="3200400" lvl="6" indent="-406400" algn="l" rtl="0">
              <a:lnSpc>
                <a:spcPct val="107000"/>
              </a:lnSpc>
              <a:spcBef>
                <a:spcPts val="1200"/>
              </a:spcBef>
              <a:spcAft>
                <a:spcPts val="0"/>
              </a:spcAft>
              <a:buClr>
                <a:schemeClr val="dk1"/>
              </a:buClr>
              <a:buSzPts val="2800"/>
              <a:buChar char="​"/>
              <a:defRPr/>
            </a:lvl7pPr>
            <a:lvl8pPr marL="3657600" lvl="7" indent="-342900" algn="l" rtl="0">
              <a:lnSpc>
                <a:spcPct val="87000"/>
              </a:lnSpc>
              <a:spcBef>
                <a:spcPts val="1800"/>
              </a:spcBef>
              <a:spcAft>
                <a:spcPts val="0"/>
              </a:spcAft>
              <a:buClr>
                <a:schemeClr val="dk1"/>
              </a:buClr>
              <a:buSzPts val="1800"/>
              <a:buChar char="​"/>
              <a:defRPr/>
            </a:lvl8pPr>
            <a:lvl9pPr marL="4114800" lvl="8" indent="-228600" algn="l" rtl="0">
              <a:lnSpc>
                <a:spcPct val="87000"/>
              </a:lnSpc>
              <a:spcBef>
                <a:spcPts val="1800"/>
              </a:spcBef>
              <a:spcAft>
                <a:spcPts val="0"/>
              </a:spcAft>
              <a:buClr>
                <a:schemeClr val="dk1"/>
              </a:buClr>
              <a:buSzPts val="1800"/>
              <a:buNone/>
              <a:defRPr/>
            </a:lvl9pPr>
          </a:lstStyle>
          <a:p>
            <a:endParaRPr/>
          </a:p>
        </p:txBody>
      </p:sp>
      <p:sp>
        <p:nvSpPr>
          <p:cNvPr id="883" name="Google Shape;883;p84"/>
          <p:cNvSpPr txBox="1">
            <a:spLocks noGrp="1"/>
          </p:cNvSpPr>
          <p:nvPr>
            <p:ph type="body" idx="4"/>
          </p:nvPr>
        </p:nvSpPr>
        <p:spPr>
          <a:xfrm>
            <a:off x="6217769" y="4343399"/>
            <a:ext cx="5480400" cy="2057400"/>
          </a:xfrm>
          <a:prstGeom prst="rect">
            <a:avLst/>
          </a:prstGeom>
          <a:noFill/>
          <a:ln>
            <a:noFill/>
          </a:ln>
        </p:spPr>
        <p:txBody>
          <a:bodyPr spcFirstLastPara="1" wrap="square" lIns="0" tIns="0" rIns="0" bIns="0" anchor="t" anchorCtr="0">
            <a:noAutofit/>
          </a:bodyPr>
          <a:lstStyle>
            <a:lvl1pPr marL="457200" lvl="0" indent="-330200" algn="l" rtl="0">
              <a:lnSpc>
                <a:spcPct val="107000"/>
              </a:lnSpc>
              <a:spcBef>
                <a:spcPts val="1200"/>
              </a:spcBef>
              <a:spcAft>
                <a:spcPts val="0"/>
              </a:spcAft>
              <a:buSzPts val="1600"/>
              <a:buChar char="•"/>
              <a:defRPr sz="1600"/>
            </a:lvl1pPr>
            <a:lvl2pPr marL="914400" lvl="1" indent="-330200" algn="l" rtl="0">
              <a:lnSpc>
                <a:spcPct val="107000"/>
              </a:lnSpc>
              <a:spcBef>
                <a:spcPts val="0"/>
              </a:spcBef>
              <a:spcAft>
                <a:spcPts val="0"/>
              </a:spcAft>
              <a:buSzPts val="1600"/>
              <a:buChar char="•"/>
              <a:defRPr sz="1600"/>
            </a:lvl2pPr>
            <a:lvl3pPr marL="1371600" lvl="2" indent="-304800" algn="l" rtl="0">
              <a:lnSpc>
                <a:spcPct val="107000"/>
              </a:lnSpc>
              <a:spcBef>
                <a:spcPts val="0"/>
              </a:spcBef>
              <a:spcAft>
                <a:spcPts val="0"/>
              </a:spcAft>
              <a:buSzPts val="1200"/>
              <a:buChar char="•"/>
              <a:defRPr sz="1200"/>
            </a:lvl3pPr>
            <a:lvl4pPr marL="1828800" lvl="3" indent="-304800" algn="l" rtl="0">
              <a:lnSpc>
                <a:spcPct val="107000"/>
              </a:lnSpc>
              <a:spcBef>
                <a:spcPts val="0"/>
              </a:spcBef>
              <a:spcAft>
                <a:spcPts val="0"/>
              </a:spcAft>
              <a:buSzPts val="1200"/>
              <a:buChar char="•"/>
              <a:defRPr sz="1200"/>
            </a:lvl4pPr>
            <a:lvl5pPr marL="2286000" lvl="4" indent="-361950" algn="l" rtl="0">
              <a:lnSpc>
                <a:spcPct val="96000"/>
              </a:lnSpc>
              <a:spcBef>
                <a:spcPts val="1800"/>
              </a:spcBef>
              <a:spcAft>
                <a:spcPts val="0"/>
              </a:spcAft>
              <a:buSzPts val="2100"/>
              <a:buChar char="​"/>
              <a:defRPr sz="2100"/>
            </a:lvl5pPr>
            <a:lvl6pPr marL="2743200" lvl="5" indent="-330200" algn="l" rtl="0">
              <a:lnSpc>
                <a:spcPct val="96000"/>
              </a:lnSpc>
              <a:spcBef>
                <a:spcPts val="0"/>
              </a:spcBef>
              <a:spcAft>
                <a:spcPts val="0"/>
              </a:spcAft>
              <a:buClr>
                <a:schemeClr val="dk1"/>
              </a:buClr>
              <a:buSzPts val="1600"/>
              <a:buChar char="​"/>
              <a:defRPr sz="1600"/>
            </a:lvl6pPr>
            <a:lvl7pPr marL="3200400" lvl="6" indent="-406400" algn="l" rtl="0">
              <a:lnSpc>
                <a:spcPct val="107000"/>
              </a:lnSpc>
              <a:spcBef>
                <a:spcPts val="1200"/>
              </a:spcBef>
              <a:spcAft>
                <a:spcPts val="0"/>
              </a:spcAft>
              <a:buClr>
                <a:schemeClr val="dk1"/>
              </a:buClr>
              <a:buSzPts val="2800"/>
              <a:buChar char="​"/>
              <a:defRPr/>
            </a:lvl7pPr>
            <a:lvl8pPr marL="3657600" lvl="7" indent="-342900" algn="l" rtl="0">
              <a:lnSpc>
                <a:spcPct val="87000"/>
              </a:lnSpc>
              <a:spcBef>
                <a:spcPts val="1800"/>
              </a:spcBef>
              <a:spcAft>
                <a:spcPts val="0"/>
              </a:spcAft>
              <a:buClr>
                <a:schemeClr val="dk1"/>
              </a:buClr>
              <a:buSzPts val="1800"/>
              <a:buChar char="​"/>
              <a:defRPr/>
            </a:lvl8pPr>
            <a:lvl9pPr marL="4114800" lvl="8" indent="-228600" algn="l" rtl="0">
              <a:lnSpc>
                <a:spcPct val="87000"/>
              </a:lnSpc>
              <a:spcBef>
                <a:spcPts val="1800"/>
              </a:spcBef>
              <a:spcAft>
                <a:spcPts val="0"/>
              </a:spcAft>
              <a:buClr>
                <a:schemeClr val="dk1"/>
              </a:buClr>
              <a:buSzPts val="1800"/>
              <a:buNone/>
              <a:defRPr/>
            </a:lvl9pPr>
          </a:lstStyle>
          <a:p>
            <a:endParaRPr/>
          </a:p>
        </p:txBody>
      </p:sp>
      <p:sp>
        <p:nvSpPr>
          <p:cNvPr id="884" name="Google Shape;884;p84"/>
          <p:cNvSpPr txBox="1">
            <a:spLocks noGrp="1"/>
          </p:cNvSpPr>
          <p:nvPr>
            <p:ph type="ftr" idx="11"/>
          </p:nvPr>
        </p:nvSpPr>
        <p:spPr>
          <a:xfrm>
            <a:off x="495299" y="6391291"/>
            <a:ext cx="6597900" cy="118200"/>
          </a:xfrm>
          <a:prstGeom prst="rect">
            <a:avLst/>
          </a:prstGeom>
          <a:noFill/>
          <a:ln>
            <a:noFill/>
          </a:ln>
        </p:spPr>
        <p:txBody>
          <a:bodyPr spcFirstLastPara="1" wrap="square" lIns="0" tIns="0" rIns="0" bIns="0" anchor="b" anchorCtr="0">
            <a:spAutoFit/>
          </a:bodyPr>
          <a:lstStyle>
            <a:lvl1pPr lvl="0" algn="l" rtl="0">
              <a:lnSpc>
                <a:spcPct val="96000"/>
              </a:lnSpc>
              <a:spcBef>
                <a:spcPts val="0"/>
              </a:spcBef>
              <a:spcAft>
                <a:spcPts val="0"/>
              </a:spcAft>
              <a:buClr>
                <a:srgbClr val="3253DC"/>
              </a:buClr>
              <a:buSzPts val="800"/>
              <a:buFont typeface="Arial"/>
              <a:buNone/>
              <a:defRPr sz="800">
                <a:solidFill>
                  <a:srgbClr val="A5A5A5"/>
                </a:solidFill>
                <a:latin typeface="Space Mono"/>
                <a:ea typeface="Space Mono"/>
                <a:cs typeface="Space Mono"/>
                <a:sym typeface="Space Mono"/>
              </a:defRPr>
            </a:lvl1pPr>
            <a:lvl2pPr lvl="1" algn="l" rtl="0">
              <a:lnSpc>
                <a:spcPct val="100000"/>
              </a:lnSpc>
              <a:spcBef>
                <a:spcPts val="225"/>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50915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hart and Three Columns">
  <p:cSld name="Chart and Three Columns">
    <p:spTree>
      <p:nvGrpSpPr>
        <p:cNvPr id="1" name="Shape 885"/>
        <p:cNvGrpSpPr/>
        <p:nvPr/>
      </p:nvGrpSpPr>
      <p:grpSpPr>
        <a:xfrm>
          <a:off x="0" y="0"/>
          <a:ext cx="0" cy="0"/>
          <a:chOff x="0" y="0"/>
          <a:chExt cx="0" cy="0"/>
        </a:xfrm>
      </p:grpSpPr>
      <p:sp>
        <p:nvSpPr>
          <p:cNvPr id="886" name="Google Shape;886;p85"/>
          <p:cNvSpPr txBox="1">
            <a:spLocks noGrp="1"/>
          </p:cNvSpPr>
          <p:nvPr>
            <p:ph type="title"/>
          </p:nvPr>
        </p:nvSpPr>
        <p:spPr>
          <a:xfrm>
            <a:off x="495300" y="549415"/>
            <a:ext cx="11187000" cy="455100"/>
          </a:xfrm>
          <a:prstGeom prst="rect">
            <a:avLst/>
          </a:prstGeom>
          <a:noFill/>
          <a:ln>
            <a:noFill/>
          </a:ln>
        </p:spPr>
        <p:txBody>
          <a:bodyPr spcFirstLastPara="1" wrap="square" lIns="0" tIns="0" rIns="0" bIns="0" anchor="b" anchorCtr="0">
            <a:spAutoFit/>
          </a:bodyPr>
          <a:lstStyle>
            <a:lvl1pPr lvl="0" algn="l" rtl="0">
              <a:lnSpc>
                <a:spcPct val="84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87" name="Google Shape;887;p85"/>
          <p:cNvSpPr txBox="1">
            <a:spLocks noGrp="1"/>
          </p:cNvSpPr>
          <p:nvPr>
            <p:ph type="body" idx="1"/>
          </p:nvPr>
        </p:nvSpPr>
        <p:spPr>
          <a:xfrm>
            <a:off x="495299" y="1719072"/>
            <a:ext cx="11202900" cy="2391300"/>
          </a:xfrm>
          <a:prstGeom prst="rect">
            <a:avLst/>
          </a:prstGeom>
          <a:noFill/>
          <a:ln>
            <a:noFill/>
          </a:ln>
        </p:spPr>
        <p:txBody>
          <a:bodyPr spcFirstLastPara="1" wrap="square" lIns="0" tIns="0" rIns="0" bIns="0" anchor="t" anchorCtr="0">
            <a:noAutofit/>
          </a:bodyPr>
          <a:lstStyle>
            <a:lvl1pPr marL="457200" lvl="0" indent="-342900" algn="l" rtl="0">
              <a:lnSpc>
                <a:spcPct val="107000"/>
              </a:lnSpc>
              <a:spcBef>
                <a:spcPts val="1200"/>
              </a:spcBef>
              <a:spcAft>
                <a:spcPts val="0"/>
              </a:spcAft>
              <a:buSzPts val="1800"/>
              <a:buChar char="•"/>
              <a:defRPr/>
            </a:lvl1pPr>
            <a:lvl2pPr marL="914400" lvl="1" indent="-342900" algn="l" rtl="0">
              <a:lnSpc>
                <a:spcPct val="107000"/>
              </a:lnSpc>
              <a:spcBef>
                <a:spcPts val="0"/>
              </a:spcBef>
              <a:spcAft>
                <a:spcPts val="0"/>
              </a:spcAft>
              <a:buSzPts val="1800"/>
              <a:buChar char="•"/>
              <a:defRPr/>
            </a:lvl2pPr>
            <a:lvl3pPr marL="1371600" lvl="2" indent="-342900" algn="l" rtl="0">
              <a:lnSpc>
                <a:spcPct val="107000"/>
              </a:lnSpc>
              <a:spcBef>
                <a:spcPts val="0"/>
              </a:spcBef>
              <a:spcAft>
                <a:spcPts val="0"/>
              </a:spcAft>
              <a:buSzPts val="1800"/>
              <a:buChar char="•"/>
              <a:defRPr/>
            </a:lvl3pPr>
            <a:lvl4pPr marL="1828800" lvl="3" indent="-342900" algn="l" rtl="0">
              <a:lnSpc>
                <a:spcPct val="107000"/>
              </a:lnSpc>
              <a:spcBef>
                <a:spcPts val="0"/>
              </a:spcBef>
              <a:spcAft>
                <a:spcPts val="0"/>
              </a:spcAft>
              <a:buSzPts val="1800"/>
              <a:buChar char="•"/>
              <a:defRPr/>
            </a:lvl4pPr>
            <a:lvl5pPr marL="2286000" lvl="4" indent="-342900" algn="l" rtl="0">
              <a:lnSpc>
                <a:spcPct val="96000"/>
              </a:lnSpc>
              <a:spcBef>
                <a:spcPts val="1800"/>
              </a:spcBef>
              <a:spcAft>
                <a:spcPts val="0"/>
              </a:spcAft>
              <a:buSzPts val="1800"/>
              <a:buChar char="​"/>
              <a:defRPr/>
            </a:lvl5pPr>
            <a:lvl6pPr marL="2743200" lvl="5" indent="-342900" algn="l" rtl="0">
              <a:lnSpc>
                <a:spcPct val="96000"/>
              </a:lnSpc>
              <a:spcBef>
                <a:spcPts val="0"/>
              </a:spcBef>
              <a:spcAft>
                <a:spcPts val="0"/>
              </a:spcAft>
              <a:buClr>
                <a:schemeClr val="dk1"/>
              </a:buClr>
              <a:buSzPts val="1800"/>
              <a:buChar char="​"/>
              <a:defRPr/>
            </a:lvl6pPr>
            <a:lvl7pPr marL="3200400" lvl="6" indent="-342900" algn="l" rtl="0">
              <a:lnSpc>
                <a:spcPct val="107000"/>
              </a:lnSpc>
              <a:spcBef>
                <a:spcPts val="1200"/>
              </a:spcBef>
              <a:spcAft>
                <a:spcPts val="0"/>
              </a:spcAft>
              <a:buClr>
                <a:schemeClr val="dk1"/>
              </a:buClr>
              <a:buSzPts val="1800"/>
              <a:buChar char="​"/>
              <a:defRPr/>
            </a:lvl7pPr>
            <a:lvl8pPr marL="3657600" lvl="7" indent="-342900" algn="l" rtl="0">
              <a:lnSpc>
                <a:spcPct val="87000"/>
              </a:lnSpc>
              <a:spcBef>
                <a:spcPts val="1800"/>
              </a:spcBef>
              <a:spcAft>
                <a:spcPts val="0"/>
              </a:spcAft>
              <a:buClr>
                <a:schemeClr val="dk1"/>
              </a:buClr>
              <a:buSzPts val="1800"/>
              <a:buChar char="​"/>
              <a:defRPr/>
            </a:lvl8pPr>
            <a:lvl9pPr marL="4114800" lvl="8" indent="-228600" algn="l" rtl="0">
              <a:lnSpc>
                <a:spcPct val="87000"/>
              </a:lnSpc>
              <a:spcBef>
                <a:spcPts val="1800"/>
              </a:spcBef>
              <a:spcAft>
                <a:spcPts val="0"/>
              </a:spcAft>
              <a:buClr>
                <a:schemeClr val="dk1"/>
              </a:buClr>
              <a:buSzPts val="1800"/>
              <a:buNone/>
              <a:defRPr/>
            </a:lvl9pPr>
          </a:lstStyle>
          <a:p>
            <a:endParaRPr/>
          </a:p>
        </p:txBody>
      </p:sp>
      <p:sp>
        <p:nvSpPr>
          <p:cNvPr id="888" name="Google Shape;888;p85"/>
          <p:cNvSpPr txBox="1">
            <a:spLocks noGrp="1"/>
          </p:cNvSpPr>
          <p:nvPr>
            <p:ph type="body" idx="2"/>
          </p:nvPr>
        </p:nvSpPr>
        <p:spPr>
          <a:xfrm>
            <a:off x="495300" y="4343399"/>
            <a:ext cx="3573000" cy="2057400"/>
          </a:xfrm>
          <a:prstGeom prst="rect">
            <a:avLst/>
          </a:prstGeom>
          <a:noFill/>
          <a:ln>
            <a:noFill/>
          </a:ln>
        </p:spPr>
        <p:txBody>
          <a:bodyPr spcFirstLastPara="1" wrap="square" lIns="0" tIns="0" rIns="0" bIns="0" anchor="t" anchorCtr="0">
            <a:noAutofit/>
          </a:bodyPr>
          <a:lstStyle>
            <a:lvl1pPr marL="457200" lvl="0" indent="-330200" algn="l" rtl="0">
              <a:lnSpc>
                <a:spcPct val="107000"/>
              </a:lnSpc>
              <a:spcBef>
                <a:spcPts val="1200"/>
              </a:spcBef>
              <a:spcAft>
                <a:spcPts val="0"/>
              </a:spcAft>
              <a:buSzPts val="1600"/>
              <a:buChar char="•"/>
              <a:defRPr sz="1600"/>
            </a:lvl1pPr>
            <a:lvl2pPr marL="914400" lvl="1" indent="-330200" algn="l" rtl="0">
              <a:lnSpc>
                <a:spcPct val="107000"/>
              </a:lnSpc>
              <a:spcBef>
                <a:spcPts val="0"/>
              </a:spcBef>
              <a:spcAft>
                <a:spcPts val="0"/>
              </a:spcAft>
              <a:buSzPts val="1600"/>
              <a:buChar char="•"/>
              <a:defRPr sz="1600"/>
            </a:lvl2pPr>
            <a:lvl3pPr marL="1371600" lvl="2" indent="-304800" algn="l" rtl="0">
              <a:lnSpc>
                <a:spcPct val="107000"/>
              </a:lnSpc>
              <a:spcBef>
                <a:spcPts val="0"/>
              </a:spcBef>
              <a:spcAft>
                <a:spcPts val="0"/>
              </a:spcAft>
              <a:buSzPts val="1200"/>
              <a:buChar char="•"/>
              <a:defRPr sz="1200"/>
            </a:lvl3pPr>
            <a:lvl4pPr marL="1828800" lvl="3" indent="-304800" algn="l" rtl="0">
              <a:lnSpc>
                <a:spcPct val="107000"/>
              </a:lnSpc>
              <a:spcBef>
                <a:spcPts val="0"/>
              </a:spcBef>
              <a:spcAft>
                <a:spcPts val="0"/>
              </a:spcAft>
              <a:buSzPts val="1200"/>
              <a:buChar char="•"/>
              <a:defRPr sz="1200"/>
            </a:lvl4pPr>
            <a:lvl5pPr marL="2286000" lvl="4" indent="-361950" algn="l" rtl="0">
              <a:lnSpc>
                <a:spcPct val="96000"/>
              </a:lnSpc>
              <a:spcBef>
                <a:spcPts val="1800"/>
              </a:spcBef>
              <a:spcAft>
                <a:spcPts val="0"/>
              </a:spcAft>
              <a:buSzPts val="2100"/>
              <a:buChar char="​"/>
              <a:defRPr sz="2100"/>
            </a:lvl5pPr>
            <a:lvl6pPr marL="2743200" lvl="5" indent="-330200" algn="l" rtl="0">
              <a:lnSpc>
                <a:spcPct val="96000"/>
              </a:lnSpc>
              <a:spcBef>
                <a:spcPts val="0"/>
              </a:spcBef>
              <a:spcAft>
                <a:spcPts val="0"/>
              </a:spcAft>
              <a:buClr>
                <a:schemeClr val="dk1"/>
              </a:buClr>
              <a:buSzPts val="1600"/>
              <a:buChar char="​"/>
              <a:defRPr sz="1600"/>
            </a:lvl6pPr>
            <a:lvl7pPr marL="3200400" lvl="6" indent="-406400" algn="l" rtl="0">
              <a:lnSpc>
                <a:spcPct val="107000"/>
              </a:lnSpc>
              <a:spcBef>
                <a:spcPts val="1200"/>
              </a:spcBef>
              <a:spcAft>
                <a:spcPts val="0"/>
              </a:spcAft>
              <a:buClr>
                <a:schemeClr val="dk1"/>
              </a:buClr>
              <a:buSzPts val="2800"/>
              <a:buChar char="​"/>
              <a:defRPr/>
            </a:lvl7pPr>
            <a:lvl8pPr marL="3657600" lvl="7" indent="-342900" algn="l" rtl="0">
              <a:lnSpc>
                <a:spcPct val="87000"/>
              </a:lnSpc>
              <a:spcBef>
                <a:spcPts val="1800"/>
              </a:spcBef>
              <a:spcAft>
                <a:spcPts val="0"/>
              </a:spcAft>
              <a:buClr>
                <a:schemeClr val="dk1"/>
              </a:buClr>
              <a:buSzPts val="1800"/>
              <a:buChar char="​"/>
              <a:defRPr/>
            </a:lvl8pPr>
            <a:lvl9pPr marL="4114800" lvl="8" indent="-228600" algn="l" rtl="0">
              <a:lnSpc>
                <a:spcPct val="87000"/>
              </a:lnSpc>
              <a:spcBef>
                <a:spcPts val="1800"/>
              </a:spcBef>
              <a:spcAft>
                <a:spcPts val="0"/>
              </a:spcAft>
              <a:buClr>
                <a:schemeClr val="dk1"/>
              </a:buClr>
              <a:buSzPts val="1800"/>
              <a:buNone/>
              <a:defRPr/>
            </a:lvl9pPr>
          </a:lstStyle>
          <a:p>
            <a:endParaRPr/>
          </a:p>
        </p:txBody>
      </p:sp>
      <p:sp>
        <p:nvSpPr>
          <p:cNvPr id="889" name="Google Shape;889;p85"/>
          <p:cNvSpPr txBox="1">
            <a:spLocks noGrp="1"/>
          </p:cNvSpPr>
          <p:nvPr>
            <p:ph type="subTitle" idx="3"/>
          </p:nvPr>
        </p:nvSpPr>
        <p:spPr>
          <a:xfrm>
            <a:off x="494189" y="1088136"/>
            <a:ext cx="11188200" cy="265800"/>
          </a:xfrm>
          <a:prstGeom prst="rect">
            <a:avLst/>
          </a:prstGeom>
          <a:noFill/>
          <a:ln>
            <a:noFill/>
          </a:ln>
        </p:spPr>
        <p:txBody>
          <a:bodyPr spcFirstLastPara="1" wrap="square" lIns="0" tIns="0" rIns="0" bIns="0" anchor="t" anchorCtr="0">
            <a:spAutoFit/>
          </a:bodyPr>
          <a:lstStyle>
            <a:lvl1pPr lvl="0" algn="l" rtl="0">
              <a:lnSpc>
                <a:spcPct val="96000"/>
              </a:lnSpc>
              <a:spcBef>
                <a:spcPts val="900"/>
              </a:spcBef>
              <a:spcAft>
                <a:spcPts val="0"/>
              </a:spcAft>
              <a:buSzPts val="1800"/>
              <a:buNone/>
              <a:defRPr sz="1800">
                <a:solidFill>
                  <a:schemeClr val="dk1"/>
                </a:solidFill>
              </a:defRPr>
            </a:lvl1pPr>
            <a:lvl2pPr lvl="1" algn="ctr" rtl="0">
              <a:lnSpc>
                <a:spcPct val="107000"/>
              </a:lnSpc>
              <a:spcBef>
                <a:spcPts val="0"/>
              </a:spcBef>
              <a:spcAft>
                <a:spcPts val="0"/>
              </a:spcAft>
              <a:buSzPts val="2000"/>
              <a:buNone/>
              <a:defRPr sz="2000"/>
            </a:lvl2pPr>
            <a:lvl3pPr lvl="2" algn="ctr" rtl="0">
              <a:lnSpc>
                <a:spcPct val="107000"/>
              </a:lnSpc>
              <a:spcBef>
                <a:spcPts val="0"/>
              </a:spcBef>
              <a:spcAft>
                <a:spcPts val="0"/>
              </a:spcAft>
              <a:buSzPts val="1800"/>
              <a:buNone/>
              <a:defRPr sz="1800"/>
            </a:lvl3pPr>
            <a:lvl4pPr lvl="3" algn="ctr" rtl="0">
              <a:lnSpc>
                <a:spcPct val="107000"/>
              </a:lnSpc>
              <a:spcBef>
                <a:spcPts val="0"/>
              </a:spcBef>
              <a:spcAft>
                <a:spcPts val="0"/>
              </a:spcAft>
              <a:buSzPts val="1600"/>
              <a:buNone/>
              <a:defRPr sz="1600"/>
            </a:lvl4pPr>
            <a:lvl5pPr lvl="4" algn="ctr" rtl="0">
              <a:lnSpc>
                <a:spcPct val="96000"/>
              </a:lnSpc>
              <a:spcBef>
                <a:spcPts val="1800"/>
              </a:spcBef>
              <a:spcAft>
                <a:spcPts val="0"/>
              </a:spcAft>
              <a:buSzPts val="1600"/>
              <a:buNone/>
              <a:defRPr sz="1600"/>
            </a:lvl5pPr>
            <a:lvl6pPr lvl="5" algn="ctr" rtl="0">
              <a:lnSpc>
                <a:spcPct val="96000"/>
              </a:lnSpc>
              <a:spcBef>
                <a:spcPts val="0"/>
              </a:spcBef>
              <a:spcAft>
                <a:spcPts val="0"/>
              </a:spcAft>
              <a:buClr>
                <a:schemeClr val="dk1"/>
              </a:buClr>
              <a:buSzPts val="1600"/>
              <a:buNone/>
              <a:defRPr sz="1600"/>
            </a:lvl6pPr>
            <a:lvl7pPr lvl="6" algn="ctr" rtl="0">
              <a:lnSpc>
                <a:spcPct val="107000"/>
              </a:lnSpc>
              <a:spcBef>
                <a:spcPts val="1200"/>
              </a:spcBef>
              <a:spcAft>
                <a:spcPts val="0"/>
              </a:spcAft>
              <a:buClr>
                <a:schemeClr val="dk1"/>
              </a:buClr>
              <a:buSzPts val="1600"/>
              <a:buNone/>
              <a:defRPr sz="1600"/>
            </a:lvl7pPr>
            <a:lvl8pPr lvl="7" algn="ctr" rtl="0">
              <a:lnSpc>
                <a:spcPct val="87000"/>
              </a:lnSpc>
              <a:spcBef>
                <a:spcPts val="1800"/>
              </a:spcBef>
              <a:spcAft>
                <a:spcPts val="0"/>
              </a:spcAft>
              <a:buClr>
                <a:schemeClr val="dk1"/>
              </a:buClr>
              <a:buSzPts val="1600"/>
              <a:buNone/>
              <a:defRPr sz="1600"/>
            </a:lvl8pPr>
            <a:lvl9pPr lvl="8" algn="ctr" rtl="0">
              <a:lnSpc>
                <a:spcPct val="87000"/>
              </a:lnSpc>
              <a:spcBef>
                <a:spcPts val="1800"/>
              </a:spcBef>
              <a:spcAft>
                <a:spcPts val="0"/>
              </a:spcAft>
              <a:buClr>
                <a:schemeClr val="dk1"/>
              </a:buClr>
              <a:buSzPts val="1600"/>
              <a:buNone/>
              <a:defRPr sz="1600"/>
            </a:lvl9pPr>
          </a:lstStyle>
          <a:p>
            <a:endParaRPr/>
          </a:p>
        </p:txBody>
      </p:sp>
      <p:sp>
        <p:nvSpPr>
          <p:cNvPr id="890" name="Google Shape;890;p85"/>
          <p:cNvSpPr txBox="1">
            <a:spLocks noGrp="1"/>
          </p:cNvSpPr>
          <p:nvPr>
            <p:ph type="body" idx="4"/>
          </p:nvPr>
        </p:nvSpPr>
        <p:spPr>
          <a:xfrm>
            <a:off x="4308763" y="4343399"/>
            <a:ext cx="3573000" cy="2057400"/>
          </a:xfrm>
          <a:prstGeom prst="rect">
            <a:avLst/>
          </a:prstGeom>
          <a:noFill/>
          <a:ln>
            <a:noFill/>
          </a:ln>
        </p:spPr>
        <p:txBody>
          <a:bodyPr spcFirstLastPara="1" wrap="square" lIns="0" tIns="0" rIns="0" bIns="0" anchor="t" anchorCtr="0">
            <a:noAutofit/>
          </a:bodyPr>
          <a:lstStyle>
            <a:lvl1pPr marL="457200" lvl="0" indent="-330200" algn="l" rtl="0">
              <a:lnSpc>
                <a:spcPct val="107000"/>
              </a:lnSpc>
              <a:spcBef>
                <a:spcPts val="1200"/>
              </a:spcBef>
              <a:spcAft>
                <a:spcPts val="0"/>
              </a:spcAft>
              <a:buSzPts val="1600"/>
              <a:buChar char="•"/>
              <a:defRPr sz="1600"/>
            </a:lvl1pPr>
            <a:lvl2pPr marL="914400" lvl="1" indent="-330200" algn="l" rtl="0">
              <a:lnSpc>
                <a:spcPct val="107000"/>
              </a:lnSpc>
              <a:spcBef>
                <a:spcPts val="0"/>
              </a:spcBef>
              <a:spcAft>
                <a:spcPts val="0"/>
              </a:spcAft>
              <a:buSzPts val="1600"/>
              <a:buChar char="•"/>
              <a:defRPr sz="1600"/>
            </a:lvl2pPr>
            <a:lvl3pPr marL="1371600" lvl="2" indent="-304800" algn="l" rtl="0">
              <a:lnSpc>
                <a:spcPct val="107000"/>
              </a:lnSpc>
              <a:spcBef>
                <a:spcPts val="0"/>
              </a:spcBef>
              <a:spcAft>
                <a:spcPts val="0"/>
              </a:spcAft>
              <a:buSzPts val="1200"/>
              <a:buChar char="•"/>
              <a:defRPr sz="1200"/>
            </a:lvl3pPr>
            <a:lvl4pPr marL="1828800" lvl="3" indent="-304800" algn="l" rtl="0">
              <a:lnSpc>
                <a:spcPct val="107000"/>
              </a:lnSpc>
              <a:spcBef>
                <a:spcPts val="0"/>
              </a:spcBef>
              <a:spcAft>
                <a:spcPts val="0"/>
              </a:spcAft>
              <a:buSzPts val="1200"/>
              <a:buChar char="•"/>
              <a:defRPr sz="1200"/>
            </a:lvl4pPr>
            <a:lvl5pPr marL="2286000" lvl="4" indent="-361950" algn="l" rtl="0">
              <a:lnSpc>
                <a:spcPct val="96000"/>
              </a:lnSpc>
              <a:spcBef>
                <a:spcPts val="1800"/>
              </a:spcBef>
              <a:spcAft>
                <a:spcPts val="0"/>
              </a:spcAft>
              <a:buSzPts val="2100"/>
              <a:buChar char="​"/>
              <a:defRPr sz="2100"/>
            </a:lvl5pPr>
            <a:lvl6pPr marL="2743200" lvl="5" indent="-330200" algn="l" rtl="0">
              <a:lnSpc>
                <a:spcPct val="96000"/>
              </a:lnSpc>
              <a:spcBef>
                <a:spcPts val="0"/>
              </a:spcBef>
              <a:spcAft>
                <a:spcPts val="0"/>
              </a:spcAft>
              <a:buClr>
                <a:schemeClr val="dk1"/>
              </a:buClr>
              <a:buSzPts val="1600"/>
              <a:buChar char="​"/>
              <a:defRPr sz="1600"/>
            </a:lvl6pPr>
            <a:lvl7pPr marL="3200400" lvl="6" indent="-342900" algn="l" rtl="0">
              <a:lnSpc>
                <a:spcPct val="107000"/>
              </a:lnSpc>
              <a:spcBef>
                <a:spcPts val="1200"/>
              </a:spcBef>
              <a:spcAft>
                <a:spcPts val="0"/>
              </a:spcAft>
              <a:buClr>
                <a:schemeClr val="dk1"/>
              </a:buClr>
              <a:buSzPts val="1800"/>
              <a:buChar char="​"/>
              <a:defRPr/>
            </a:lvl7pPr>
            <a:lvl8pPr marL="3657600" lvl="7" indent="-342900" algn="l" rtl="0">
              <a:lnSpc>
                <a:spcPct val="87000"/>
              </a:lnSpc>
              <a:spcBef>
                <a:spcPts val="1800"/>
              </a:spcBef>
              <a:spcAft>
                <a:spcPts val="0"/>
              </a:spcAft>
              <a:buClr>
                <a:schemeClr val="dk1"/>
              </a:buClr>
              <a:buSzPts val="1800"/>
              <a:buChar char="​"/>
              <a:defRPr/>
            </a:lvl8pPr>
            <a:lvl9pPr marL="4114800" lvl="8" indent="-228600" algn="l" rtl="0">
              <a:lnSpc>
                <a:spcPct val="87000"/>
              </a:lnSpc>
              <a:spcBef>
                <a:spcPts val="1800"/>
              </a:spcBef>
              <a:spcAft>
                <a:spcPts val="0"/>
              </a:spcAft>
              <a:buClr>
                <a:schemeClr val="dk1"/>
              </a:buClr>
              <a:buSzPts val="1800"/>
              <a:buNone/>
              <a:defRPr/>
            </a:lvl9pPr>
          </a:lstStyle>
          <a:p>
            <a:endParaRPr/>
          </a:p>
        </p:txBody>
      </p:sp>
      <p:sp>
        <p:nvSpPr>
          <p:cNvPr id="891" name="Google Shape;891;p85"/>
          <p:cNvSpPr txBox="1">
            <a:spLocks noGrp="1"/>
          </p:cNvSpPr>
          <p:nvPr>
            <p:ph type="body" idx="5"/>
          </p:nvPr>
        </p:nvSpPr>
        <p:spPr>
          <a:xfrm>
            <a:off x="8125274" y="4343399"/>
            <a:ext cx="3573000" cy="2057400"/>
          </a:xfrm>
          <a:prstGeom prst="rect">
            <a:avLst/>
          </a:prstGeom>
          <a:noFill/>
          <a:ln>
            <a:noFill/>
          </a:ln>
        </p:spPr>
        <p:txBody>
          <a:bodyPr spcFirstLastPara="1" wrap="square" lIns="0" tIns="0" rIns="0" bIns="0" anchor="t" anchorCtr="0">
            <a:noAutofit/>
          </a:bodyPr>
          <a:lstStyle>
            <a:lvl1pPr marL="457200" lvl="0" indent="-330200" algn="l" rtl="0">
              <a:lnSpc>
                <a:spcPct val="107000"/>
              </a:lnSpc>
              <a:spcBef>
                <a:spcPts val="1200"/>
              </a:spcBef>
              <a:spcAft>
                <a:spcPts val="0"/>
              </a:spcAft>
              <a:buSzPts val="1600"/>
              <a:buChar char="•"/>
              <a:defRPr sz="1600"/>
            </a:lvl1pPr>
            <a:lvl2pPr marL="914400" lvl="1" indent="-330200" algn="l" rtl="0">
              <a:lnSpc>
                <a:spcPct val="107000"/>
              </a:lnSpc>
              <a:spcBef>
                <a:spcPts val="0"/>
              </a:spcBef>
              <a:spcAft>
                <a:spcPts val="0"/>
              </a:spcAft>
              <a:buSzPts val="1600"/>
              <a:buChar char="•"/>
              <a:defRPr sz="1600"/>
            </a:lvl2pPr>
            <a:lvl3pPr marL="1371600" lvl="2" indent="-304800" algn="l" rtl="0">
              <a:lnSpc>
                <a:spcPct val="107000"/>
              </a:lnSpc>
              <a:spcBef>
                <a:spcPts val="0"/>
              </a:spcBef>
              <a:spcAft>
                <a:spcPts val="0"/>
              </a:spcAft>
              <a:buSzPts val="1200"/>
              <a:buChar char="•"/>
              <a:defRPr sz="1200"/>
            </a:lvl3pPr>
            <a:lvl4pPr marL="1828800" lvl="3" indent="-304800" algn="l" rtl="0">
              <a:lnSpc>
                <a:spcPct val="107000"/>
              </a:lnSpc>
              <a:spcBef>
                <a:spcPts val="0"/>
              </a:spcBef>
              <a:spcAft>
                <a:spcPts val="0"/>
              </a:spcAft>
              <a:buSzPts val="1200"/>
              <a:buChar char="•"/>
              <a:defRPr sz="1200"/>
            </a:lvl4pPr>
            <a:lvl5pPr marL="2286000" lvl="4" indent="-361950" algn="l" rtl="0">
              <a:lnSpc>
                <a:spcPct val="96000"/>
              </a:lnSpc>
              <a:spcBef>
                <a:spcPts val="1800"/>
              </a:spcBef>
              <a:spcAft>
                <a:spcPts val="0"/>
              </a:spcAft>
              <a:buSzPts val="2100"/>
              <a:buChar char="​"/>
              <a:defRPr sz="2100"/>
            </a:lvl5pPr>
            <a:lvl6pPr marL="2743200" lvl="5" indent="-330200" algn="l" rtl="0">
              <a:lnSpc>
                <a:spcPct val="96000"/>
              </a:lnSpc>
              <a:spcBef>
                <a:spcPts val="0"/>
              </a:spcBef>
              <a:spcAft>
                <a:spcPts val="0"/>
              </a:spcAft>
              <a:buClr>
                <a:schemeClr val="dk1"/>
              </a:buClr>
              <a:buSzPts val="1600"/>
              <a:buChar char="​"/>
              <a:defRPr sz="1600"/>
            </a:lvl6pPr>
            <a:lvl7pPr marL="3200400" lvl="6" indent="-342900" algn="l" rtl="0">
              <a:lnSpc>
                <a:spcPct val="107000"/>
              </a:lnSpc>
              <a:spcBef>
                <a:spcPts val="1200"/>
              </a:spcBef>
              <a:spcAft>
                <a:spcPts val="0"/>
              </a:spcAft>
              <a:buClr>
                <a:schemeClr val="dk1"/>
              </a:buClr>
              <a:buSzPts val="1800"/>
              <a:buChar char="​"/>
              <a:defRPr/>
            </a:lvl7pPr>
            <a:lvl8pPr marL="3657600" lvl="7" indent="-342900" algn="l" rtl="0">
              <a:lnSpc>
                <a:spcPct val="87000"/>
              </a:lnSpc>
              <a:spcBef>
                <a:spcPts val="1800"/>
              </a:spcBef>
              <a:spcAft>
                <a:spcPts val="0"/>
              </a:spcAft>
              <a:buClr>
                <a:schemeClr val="dk1"/>
              </a:buClr>
              <a:buSzPts val="1800"/>
              <a:buChar char="​"/>
              <a:defRPr/>
            </a:lvl8pPr>
            <a:lvl9pPr marL="4114800" lvl="8" indent="-228600" algn="l" rtl="0">
              <a:lnSpc>
                <a:spcPct val="87000"/>
              </a:lnSpc>
              <a:spcBef>
                <a:spcPts val="1800"/>
              </a:spcBef>
              <a:spcAft>
                <a:spcPts val="0"/>
              </a:spcAft>
              <a:buClr>
                <a:schemeClr val="dk1"/>
              </a:buClr>
              <a:buSzPts val="1800"/>
              <a:buNone/>
              <a:defRPr/>
            </a:lvl9pPr>
          </a:lstStyle>
          <a:p>
            <a:endParaRPr/>
          </a:p>
        </p:txBody>
      </p:sp>
      <p:sp>
        <p:nvSpPr>
          <p:cNvPr id="892" name="Google Shape;892;p85"/>
          <p:cNvSpPr txBox="1">
            <a:spLocks noGrp="1"/>
          </p:cNvSpPr>
          <p:nvPr>
            <p:ph type="ftr" idx="11"/>
          </p:nvPr>
        </p:nvSpPr>
        <p:spPr>
          <a:xfrm>
            <a:off x="495299" y="6391291"/>
            <a:ext cx="6597900" cy="118200"/>
          </a:xfrm>
          <a:prstGeom prst="rect">
            <a:avLst/>
          </a:prstGeom>
          <a:noFill/>
          <a:ln>
            <a:noFill/>
          </a:ln>
        </p:spPr>
        <p:txBody>
          <a:bodyPr spcFirstLastPara="1" wrap="square" lIns="0" tIns="0" rIns="0" bIns="0" anchor="b" anchorCtr="0">
            <a:spAutoFit/>
          </a:bodyPr>
          <a:lstStyle>
            <a:lvl1pPr lvl="0" algn="l" rtl="0">
              <a:lnSpc>
                <a:spcPct val="96000"/>
              </a:lnSpc>
              <a:spcBef>
                <a:spcPts val="0"/>
              </a:spcBef>
              <a:spcAft>
                <a:spcPts val="0"/>
              </a:spcAft>
              <a:buClr>
                <a:srgbClr val="3253DC"/>
              </a:buClr>
              <a:buSzPts val="800"/>
              <a:buFont typeface="Arial"/>
              <a:buNone/>
              <a:defRPr sz="800">
                <a:solidFill>
                  <a:srgbClr val="A5A5A5"/>
                </a:solidFill>
                <a:latin typeface="Space Mono"/>
                <a:ea typeface="Space Mono"/>
                <a:cs typeface="Space Mono"/>
                <a:sym typeface="Space Mono"/>
              </a:defRPr>
            </a:lvl1pPr>
            <a:lvl2pPr lvl="1" algn="l" rtl="0">
              <a:lnSpc>
                <a:spcPct val="100000"/>
              </a:lnSpc>
              <a:spcBef>
                <a:spcPts val="225"/>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545805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hart and One Column">
  <p:cSld name="Chart and One Column">
    <p:spTree>
      <p:nvGrpSpPr>
        <p:cNvPr id="1" name="Shape 893"/>
        <p:cNvGrpSpPr/>
        <p:nvPr/>
      </p:nvGrpSpPr>
      <p:grpSpPr>
        <a:xfrm>
          <a:off x="0" y="0"/>
          <a:ext cx="0" cy="0"/>
          <a:chOff x="0" y="0"/>
          <a:chExt cx="0" cy="0"/>
        </a:xfrm>
      </p:grpSpPr>
      <p:sp>
        <p:nvSpPr>
          <p:cNvPr id="894" name="Google Shape;894;p86"/>
          <p:cNvSpPr txBox="1">
            <a:spLocks noGrp="1"/>
          </p:cNvSpPr>
          <p:nvPr>
            <p:ph type="title"/>
          </p:nvPr>
        </p:nvSpPr>
        <p:spPr>
          <a:xfrm>
            <a:off x="495300" y="549415"/>
            <a:ext cx="11187000" cy="455100"/>
          </a:xfrm>
          <a:prstGeom prst="rect">
            <a:avLst/>
          </a:prstGeom>
          <a:noFill/>
          <a:ln>
            <a:noFill/>
          </a:ln>
        </p:spPr>
        <p:txBody>
          <a:bodyPr spcFirstLastPara="1" wrap="square" lIns="0" tIns="0" rIns="0" bIns="0" anchor="b" anchorCtr="0">
            <a:spAutoFit/>
          </a:bodyPr>
          <a:lstStyle>
            <a:lvl1pPr lvl="0" algn="l" rtl="0">
              <a:lnSpc>
                <a:spcPct val="84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95" name="Google Shape;895;p86"/>
          <p:cNvSpPr txBox="1">
            <a:spLocks noGrp="1"/>
          </p:cNvSpPr>
          <p:nvPr>
            <p:ph type="body" idx="1"/>
          </p:nvPr>
        </p:nvSpPr>
        <p:spPr>
          <a:xfrm>
            <a:off x="495299" y="1719072"/>
            <a:ext cx="11202900" cy="2391300"/>
          </a:xfrm>
          <a:prstGeom prst="rect">
            <a:avLst/>
          </a:prstGeom>
          <a:noFill/>
          <a:ln>
            <a:noFill/>
          </a:ln>
        </p:spPr>
        <p:txBody>
          <a:bodyPr spcFirstLastPara="1" wrap="square" lIns="0" tIns="0" rIns="0" bIns="0" anchor="t" anchorCtr="0">
            <a:noAutofit/>
          </a:bodyPr>
          <a:lstStyle>
            <a:lvl1pPr marL="457200" lvl="0" indent="-342900" algn="l" rtl="0">
              <a:lnSpc>
                <a:spcPct val="107000"/>
              </a:lnSpc>
              <a:spcBef>
                <a:spcPts val="1200"/>
              </a:spcBef>
              <a:spcAft>
                <a:spcPts val="0"/>
              </a:spcAft>
              <a:buSzPts val="1800"/>
              <a:buChar char="•"/>
              <a:defRPr/>
            </a:lvl1pPr>
            <a:lvl2pPr marL="914400" lvl="1" indent="-342900" algn="l" rtl="0">
              <a:lnSpc>
                <a:spcPct val="107000"/>
              </a:lnSpc>
              <a:spcBef>
                <a:spcPts val="0"/>
              </a:spcBef>
              <a:spcAft>
                <a:spcPts val="0"/>
              </a:spcAft>
              <a:buSzPts val="1800"/>
              <a:buChar char="•"/>
              <a:defRPr/>
            </a:lvl2pPr>
            <a:lvl3pPr marL="1371600" lvl="2" indent="-342900" algn="l" rtl="0">
              <a:lnSpc>
                <a:spcPct val="107000"/>
              </a:lnSpc>
              <a:spcBef>
                <a:spcPts val="0"/>
              </a:spcBef>
              <a:spcAft>
                <a:spcPts val="0"/>
              </a:spcAft>
              <a:buSzPts val="1800"/>
              <a:buChar char="•"/>
              <a:defRPr/>
            </a:lvl3pPr>
            <a:lvl4pPr marL="1828800" lvl="3" indent="-342900" algn="l" rtl="0">
              <a:lnSpc>
                <a:spcPct val="107000"/>
              </a:lnSpc>
              <a:spcBef>
                <a:spcPts val="0"/>
              </a:spcBef>
              <a:spcAft>
                <a:spcPts val="0"/>
              </a:spcAft>
              <a:buSzPts val="1800"/>
              <a:buChar char="•"/>
              <a:defRPr/>
            </a:lvl4pPr>
            <a:lvl5pPr marL="2286000" lvl="4" indent="-342900" algn="l" rtl="0">
              <a:lnSpc>
                <a:spcPct val="96000"/>
              </a:lnSpc>
              <a:spcBef>
                <a:spcPts val="1800"/>
              </a:spcBef>
              <a:spcAft>
                <a:spcPts val="0"/>
              </a:spcAft>
              <a:buSzPts val="1800"/>
              <a:buChar char="​"/>
              <a:defRPr/>
            </a:lvl5pPr>
            <a:lvl6pPr marL="2743200" lvl="5" indent="-342900" algn="l" rtl="0">
              <a:lnSpc>
                <a:spcPct val="96000"/>
              </a:lnSpc>
              <a:spcBef>
                <a:spcPts val="0"/>
              </a:spcBef>
              <a:spcAft>
                <a:spcPts val="0"/>
              </a:spcAft>
              <a:buClr>
                <a:schemeClr val="dk1"/>
              </a:buClr>
              <a:buSzPts val="1800"/>
              <a:buChar char="​"/>
              <a:defRPr/>
            </a:lvl6pPr>
            <a:lvl7pPr marL="3200400" lvl="6" indent="-342900" algn="l" rtl="0">
              <a:lnSpc>
                <a:spcPct val="107000"/>
              </a:lnSpc>
              <a:spcBef>
                <a:spcPts val="1200"/>
              </a:spcBef>
              <a:spcAft>
                <a:spcPts val="0"/>
              </a:spcAft>
              <a:buClr>
                <a:schemeClr val="dk1"/>
              </a:buClr>
              <a:buSzPts val="1800"/>
              <a:buChar char="​"/>
              <a:defRPr/>
            </a:lvl7pPr>
            <a:lvl8pPr marL="3657600" lvl="7" indent="-342900" algn="l" rtl="0">
              <a:lnSpc>
                <a:spcPct val="87000"/>
              </a:lnSpc>
              <a:spcBef>
                <a:spcPts val="1800"/>
              </a:spcBef>
              <a:spcAft>
                <a:spcPts val="0"/>
              </a:spcAft>
              <a:buClr>
                <a:schemeClr val="dk1"/>
              </a:buClr>
              <a:buSzPts val="1800"/>
              <a:buChar char="​"/>
              <a:defRPr/>
            </a:lvl8pPr>
            <a:lvl9pPr marL="4114800" lvl="8" indent="-228600" algn="l" rtl="0">
              <a:lnSpc>
                <a:spcPct val="87000"/>
              </a:lnSpc>
              <a:spcBef>
                <a:spcPts val="1800"/>
              </a:spcBef>
              <a:spcAft>
                <a:spcPts val="0"/>
              </a:spcAft>
              <a:buClr>
                <a:schemeClr val="dk1"/>
              </a:buClr>
              <a:buSzPts val="1800"/>
              <a:buNone/>
              <a:defRPr/>
            </a:lvl9pPr>
          </a:lstStyle>
          <a:p>
            <a:endParaRPr/>
          </a:p>
        </p:txBody>
      </p:sp>
      <p:sp>
        <p:nvSpPr>
          <p:cNvPr id="896" name="Google Shape;896;p86"/>
          <p:cNvSpPr txBox="1">
            <a:spLocks noGrp="1"/>
          </p:cNvSpPr>
          <p:nvPr>
            <p:ph type="subTitle" idx="2"/>
          </p:nvPr>
        </p:nvSpPr>
        <p:spPr>
          <a:xfrm>
            <a:off x="494189" y="1088136"/>
            <a:ext cx="11188200" cy="265800"/>
          </a:xfrm>
          <a:prstGeom prst="rect">
            <a:avLst/>
          </a:prstGeom>
          <a:noFill/>
          <a:ln>
            <a:noFill/>
          </a:ln>
        </p:spPr>
        <p:txBody>
          <a:bodyPr spcFirstLastPara="1" wrap="square" lIns="0" tIns="0" rIns="0" bIns="0" anchor="t" anchorCtr="0">
            <a:spAutoFit/>
          </a:bodyPr>
          <a:lstStyle>
            <a:lvl1pPr lvl="0" algn="l" rtl="0">
              <a:lnSpc>
                <a:spcPct val="96000"/>
              </a:lnSpc>
              <a:spcBef>
                <a:spcPts val="900"/>
              </a:spcBef>
              <a:spcAft>
                <a:spcPts val="0"/>
              </a:spcAft>
              <a:buSzPts val="1800"/>
              <a:buNone/>
              <a:defRPr sz="1800">
                <a:solidFill>
                  <a:schemeClr val="dk1"/>
                </a:solidFill>
              </a:defRPr>
            </a:lvl1pPr>
            <a:lvl2pPr lvl="1" algn="ctr" rtl="0">
              <a:lnSpc>
                <a:spcPct val="107000"/>
              </a:lnSpc>
              <a:spcBef>
                <a:spcPts val="0"/>
              </a:spcBef>
              <a:spcAft>
                <a:spcPts val="0"/>
              </a:spcAft>
              <a:buSzPts val="2000"/>
              <a:buNone/>
              <a:defRPr sz="2000"/>
            </a:lvl2pPr>
            <a:lvl3pPr lvl="2" algn="ctr" rtl="0">
              <a:lnSpc>
                <a:spcPct val="107000"/>
              </a:lnSpc>
              <a:spcBef>
                <a:spcPts val="0"/>
              </a:spcBef>
              <a:spcAft>
                <a:spcPts val="0"/>
              </a:spcAft>
              <a:buSzPts val="1800"/>
              <a:buNone/>
              <a:defRPr sz="1800"/>
            </a:lvl3pPr>
            <a:lvl4pPr lvl="3" algn="ctr" rtl="0">
              <a:lnSpc>
                <a:spcPct val="107000"/>
              </a:lnSpc>
              <a:spcBef>
                <a:spcPts val="0"/>
              </a:spcBef>
              <a:spcAft>
                <a:spcPts val="0"/>
              </a:spcAft>
              <a:buSzPts val="1600"/>
              <a:buNone/>
              <a:defRPr sz="1600"/>
            </a:lvl4pPr>
            <a:lvl5pPr lvl="4" algn="ctr" rtl="0">
              <a:lnSpc>
                <a:spcPct val="96000"/>
              </a:lnSpc>
              <a:spcBef>
                <a:spcPts val="1800"/>
              </a:spcBef>
              <a:spcAft>
                <a:spcPts val="0"/>
              </a:spcAft>
              <a:buSzPts val="1600"/>
              <a:buNone/>
              <a:defRPr sz="1600"/>
            </a:lvl5pPr>
            <a:lvl6pPr lvl="5" algn="ctr" rtl="0">
              <a:lnSpc>
                <a:spcPct val="96000"/>
              </a:lnSpc>
              <a:spcBef>
                <a:spcPts val="0"/>
              </a:spcBef>
              <a:spcAft>
                <a:spcPts val="0"/>
              </a:spcAft>
              <a:buClr>
                <a:schemeClr val="dk1"/>
              </a:buClr>
              <a:buSzPts val="1600"/>
              <a:buNone/>
              <a:defRPr sz="1600"/>
            </a:lvl6pPr>
            <a:lvl7pPr lvl="6" algn="ctr" rtl="0">
              <a:lnSpc>
                <a:spcPct val="107000"/>
              </a:lnSpc>
              <a:spcBef>
                <a:spcPts val="1200"/>
              </a:spcBef>
              <a:spcAft>
                <a:spcPts val="0"/>
              </a:spcAft>
              <a:buClr>
                <a:schemeClr val="dk1"/>
              </a:buClr>
              <a:buSzPts val="1600"/>
              <a:buNone/>
              <a:defRPr sz="1600"/>
            </a:lvl7pPr>
            <a:lvl8pPr lvl="7" algn="ctr" rtl="0">
              <a:lnSpc>
                <a:spcPct val="87000"/>
              </a:lnSpc>
              <a:spcBef>
                <a:spcPts val="1800"/>
              </a:spcBef>
              <a:spcAft>
                <a:spcPts val="0"/>
              </a:spcAft>
              <a:buClr>
                <a:schemeClr val="dk1"/>
              </a:buClr>
              <a:buSzPts val="1600"/>
              <a:buNone/>
              <a:defRPr sz="1600"/>
            </a:lvl8pPr>
            <a:lvl9pPr lvl="8" algn="ctr" rtl="0">
              <a:lnSpc>
                <a:spcPct val="87000"/>
              </a:lnSpc>
              <a:spcBef>
                <a:spcPts val="1800"/>
              </a:spcBef>
              <a:spcAft>
                <a:spcPts val="0"/>
              </a:spcAft>
              <a:buClr>
                <a:schemeClr val="dk1"/>
              </a:buClr>
              <a:buSzPts val="1600"/>
              <a:buNone/>
              <a:defRPr sz="1600"/>
            </a:lvl9pPr>
          </a:lstStyle>
          <a:p>
            <a:endParaRPr/>
          </a:p>
        </p:txBody>
      </p:sp>
      <p:sp>
        <p:nvSpPr>
          <p:cNvPr id="897" name="Google Shape;897;p86"/>
          <p:cNvSpPr txBox="1">
            <a:spLocks noGrp="1"/>
          </p:cNvSpPr>
          <p:nvPr>
            <p:ph type="body" idx="3"/>
          </p:nvPr>
        </p:nvSpPr>
        <p:spPr>
          <a:xfrm>
            <a:off x="495299" y="4343399"/>
            <a:ext cx="11202900" cy="2057400"/>
          </a:xfrm>
          <a:prstGeom prst="rect">
            <a:avLst/>
          </a:prstGeom>
          <a:noFill/>
          <a:ln>
            <a:noFill/>
          </a:ln>
        </p:spPr>
        <p:txBody>
          <a:bodyPr spcFirstLastPara="1" wrap="square" lIns="0" tIns="0" rIns="0" bIns="0" anchor="t" anchorCtr="0">
            <a:noAutofit/>
          </a:bodyPr>
          <a:lstStyle>
            <a:lvl1pPr marL="457200" lvl="0" indent="-330200" algn="l" rtl="0">
              <a:lnSpc>
                <a:spcPct val="107000"/>
              </a:lnSpc>
              <a:spcBef>
                <a:spcPts val="1200"/>
              </a:spcBef>
              <a:spcAft>
                <a:spcPts val="0"/>
              </a:spcAft>
              <a:buSzPts val="1600"/>
              <a:buChar char="•"/>
              <a:defRPr sz="1600"/>
            </a:lvl1pPr>
            <a:lvl2pPr marL="914400" lvl="1" indent="-330200" algn="l" rtl="0">
              <a:lnSpc>
                <a:spcPct val="107000"/>
              </a:lnSpc>
              <a:spcBef>
                <a:spcPts val="0"/>
              </a:spcBef>
              <a:spcAft>
                <a:spcPts val="0"/>
              </a:spcAft>
              <a:buSzPts val="1600"/>
              <a:buChar char="•"/>
              <a:defRPr sz="1600"/>
            </a:lvl2pPr>
            <a:lvl3pPr marL="1371600" lvl="2" indent="-304800" algn="l" rtl="0">
              <a:lnSpc>
                <a:spcPct val="107000"/>
              </a:lnSpc>
              <a:spcBef>
                <a:spcPts val="0"/>
              </a:spcBef>
              <a:spcAft>
                <a:spcPts val="0"/>
              </a:spcAft>
              <a:buSzPts val="1200"/>
              <a:buChar char="•"/>
              <a:defRPr sz="1200"/>
            </a:lvl3pPr>
            <a:lvl4pPr marL="1828800" lvl="3" indent="-304800" algn="l" rtl="0">
              <a:lnSpc>
                <a:spcPct val="107000"/>
              </a:lnSpc>
              <a:spcBef>
                <a:spcPts val="0"/>
              </a:spcBef>
              <a:spcAft>
                <a:spcPts val="0"/>
              </a:spcAft>
              <a:buSzPts val="1200"/>
              <a:buChar char="•"/>
              <a:defRPr sz="1200"/>
            </a:lvl4pPr>
            <a:lvl5pPr marL="2286000" lvl="4" indent="-361950" algn="l" rtl="0">
              <a:lnSpc>
                <a:spcPct val="96000"/>
              </a:lnSpc>
              <a:spcBef>
                <a:spcPts val="1800"/>
              </a:spcBef>
              <a:spcAft>
                <a:spcPts val="0"/>
              </a:spcAft>
              <a:buSzPts val="2100"/>
              <a:buChar char="​"/>
              <a:defRPr sz="2100"/>
            </a:lvl5pPr>
            <a:lvl6pPr marL="2743200" lvl="5" indent="-330200" algn="l" rtl="0">
              <a:lnSpc>
                <a:spcPct val="96000"/>
              </a:lnSpc>
              <a:spcBef>
                <a:spcPts val="0"/>
              </a:spcBef>
              <a:spcAft>
                <a:spcPts val="0"/>
              </a:spcAft>
              <a:buClr>
                <a:schemeClr val="dk1"/>
              </a:buClr>
              <a:buSzPts val="1600"/>
              <a:buChar char="​"/>
              <a:defRPr sz="1600"/>
            </a:lvl6pPr>
            <a:lvl7pPr marL="3200400" lvl="6" indent="-406400" algn="l" rtl="0">
              <a:lnSpc>
                <a:spcPct val="107000"/>
              </a:lnSpc>
              <a:spcBef>
                <a:spcPts val="1200"/>
              </a:spcBef>
              <a:spcAft>
                <a:spcPts val="0"/>
              </a:spcAft>
              <a:buClr>
                <a:schemeClr val="dk1"/>
              </a:buClr>
              <a:buSzPts val="2800"/>
              <a:buChar char="​"/>
              <a:defRPr/>
            </a:lvl7pPr>
            <a:lvl8pPr marL="3657600" lvl="7" indent="-342900" algn="l" rtl="0">
              <a:lnSpc>
                <a:spcPct val="87000"/>
              </a:lnSpc>
              <a:spcBef>
                <a:spcPts val="1800"/>
              </a:spcBef>
              <a:spcAft>
                <a:spcPts val="0"/>
              </a:spcAft>
              <a:buClr>
                <a:schemeClr val="dk1"/>
              </a:buClr>
              <a:buSzPts val="1800"/>
              <a:buChar char="​"/>
              <a:defRPr/>
            </a:lvl8pPr>
            <a:lvl9pPr marL="4114800" lvl="8" indent="-228600" algn="l" rtl="0">
              <a:lnSpc>
                <a:spcPct val="87000"/>
              </a:lnSpc>
              <a:spcBef>
                <a:spcPts val="1800"/>
              </a:spcBef>
              <a:spcAft>
                <a:spcPts val="0"/>
              </a:spcAft>
              <a:buClr>
                <a:schemeClr val="dk1"/>
              </a:buClr>
              <a:buSzPts val="1800"/>
              <a:buNone/>
              <a:defRPr/>
            </a:lvl9pPr>
          </a:lstStyle>
          <a:p>
            <a:endParaRPr/>
          </a:p>
        </p:txBody>
      </p:sp>
      <p:sp>
        <p:nvSpPr>
          <p:cNvPr id="898" name="Google Shape;898;p86"/>
          <p:cNvSpPr txBox="1">
            <a:spLocks noGrp="1"/>
          </p:cNvSpPr>
          <p:nvPr>
            <p:ph type="ftr" idx="11"/>
          </p:nvPr>
        </p:nvSpPr>
        <p:spPr>
          <a:xfrm>
            <a:off x="495299" y="6391291"/>
            <a:ext cx="6597900" cy="118200"/>
          </a:xfrm>
          <a:prstGeom prst="rect">
            <a:avLst/>
          </a:prstGeom>
          <a:noFill/>
          <a:ln>
            <a:noFill/>
          </a:ln>
        </p:spPr>
        <p:txBody>
          <a:bodyPr spcFirstLastPara="1" wrap="square" lIns="0" tIns="0" rIns="0" bIns="0" anchor="b" anchorCtr="0">
            <a:spAutoFit/>
          </a:bodyPr>
          <a:lstStyle>
            <a:lvl1pPr lvl="0" algn="l" rtl="0">
              <a:lnSpc>
                <a:spcPct val="96000"/>
              </a:lnSpc>
              <a:spcBef>
                <a:spcPts val="0"/>
              </a:spcBef>
              <a:spcAft>
                <a:spcPts val="0"/>
              </a:spcAft>
              <a:buClr>
                <a:srgbClr val="3253DC"/>
              </a:buClr>
              <a:buSzPts val="800"/>
              <a:buFont typeface="Arial"/>
              <a:buNone/>
              <a:defRPr sz="800">
                <a:solidFill>
                  <a:srgbClr val="A5A5A5"/>
                </a:solidFill>
                <a:latin typeface="Space Mono"/>
                <a:ea typeface="Space Mono"/>
                <a:cs typeface="Space Mono"/>
                <a:sym typeface="Space Mono"/>
              </a:defRPr>
            </a:lvl1pPr>
            <a:lvl2pPr lvl="1" algn="l" rtl="0">
              <a:lnSpc>
                <a:spcPct val="100000"/>
              </a:lnSpc>
              <a:spcBef>
                <a:spcPts val="225"/>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821822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White Blank">
  <p:cSld name="White Blank">
    <p:spTree>
      <p:nvGrpSpPr>
        <p:cNvPr id="1" name="Shape 899"/>
        <p:cNvGrpSpPr/>
        <p:nvPr/>
      </p:nvGrpSpPr>
      <p:grpSpPr>
        <a:xfrm>
          <a:off x="0" y="0"/>
          <a:ext cx="0" cy="0"/>
          <a:chOff x="0" y="0"/>
          <a:chExt cx="0" cy="0"/>
        </a:xfrm>
      </p:grpSpPr>
      <p:sp>
        <p:nvSpPr>
          <p:cNvPr id="900" name="Google Shape;900;p87"/>
          <p:cNvSpPr txBox="1">
            <a:spLocks noGrp="1"/>
          </p:cNvSpPr>
          <p:nvPr>
            <p:ph type="ftr" idx="11"/>
          </p:nvPr>
        </p:nvSpPr>
        <p:spPr>
          <a:xfrm>
            <a:off x="495299" y="6391291"/>
            <a:ext cx="6597900" cy="118200"/>
          </a:xfrm>
          <a:prstGeom prst="rect">
            <a:avLst/>
          </a:prstGeom>
          <a:noFill/>
          <a:ln>
            <a:noFill/>
          </a:ln>
        </p:spPr>
        <p:txBody>
          <a:bodyPr spcFirstLastPara="1" wrap="square" lIns="0" tIns="0" rIns="0" bIns="0" anchor="b" anchorCtr="0">
            <a:spAutoFit/>
          </a:bodyPr>
          <a:lstStyle>
            <a:lvl1pPr lvl="0" algn="l" rtl="0">
              <a:lnSpc>
                <a:spcPct val="96000"/>
              </a:lnSpc>
              <a:spcBef>
                <a:spcPts val="0"/>
              </a:spcBef>
              <a:spcAft>
                <a:spcPts val="0"/>
              </a:spcAft>
              <a:buClr>
                <a:srgbClr val="3253DC"/>
              </a:buClr>
              <a:buSzPts val="800"/>
              <a:buFont typeface="Arial"/>
              <a:buNone/>
              <a:defRPr sz="800">
                <a:solidFill>
                  <a:srgbClr val="A5A5A5"/>
                </a:solidFill>
                <a:latin typeface="Space Mono"/>
                <a:ea typeface="Space Mono"/>
                <a:cs typeface="Space Mono"/>
                <a:sym typeface="Space Mono"/>
              </a:defRPr>
            </a:lvl1pPr>
            <a:lvl2pPr lvl="1" algn="l" rtl="0">
              <a:lnSpc>
                <a:spcPct val="100000"/>
              </a:lnSpc>
              <a:spcBef>
                <a:spcPts val="225"/>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236729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Purple Title">
  <p:cSld name="Purple Title">
    <p:bg>
      <p:bgPr>
        <a:gradFill>
          <a:gsLst>
            <a:gs pos="0">
              <a:schemeClr val="accent3"/>
            </a:gs>
            <a:gs pos="71000">
              <a:srgbClr val="4C2275"/>
            </a:gs>
            <a:gs pos="100000">
              <a:srgbClr val="33164E"/>
            </a:gs>
          </a:gsLst>
          <a:lin ang="2700000" scaled="0"/>
        </a:gradFill>
        <a:effectLst/>
      </p:bgPr>
    </p:bg>
    <p:spTree>
      <p:nvGrpSpPr>
        <p:cNvPr id="1" name="Shape 74"/>
        <p:cNvGrpSpPr/>
        <p:nvPr/>
      </p:nvGrpSpPr>
      <p:grpSpPr>
        <a:xfrm>
          <a:off x="0" y="0"/>
          <a:ext cx="0" cy="0"/>
          <a:chOff x="0" y="0"/>
          <a:chExt cx="0" cy="0"/>
        </a:xfrm>
      </p:grpSpPr>
      <p:sp>
        <p:nvSpPr>
          <p:cNvPr id="75" name="Google Shape;75;p67"/>
          <p:cNvSpPr txBox="1">
            <a:spLocks noGrp="1"/>
          </p:cNvSpPr>
          <p:nvPr>
            <p:ph type="body" idx="1"/>
          </p:nvPr>
        </p:nvSpPr>
        <p:spPr>
          <a:xfrm>
            <a:off x="495299" y="4195085"/>
            <a:ext cx="7055035" cy="961930"/>
          </a:xfrm>
          <a:prstGeom prst="rect">
            <a:avLst/>
          </a:prstGeom>
          <a:noFill/>
          <a:ln>
            <a:noFill/>
          </a:ln>
        </p:spPr>
        <p:txBody>
          <a:bodyPr spcFirstLastPara="1" wrap="square" lIns="0" tIns="0" rIns="0" bIns="0" anchor="t" anchorCtr="0">
            <a:noAutofit/>
          </a:bodyPr>
          <a:lstStyle>
            <a:lvl1pPr marL="457200" lvl="0" indent="-361950" algn="l">
              <a:lnSpc>
                <a:spcPct val="107000"/>
              </a:lnSpc>
              <a:spcBef>
                <a:spcPts val="0"/>
              </a:spcBef>
              <a:spcAft>
                <a:spcPts val="0"/>
              </a:spcAft>
              <a:buSzPts val="2100"/>
              <a:buFont typeface="Helvetica Neue"/>
              <a:buChar char="​"/>
              <a:defRPr sz="2100" b="1">
                <a:solidFill>
                  <a:schemeClr val="lt1"/>
                </a:solidFill>
              </a:defRPr>
            </a:lvl1pPr>
            <a:lvl2pPr marL="914400" lvl="1" indent="-228600" algn="l">
              <a:lnSpc>
                <a:spcPct val="96000"/>
              </a:lnSpc>
              <a:spcBef>
                <a:spcPts val="600"/>
              </a:spcBef>
              <a:spcAft>
                <a:spcPts val="0"/>
              </a:spcAft>
              <a:buSzPts val="1800"/>
              <a:buFont typeface="Helvetica Neue"/>
              <a:buNone/>
              <a:defRPr sz="1800">
                <a:solidFill>
                  <a:srgbClr val="C19EE3"/>
                </a:solidFill>
              </a:defRPr>
            </a:lvl2pPr>
            <a:lvl3pPr marL="1371600" lvl="2" indent="-342900" algn="l">
              <a:lnSpc>
                <a:spcPct val="98000"/>
              </a:lnSpc>
              <a:spcBef>
                <a:spcPts val="0"/>
              </a:spcBef>
              <a:spcAft>
                <a:spcPts val="0"/>
              </a:spcAft>
              <a:buSzPts val="1800"/>
              <a:buFont typeface="Helvetica Neue"/>
              <a:buChar char="​"/>
              <a:defRPr sz="1800">
                <a:solidFill>
                  <a:schemeClr val="lt1"/>
                </a:solidFill>
              </a:defRPr>
            </a:lvl3pPr>
            <a:lvl4pPr marL="1828800" lvl="3" indent="-342900" algn="l">
              <a:lnSpc>
                <a:spcPct val="98000"/>
              </a:lnSpc>
              <a:spcBef>
                <a:spcPts val="0"/>
              </a:spcBef>
              <a:spcAft>
                <a:spcPts val="0"/>
              </a:spcAft>
              <a:buSzPts val="1800"/>
              <a:buFont typeface="Helvetica Neue"/>
              <a:buChar char="​"/>
              <a:defRPr sz="1800">
                <a:solidFill>
                  <a:schemeClr val="lt1"/>
                </a:solidFill>
              </a:defRPr>
            </a:lvl4pPr>
            <a:lvl5pPr marL="2286000" lvl="4" indent="-342900" algn="l">
              <a:lnSpc>
                <a:spcPct val="98000"/>
              </a:lnSpc>
              <a:spcBef>
                <a:spcPts val="0"/>
              </a:spcBef>
              <a:spcAft>
                <a:spcPts val="0"/>
              </a:spcAft>
              <a:buSzPts val="1800"/>
              <a:buChar char="​"/>
              <a:defRPr sz="1800">
                <a:solidFill>
                  <a:schemeClr val="lt1"/>
                </a:solidFill>
              </a:defRPr>
            </a:lvl5pPr>
            <a:lvl6pPr marL="2743200" lvl="5" indent="-342900" algn="l">
              <a:lnSpc>
                <a:spcPct val="98000"/>
              </a:lnSpc>
              <a:spcBef>
                <a:spcPts val="0"/>
              </a:spcBef>
              <a:spcAft>
                <a:spcPts val="0"/>
              </a:spcAft>
              <a:buClr>
                <a:schemeClr val="lt1"/>
              </a:buClr>
              <a:buSzPts val="1800"/>
              <a:buChar char="​"/>
              <a:defRPr sz="1800">
                <a:solidFill>
                  <a:schemeClr val="lt1"/>
                </a:solidFill>
              </a:defRPr>
            </a:lvl6pPr>
            <a:lvl7pPr marL="3200400" lvl="6" indent="-342900" algn="l">
              <a:lnSpc>
                <a:spcPct val="98000"/>
              </a:lnSpc>
              <a:spcBef>
                <a:spcPts val="0"/>
              </a:spcBef>
              <a:spcAft>
                <a:spcPts val="0"/>
              </a:spcAft>
              <a:buClr>
                <a:schemeClr val="lt1"/>
              </a:buClr>
              <a:buSzPts val="1800"/>
              <a:buChar char="​"/>
              <a:defRPr sz="1800">
                <a:solidFill>
                  <a:schemeClr val="lt1"/>
                </a:solidFill>
              </a:defRPr>
            </a:lvl7pPr>
            <a:lvl8pPr marL="3657600" lvl="7" indent="-342900" algn="l">
              <a:lnSpc>
                <a:spcPct val="98000"/>
              </a:lnSpc>
              <a:spcBef>
                <a:spcPts val="0"/>
              </a:spcBef>
              <a:spcAft>
                <a:spcPts val="0"/>
              </a:spcAft>
              <a:buClr>
                <a:schemeClr val="lt1"/>
              </a:buClr>
              <a:buSzPts val="1800"/>
              <a:buChar char="​"/>
              <a:defRPr sz="1800">
                <a:solidFill>
                  <a:schemeClr val="lt1"/>
                </a:solidFill>
              </a:defRPr>
            </a:lvl8pPr>
            <a:lvl9pPr marL="4114800" lvl="8" indent="-342900" algn="l">
              <a:lnSpc>
                <a:spcPct val="98000"/>
              </a:lnSpc>
              <a:spcBef>
                <a:spcPts val="0"/>
              </a:spcBef>
              <a:spcAft>
                <a:spcPts val="0"/>
              </a:spcAft>
              <a:buClr>
                <a:schemeClr val="lt1"/>
              </a:buClr>
              <a:buSzPts val="1800"/>
              <a:buChar char="​"/>
              <a:defRPr sz="1800">
                <a:solidFill>
                  <a:schemeClr val="lt1"/>
                </a:solidFill>
              </a:defRPr>
            </a:lvl9pPr>
          </a:lstStyle>
          <a:p>
            <a:endParaRPr/>
          </a:p>
        </p:txBody>
      </p:sp>
      <p:sp>
        <p:nvSpPr>
          <p:cNvPr id="76" name="Google Shape;76;p67"/>
          <p:cNvSpPr txBox="1">
            <a:spLocks noGrp="1"/>
          </p:cNvSpPr>
          <p:nvPr>
            <p:ph type="body" idx="2"/>
          </p:nvPr>
        </p:nvSpPr>
        <p:spPr>
          <a:xfrm>
            <a:off x="3352275" y="6227544"/>
            <a:ext cx="1904056" cy="226772"/>
          </a:xfrm>
          <a:prstGeom prst="rect">
            <a:avLst/>
          </a:prstGeom>
          <a:noFill/>
          <a:ln>
            <a:noFill/>
          </a:ln>
        </p:spPr>
        <p:txBody>
          <a:bodyPr spcFirstLastPara="1" wrap="square" lIns="0" tIns="0" rIns="0" bIns="0" anchor="t" anchorCtr="0">
            <a:noAutofit/>
          </a:bodyPr>
          <a:lstStyle>
            <a:lvl1pPr marL="457200" lvl="0" indent="-228600" algn="l">
              <a:lnSpc>
                <a:spcPct val="87000"/>
              </a:lnSpc>
              <a:spcBef>
                <a:spcPts val="0"/>
              </a:spcBef>
              <a:spcAft>
                <a:spcPts val="0"/>
              </a:spcAft>
              <a:buSzPts val="1600"/>
              <a:buNone/>
              <a:defRPr sz="1600" b="0">
                <a:solidFill>
                  <a:schemeClr val="lt1"/>
                </a:solidFill>
                <a:latin typeface="Space Mono"/>
                <a:ea typeface="Space Mono"/>
                <a:cs typeface="Space Mono"/>
                <a:sym typeface="Space Mono"/>
              </a:defRPr>
            </a:lvl1pPr>
            <a:lvl2pPr marL="914400" lvl="1" indent="-228600" algn="r">
              <a:lnSpc>
                <a:spcPct val="90000"/>
              </a:lnSpc>
              <a:spcBef>
                <a:spcPts val="0"/>
              </a:spcBef>
              <a:spcAft>
                <a:spcPts val="0"/>
              </a:spcAft>
              <a:buSzPts val="1600"/>
              <a:buNone/>
              <a:defRPr sz="1600">
                <a:solidFill>
                  <a:schemeClr val="lt1"/>
                </a:solidFill>
              </a:defRPr>
            </a:lvl2pPr>
            <a:lvl3pPr marL="1371600" lvl="2" indent="-228600" algn="r">
              <a:lnSpc>
                <a:spcPct val="90000"/>
              </a:lnSpc>
              <a:spcBef>
                <a:spcPts val="0"/>
              </a:spcBef>
              <a:spcAft>
                <a:spcPts val="0"/>
              </a:spcAft>
              <a:buSzPts val="1600"/>
              <a:buNone/>
              <a:defRPr sz="1600">
                <a:solidFill>
                  <a:schemeClr val="lt1"/>
                </a:solidFill>
              </a:defRPr>
            </a:lvl3pPr>
            <a:lvl4pPr marL="1828800" lvl="3" indent="-228600" algn="r">
              <a:lnSpc>
                <a:spcPct val="90000"/>
              </a:lnSpc>
              <a:spcBef>
                <a:spcPts val="0"/>
              </a:spcBef>
              <a:spcAft>
                <a:spcPts val="0"/>
              </a:spcAft>
              <a:buSzPts val="1600"/>
              <a:buNone/>
              <a:defRPr sz="1600">
                <a:solidFill>
                  <a:schemeClr val="lt1"/>
                </a:solidFill>
              </a:defRPr>
            </a:lvl4pPr>
            <a:lvl5pPr marL="2286000" lvl="4" indent="-228600" algn="r">
              <a:lnSpc>
                <a:spcPct val="90000"/>
              </a:lnSpc>
              <a:spcBef>
                <a:spcPts val="0"/>
              </a:spcBef>
              <a:spcAft>
                <a:spcPts val="0"/>
              </a:spcAft>
              <a:buSzPts val="1600"/>
              <a:buNone/>
              <a:defRPr sz="1600">
                <a:solidFill>
                  <a:schemeClr val="lt1"/>
                </a:solidFill>
              </a:defRPr>
            </a:lvl5pPr>
            <a:lvl6pPr marL="2743200" lvl="5" indent="-342900" algn="l">
              <a:lnSpc>
                <a:spcPct val="96000"/>
              </a:lnSpc>
              <a:spcBef>
                <a:spcPts val="0"/>
              </a:spcBef>
              <a:spcAft>
                <a:spcPts val="0"/>
              </a:spcAft>
              <a:buClr>
                <a:schemeClr val="dk1"/>
              </a:buClr>
              <a:buSzPts val="1800"/>
              <a:buChar char="​"/>
              <a:defRPr/>
            </a:lvl6pPr>
            <a:lvl7pPr marL="3200400" lvl="6" indent="-342900" algn="l">
              <a:lnSpc>
                <a:spcPct val="107000"/>
              </a:lnSpc>
              <a:spcBef>
                <a:spcPts val="1200"/>
              </a:spcBef>
              <a:spcAft>
                <a:spcPts val="0"/>
              </a:spcAft>
              <a:buClr>
                <a:schemeClr val="dk1"/>
              </a:buClr>
              <a:buSzPts val="1800"/>
              <a:buChar char="​"/>
              <a:defRPr/>
            </a:lvl7pPr>
            <a:lvl8pPr marL="3657600" lvl="7" indent="-342900" algn="l">
              <a:lnSpc>
                <a:spcPct val="87000"/>
              </a:lnSpc>
              <a:spcBef>
                <a:spcPts val="1800"/>
              </a:spcBef>
              <a:spcAft>
                <a:spcPts val="0"/>
              </a:spcAft>
              <a:buClr>
                <a:schemeClr val="dk1"/>
              </a:buClr>
              <a:buSzPts val="1800"/>
              <a:buChar char="​"/>
              <a:defRPr/>
            </a:lvl8pPr>
            <a:lvl9pPr marL="4114800" lvl="8" indent="-342900" algn="l">
              <a:lnSpc>
                <a:spcPct val="87000"/>
              </a:lnSpc>
              <a:spcBef>
                <a:spcPts val="1800"/>
              </a:spcBef>
              <a:spcAft>
                <a:spcPts val="0"/>
              </a:spcAft>
              <a:buClr>
                <a:schemeClr val="dk1"/>
              </a:buClr>
              <a:buSzPts val="1800"/>
              <a:buChar char="​"/>
              <a:defRPr/>
            </a:lvl9pPr>
          </a:lstStyle>
          <a:p>
            <a:endParaRPr/>
          </a:p>
        </p:txBody>
      </p:sp>
      <p:sp>
        <p:nvSpPr>
          <p:cNvPr id="77" name="Google Shape;77;p67"/>
          <p:cNvSpPr txBox="1">
            <a:spLocks noGrp="1"/>
          </p:cNvSpPr>
          <p:nvPr>
            <p:ph type="body" idx="3"/>
          </p:nvPr>
        </p:nvSpPr>
        <p:spPr>
          <a:xfrm>
            <a:off x="491019" y="6227544"/>
            <a:ext cx="1882210" cy="228600"/>
          </a:xfrm>
          <a:prstGeom prst="rect">
            <a:avLst/>
          </a:prstGeom>
          <a:noFill/>
          <a:ln>
            <a:noFill/>
          </a:ln>
        </p:spPr>
        <p:txBody>
          <a:bodyPr spcFirstLastPara="1" wrap="square" lIns="0" tIns="0" rIns="0" bIns="0" anchor="t" anchorCtr="0">
            <a:noAutofit/>
          </a:bodyPr>
          <a:lstStyle>
            <a:lvl1pPr marL="457200" lvl="0" indent="-228600" algn="l">
              <a:lnSpc>
                <a:spcPct val="87000"/>
              </a:lnSpc>
              <a:spcBef>
                <a:spcPts val="0"/>
              </a:spcBef>
              <a:spcAft>
                <a:spcPts val="0"/>
              </a:spcAft>
              <a:buSzPts val="1600"/>
              <a:buNone/>
              <a:defRPr sz="1600">
                <a:solidFill>
                  <a:schemeClr val="lt1"/>
                </a:solidFill>
                <a:latin typeface="Space Mono"/>
                <a:ea typeface="Space Mono"/>
                <a:cs typeface="Space Mono"/>
                <a:sym typeface="Space Mono"/>
              </a:defRPr>
            </a:lvl1pPr>
            <a:lvl2pPr marL="914400" lvl="1" indent="-228600" algn="l">
              <a:lnSpc>
                <a:spcPct val="98000"/>
              </a:lnSpc>
              <a:spcBef>
                <a:spcPts val="0"/>
              </a:spcBef>
              <a:spcAft>
                <a:spcPts val="0"/>
              </a:spcAft>
              <a:buSzPts val="1600"/>
              <a:buNone/>
              <a:defRPr sz="1600">
                <a:solidFill>
                  <a:schemeClr val="lt1"/>
                </a:solidFill>
              </a:defRPr>
            </a:lvl2pPr>
            <a:lvl3pPr marL="1371600" lvl="2" indent="-228600" algn="l">
              <a:lnSpc>
                <a:spcPct val="98000"/>
              </a:lnSpc>
              <a:spcBef>
                <a:spcPts val="0"/>
              </a:spcBef>
              <a:spcAft>
                <a:spcPts val="0"/>
              </a:spcAft>
              <a:buSzPts val="1600"/>
              <a:buNone/>
              <a:defRPr sz="1600">
                <a:solidFill>
                  <a:schemeClr val="lt1"/>
                </a:solidFill>
              </a:defRPr>
            </a:lvl3pPr>
            <a:lvl4pPr marL="1828800" lvl="3" indent="-228600" algn="l">
              <a:lnSpc>
                <a:spcPct val="98000"/>
              </a:lnSpc>
              <a:spcBef>
                <a:spcPts val="0"/>
              </a:spcBef>
              <a:spcAft>
                <a:spcPts val="0"/>
              </a:spcAft>
              <a:buSzPts val="1600"/>
              <a:buNone/>
              <a:defRPr sz="1600">
                <a:solidFill>
                  <a:schemeClr val="lt1"/>
                </a:solidFill>
              </a:defRPr>
            </a:lvl4pPr>
            <a:lvl5pPr marL="2286000" lvl="4" indent="-228600" algn="l">
              <a:lnSpc>
                <a:spcPct val="98000"/>
              </a:lnSpc>
              <a:spcBef>
                <a:spcPts val="0"/>
              </a:spcBef>
              <a:spcAft>
                <a:spcPts val="0"/>
              </a:spcAft>
              <a:buSzPts val="1600"/>
              <a:buNone/>
              <a:defRPr sz="1600">
                <a:solidFill>
                  <a:schemeClr val="lt1"/>
                </a:solidFill>
              </a:defRPr>
            </a:lvl5pPr>
            <a:lvl6pPr marL="2743200" lvl="5" indent="-342900" algn="l">
              <a:lnSpc>
                <a:spcPct val="96000"/>
              </a:lnSpc>
              <a:spcBef>
                <a:spcPts val="0"/>
              </a:spcBef>
              <a:spcAft>
                <a:spcPts val="0"/>
              </a:spcAft>
              <a:buClr>
                <a:schemeClr val="dk1"/>
              </a:buClr>
              <a:buSzPts val="1800"/>
              <a:buChar char="​"/>
              <a:defRPr/>
            </a:lvl6pPr>
            <a:lvl7pPr marL="3200400" lvl="6" indent="-342900" algn="l">
              <a:lnSpc>
                <a:spcPct val="107000"/>
              </a:lnSpc>
              <a:spcBef>
                <a:spcPts val="1200"/>
              </a:spcBef>
              <a:spcAft>
                <a:spcPts val="0"/>
              </a:spcAft>
              <a:buClr>
                <a:schemeClr val="dk1"/>
              </a:buClr>
              <a:buSzPts val="1800"/>
              <a:buChar char="​"/>
              <a:defRPr/>
            </a:lvl7pPr>
            <a:lvl8pPr marL="3657600" lvl="7" indent="-342900" algn="l">
              <a:lnSpc>
                <a:spcPct val="87000"/>
              </a:lnSpc>
              <a:spcBef>
                <a:spcPts val="1800"/>
              </a:spcBef>
              <a:spcAft>
                <a:spcPts val="0"/>
              </a:spcAft>
              <a:buClr>
                <a:schemeClr val="dk1"/>
              </a:buClr>
              <a:buSzPts val="1800"/>
              <a:buChar char="​"/>
              <a:defRPr/>
            </a:lvl8pPr>
            <a:lvl9pPr marL="4114800" lvl="8" indent="-342900" algn="l">
              <a:lnSpc>
                <a:spcPct val="87000"/>
              </a:lnSpc>
              <a:spcBef>
                <a:spcPts val="1800"/>
              </a:spcBef>
              <a:spcAft>
                <a:spcPts val="0"/>
              </a:spcAft>
              <a:buClr>
                <a:schemeClr val="dk1"/>
              </a:buClr>
              <a:buSzPts val="1800"/>
              <a:buChar char="​"/>
              <a:defRPr/>
            </a:lvl9pPr>
          </a:lstStyle>
          <a:p>
            <a:endParaRPr/>
          </a:p>
        </p:txBody>
      </p:sp>
      <p:sp>
        <p:nvSpPr>
          <p:cNvPr id="78" name="Google Shape;78;p67"/>
          <p:cNvSpPr txBox="1">
            <a:spLocks noGrp="1"/>
          </p:cNvSpPr>
          <p:nvPr>
            <p:ph type="title"/>
          </p:nvPr>
        </p:nvSpPr>
        <p:spPr>
          <a:xfrm>
            <a:off x="431637" y="2256890"/>
            <a:ext cx="7999981" cy="1820755"/>
          </a:xfrm>
          <a:prstGeom prst="rect">
            <a:avLst/>
          </a:prstGeom>
          <a:noFill/>
          <a:ln>
            <a:noFill/>
          </a:ln>
        </p:spPr>
        <p:txBody>
          <a:bodyPr spcFirstLastPara="1" wrap="square" lIns="0" tIns="0" rIns="0" bIns="0" anchor="b" anchorCtr="0">
            <a:spAutoFit/>
          </a:bodyPr>
          <a:lstStyle>
            <a:lvl1pPr lvl="0" algn="l">
              <a:lnSpc>
                <a:spcPct val="87000"/>
              </a:lnSpc>
              <a:spcBef>
                <a:spcPts val="0"/>
              </a:spcBef>
              <a:spcAft>
                <a:spcPts val="0"/>
              </a:spcAft>
              <a:buClr>
                <a:schemeClr val="lt1"/>
              </a:buClr>
              <a:buSzPts val="6800"/>
              <a:buFont typeface="Inter"/>
              <a:buNone/>
              <a:defRPr sz="6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9" name="Google Shape;79;p67"/>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495300" y="261600"/>
            <a:ext cx="1992497" cy="73377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matchingName="Purple Product Slide">
  <p:cSld name="Purple Product Slide">
    <p:bg>
      <p:bgPr>
        <a:gradFill>
          <a:gsLst>
            <a:gs pos="0">
              <a:schemeClr val="accent3"/>
            </a:gs>
            <a:gs pos="71000">
              <a:srgbClr val="4C2275"/>
            </a:gs>
            <a:gs pos="100000">
              <a:srgbClr val="33164E"/>
            </a:gs>
          </a:gsLst>
          <a:lin ang="2700006" scaled="0"/>
        </a:gradFill>
        <a:effectLst/>
      </p:bgPr>
    </p:bg>
    <p:spTree>
      <p:nvGrpSpPr>
        <p:cNvPr id="1" name="Shape 901"/>
        <p:cNvGrpSpPr/>
        <p:nvPr/>
      </p:nvGrpSpPr>
      <p:grpSpPr>
        <a:xfrm>
          <a:off x="0" y="0"/>
          <a:ext cx="0" cy="0"/>
          <a:chOff x="0" y="0"/>
          <a:chExt cx="0" cy="0"/>
        </a:xfrm>
      </p:grpSpPr>
      <p:sp>
        <p:nvSpPr>
          <p:cNvPr id="902" name="Google Shape;902;p88"/>
          <p:cNvSpPr txBox="1">
            <a:spLocks noGrp="1"/>
          </p:cNvSpPr>
          <p:nvPr>
            <p:ph type="body" idx="1"/>
          </p:nvPr>
        </p:nvSpPr>
        <p:spPr>
          <a:xfrm>
            <a:off x="495299" y="2048254"/>
            <a:ext cx="5435400" cy="4320000"/>
          </a:xfrm>
          <a:prstGeom prst="rect">
            <a:avLst/>
          </a:prstGeom>
          <a:noFill/>
          <a:ln>
            <a:noFill/>
          </a:ln>
        </p:spPr>
        <p:txBody>
          <a:bodyPr spcFirstLastPara="1" wrap="square" lIns="0" tIns="0" rIns="0" bIns="0" anchor="t" anchorCtr="0">
            <a:noAutofit/>
          </a:bodyPr>
          <a:lstStyle>
            <a:lvl1pPr marL="457200" lvl="0" indent="-355600" algn="l" rtl="0">
              <a:lnSpc>
                <a:spcPct val="107000"/>
              </a:lnSpc>
              <a:spcBef>
                <a:spcPts val="0"/>
              </a:spcBef>
              <a:spcAft>
                <a:spcPts val="0"/>
              </a:spcAft>
              <a:buClr>
                <a:schemeClr val="lt1"/>
              </a:buClr>
              <a:buSzPts val="2000"/>
              <a:buFont typeface="Inter Light"/>
              <a:buChar char="​"/>
              <a:defRPr sz="2000">
                <a:solidFill>
                  <a:schemeClr val="lt1"/>
                </a:solidFill>
              </a:defRPr>
            </a:lvl1pPr>
            <a:lvl2pPr marL="914400" lvl="1" indent="-342900" algn="l" rtl="0">
              <a:lnSpc>
                <a:spcPct val="107000"/>
              </a:lnSpc>
              <a:spcBef>
                <a:spcPts val="600"/>
              </a:spcBef>
              <a:spcAft>
                <a:spcPts val="0"/>
              </a:spcAft>
              <a:buClr>
                <a:schemeClr val="lt1"/>
              </a:buClr>
              <a:buSzPts val="1800"/>
              <a:buFont typeface="Arial"/>
              <a:buChar char="•"/>
              <a:defRPr sz="1800">
                <a:solidFill>
                  <a:schemeClr val="lt1"/>
                </a:solidFill>
              </a:defRPr>
            </a:lvl2pPr>
            <a:lvl3pPr marL="1371600" lvl="2" indent="-342900" algn="l" rtl="0">
              <a:lnSpc>
                <a:spcPct val="107000"/>
              </a:lnSpc>
              <a:spcBef>
                <a:spcPts val="1800"/>
              </a:spcBef>
              <a:spcAft>
                <a:spcPts val="0"/>
              </a:spcAft>
              <a:buClr>
                <a:schemeClr val="lt1"/>
              </a:buClr>
              <a:buSzPts val="1800"/>
              <a:buFont typeface="Arial"/>
              <a:buChar char="•"/>
              <a:defRPr sz="1800">
                <a:solidFill>
                  <a:schemeClr val="lt1"/>
                </a:solidFill>
              </a:defRPr>
            </a:lvl3pPr>
            <a:lvl4pPr marL="1828800" lvl="3" indent="-342900" algn="l" rtl="0">
              <a:lnSpc>
                <a:spcPct val="107000"/>
              </a:lnSpc>
              <a:spcBef>
                <a:spcPts val="1800"/>
              </a:spcBef>
              <a:spcAft>
                <a:spcPts val="0"/>
              </a:spcAft>
              <a:buClr>
                <a:schemeClr val="lt1"/>
              </a:buClr>
              <a:buSzPts val="1800"/>
              <a:buFont typeface="Arial"/>
              <a:buChar char="•"/>
              <a:defRPr sz="1800">
                <a:solidFill>
                  <a:schemeClr val="lt1"/>
                </a:solidFill>
              </a:defRPr>
            </a:lvl4pPr>
            <a:lvl5pPr marL="2286000" lvl="4" indent="-342900" algn="l" rtl="0">
              <a:lnSpc>
                <a:spcPct val="107000"/>
              </a:lnSpc>
              <a:spcBef>
                <a:spcPts val="1800"/>
              </a:spcBef>
              <a:spcAft>
                <a:spcPts val="0"/>
              </a:spcAft>
              <a:buClr>
                <a:schemeClr val="lt1"/>
              </a:buClr>
              <a:buSzPts val="1800"/>
              <a:buFont typeface="Arial"/>
              <a:buChar char="•"/>
              <a:defRPr sz="1800">
                <a:solidFill>
                  <a:schemeClr val="lt1"/>
                </a:solidFill>
              </a:defRPr>
            </a:lvl5pPr>
            <a:lvl6pPr marL="2743200" lvl="5" indent="-342900" algn="l" rtl="0">
              <a:lnSpc>
                <a:spcPct val="96000"/>
              </a:lnSpc>
              <a:spcBef>
                <a:spcPts val="1800"/>
              </a:spcBef>
              <a:spcAft>
                <a:spcPts val="0"/>
              </a:spcAft>
              <a:buClr>
                <a:schemeClr val="dk1"/>
              </a:buClr>
              <a:buSzPts val="1800"/>
              <a:buChar char="​"/>
              <a:defRPr/>
            </a:lvl6pPr>
            <a:lvl7pPr marL="3200400" lvl="6" indent="-342900" algn="l" rtl="0">
              <a:lnSpc>
                <a:spcPct val="107000"/>
              </a:lnSpc>
              <a:spcBef>
                <a:spcPts val="1200"/>
              </a:spcBef>
              <a:spcAft>
                <a:spcPts val="0"/>
              </a:spcAft>
              <a:buClr>
                <a:schemeClr val="dk1"/>
              </a:buClr>
              <a:buSzPts val="1800"/>
              <a:buChar char="​"/>
              <a:defRPr/>
            </a:lvl7pPr>
            <a:lvl8pPr marL="3657600" lvl="7" indent="-342900" algn="l" rtl="0">
              <a:lnSpc>
                <a:spcPct val="87000"/>
              </a:lnSpc>
              <a:spcBef>
                <a:spcPts val="1800"/>
              </a:spcBef>
              <a:spcAft>
                <a:spcPts val="0"/>
              </a:spcAft>
              <a:buClr>
                <a:schemeClr val="dk1"/>
              </a:buClr>
              <a:buSzPts val="1800"/>
              <a:buChar char="​"/>
              <a:defRPr/>
            </a:lvl8pPr>
            <a:lvl9pPr marL="4114800" lvl="8" indent="-228600" algn="l" rtl="0">
              <a:lnSpc>
                <a:spcPct val="87000"/>
              </a:lnSpc>
              <a:spcBef>
                <a:spcPts val="1800"/>
              </a:spcBef>
              <a:spcAft>
                <a:spcPts val="0"/>
              </a:spcAft>
              <a:buClr>
                <a:schemeClr val="dk1"/>
              </a:buClr>
              <a:buSzPts val="1800"/>
              <a:buNone/>
              <a:defRPr/>
            </a:lvl9pPr>
          </a:lstStyle>
          <a:p>
            <a:endParaRPr/>
          </a:p>
        </p:txBody>
      </p:sp>
      <p:cxnSp>
        <p:nvCxnSpPr>
          <p:cNvPr id="903" name="Google Shape;903;p88"/>
          <p:cNvCxnSpPr/>
          <p:nvPr/>
        </p:nvCxnSpPr>
        <p:spPr>
          <a:xfrm>
            <a:off x="501650" y="1707921"/>
            <a:ext cx="5460000" cy="0"/>
          </a:xfrm>
          <a:prstGeom prst="straightConnector1">
            <a:avLst/>
          </a:prstGeom>
          <a:noFill/>
          <a:ln w="38100" cap="rnd" cmpd="sng">
            <a:solidFill>
              <a:schemeClr val="lt1"/>
            </a:solidFill>
            <a:prstDash val="solid"/>
            <a:round/>
            <a:headEnd type="none" w="lg" len="lg"/>
            <a:tailEnd type="none" w="sm" len="sm"/>
          </a:ln>
        </p:spPr>
      </p:cxnSp>
      <p:sp>
        <p:nvSpPr>
          <p:cNvPr id="904" name="Google Shape;904;p88"/>
          <p:cNvSpPr txBox="1">
            <a:spLocks noGrp="1"/>
          </p:cNvSpPr>
          <p:nvPr>
            <p:ph type="title"/>
          </p:nvPr>
        </p:nvSpPr>
        <p:spPr>
          <a:xfrm>
            <a:off x="495299" y="417873"/>
            <a:ext cx="5482200" cy="1137600"/>
          </a:xfrm>
          <a:prstGeom prst="rect">
            <a:avLst/>
          </a:prstGeom>
          <a:noFill/>
          <a:ln>
            <a:noFill/>
          </a:ln>
        </p:spPr>
        <p:txBody>
          <a:bodyPr spcFirstLastPara="1" wrap="square" lIns="0" tIns="0" rIns="0" bIns="0" anchor="b" anchorCtr="0">
            <a:spAutoFit/>
          </a:bodyPr>
          <a:lstStyle>
            <a:lvl1pPr lvl="0" algn="l" rtl="0">
              <a:lnSpc>
                <a:spcPct val="84000"/>
              </a:lnSpc>
              <a:spcBef>
                <a:spcPts val="0"/>
              </a:spcBef>
              <a:spcAft>
                <a:spcPts val="0"/>
              </a:spcAft>
              <a:buClr>
                <a:schemeClr val="lt1"/>
              </a:buClr>
              <a:buSzPts val="4400"/>
              <a:buFont typeface="Inter ExtraBold"/>
              <a:buNone/>
              <a:defRPr sz="44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05" name="Google Shape;905;p88"/>
          <p:cNvSpPr txBox="1">
            <a:spLocks noGrp="1"/>
          </p:cNvSpPr>
          <p:nvPr>
            <p:ph type="ftr" idx="11"/>
          </p:nvPr>
        </p:nvSpPr>
        <p:spPr>
          <a:xfrm>
            <a:off x="495299" y="6391291"/>
            <a:ext cx="6597900" cy="118200"/>
          </a:xfrm>
          <a:prstGeom prst="rect">
            <a:avLst/>
          </a:prstGeom>
          <a:noFill/>
          <a:ln>
            <a:noFill/>
          </a:ln>
        </p:spPr>
        <p:txBody>
          <a:bodyPr spcFirstLastPara="1" wrap="square" lIns="0" tIns="0" rIns="0" bIns="0" anchor="b" anchorCtr="0">
            <a:spAutoFit/>
          </a:bodyPr>
          <a:lstStyle>
            <a:lvl1pPr lvl="0" algn="l" rtl="0">
              <a:lnSpc>
                <a:spcPct val="96000"/>
              </a:lnSpc>
              <a:spcBef>
                <a:spcPts val="0"/>
              </a:spcBef>
              <a:spcAft>
                <a:spcPts val="0"/>
              </a:spcAft>
              <a:buClr>
                <a:srgbClr val="3253DC"/>
              </a:buClr>
              <a:buSzPts val="800"/>
              <a:buFont typeface="Arial"/>
              <a:buNone/>
              <a:defRPr sz="800">
                <a:solidFill>
                  <a:srgbClr val="C19EE3"/>
                </a:solidFill>
                <a:latin typeface="Space Mono"/>
                <a:ea typeface="Space Mono"/>
                <a:cs typeface="Space Mono"/>
                <a:sym typeface="Space Mono"/>
              </a:defRPr>
            </a:lvl1pPr>
            <a:lvl2pPr lvl="1" algn="l" rtl="0">
              <a:lnSpc>
                <a:spcPct val="100000"/>
              </a:lnSpc>
              <a:spcBef>
                <a:spcPts val="225"/>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06" name="Google Shape;906;p88"/>
          <p:cNvSpPr/>
          <p:nvPr/>
        </p:nvSpPr>
        <p:spPr>
          <a:xfrm>
            <a:off x="11361220" y="6446710"/>
            <a:ext cx="323073" cy="290911"/>
          </a:xfrm>
          <a:custGeom>
            <a:avLst/>
            <a:gdLst/>
            <a:ahLst/>
            <a:cxnLst/>
            <a:rect l="l" t="t" r="r" b="b"/>
            <a:pathLst>
              <a:path w="441055" h="397148" extrusionOk="0">
                <a:moveTo>
                  <a:pt x="236007" y="397148"/>
                </a:moveTo>
                <a:lnTo>
                  <a:pt x="138508" y="397148"/>
                </a:lnTo>
                <a:cubicBezTo>
                  <a:pt x="118379" y="397148"/>
                  <a:pt x="99626" y="386322"/>
                  <a:pt x="89562" y="368912"/>
                </a:cubicBezTo>
                <a:lnTo>
                  <a:pt x="7531" y="226842"/>
                </a:lnTo>
                <a:cubicBezTo>
                  <a:pt x="-2509" y="209408"/>
                  <a:pt x="-2509" y="187756"/>
                  <a:pt x="7524" y="170346"/>
                </a:cubicBezTo>
                <a:lnTo>
                  <a:pt x="89569" y="28260"/>
                </a:lnTo>
                <a:cubicBezTo>
                  <a:pt x="99618" y="10826"/>
                  <a:pt x="118379" y="0"/>
                  <a:pt x="138508" y="0"/>
                </a:cubicBezTo>
                <a:lnTo>
                  <a:pt x="302544" y="0"/>
                </a:lnTo>
                <a:cubicBezTo>
                  <a:pt x="322673" y="0"/>
                  <a:pt x="341427" y="10826"/>
                  <a:pt x="351491" y="28260"/>
                </a:cubicBezTo>
                <a:lnTo>
                  <a:pt x="433513" y="170330"/>
                </a:lnTo>
                <a:cubicBezTo>
                  <a:pt x="443569" y="187748"/>
                  <a:pt x="443569" y="209408"/>
                  <a:pt x="433513" y="226842"/>
                </a:cubicBezTo>
                <a:lnTo>
                  <a:pt x="412300" y="260664"/>
                </a:lnTo>
                <a:cubicBezTo>
                  <a:pt x="402425" y="277776"/>
                  <a:pt x="383663" y="288594"/>
                  <a:pt x="363527" y="288594"/>
                </a:cubicBezTo>
                <a:lnTo>
                  <a:pt x="265902" y="288594"/>
                </a:lnTo>
                <a:lnTo>
                  <a:pt x="319271" y="198519"/>
                </a:lnTo>
                <a:lnTo>
                  <a:pt x="269901" y="113040"/>
                </a:lnTo>
                <a:lnTo>
                  <a:pt x="171136" y="113040"/>
                </a:lnTo>
                <a:lnTo>
                  <a:pt x="121742" y="198582"/>
                </a:lnTo>
                <a:lnTo>
                  <a:pt x="236007" y="397148"/>
                </a:lnTo>
                <a:lnTo>
                  <a:pt x="236007" y="39714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7" name="Google Shape;907;p88"/>
          <p:cNvSpPr txBox="1"/>
          <p:nvPr/>
        </p:nvSpPr>
        <p:spPr>
          <a:xfrm>
            <a:off x="11020094" y="6509226"/>
            <a:ext cx="187500" cy="123000"/>
          </a:xfrm>
          <a:prstGeom prst="rect">
            <a:avLst/>
          </a:prstGeom>
          <a:noFill/>
          <a:ln>
            <a:noFill/>
          </a:ln>
        </p:spPr>
        <p:txBody>
          <a:bodyPr spcFirstLastPara="1" wrap="square" lIns="0" tIns="0" rIns="0" bIns="0" anchor="b" anchorCtr="0">
            <a:spAutoFit/>
          </a:bodyPr>
          <a:lstStyle/>
          <a:p>
            <a:pPr marL="0" marR="0" lvl="0" indent="0" algn="r" rtl="0">
              <a:lnSpc>
                <a:spcPct val="125000"/>
              </a:lnSpc>
              <a:spcBef>
                <a:spcPts val="0"/>
              </a:spcBef>
              <a:spcAft>
                <a:spcPts val="0"/>
              </a:spcAft>
              <a:buNone/>
            </a:pPr>
            <a:fld id="{00000000-1234-1234-1234-123412341234}" type="slidenum">
              <a:rPr lang="en-US" sz="800" b="0" i="0" u="none" strike="noStrike" cap="none">
                <a:solidFill>
                  <a:srgbClr val="C19EE3"/>
                </a:solidFill>
                <a:latin typeface="Space Mono"/>
                <a:ea typeface="Space Mono"/>
                <a:cs typeface="Space Mono"/>
                <a:sym typeface="Space Mono"/>
              </a:rPr>
              <a:t>‹#›</a:t>
            </a:fld>
            <a:endParaRPr sz="800" b="0" i="0" u="none" strike="noStrike" cap="none">
              <a:solidFill>
                <a:srgbClr val="C19EE3"/>
              </a:solidFill>
              <a:latin typeface="Space Mono"/>
              <a:ea typeface="Space Mono"/>
              <a:cs typeface="Space Mono"/>
              <a:sym typeface="Space Mono"/>
            </a:endParaRPr>
          </a:p>
        </p:txBody>
      </p:sp>
      <p:sp>
        <p:nvSpPr>
          <p:cNvPr id="908" name="Google Shape;908;p88"/>
          <p:cNvSpPr txBox="1"/>
          <p:nvPr/>
        </p:nvSpPr>
        <p:spPr>
          <a:xfrm>
            <a:off x="495299" y="6505117"/>
            <a:ext cx="3773400" cy="236400"/>
          </a:xfrm>
          <a:prstGeom prst="rect">
            <a:avLst/>
          </a:prstGeom>
          <a:noFill/>
          <a:ln>
            <a:noFill/>
          </a:ln>
        </p:spPr>
        <p:txBody>
          <a:bodyPr spcFirstLastPara="1" wrap="square" lIns="0" tIns="0" rIns="0" bIns="0" anchor="b" anchorCtr="0">
            <a:spAutoFit/>
          </a:bodyPr>
          <a:lstStyle/>
          <a:p>
            <a:pPr marL="0" marR="0" lvl="0" indent="0" algn="l" rtl="0">
              <a:lnSpc>
                <a:spcPct val="96000"/>
              </a:lnSpc>
              <a:spcBef>
                <a:spcPts val="0"/>
              </a:spcBef>
              <a:spcAft>
                <a:spcPts val="0"/>
              </a:spcAft>
              <a:buClr>
                <a:srgbClr val="3253DC"/>
              </a:buClr>
              <a:buSzPts val="1600"/>
              <a:buFont typeface="Arial"/>
              <a:buNone/>
            </a:pPr>
            <a:r>
              <a:rPr lang="en-US" sz="1600" b="0" i="0" u="none" strike="noStrike" cap="none" baseline="-25000">
                <a:solidFill>
                  <a:srgbClr val="C19EE3"/>
                </a:solidFill>
                <a:latin typeface="Space Mono"/>
                <a:ea typeface="Space Mono"/>
                <a:cs typeface="Space Mono"/>
                <a:sym typeface="Space Mono"/>
              </a:rPr>
              <a:t>©</a:t>
            </a:r>
            <a:r>
              <a:rPr lang="en-US" sz="600" b="0" i="0" u="none" strike="noStrike" cap="none" baseline="-25000">
                <a:solidFill>
                  <a:srgbClr val="C19EE3"/>
                </a:solidFill>
                <a:latin typeface="Space Mono"/>
                <a:ea typeface="Space Mono"/>
                <a:cs typeface="Space Mono"/>
                <a:sym typeface="Space Mono"/>
              </a:rPr>
              <a:t> </a:t>
            </a:r>
            <a:r>
              <a:rPr lang="en-US" sz="800" b="0" i="0" u="none" strike="noStrike" cap="none">
                <a:solidFill>
                  <a:srgbClr val="C19EE3"/>
                </a:solidFill>
                <a:latin typeface="Space Mono"/>
                <a:ea typeface="Space Mono"/>
                <a:cs typeface="Space Mono"/>
                <a:sym typeface="Space Mono"/>
              </a:rPr>
              <a:t>2021  Pure Storage, Inc.</a:t>
            </a:r>
            <a:endParaRPr sz="800" b="0" i="0" u="none" strike="noStrike" cap="none">
              <a:solidFill>
                <a:srgbClr val="C19EE3"/>
              </a:solidFill>
              <a:latin typeface="Space Mono"/>
              <a:ea typeface="Space Mono"/>
              <a:cs typeface="Space Mono"/>
              <a:sym typeface="Space Mono"/>
            </a:endParaRPr>
          </a:p>
        </p:txBody>
      </p:sp>
    </p:spTree>
    <p:extLst>
      <p:ext uri="{BB962C8B-B14F-4D97-AF65-F5344CB8AC3E}">
        <p14:creationId xmlns:p14="http://schemas.microsoft.com/office/powerpoint/2010/main" val="1676208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matchingName="Code Slide">
  <p:cSld name="Code Slide">
    <p:bg>
      <p:bgPr>
        <a:solidFill>
          <a:schemeClr val="dk1"/>
        </a:solidFill>
        <a:effectLst/>
      </p:bgPr>
    </p:bg>
    <p:spTree>
      <p:nvGrpSpPr>
        <p:cNvPr id="1" name="Shape 909"/>
        <p:cNvGrpSpPr/>
        <p:nvPr/>
      </p:nvGrpSpPr>
      <p:grpSpPr>
        <a:xfrm>
          <a:off x="0" y="0"/>
          <a:ext cx="0" cy="0"/>
          <a:chOff x="0" y="0"/>
          <a:chExt cx="0" cy="0"/>
        </a:xfrm>
      </p:grpSpPr>
      <p:sp>
        <p:nvSpPr>
          <p:cNvPr id="910" name="Google Shape;910;p89"/>
          <p:cNvSpPr txBox="1">
            <a:spLocks noGrp="1"/>
          </p:cNvSpPr>
          <p:nvPr>
            <p:ph type="body" idx="1"/>
          </p:nvPr>
        </p:nvSpPr>
        <p:spPr>
          <a:xfrm>
            <a:off x="495299" y="959848"/>
            <a:ext cx="11187000" cy="5441100"/>
          </a:xfrm>
          <a:prstGeom prst="rect">
            <a:avLst/>
          </a:prstGeom>
          <a:noFill/>
          <a:ln>
            <a:noFill/>
          </a:ln>
        </p:spPr>
        <p:txBody>
          <a:bodyPr spcFirstLastPara="1" wrap="square" lIns="0" tIns="0" rIns="0" bIns="0" anchor="t" anchorCtr="0">
            <a:noAutofit/>
          </a:bodyPr>
          <a:lstStyle>
            <a:lvl1pPr marL="457200" lvl="0" indent="-342900" algn="l" rtl="0">
              <a:lnSpc>
                <a:spcPct val="107000"/>
              </a:lnSpc>
              <a:spcBef>
                <a:spcPts val="0"/>
              </a:spcBef>
              <a:spcAft>
                <a:spcPts val="0"/>
              </a:spcAft>
              <a:buSzPts val="1800"/>
              <a:buFont typeface="Inter Light"/>
              <a:buChar char="​"/>
              <a:defRPr sz="1800">
                <a:solidFill>
                  <a:schemeClr val="lt1"/>
                </a:solidFill>
                <a:latin typeface="Space Mono"/>
                <a:ea typeface="Space Mono"/>
                <a:cs typeface="Space Mono"/>
                <a:sym typeface="Space Mono"/>
              </a:defRPr>
            </a:lvl1pPr>
            <a:lvl2pPr marL="914400" lvl="1" indent="-342900" algn="l" rtl="0">
              <a:lnSpc>
                <a:spcPct val="107000"/>
              </a:lnSpc>
              <a:spcBef>
                <a:spcPts val="600"/>
              </a:spcBef>
              <a:spcAft>
                <a:spcPts val="0"/>
              </a:spcAft>
              <a:buSzPts val="1800"/>
              <a:buFont typeface="Inter Light"/>
              <a:buChar char="​"/>
              <a:defRPr sz="1800">
                <a:solidFill>
                  <a:schemeClr val="lt1"/>
                </a:solidFill>
                <a:latin typeface="Space Mono"/>
                <a:ea typeface="Space Mono"/>
                <a:cs typeface="Space Mono"/>
                <a:sym typeface="Space Mono"/>
              </a:defRPr>
            </a:lvl2pPr>
            <a:lvl3pPr marL="1371600" lvl="2" indent="-342900" algn="l" rtl="0">
              <a:lnSpc>
                <a:spcPct val="107000"/>
              </a:lnSpc>
              <a:spcBef>
                <a:spcPts val="600"/>
              </a:spcBef>
              <a:spcAft>
                <a:spcPts val="0"/>
              </a:spcAft>
              <a:buSzPts val="1800"/>
              <a:buFont typeface="Inter Light"/>
              <a:buChar char="​"/>
              <a:defRPr sz="1800">
                <a:solidFill>
                  <a:schemeClr val="lt1"/>
                </a:solidFill>
                <a:latin typeface="Space Mono"/>
                <a:ea typeface="Space Mono"/>
                <a:cs typeface="Space Mono"/>
                <a:sym typeface="Space Mono"/>
              </a:defRPr>
            </a:lvl3pPr>
            <a:lvl4pPr marL="1828800" lvl="3" indent="-342900" algn="l" rtl="0">
              <a:lnSpc>
                <a:spcPct val="107000"/>
              </a:lnSpc>
              <a:spcBef>
                <a:spcPts val="600"/>
              </a:spcBef>
              <a:spcAft>
                <a:spcPts val="0"/>
              </a:spcAft>
              <a:buSzPts val="1800"/>
              <a:buFont typeface="Inter Light"/>
              <a:buChar char="​"/>
              <a:defRPr sz="1800">
                <a:solidFill>
                  <a:schemeClr val="lt1"/>
                </a:solidFill>
                <a:latin typeface="Space Mono"/>
                <a:ea typeface="Space Mono"/>
                <a:cs typeface="Space Mono"/>
                <a:sym typeface="Space Mono"/>
              </a:defRPr>
            </a:lvl4pPr>
            <a:lvl5pPr marL="2286000" lvl="4" indent="-342900" algn="l" rtl="0">
              <a:lnSpc>
                <a:spcPct val="107000"/>
              </a:lnSpc>
              <a:spcBef>
                <a:spcPts val="600"/>
              </a:spcBef>
              <a:spcAft>
                <a:spcPts val="0"/>
              </a:spcAft>
              <a:buSzPts val="1800"/>
              <a:buChar char="​"/>
              <a:defRPr sz="1800">
                <a:solidFill>
                  <a:schemeClr val="lt1"/>
                </a:solidFill>
                <a:latin typeface="Space Mono"/>
                <a:ea typeface="Space Mono"/>
                <a:cs typeface="Space Mono"/>
                <a:sym typeface="Space Mono"/>
              </a:defRPr>
            </a:lvl5pPr>
            <a:lvl6pPr marL="2743200" lvl="5" indent="-342900" algn="l" rtl="0">
              <a:lnSpc>
                <a:spcPct val="96000"/>
              </a:lnSpc>
              <a:spcBef>
                <a:spcPts val="600"/>
              </a:spcBef>
              <a:spcAft>
                <a:spcPts val="0"/>
              </a:spcAft>
              <a:buClr>
                <a:schemeClr val="dk1"/>
              </a:buClr>
              <a:buSzPts val="1800"/>
              <a:buChar char="​"/>
              <a:defRPr/>
            </a:lvl6pPr>
            <a:lvl7pPr marL="3200400" lvl="6" indent="-342900" algn="l" rtl="0">
              <a:lnSpc>
                <a:spcPct val="107000"/>
              </a:lnSpc>
              <a:spcBef>
                <a:spcPts val="1200"/>
              </a:spcBef>
              <a:spcAft>
                <a:spcPts val="0"/>
              </a:spcAft>
              <a:buClr>
                <a:schemeClr val="dk1"/>
              </a:buClr>
              <a:buSzPts val="1800"/>
              <a:buChar char="​"/>
              <a:defRPr/>
            </a:lvl7pPr>
            <a:lvl8pPr marL="3657600" lvl="7" indent="-342900" algn="l" rtl="0">
              <a:lnSpc>
                <a:spcPct val="87000"/>
              </a:lnSpc>
              <a:spcBef>
                <a:spcPts val="1800"/>
              </a:spcBef>
              <a:spcAft>
                <a:spcPts val="0"/>
              </a:spcAft>
              <a:buClr>
                <a:schemeClr val="dk1"/>
              </a:buClr>
              <a:buSzPts val="1800"/>
              <a:buChar char="​"/>
              <a:defRPr/>
            </a:lvl8pPr>
            <a:lvl9pPr marL="4114800" lvl="8" indent="-228600" algn="l" rtl="0">
              <a:lnSpc>
                <a:spcPct val="87000"/>
              </a:lnSpc>
              <a:spcBef>
                <a:spcPts val="1800"/>
              </a:spcBef>
              <a:spcAft>
                <a:spcPts val="0"/>
              </a:spcAft>
              <a:buClr>
                <a:schemeClr val="dk1"/>
              </a:buClr>
              <a:buSzPts val="1800"/>
              <a:buNone/>
              <a:defRPr/>
            </a:lvl9pPr>
          </a:lstStyle>
          <a:p>
            <a:endParaRPr/>
          </a:p>
        </p:txBody>
      </p:sp>
      <p:sp>
        <p:nvSpPr>
          <p:cNvPr id="911" name="Google Shape;911;p89"/>
          <p:cNvSpPr txBox="1">
            <a:spLocks noGrp="1"/>
          </p:cNvSpPr>
          <p:nvPr>
            <p:ph type="title"/>
          </p:nvPr>
        </p:nvSpPr>
        <p:spPr>
          <a:xfrm>
            <a:off x="495300" y="430471"/>
            <a:ext cx="11187000" cy="322800"/>
          </a:xfrm>
          <a:prstGeom prst="rect">
            <a:avLst/>
          </a:prstGeom>
          <a:noFill/>
          <a:ln>
            <a:noFill/>
          </a:ln>
        </p:spPr>
        <p:txBody>
          <a:bodyPr spcFirstLastPara="1" wrap="square" lIns="0" tIns="0" rIns="0" bIns="0" anchor="b" anchorCtr="0">
            <a:spAutoFit/>
          </a:bodyPr>
          <a:lstStyle>
            <a:lvl1pPr lvl="0" algn="l" rtl="0">
              <a:lnSpc>
                <a:spcPct val="84000"/>
              </a:lnSpc>
              <a:spcBef>
                <a:spcPts val="0"/>
              </a:spcBef>
              <a:spcAft>
                <a:spcPts val="0"/>
              </a:spcAft>
              <a:buClr>
                <a:schemeClr val="lt1"/>
              </a:buClr>
              <a:buSzPts val="2400"/>
              <a:buFont typeface="Space Mono"/>
              <a:buNone/>
              <a:defRPr sz="2400">
                <a:solidFill>
                  <a:schemeClr val="lt1"/>
                </a:solidFill>
                <a:latin typeface="Space Mono"/>
                <a:ea typeface="Space Mono"/>
                <a:cs typeface="Space Mono"/>
                <a:sym typeface="Space Mon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12" name="Google Shape;912;p89"/>
          <p:cNvSpPr txBox="1">
            <a:spLocks noGrp="1"/>
          </p:cNvSpPr>
          <p:nvPr>
            <p:ph type="ftr" idx="11"/>
          </p:nvPr>
        </p:nvSpPr>
        <p:spPr>
          <a:xfrm>
            <a:off x="495299" y="6391291"/>
            <a:ext cx="6597900" cy="118200"/>
          </a:xfrm>
          <a:prstGeom prst="rect">
            <a:avLst/>
          </a:prstGeom>
          <a:noFill/>
          <a:ln>
            <a:noFill/>
          </a:ln>
        </p:spPr>
        <p:txBody>
          <a:bodyPr spcFirstLastPara="1" wrap="square" lIns="0" tIns="0" rIns="0" bIns="0" anchor="b" anchorCtr="0">
            <a:spAutoFit/>
          </a:bodyPr>
          <a:lstStyle>
            <a:lvl1pPr lvl="0" algn="l" rtl="0">
              <a:lnSpc>
                <a:spcPct val="96000"/>
              </a:lnSpc>
              <a:spcBef>
                <a:spcPts val="0"/>
              </a:spcBef>
              <a:spcAft>
                <a:spcPts val="0"/>
              </a:spcAft>
              <a:buClr>
                <a:srgbClr val="3253DC"/>
              </a:buClr>
              <a:buSzPts val="800"/>
              <a:buFont typeface="Arial"/>
              <a:buNone/>
              <a:defRPr sz="800">
                <a:solidFill>
                  <a:schemeClr val="lt1"/>
                </a:solidFill>
                <a:latin typeface="Space Mono"/>
                <a:ea typeface="Space Mono"/>
                <a:cs typeface="Space Mono"/>
                <a:sym typeface="Space Mono"/>
              </a:defRPr>
            </a:lvl1pPr>
            <a:lvl2pPr lvl="1" algn="l" rtl="0">
              <a:lnSpc>
                <a:spcPct val="100000"/>
              </a:lnSpc>
              <a:spcBef>
                <a:spcPts val="225"/>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13" name="Google Shape;913;p89"/>
          <p:cNvSpPr/>
          <p:nvPr/>
        </p:nvSpPr>
        <p:spPr>
          <a:xfrm>
            <a:off x="11361220" y="6446710"/>
            <a:ext cx="323073" cy="290911"/>
          </a:xfrm>
          <a:custGeom>
            <a:avLst/>
            <a:gdLst/>
            <a:ahLst/>
            <a:cxnLst/>
            <a:rect l="l" t="t" r="r" b="b"/>
            <a:pathLst>
              <a:path w="441055" h="397148" extrusionOk="0">
                <a:moveTo>
                  <a:pt x="236007" y="397148"/>
                </a:moveTo>
                <a:lnTo>
                  <a:pt x="138508" y="397148"/>
                </a:lnTo>
                <a:cubicBezTo>
                  <a:pt x="118379" y="397148"/>
                  <a:pt x="99626" y="386322"/>
                  <a:pt x="89562" y="368912"/>
                </a:cubicBezTo>
                <a:lnTo>
                  <a:pt x="7531" y="226842"/>
                </a:lnTo>
                <a:cubicBezTo>
                  <a:pt x="-2509" y="209408"/>
                  <a:pt x="-2509" y="187756"/>
                  <a:pt x="7524" y="170346"/>
                </a:cubicBezTo>
                <a:lnTo>
                  <a:pt x="89569" y="28260"/>
                </a:lnTo>
                <a:cubicBezTo>
                  <a:pt x="99618" y="10826"/>
                  <a:pt x="118379" y="0"/>
                  <a:pt x="138508" y="0"/>
                </a:cubicBezTo>
                <a:lnTo>
                  <a:pt x="302544" y="0"/>
                </a:lnTo>
                <a:cubicBezTo>
                  <a:pt x="322673" y="0"/>
                  <a:pt x="341427" y="10826"/>
                  <a:pt x="351491" y="28260"/>
                </a:cubicBezTo>
                <a:lnTo>
                  <a:pt x="433513" y="170330"/>
                </a:lnTo>
                <a:cubicBezTo>
                  <a:pt x="443569" y="187748"/>
                  <a:pt x="443569" y="209408"/>
                  <a:pt x="433513" y="226842"/>
                </a:cubicBezTo>
                <a:lnTo>
                  <a:pt x="412300" y="260664"/>
                </a:lnTo>
                <a:cubicBezTo>
                  <a:pt x="402425" y="277776"/>
                  <a:pt x="383663" y="288594"/>
                  <a:pt x="363527" y="288594"/>
                </a:cubicBezTo>
                <a:lnTo>
                  <a:pt x="265902" y="288594"/>
                </a:lnTo>
                <a:lnTo>
                  <a:pt x="319271" y="198519"/>
                </a:lnTo>
                <a:lnTo>
                  <a:pt x="269901" y="113040"/>
                </a:lnTo>
                <a:lnTo>
                  <a:pt x="171136" y="113040"/>
                </a:lnTo>
                <a:lnTo>
                  <a:pt x="121742" y="198582"/>
                </a:lnTo>
                <a:lnTo>
                  <a:pt x="236007" y="397148"/>
                </a:lnTo>
                <a:lnTo>
                  <a:pt x="236007" y="39714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14" name="Google Shape;914;p89"/>
          <p:cNvSpPr txBox="1"/>
          <p:nvPr/>
        </p:nvSpPr>
        <p:spPr>
          <a:xfrm>
            <a:off x="11020094" y="6509226"/>
            <a:ext cx="187500" cy="123000"/>
          </a:xfrm>
          <a:prstGeom prst="rect">
            <a:avLst/>
          </a:prstGeom>
          <a:noFill/>
          <a:ln>
            <a:noFill/>
          </a:ln>
        </p:spPr>
        <p:txBody>
          <a:bodyPr spcFirstLastPara="1" wrap="square" lIns="0" tIns="0" rIns="0" bIns="0" anchor="b" anchorCtr="0">
            <a:spAutoFit/>
          </a:bodyPr>
          <a:lstStyle/>
          <a:p>
            <a:pPr marL="0" marR="0" lvl="0" indent="0" algn="r" rtl="0">
              <a:lnSpc>
                <a:spcPct val="125000"/>
              </a:lnSpc>
              <a:spcBef>
                <a:spcPts val="0"/>
              </a:spcBef>
              <a:spcAft>
                <a:spcPts val="0"/>
              </a:spcAft>
              <a:buNone/>
            </a:pPr>
            <a:fld id="{00000000-1234-1234-1234-123412341234}" type="slidenum">
              <a:rPr lang="en-US" sz="800" b="0" i="0" u="none" strike="noStrike" cap="none">
                <a:solidFill>
                  <a:schemeClr val="lt1"/>
                </a:solidFill>
                <a:latin typeface="Space Mono"/>
                <a:ea typeface="Space Mono"/>
                <a:cs typeface="Space Mono"/>
                <a:sym typeface="Space Mono"/>
              </a:rPr>
              <a:t>‹#›</a:t>
            </a:fld>
            <a:endParaRPr sz="800" b="0" i="0" u="none" strike="noStrike" cap="none">
              <a:solidFill>
                <a:schemeClr val="lt1"/>
              </a:solidFill>
              <a:latin typeface="Space Mono"/>
              <a:ea typeface="Space Mono"/>
              <a:cs typeface="Space Mono"/>
              <a:sym typeface="Space Mono"/>
            </a:endParaRPr>
          </a:p>
        </p:txBody>
      </p:sp>
      <p:sp>
        <p:nvSpPr>
          <p:cNvPr id="915" name="Google Shape;915;p89"/>
          <p:cNvSpPr txBox="1"/>
          <p:nvPr/>
        </p:nvSpPr>
        <p:spPr>
          <a:xfrm>
            <a:off x="495299" y="6505117"/>
            <a:ext cx="3773400" cy="236400"/>
          </a:xfrm>
          <a:prstGeom prst="rect">
            <a:avLst/>
          </a:prstGeom>
          <a:noFill/>
          <a:ln>
            <a:noFill/>
          </a:ln>
        </p:spPr>
        <p:txBody>
          <a:bodyPr spcFirstLastPara="1" wrap="square" lIns="0" tIns="0" rIns="0" bIns="0" anchor="b" anchorCtr="0">
            <a:spAutoFit/>
          </a:bodyPr>
          <a:lstStyle/>
          <a:p>
            <a:pPr marL="0" marR="0" lvl="0" indent="0" algn="l" rtl="0">
              <a:lnSpc>
                <a:spcPct val="96000"/>
              </a:lnSpc>
              <a:spcBef>
                <a:spcPts val="0"/>
              </a:spcBef>
              <a:spcAft>
                <a:spcPts val="0"/>
              </a:spcAft>
              <a:buClr>
                <a:srgbClr val="3253DC"/>
              </a:buClr>
              <a:buSzPts val="1600"/>
              <a:buFont typeface="Arial"/>
              <a:buNone/>
            </a:pPr>
            <a:r>
              <a:rPr lang="en-US" sz="1600" b="0" i="0" u="none" strike="noStrike" cap="none" baseline="-25000">
                <a:solidFill>
                  <a:srgbClr val="A5A5A5"/>
                </a:solidFill>
                <a:latin typeface="Space Mono"/>
                <a:ea typeface="Space Mono"/>
                <a:cs typeface="Space Mono"/>
                <a:sym typeface="Space Mono"/>
              </a:rPr>
              <a:t>©</a:t>
            </a:r>
            <a:r>
              <a:rPr lang="en-US" sz="600" b="0" i="0" u="none" strike="noStrike" cap="none" baseline="-25000">
                <a:solidFill>
                  <a:srgbClr val="A5A5A5"/>
                </a:solidFill>
                <a:latin typeface="Space Mono"/>
                <a:ea typeface="Space Mono"/>
                <a:cs typeface="Space Mono"/>
                <a:sym typeface="Space Mono"/>
              </a:rPr>
              <a:t> </a:t>
            </a:r>
            <a:r>
              <a:rPr lang="en-US" sz="800" b="0" i="0" u="none" strike="noStrike" cap="none">
                <a:solidFill>
                  <a:srgbClr val="A5A5A5"/>
                </a:solidFill>
                <a:latin typeface="Space Mono"/>
                <a:ea typeface="Space Mono"/>
                <a:cs typeface="Space Mono"/>
                <a:sym typeface="Space Mono"/>
              </a:rPr>
              <a:t>2021  Pure Storage, Inc.</a:t>
            </a:r>
            <a:endParaRPr sz="800" b="0" i="0" u="none" strike="noStrike" cap="none">
              <a:solidFill>
                <a:schemeClr val="lt1"/>
              </a:solidFill>
              <a:latin typeface="Space Mono"/>
              <a:ea typeface="Space Mono"/>
              <a:cs typeface="Space Mono"/>
              <a:sym typeface="Space Mono"/>
            </a:endParaRPr>
          </a:p>
        </p:txBody>
      </p:sp>
    </p:spTree>
    <p:extLst>
      <p:ext uri="{BB962C8B-B14F-4D97-AF65-F5344CB8AC3E}">
        <p14:creationId xmlns:p14="http://schemas.microsoft.com/office/powerpoint/2010/main" val="1296737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Full Bleed Image">
  <p:cSld name="Full Bleed Image">
    <p:bg>
      <p:bgPr>
        <a:solidFill>
          <a:schemeClr val="dk2"/>
        </a:solidFill>
        <a:effectLst/>
      </p:bgPr>
    </p:bg>
    <p:spTree>
      <p:nvGrpSpPr>
        <p:cNvPr id="1" name="Shape 916"/>
        <p:cNvGrpSpPr/>
        <p:nvPr/>
      </p:nvGrpSpPr>
      <p:grpSpPr>
        <a:xfrm>
          <a:off x="0" y="0"/>
          <a:ext cx="0" cy="0"/>
          <a:chOff x="0" y="0"/>
          <a:chExt cx="0" cy="0"/>
        </a:xfrm>
      </p:grpSpPr>
      <p:sp>
        <p:nvSpPr>
          <p:cNvPr id="917" name="Google Shape;917;p90"/>
          <p:cNvSpPr>
            <a:spLocks noGrp="1"/>
          </p:cNvSpPr>
          <p:nvPr>
            <p:ph type="pic" idx="2"/>
          </p:nvPr>
        </p:nvSpPr>
        <p:spPr>
          <a:xfrm>
            <a:off x="0" y="0"/>
            <a:ext cx="12192000" cy="6858000"/>
          </a:xfrm>
          <a:prstGeom prst="rect">
            <a:avLst/>
          </a:prstGeom>
          <a:noFill/>
          <a:ln>
            <a:noFill/>
          </a:ln>
        </p:spPr>
        <p:txBody>
          <a:bodyPr spcFirstLastPara="1" wrap="square" lIns="0" tIns="0" rIns="0" bIns="0" anchor="ctr" anchorCtr="0">
            <a:noAutofit/>
          </a:bodyPr>
          <a:lstStyle>
            <a:lvl1pPr marR="0" lvl="0" algn="ctr" rtl="0">
              <a:lnSpc>
                <a:spcPct val="107000"/>
              </a:lnSpc>
              <a:spcBef>
                <a:spcPts val="1200"/>
              </a:spcBef>
              <a:spcAft>
                <a:spcPts val="0"/>
              </a:spcAft>
              <a:buClr>
                <a:schemeClr val="accent1"/>
              </a:buClr>
              <a:buSzPts val="2100"/>
              <a:buFont typeface="Arial"/>
              <a:buNone/>
              <a:defRPr sz="2100" b="0" i="0" u="none" strike="noStrike" cap="none">
                <a:solidFill>
                  <a:schemeClr val="dk1"/>
                </a:solidFill>
                <a:latin typeface="Inter Light"/>
                <a:ea typeface="Inter Light"/>
                <a:cs typeface="Inter Light"/>
                <a:sym typeface="Inter Light"/>
              </a:defRPr>
            </a:lvl1pPr>
            <a:lvl2pPr marR="0" lvl="1" algn="l" rtl="0">
              <a:lnSpc>
                <a:spcPct val="107000"/>
              </a:lnSpc>
              <a:spcBef>
                <a:spcPts val="0"/>
              </a:spcBef>
              <a:spcAft>
                <a:spcPts val="0"/>
              </a:spcAft>
              <a:buClr>
                <a:srgbClr val="262626"/>
              </a:buClr>
              <a:buSzPts val="2100"/>
              <a:buFont typeface="Arial"/>
              <a:buChar char="•"/>
              <a:defRPr sz="2100" b="0" i="0" u="none" strike="noStrike" cap="none">
                <a:solidFill>
                  <a:schemeClr val="dk1"/>
                </a:solidFill>
                <a:latin typeface="Inter Light"/>
                <a:ea typeface="Inter Light"/>
                <a:cs typeface="Inter Light"/>
                <a:sym typeface="Inter Light"/>
              </a:defRPr>
            </a:lvl2pPr>
            <a:lvl3pPr marR="0" lvl="2" algn="l" rtl="0">
              <a:lnSpc>
                <a:spcPct val="107000"/>
              </a:lnSpc>
              <a:spcBef>
                <a:spcPts val="0"/>
              </a:spcBef>
              <a:spcAft>
                <a:spcPts val="0"/>
              </a:spcAft>
              <a:buClr>
                <a:srgbClr val="262626"/>
              </a:buClr>
              <a:buSzPts val="1800"/>
              <a:buFont typeface="Helvetica Neue"/>
              <a:buChar char="•"/>
              <a:defRPr sz="1800" b="0" i="0" u="none" strike="noStrike" cap="none">
                <a:solidFill>
                  <a:schemeClr val="dk1"/>
                </a:solidFill>
                <a:latin typeface="Inter Light"/>
                <a:ea typeface="Inter Light"/>
                <a:cs typeface="Inter Light"/>
                <a:sym typeface="Inter Light"/>
              </a:defRPr>
            </a:lvl3pPr>
            <a:lvl4pPr marR="0" lvl="3" algn="l" rtl="0">
              <a:lnSpc>
                <a:spcPct val="107000"/>
              </a:lnSpc>
              <a:spcBef>
                <a:spcPts val="0"/>
              </a:spcBef>
              <a:spcAft>
                <a:spcPts val="0"/>
              </a:spcAft>
              <a:buClr>
                <a:srgbClr val="262626"/>
              </a:buClr>
              <a:buSzPts val="1800"/>
              <a:buFont typeface="Arial"/>
              <a:buChar char="•"/>
              <a:defRPr sz="1800" b="0" i="0" u="none" strike="noStrike" cap="none">
                <a:solidFill>
                  <a:schemeClr val="dk1"/>
                </a:solidFill>
                <a:latin typeface="Inter Light"/>
                <a:ea typeface="Inter Light"/>
                <a:cs typeface="Inter Light"/>
                <a:sym typeface="Inter Light"/>
              </a:defRPr>
            </a:lvl4pPr>
            <a:lvl5pPr marR="0" lvl="4" algn="l" rtl="0">
              <a:lnSpc>
                <a:spcPct val="96000"/>
              </a:lnSpc>
              <a:spcBef>
                <a:spcPts val="1800"/>
              </a:spcBef>
              <a:spcAft>
                <a:spcPts val="0"/>
              </a:spcAft>
              <a:buClr>
                <a:srgbClr val="595959"/>
              </a:buClr>
              <a:buSzPts val="2100"/>
              <a:buFont typeface="Helvetica Neue"/>
              <a:buChar char="​"/>
              <a:defRPr sz="2100" b="0" i="0" u="none" strike="noStrike" cap="none">
                <a:solidFill>
                  <a:schemeClr val="dk1"/>
                </a:solidFill>
                <a:latin typeface="Inter Light"/>
                <a:ea typeface="Inter Light"/>
                <a:cs typeface="Inter Light"/>
                <a:sym typeface="Inter Light"/>
              </a:defRPr>
            </a:lvl5pPr>
            <a:lvl6pPr marR="0" lvl="5" algn="l" rtl="0">
              <a:lnSpc>
                <a:spcPct val="96000"/>
              </a:lnSpc>
              <a:spcBef>
                <a:spcPts val="0"/>
              </a:spcBef>
              <a:spcAft>
                <a:spcPts val="0"/>
              </a:spcAft>
              <a:buClr>
                <a:schemeClr val="dk1"/>
              </a:buClr>
              <a:buSzPts val="1800"/>
              <a:buFont typeface="Helvetica Neue"/>
              <a:buChar char="​"/>
              <a:defRPr sz="1800" b="0" i="0" u="none" strike="noStrike" cap="none">
                <a:solidFill>
                  <a:schemeClr val="dk1"/>
                </a:solidFill>
                <a:latin typeface="Inter Light"/>
                <a:ea typeface="Inter Light"/>
                <a:cs typeface="Inter Light"/>
                <a:sym typeface="Inter Light"/>
              </a:defRPr>
            </a:lvl6pPr>
            <a:lvl7pPr marR="0" lvl="6" algn="l" rtl="0">
              <a:lnSpc>
                <a:spcPct val="107000"/>
              </a:lnSpc>
              <a:spcBef>
                <a:spcPts val="1200"/>
              </a:spcBef>
              <a:spcAft>
                <a:spcPts val="0"/>
              </a:spcAft>
              <a:buClr>
                <a:schemeClr val="dk1"/>
              </a:buClr>
              <a:buSzPts val="2800"/>
              <a:buFont typeface="Helvetica Neue"/>
              <a:buChar char="​"/>
              <a:defRPr sz="2800" b="0" i="0" u="none" strike="noStrike" cap="none">
                <a:solidFill>
                  <a:schemeClr val="dk1"/>
                </a:solidFill>
                <a:latin typeface="Inter Light"/>
                <a:ea typeface="Inter Light"/>
                <a:cs typeface="Inter Light"/>
                <a:sym typeface="Inter Light"/>
              </a:defRPr>
            </a:lvl7pPr>
            <a:lvl8pPr marR="0" lvl="7" algn="l" rtl="0">
              <a:lnSpc>
                <a:spcPct val="87000"/>
              </a:lnSpc>
              <a:spcBef>
                <a:spcPts val="1800"/>
              </a:spcBef>
              <a:spcAft>
                <a:spcPts val="0"/>
              </a:spcAft>
              <a:buClr>
                <a:schemeClr val="dk1"/>
              </a:buClr>
              <a:buSzPts val="5500"/>
              <a:buFont typeface="Helvetica Neue"/>
              <a:buChar char="​"/>
              <a:defRPr sz="5500" b="1" i="0" u="none" strike="noStrike" cap="none">
                <a:solidFill>
                  <a:schemeClr val="dk1"/>
                </a:solidFill>
                <a:latin typeface="Inter ExtraBold"/>
                <a:ea typeface="Inter ExtraBold"/>
                <a:cs typeface="Inter ExtraBold"/>
                <a:sym typeface="Inter ExtraBold"/>
              </a:defRPr>
            </a:lvl8pPr>
            <a:lvl9pPr marR="0" lvl="8" algn="l" rtl="0">
              <a:lnSpc>
                <a:spcPct val="87000"/>
              </a:lnSpc>
              <a:spcBef>
                <a:spcPts val="1800"/>
              </a:spcBef>
              <a:spcAft>
                <a:spcPts val="0"/>
              </a:spcAft>
              <a:buClr>
                <a:schemeClr val="dk1"/>
              </a:buClr>
              <a:buSzPts val="6800"/>
              <a:buFont typeface="Helvetica Neue"/>
              <a:buNone/>
              <a:defRPr sz="6800" b="1" i="0" u="none" strike="noStrike" cap="none">
                <a:solidFill>
                  <a:schemeClr val="dk1"/>
                </a:solidFill>
                <a:latin typeface="Inter ExtraBold"/>
                <a:ea typeface="Inter ExtraBold"/>
                <a:cs typeface="Inter ExtraBold"/>
                <a:sym typeface="Inter ExtraBold"/>
              </a:defRPr>
            </a:lvl9pPr>
          </a:lstStyle>
          <a:p>
            <a:endParaRPr/>
          </a:p>
        </p:txBody>
      </p:sp>
    </p:spTree>
    <p:extLst>
      <p:ext uri="{BB962C8B-B14F-4D97-AF65-F5344CB8AC3E}">
        <p14:creationId xmlns:p14="http://schemas.microsoft.com/office/powerpoint/2010/main" val="1450177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Orange Image Left">
  <p:cSld name="Orange Image Left">
    <p:bg>
      <p:bgPr>
        <a:solidFill>
          <a:srgbClr val="FFFFFF"/>
        </a:solidFill>
        <a:effectLst/>
      </p:bgPr>
    </p:bg>
    <p:spTree>
      <p:nvGrpSpPr>
        <p:cNvPr id="1" name="Shape 918"/>
        <p:cNvGrpSpPr/>
        <p:nvPr/>
      </p:nvGrpSpPr>
      <p:grpSpPr>
        <a:xfrm>
          <a:off x="0" y="0"/>
          <a:ext cx="0" cy="0"/>
          <a:chOff x="0" y="0"/>
          <a:chExt cx="0" cy="0"/>
        </a:xfrm>
      </p:grpSpPr>
      <p:sp>
        <p:nvSpPr>
          <p:cNvPr id="919" name="Google Shape;919;p91"/>
          <p:cNvSpPr>
            <a:spLocks noGrp="1"/>
          </p:cNvSpPr>
          <p:nvPr>
            <p:ph type="pic" idx="2"/>
          </p:nvPr>
        </p:nvSpPr>
        <p:spPr>
          <a:xfrm>
            <a:off x="0" y="0"/>
            <a:ext cx="7531500" cy="6858000"/>
          </a:xfrm>
          <a:prstGeom prst="rect">
            <a:avLst/>
          </a:prstGeom>
          <a:noFill/>
          <a:ln>
            <a:noFill/>
          </a:ln>
        </p:spPr>
        <p:txBody>
          <a:bodyPr spcFirstLastPara="1" wrap="square" lIns="0" tIns="0" rIns="0" bIns="0" anchor="ctr" anchorCtr="0">
            <a:noAutofit/>
          </a:bodyPr>
          <a:lstStyle>
            <a:lvl1pPr marR="0" lvl="0" algn="ctr" rtl="0">
              <a:lnSpc>
                <a:spcPct val="107000"/>
              </a:lnSpc>
              <a:spcBef>
                <a:spcPts val="1200"/>
              </a:spcBef>
              <a:spcAft>
                <a:spcPts val="0"/>
              </a:spcAft>
              <a:buClr>
                <a:schemeClr val="accent1"/>
              </a:buClr>
              <a:buSzPts val="2100"/>
              <a:buFont typeface="Arial"/>
              <a:buNone/>
              <a:defRPr sz="2100" b="0" i="0" u="none" strike="noStrike" cap="none">
                <a:solidFill>
                  <a:schemeClr val="dk1"/>
                </a:solidFill>
                <a:latin typeface="Inter Light"/>
                <a:ea typeface="Inter Light"/>
                <a:cs typeface="Inter Light"/>
                <a:sym typeface="Inter Light"/>
              </a:defRPr>
            </a:lvl1pPr>
            <a:lvl2pPr marR="0" lvl="1" algn="l" rtl="0">
              <a:lnSpc>
                <a:spcPct val="107000"/>
              </a:lnSpc>
              <a:spcBef>
                <a:spcPts val="0"/>
              </a:spcBef>
              <a:spcAft>
                <a:spcPts val="0"/>
              </a:spcAft>
              <a:buClr>
                <a:srgbClr val="262626"/>
              </a:buClr>
              <a:buSzPts val="2100"/>
              <a:buFont typeface="Arial"/>
              <a:buChar char="•"/>
              <a:defRPr sz="2100" b="0" i="0" u="none" strike="noStrike" cap="none">
                <a:solidFill>
                  <a:schemeClr val="dk1"/>
                </a:solidFill>
                <a:latin typeface="Inter Light"/>
                <a:ea typeface="Inter Light"/>
                <a:cs typeface="Inter Light"/>
                <a:sym typeface="Inter Light"/>
              </a:defRPr>
            </a:lvl2pPr>
            <a:lvl3pPr marR="0" lvl="2" algn="l" rtl="0">
              <a:lnSpc>
                <a:spcPct val="107000"/>
              </a:lnSpc>
              <a:spcBef>
                <a:spcPts val="0"/>
              </a:spcBef>
              <a:spcAft>
                <a:spcPts val="0"/>
              </a:spcAft>
              <a:buClr>
                <a:srgbClr val="262626"/>
              </a:buClr>
              <a:buSzPts val="1800"/>
              <a:buFont typeface="Helvetica Neue"/>
              <a:buChar char="•"/>
              <a:defRPr sz="1800" b="0" i="0" u="none" strike="noStrike" cap="none">
                <a:solidFill>
                  <a:schemeClr val="dk1"/>
                </a:solidFill>
                <a:latin typeface="Inter Light"/>
                <a:ea typeface="Inter Light"/>
                <a:cs typeface="Inter Light"/>
                <a:sym typeface="Inter Light"/>
              </a:defRPr>
            </a:lvl3pPr>
            <a:lvl4pPr marR="0" lvl="3" algn="l" rtl="0">
              <a:lnSpc>
                <a:spcPct val="107000"/>
              </a:lnSpc>
              <a:spcBef>
                <a:spcPts val="0"/>
              </a:spcBef>
              <a:spcAft>
                <a:spcPts val="0"/>
              </a:spcAft>
              <a:buClr>
                <a:srgbClr val="262626"/>
              </a:buClr>
              <a:buSzPts val="1800"/>
              <a:buFont typeface="Arial"/>
              <a:buChar char="•"/>
              <a:defRPr sz="1800" b="0" i="0" u="none" strike="noStrike" cap="none">
                <a:solidFill>
                  <a:schemeClr val="dk1"/>
                </a:solidFill>
                <a:latin typeface="Inter Light"/>
                <a:ea typeface="Inter Light"/>
                <a:cs typeface="Inter Light"/>
                <a:sym typeface="Inter Light"/>
              </a:defRPr>
            </a:lvl4pPr>
            <a:lvl5pPr marR="0" lvl="4" algn="l" rtl="0">
              <a:lnSpc>
                <a:spcPct val="96000"/>
              </a:lnSpc>
              <a:spcBef>
                <a:spcPts val="1800"/>
              </a:spcBef>
              <a:spcAft>
                <a:spcPts val="0"/>
              </a:spcAft>
              <a:buClr>
                <a:srgbClr val="595959"/>
              </a:buClr>
              <a:buSzPts val="2100"/>
              <a:buFont typeface="Helvetica Neue"/>
              <a:buChar char="​"/>
              <a:defRPr sz="2100" b="0" i="0" u="none" strike="noStrike" cap="none">
                <a:solidFill>
                  <a:schemeClr val="dk1"/>
                </a:solidFill>
                <a:latin typeface="Inter Light"/>
                <a:ea typeface="Inter Light"/>
                <a:cs typeface="Inter Light"/>
                <a:sym typeface="Inter Light"/>
              </a:defRPr>
            </a:lvl5pPr>
            <a:lvl6pPr marR="0" lvl="5" algn="l" rtl="0">
              <a:lnSpc>
                <a:spcPct val="96000"/>
              </a:lnSpc>
              <a:spcBef>
                <a:spcPts val="0"/>
              </a:spcBef>
              <a:spcAft>
                <a:spcPts val="0"/>
              </a:spcAft>
              <a:buClr>
                <a:schemeClr val="dk1"/>
              </a:buClr>
              <a:buSzPts val="1800"/>
              <a:buFont typeface="Helvetica Neue"/>
              <a:buChar char="​"/>
              <a:defRPr sz="1800" b="0" i="0" u="none" strike="noStrike" cap="none">
                <a:solidFill>
                  <a:schemeClr val="dk1"/>
                </a:solidFill>
                <a:latin typeface="Inter Light"/>
                <a:ea typeface="Inter Light"/>
                <a:cs typeface="Inter Light"/>
                <a:sym typeface="Inter Light"/>
              </a:defRPr>
            </a:lvl6pPr>
            <a:lvl7pPr marR="0" lvl="6" algn="l" rtl="0">
              <a:lnSpc>
                <a:spcPct val="107000"/>
              </a:lnSpc>
              <a:spcBef>
                <a:spcPts val="1200"/>
              </a:spcBef>
              <a:spcAft>
                <a:spcPts val="0"/>
              </a:spcAft>
              <a:buClr>
                <a:schemeClr val="dk1"/>
              </a:buClr>
              <a:buSzPts val="2800"/>
              <a:buFont typeface="Helvetica Neue"/>
              <a:buChar char="​"/>
              <a:defRPr sz="2800" b="0" i="0" u="none" strike="noStrike" cap="none">
                <a:solidFill>
                  <a:schemeClr val="dk1"/>
                </a:solidFill>
                <a:latin typeface="Inter Light"/>
                <a:ea typeface="Inter Light"/>
                <a:cs typeface="Inter Light"/>
                <a:sym typeface="Inter Light"/>
              </a:defRPr>
            </a:lvl7pPr>
            <a:lvl8pPr marR="0" lvl="7" algn="l" rtl="0">
              <a:lnSpc>
                <a:spcPct val="87000"/>
              </a:lnSpc>
              <a:spcBef>
                <a:spcPts val="1800"/>
              </a:spcBef>
              <a:spcAft>
                <a:spcPts val="0"/>
              </a:spcAft>
              <a:buClr>
                <a:schemeClr val="dk1"/>
              </a:buClr>
              <a:buSzPts val="5500"/>
              <a:buFont typeface="Helvetica Neue"/>
              <a:buChar char="​"/>
              <a:defRPr sz="5500" b="1" i="0" u="none" strike="noStrike" cap="none">
                <a:solidFill>
                  <a:schemeClr val="dk1"/>
                </a:solidFill>
                <a:latin typeface="Inter ExtraBold"/>
                <a:ea typeface="Inter ExtraBold"/>
                <a:cs typeface="Inter ExtraBold"/>
                <a:sym typeface="Inter ExtraBold"/>
              </a:defRPr>
            </a:lvl8pPr>
            <a:lvl9pPr marR="0" lvl="8" algn="l" rtl="0">
              <a:lnSpc>
                <a:spcPct val="87000"/>
              </a:lnSpc>
              <a:spcBef>
                <a:spcPts val="1800"/>
              </a:spcBef>
              <a:spcAft>
                <a:spcPts val="0"/>
              </a:spcAft>
              <a:buClr>
                <a:schemeClr val="dk1"/>
              </a:buClr>
              <a:buSzPts val="6800"/>
              <a:buFont typeface="Helvetica Neue"/>
              <a:buNone/>
              <a:defRPr sz="6800" b="1" i="0" u="none" strike="noStrike" cap="none">
                <a:solidFill>
                  <a:schemeClr val="dk1"/>
                </a:solidFill>
                <a:latin typeface="Inter ExtraBold"/>
                <a:ea typeface="Inter ExtraBold"/>
                <a:cs typeface="Inter ExtraBold"/>
                <a:sym typeface="Inter ExtraBold"/>
              </a:defRPr>
            </a:lvl9pPr>
          </a:lstStyle>
          <a:p>
            <a:endParaRPr/>
          </a:p>
        </p:txBody>
      </p:sp>
      <p:sp>
        <p:nvSpPr>
          <p:cNvPr id="920" name="Google Shape;920;p91"/>
          <p:cNvSpPr/>
          <p:nvPr/>
        </p:nvSpPr>
        <p:spPr>
          <a:xfrm>
            <a:off x="7533627" y="0"/>
            <a:ext cx="4658400" cy="6858000"/>
          </a:xfrm>
          <a:prstGeom prst="rect">
            <a:avLst/>
          </a:prstGeom>
          <a:gradFill>
            <a:gsLst>
              <a:gs pos="0">
                <a:schemeClr val="accent5"/>
              </a:gs>
              <a:gs pos="72000">
                <a:schemeClr val="accent1"/>
              </a:gs>
              <a:gs pos="100000">
                <a:srgbClr val="DA4400"/>
              </a:gs>
            </a:gsLst>
            <a:lin ang="2700006"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1" i="0" u="none" strike="noStrike" cap="none">
              <a:solidFill>
                <a:srgbClr val="FFFFFF"/>
              </a:solidFill>
              <a:latin typeface="Arial"/>
              <a:ea typeface="Arial"/>
              <a:cs typeface="Arial"/>
              <a:sym typeface="Arial"/>
            </a:endParaRPr>
          </a:p>
        </p:txBody>
      </p:sp>
      <p:sp>
        <p:nvSpPr>
          <p:cNvPr id="921" name="Google Shape;921;p91"/>
          <p:cNvSpPr txBox="1">
            <a:spLocks noGrp="1"/>
          </p:cNvSpPr>
          <p:nvPr>
            <p:ph type="body" idx="1"/>
          </p:nvPr>
        </p:nvSpPr>
        <p:spPr>
          <a:xfrm>
            <a:off x="8103394" y="2442803"/>
            <a:ext cx="3574200" cy="1657200"/>
          </a:xfrm>
          <a:prstGeom prst="rect">
            <a:avLst/>
          </a:prstGeom>
          <a:noFill/>
          <a:ln>
            <a:noFill/>
          </a:ln>
        </p:spPr>
        <p:txBody>
          <a:bodyPr spcFirstLastPara="1" wrap="square" lIns="0" tIns="0" rIns="0" bIns="0" anchor="t" anchorCtr="0">
            <a:noAutofit/>
          </a:bodyPr>
          <a:lstStyle>
            <a:lvl1pPr marL="457200" lvl="0" indent="-228600" algn="l" rtl="0">
              <a:lnSpc>
                <a:spcPct val="96000"/>
              </a:lnSpc>
              <a:spcBef>
                <a:spcPts val="1200"/>
              </a:spcBef>
              <a:spcAft>
                <a:spcPts val="0"/>
              </a:spcAft>
              <a:buClr>
                <a:schemeClr val="lt1"/>
              </a:buClr>
              <a:buSzPts val="1800"/>
              <a:buNone/>
              <a:defRPr sz="1800">
                <a:solidFill>
                  <a:schemeClr val="lt1"/>
                </a:solidFill>
              </a:defRPr>
            </a:lvl1pPr>
            <a:lvl2pPr marL="914400" lvl="1" indent="-228600" algn="l" rtl="0">
              <a:lnSpc>
                <a:spcPct val="107000"/>
              </a:lnSpc>
              <a:spcBef>
                <a:spcPts val="0"/>
              </a:spcBef>
              <a:spcAft>
                <a:spcPts val="0"/>
              </a:spcAft>
              <a:buClr>
                <a:schemeClr val="lt1"/>
              </a:buClr>
              <a:buSzPts val="2100"/>
              <a:buNone/>
              <a:defRPr>
                <a:solidFill>
                  <a:schemeClr val="lt1"/>
                </a:solidFill>
              </a:defRPr>
            </a:lvl2pPr>
            <a:lvl3pPr marL="1371600" lvl="2" indent="-228600" algn="l" rtl="0">
              <a:lnSpc>
                <a:spcPct val="98000"/>
              </a:lnSpc>
              <a:spcBef>
                <a:spcPts val="1200"/>
              </a:spcBef>
              <a:spcAft>
                <a:spcPts val="0"/>
              </a:spcAft>
              <a:buClr>
                <a:schemeClr val="lt1"/>
              </a:buClr>
              <a:buSzPts val="1800"/>
              <a:buNone/>
              <a:defRPr>
                <a:solidFill>
                  <a:schemeClr val="lt1"/>
                </a:solidFill>
              </a:defRPr>
            </a:lvl3pPr>
            <a:lvl4pPr marL="1828800" lvl="3" indent="-228600" algn="l" rtl="0">
              <a:lnSpc>
                <a:spcPct val="94000"/>
              </a:lnSpc>
              <a:spcBef>
                <a:spcPts val="1200"/>
              </a:spcBef>
              <a:spcAft>
                <a:spcPts val="0"/>
              </a:spcAft>
              <a:buClr>
                <a:schemeClr val="lt1"/>
              </a:buClr>
              <a:buSzPts val="1800"/>
              <a:buNone/>
              <a:defRPr sz="1800">
                <a:solidFill>
                  <a:schemeClr val="lt1"/>
                </a:solidFill>
              </a:defRPr>
            </a:lvl4pPr>
            <a:lvl5pPr marL="2286000" lvl="4" indent="-228600" algn="l" rtl="0">
              <a:lnSpc>
                <a:spcPct val="107000"/>
              </a:lnSpc>
              <a:spcBef>
                <a:spcPts val="1200"/>
              </a:spcBef>
              <a:spcAft>
                <a:spcPts val="0"/>
              </a:spcAft>
              <a:buSzPts val="2800"/>
              <a:buFont typeface="Arial"/>
              <a:buNone/>
              <a:defRPr sz="2800">
                <a:solidFill>
                  <a:schemeClr val="lt1"/>
                </a:solidFill>
              </a:defRPr>
            </a:lvl5pPr>
            <a:lvl6pPr marL="2743200" lvl="5" indent="-228600" algn="l" rtl="0">
              <a:lnSpc>
                <a:spcPct val="96000"/>
              </a:lnSpc>
              <a:spcBef>
                <a:spcPts val="0"/>
              </a:spcBef>
              <a:spcAft>
                <a:spcPts val="0"/>
              </a:spcAft>
              <a:buClr>
                <a:schemeClr val="lt1"/>
              </a:buClr>
              <a:buSzPts val="1800"/>
              <a:buNone/>
              <a:defRPr>
                <a:solidFill>
                  <a:schemeClr val="lt1"/>
                </a:solidFill>
              </a:defRPr>
            </a:lvl6pPr>
            <a:lvl7pPr marL="3200400" lvl="6" indent="-406400" algn="l" rtl="0">
              <a:lnSpc>
                <a:spcPct val="107000"/>
              </a:lnSpc>
              <a:spcBef>
                <a:spcPts val="1200"/>
              </a:spcBef>
              <a:spcAft>
                <a:spcPts val="0"/>
              </a:spcAft>
              <a:buClr>
                <a:schemeClr val="lt1"/>
              </a:buClr>
              <a:buSzPts val="2800"/>
              <a:buChar char="​"/>
              <a:defRPr>
                <a:solidFill>
                  <a:schemeClr val="lt1"/>
                </a:solidFill>
              </a:defRPr>
            </a:lvl7pPr>
            <a:lvl8pPr marL="3657600" lvl="7" indent="-577850" algn="l" rtl="0">
              <a:lnSpc>
                <a:spcPct val="87000"/>
              </a:lnSpc>
              <a:spcBef>
                <a:spcPts val="1800"/>
              </a:spcBef>
              <a:spcAft>
                <a:spcPts val="0"/>
              </a:spcAft>
              <a:buClr>
                <a:schemeClr val="lt1"/>
              </a:buClr>
              <a:buSzPts val="5500"/>
              <a:buChar char="​"/>
              <a:defRPr>
                <a:solidFill>
                  <a:schemeClr val="lt1"/>
                </a:solidFill>
              </a:defRPr>
            </a:lvl8pPr>
            <a:lvl9pPr marL="4114800" lvl="8" indent="-228600" algn="l" rtl="0">
              <a:lnSpc>
                <a:spcPct val="87000"/>
              </a:lnSpc>
              <a:spcBef>
                <a:spcPts val="1800"/>
              </a:spcBef>
              <a:spcAft>
                <a:spcPts val="0"/>
              </a:spcAft>
              <a:buClr>
                <a:schemeClr val="lt1"/>
              </a:buClr>
              <a:buSzPts val="6800"/>
              <a:buNone/>
              <a:defRPr>
                <a:solidFill>
                  <a:schemeClr val="lt1"/>
                </a:solidFill>
              </a:defRPr>
            </a:lvl9pPr>
          </a:lstStyle>
          <a:p>
            <a:endParaRPr/>
          </a:p>
        </p:txBody>
      </p:sp>
      <p:sp>
        <p:nvSpPr>
          <p:cNvPr id="922" name="Google Shape;922;p91"/>
          <p:cNvSpPr txBox="1">
            <a:spLocks noGrp="1"/>
          </p:cNvSpPr>
          <p:nvPr>
            <p:ph type="title"/>
          </p:nvPr>
        </p:nvSpPr>
        <p:spPr>
          <a:xfrm>
            <a:off x="8108300" y="496447"/>
            <a:ext cx="3574200" cy="1787700"/>
          </a:xfrm>
          <a:prstGeom prst="rect">
            <a:avLst/>
          </a:prstGeom>
          <a:noFill/>
          <a:ln>
            <a:noFill/>
          </a:ln>
        </p:spPr>
        <p:txBody>
          <a:bodyPr spcFirstLastPara="1" wrap="square" lIns="0" tIns="0" rIns="0" bIns="0" anchor="b" anchorCtr="0">
            <a:spAutoFit/>
          </a:bodyPr>
          <a:lstStyle>
            <a:lvl1pPr lvl="0" algn="l" rtl="0">
              <a:lnSpc>
                <a:spcPct val="87000"/>
              </a:lnSpc>
              <a:spcBef>
                <a:spcPts val="0"/>
              </a:spcBef>
              <a:spcAft>
                <a:spcPts val="0"/>
              </a:spcAft>
              <a:buClr>
                <a:schemeClr val="lt1"/>
              </a:buClr>
              <a:buSzPts val="4400"/>
              <a:buFont typeface="Inter ExtraBold"/>
              <a:buNone/>
              <a:defRPr sz="44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23" name="Google Shape;923;p91"/>
          <p:cNvSpPr/>
          <p:nvPr/>
        </p:nvSpPr>
        <p:spPr>
          <a:xfrm>
            <a:off x="7533625" y="0"/>
            <a:ext cx="474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96000"/>
              </a:lnSpc>
              <a:spcBef>
                <a:spcPts val="0"/>
              </a:spcBef>
              <a:spcAft>
                <a:spcPts val="0"/>
              </a:spcAft>
              <a:buNone/>
            </a:pPr>
            <a:endParaRPr sz="1400" b="0" i="0" u="none" strike="noStrike" cap="none">
              <a:solidFill>
                <a:schemeClr val="lt1"/>
              </a:solidFill>
              <a:latin typeface="Helvetica Neue"/>
              <a:ea typeface="Helvetica Neue"/>
              <a:cs typeface="Helvetica Neue"/>
              <a:sym typeface="Helvetica Neue"/>
            </a:endParaRPr>
          </a:p>
        </p:txBody>
      </p:sp>
      <p:sp>
        <p:nvSpPr>
          <p:cNvPr id="924" name="Google Shape;924;p91"/>
          <p:cNvSpPr/>
          <p:nvPr/>
        </p:nvSpPr>
        <p:spPr>
          <a:xfrm>
            <a:off x="11361220" y="6446710"/>
            <a:ext cx="323073" cy="290911"/>
          </a:xfrm>
          <a:custGeom>
            <a:avLst/>
            <a:gdLst/>
            <a:ahLst/>
            <a:cxnLst/>
            <a:rect l="l" t="t" r="r" b="b"/>
            <a:pathLst>
              <a:path w="441055" h="397148" extrusionOk="0">
                <a:moveTo>
                  <a:pt x="236007" y="397148"/>
                </a:moveTo>
                <a:lnTo>
                  <a:pt x="138508" y="397148"/>
                </a:lnTo>
                <a:cubicBezTo>
                  <a:pt x="118379" y="397148"/>
                  <a:pt x="99626" y="386322"/>
                  <a:pt x="89562" y="368912"/>
                </a:cubicBezTo>
                <a:lnTo>
                  <a:pt x="7531" y="226842"/>
                </a:lnTo>
                <a:cubicBezTo>
                  <a:pt x="-2509" y="209408"/>
                  <a:pt x="-2509" y="187756"/>
                  <a:pt x="7524" y="170346"/>
                </a:cubicBezTo>
                <a:lnTo>
                  <a:pt x="89569" y="28260"/>
                </a:lnTo>
                <a:cubicBezTo>
                  <a:pt x="99618" y="10826"/>
                  <a:pt x="118379" y="0"/>
                  <a:pt x="138508" y="0"/>
                </a:cubicBezTo>
                <a:lnTo>
                  <a:pt x="302544" y="0"/>
                </a:lnTo>
                <a:cubicBezTo>
                  <a:pt x="322673" y="0"/>
                  <a:pt x="341427" y="10826"/>
                  <a:pt x="351491" y="28260"/>
                </a:cubicBezTo>
                <a:lnTo>
                  <a:pt x="433513" y="170330"/>
                </a:lnTo>
                <a:cubicBezTo>
                  <a:pt x="443569" y="187748"/>
                  <a:pt x="443569" y="209408"/>
                  <a:pt x="433513" y="226842"/>
                </a:cubicBezTo>
                <a:lnTo>
                  <a:pt x="412300" y="260664"/>
                </a:lnTo>
                <a:cubicBezTo>
                  <a:pt x="402425" y="277776"/>
                  <a:pt x="383663" y="288594"/>
                  <a:pt x="363527" y="288594"/>
                </a:cubicBezTo>
                <a:lnTo>
                  <a:pt x="265902" y="288594"/>
                </a:lnTo>
                <a:lnTo>
                  <a:pt x="319271" y="198519"/>
                </a:lnTo>
                <a:lnTo>
                  <a:pt x="269901" y="113040"/>
                </a:lnTo>
                <a:lnTo>
                  <a:pt x="171136" y="113040"/>
                </a:lnTo>
                <a:lnTo>
                  <a:pt x="121742" y="198582"/>
                </a:lnTo>
                <a:lnTo>
                  <a:pt x="236007" y="397148"/>
                </a:lnTo>
                <a:lnTo>
                  <a:pt x="236007" y="39714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5" name="Google Shape;925;p91"/>
          <p:cNvSpPr txBox="1"/>
          <p:nvPr/>
        </p:nvSpPr>
        <p:spPr>
          <a:xfrm>
            <a:off x="8082742" y="6505117"/>
            <a:ext cx="2820000" cy="236400"/>
          </a:xfrm>
          <a:prstGeom prst="rect">
            <a:avLst/>
          </a:prstGeom>
          <a:noFill/>
          <a:ln>
            <a:noFill/>
          </a:ln>
        </p:spPr>
        <p:txBody>
          <a:bodyPr spcFirstLastPara="1" wrap="square" lIns="0" tIns="0" rIns="0" bIns="0" anchor="b" anchorCtr="0">
            <a:spAutoFit/>
          </a:bodyPr>
          <a:lstStyle/>
          <a:p>
            <a:pPr marL="0" marR="0" lvl="0" indent="0" algn="r" rtl="0">
              <a:lnSpc>
                <a:spcPct val="96000"/>
              </a:lnSpc>
              <a:spcBef>
                <a:spcPts val="0"/>
              </a:spcBef>
              <a:spcAft>
                <a:spcPts val="0"/>
              </a:spcAft>
              <a:buClr>
                <a:srgbClr val="3253DC"/>
              </a:buClr>
              <a:buSzPts val="1600"/>
              <a:buFont typeface="Arial"/>
              <a:buNone/>
            </a:pPr>
            <a:r>
              <a:rPr lang="en-US" sz="1600" b="0" i="0" u="none" strike="noStrike" cap="none" baseline="-25000">
                <a:solidFill>
                  <a:srgbClr val="FEB898"/>
                </a:solidFill>
                <a:latin typeface="Space Mono"/>
                <a:ea typeface="Space Mono"/>
                <a:cs typeface="Space Mono"/>
                <a:sym typeface="Space Mono"/>
              </a:rPr>
              <a:t>©</a:t>
            </a:r>
            <a:r>
              <a:rPr lang="en-US" sz="400" b="0" i="0" u="none" strike="noStrike" cap="none" baseline="-25000">
                <a:solidFill>
                  <a:srgbClr val="FEB898"/>
                </a:solidFill>
                <a:latin typeface="Space Mono"/>
                <a:ea typeface="Space Mono"/>
                <a:cs typeface="Space Mono"/>
                <a:sym typeface="Space Mono"/>
              </a:rPr>
              <a:t> </a:t>
            </a:r>
            <a:r>
              <a:rPr lang="en-US" sz="800" b="0" i="0" u="none" strike="noStrike" cap="none">
                <a:solidFill>
                  <a:srgbClr val="FEB898"/>
                </a:solidFill>
                <a:latin typeface="Space Mono"/>
                <a:ea typeface="Space Mono"/>
                <a:cs typeface="Space Mono"/>
                <a:sym typeface="Space Mono"/>
              </a:rPr>
              <a:t>2021  Pure Storage</a:t>
            </a:r>
            <a:endParaRPr/>
          </a:p>
        </p:txBody>
      </p:sp>
      <p:sp>
        <p:nvSpPr>
          <p:cNvPr id="926" name="Google Shape;926;p91"/>
          <p:cNvSpPr txBox="1"/>
          <p:nvPr/>
        </p:nvSpPr>
        <p:spPr>
          <a:xfrm>
            <a:off x="11020094" y="6509226"/>
            <a:ext cx="187500" cy="123000"/>
          </a:xfrm>
          <a:prstGeom prst="rect">
            <a:avLst/>
          </a:prstGeom>
          <a:noFill/>
          <a:ln>
            <a:noFill/>
          </a:ln>
        </p:spPr>
        <p:txBody>
          <a:bodyPr spcFirstLastPara="1" wrap="square" lIns="0" tIns="0" rIns="0" bIns="0" anchor="b" anchorCtr="0">
            <a:spAutoFit/>
          </a:bodyPr>
          <a:lstStyle/>
          <a:p>
            <a:pPr marL="0" marR="0" lvl="0" indent="0" algn="r" rtl="0">
              <a:lnSpc>
                <a:spcPct val="125000"/>
              </a:lnSpc>
              <a:spcBef>
                <a:spcPts val="0"/>
              </a:spcBef>
              <a:spcAft>
                <a:spcPts val="0"/>
              </a:spcAft>
              <a:buNone/>
            </a:pPr>
            <a:fld id="{00000000-1234-1234-1234-123412341234}" type="slidenum">
              <a:rPr lang="en-US" sz="800" b="0" i="0" u="none" strike="noStrike" cap="none">
                <a:solidFill>
                  <a:srgbClr val="FEB898"/>
                </a:solidFill>
                <a:latin typeface="Space Mono"/>
                <a:ea typeface="Space Mono"/>
                <a:cs typeface="Space Mono"/>
                <a:sym typeface="Space Mono"/>
              </a:rPr>
              <a:t>‹#›</a:t>
            </a:fld>
            <a:endParaRPr sz="800" b="0" i="0" u="none" strike="noStrike" cap="none">
              <a:solidFill>
                <a:srgbClr val="FEB898"/>
              </a:solidFill>
              <a:latin typeface="Space Mono"/>
              <a:ea typeface="Space Mono"/>
              <a:cs typeface="Space Mono"/>
              <a:sym typeface="Space Mono"/>
            </a:endParaRPr>
          </a:p>
        </p:txBody>
      </p:sp>
    </p:spTree>
    <p:extLst>
      <p:ext uri="{BB962C8B-B14F-4D97-AF65-F5344CB8AC3E}">
        <p14:creationId xmlns:p14="http://schemas.microsoft.com/office/powerpoint/2010/main" val="1495037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Orange Image Right">
  <p:cSld name="Orange Image Right">
    <p:spTree>
      <p:nvGrpSpPr>
        <p:cNvPr id="1" name="Shape 927"/>
        <p:cNvGrpSpPr/>
        <p:nvPr/>
      </p:nvGrpSpPr>
      <p:grpSpPr>
        <a:xfrm>
          <a:off x="0" y="0"/>
          <a:ext cx="0" cy="0"/>
          <a:chOff x="0" y="0"/>
          <a:chExt cx="0" cy="0"/>
        </a:xfrm>
      </p:grpSpPr>
      <p:sp>
        <p:nvSpPr>
          <p:cNvPr id="928" name="Google Shape;928;p92"/>
          <p:cNvSpPr/>
          <p:nvPr/>
        </p:nvSpPr>
        <p:spPr>
          <a:xfrm>
            <a:off x="0" y="0"/>
            <a:ext cx="4658400" cy="6858000"/>
          </a:xfrm>
          <a:prstGeom prst="rect">
            <a:avLst/>
          </a:prstGeom>
          <a:gradFill>
            <a:gsLst>
              <a:gs pos="0">
                <a:schemeClr val="accent5"/>
              </a:gs>
              <a:gs pos="72000">
                <a:schemeClr val="accent1"/>
              </a:gs>
              <a:gs pos="100000">
                <a:srgbClr val="DA4400"/>
              </a:gs>
            </a:gsLst>
            <a:lin ang="8100019"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1" i="0" u="none" strike="noStrike" cap="none">
              <a:solidFill>
                <a:srgbClr val="FFFFFF"/>
              </a:solidFill>
              <a:latin typeface="Arial"/>
              <a:ea typeface="Arial"/>
              <a:cs typeface="Arial"/>
              <a:sym typeface="Arial"/>
            </a:endParaRPr>
          </a:p>
        </p:txBody>
      </p:sp>
      <p:sp>
        <p:nvSpPr>
          <p:cNvPr id="929" name="Google Shape;929;p92"/>
          <p:cNvSpPr>
            <a:spLocks noGrp="1"/>
          </p:cNvSpPr>
          <p:nvPr>
            <p:ph type="pic" idx="2"/>
          </p:nvPr>
        </p:nvSpPr>
        <p:spPr>
          <a:xfrm>
            <a:off x="4658374" y="0"/>
            <a:ext cx="7533600" cy="6858000"/>
          </a:xfrm>
          <a:prstGeom prst="rect">
            <a:avLst/>
          </a:prstGeom>
          <a:noFill/>
          <a:ln>
            <a:noFill/>
          </a:ln>
        </p:spPr>
        <p:txBody>
          <a:bodyPr spcFirstLastPara="1" wrap="square" lIns="0" tIns="0" rIns="0" bIns="0" anchor="ctr" anchorCtr="0">
            <a:noAutofit/>
          </a:bodyPr>
          <a:lstStyle>
            <a:lvl1pPr marR="0" lvl="0" algn="ctr" rtl="0">
              <a:lnSpc>
                <a:spcPct val="107000"/>
              </a:lnSpc>
              <a:spcBef>
                <a:spcPts val="1200"/>
              </a:spcBef>
              <a:spcAft>
                <a:spcPts val="0"/>
              </a:spcAft>
              <a:buClr>
                <a:schemeClr val="accent1"/>
              </a:buClr>
              <a:buSzPts val="2100"/>
              <a:buFont typeface="Arial"/>
              <a:buNone/>
              <a:defRPr sz="2100" b="0" i="0" u="none" strike="noStrike" cap="none">
                <a:solidFill>
                  <a:schemeClr val="dk1"/>
                </a:solidFill>
                <a:latin typeface="Inter Light"/>
                <a:ea typeface="Inter Light"/>
                <a:cs typeface="Inter Light"/>
                <a:sym typeface="Inter Light"/>
              </a:defRPr>
            </a:lvl1pPr>
            <a:lvl2pPr marR="0" lvl="1" algn="l" rtl="0">
              <a:lnSpc>
                <a:spcPct val="107000"/>
              </a:lnSpc>
              <a:spcBef>
                <a:spcPts val="0"/>
              </a:spcBef>
              <a:spcAft>
                <a:spcPts val="0"/>
              </a:spcAft>
              <a:buClr>
                <a:srgbClr val="262626"/>
              </a:buClr>
              <a:buSzPts val="2100"/>
              <a:buFont typeface="Arial"/>
              <a:buChar char="•"/>
              <a:defRPr sz="2100" b="0" i="0" u="none" strike="noStrike" cap="none">
                <a:solidFill>
                  <a:schemeClr val="dk1"/>
                </a:solidFill>
                <a:latin typeface="Inter Light"/>
                <a:ea typeface="Inter Light"/>
                <a:cs typeface="Inter Light"/>
                <a:sym typeface="Inter Light"/>
              </a:defRPr>
            </a:lvl2pPr>
            <a:lvl3pPr marR="0" lvl="2" algn="l" rtl="0">
              <a:lnSpc>
                <a:spcPct val="107000"/>
              </a:lnSpc>
              <a:spcBef>
                <a:spcPts val="0"/>
              </a:spcBef>
              <a:spcAft>
                <a:spcPts val="0"/>
              </a:spcAft>
              <a:buClr>
                <a:srgbClr val="262626"/>
              </a:buClr>
              <a:buSzPts val="1800"/>
              <a:buFont typeface="Helvetica Neue"/>
              <a:buChar char="•"/>
              <a:defRPr sz="1800" b="0" i="0" u="none" strike="noStrike" cap="none">
                <a:solidFill>
                  <a:schemeClr val="dk1"/>
                </a:solidFill>
                <a:latin typeface="Inter Light"/>
                <a:ea typeface="Inter Light"/>
                <a:cs typeface="Inter Light"/>
                <a:sym typeface="Inter Light"/>
              </a:defRPr>
            </a:lvl3pPr>
            <a:lvl4pPr marR="0" lvl="3" algn="l" rtl="0">
              <a:lnSpc>
                <a:spcPct val="107000"/>
              </a:lnSpc>
              <a:spcBef>
                <a:spcPts val="0"/>
              </a:spcBef>
              <a:spcAft>
                <a:spcPts val="0"/>
              </a:spcAft>
              <a:buClr>
                <a:srgbClr val="262626"/>
              </a:buClr>
              <a:buSzPts val="1800"/>
              <a:buFont typeface="Arial"/>
              <a:buChar char="•"/>
              <a:defRPr sz="1800" b="0" i="0" u="none" strike="noStrike" cap="none">
                <a:solidFill>
                  <a:schemeClr val="dk1"/>
                </a:solidFill>
                <a:latin typeface="Inter Light"/>
                <a:ea typeface="Inter Light"/>
                <a:cs typeface="Inter Light"/>
                <a:sym typeface="Inter Light"/>
              </a:defRPr>
            </a:lvl4pPr>
            <a:lvl5pPr marR="0" lvl="4" algn="l" rtl="0">
              <a:lnSpc>
                <a:spcPct val="96000"/>
              </a:lnSpc>
              <a:spcBef>
                <a:spcPts val="1800"/>
              </a:spcBef>
              <a:spcAft>
                <a:spcPts val="0"/>
              </a:spcAft>
              <a:buClr>
                <a:srgbClr val="595959"/>
              </a:buClr>
              <a:buSzPts val="2100"/>
              <a:buFont typeface="Helvetica Neue"/>
              <a:buChar char="​"/>
              <a:defRPr sz="2100" b="0" i="0" u="none" strike="noStrike" cap="none">
                <a:solidFill>
                  <a:schemeClr val="dk1"/>
                </a:solidFill>
                <a:latin typeface="Inter Light"/>
                <a:ea typeface="Inter Light"/>
                <a:cs typeface="Inter Light"/>
                <a:sym typeface="Inter Light"/>
              </a:defRPr>
            </a:lvl5pPr>
            <a:lvl6pPr marR="0" lvl="5" algn="l" rtl="0">
              <a:lnSpc>
                <a:spcPct val="96000"/>
              </a:lnSpc>
              <a:spcBef>
                <a:spcPts val="0"/>
              </a:spcBef>
              <a:spcAft>
                <a:spcPts val="0"/>
              </a:spcAft>
              <a:buClr>
                <a:schemeClr val="dk1"/>
              </a:buClr>
              <a:buSzPts val="1800"/>
              <a:buFont typeface="Helvetica Neue"/>
              <a:buChar char="​"/>
              <a:defRPr sz="1800" b="0" i="0" u="none" strike="noStrike" cap="none">
                <a:solidFill>
                  <a:schemeClr val="dk1"/>
                </a:solidFill>
                <a:latin typeface="Inter Light"/>
                <a:ea typeface="Inter Light"/>
                <a:cs typeface="Inter Light"/>
                <a:sym typeface="Inter Light"/>
              </a:defRPr>
            </a:lvl6pPr>
            <a:lvl7pPr marR="0" lvl="6" algn="l" rtl="0">
              <a:lnSpc>
                <a:spcPct val="107000"/>
              </a:lnSpc>
              <a:spcBef>
                <a:spcPts val="1200"/>
              </a:spcBef>
              <a:spcAft>
                <a:spcPts val="0"/>
              </a:spcAft>
              <a:buClr>
                <a:schemeClr val="dk1"/>
              </a:buClr>
              <a:buSzPts val="2800"/>
              <a:buFont typeface="Helvetica Neue"/>
              <a:buChar char="​"/>
              <a:defRPr sz="2800" b="0" i="0" u="none" strike="noStrike" cap="none">
                <a:solidFill>
                  <a:schemeClr val="dk1"/>
                </a:solidFill>
                <a:latin typeface="Inter Light"/>
                <a:ea typeface="Inter Light"/>
                <a:cs typeface="Inter Light"/>
                <a:sym typeface="Inter Light"/>
              </a:defRPr>
            </a:lvl7pPr>
            <a:lvl8pPr marR="0" lvl="7" algn="l" rtl="0">
              <a:lnSpc>
                <a:spcPct val="87000"/>
              </a:lnSpc>
              <a:spcBef>
                <a:spcPts val="1800"/>
              </a:spcBef>
              <a:spcAft>
                <a:spcPts val="0"/>
              </a:spcAft>
              <a:buClr>
                <a:schemeClr val="dk1"/>
              </a:buClr>
              <a:buSzPts val="5500"/>
              <a:buFont typeface="Helvetica Neue"/>
              <a:buChar char="​"/>
              <a:defRPr sz="5500" b="1" i="0" u="none" strike="noStrike" cap="none">
                <a:solidFill>
                  <a:schemeClr val="dk1"/>
                </a:solidFill>
                <a:latin typeface="Inter ExtraBold"/>
                <a:ea typeface="Inter ExtraBold"/>
                <a:cs typeface="Inter ExtraBold"/>
                <a:sym typeface="Inter ExtraBold"/>
              </a:defRPr>
            </a:lvl8pPr>
            <a:lvl9pPr marR="0" lvl="8" algn="l" rtl="0">
              <a:lnSpc>
                <a:spcPct val="87000"/>
              </a:lnSpc>
              <a:spcBef>
                <a:spcPts val="1800"/>
              </a:spcBef>
              <a:spcAft>
                <a:spcPts val="0"/>
              </a:spcAft>
              <a:buClr>
                <a:schemeClr val="dk1"/>
              </a:buClr>
              <a:buSzPts val="6800"/>
              <a:buFont typeface="Helvetica Neue"/>
              <a:buNone/>
              <a:defRPr sz="6800" b="1" i="0" u="none" strike="noStrike" cap="none">
                <a:solidFill>
                  <a:schemeClr val="dk1"/>
                </a:solidFill>
                <a:latin typeface="Inter ExtraBold"/>
                <a:ea typeface="Inter ExtraBold"/>
                <a:cs typeface="Inter ExtraBold"/>
                <a:sym typeface="Inter ExtraBold"/>
              </a:defRPr>
            </a:lvl9pPr>
          </a:lstStyle>
          <a:p>
            <a:endParaRPr/>
          </a:p>
        </p:txBody>
      </p:sp>
      <p:sp>
        <p:nvSpPr>
          <p:cNvPr id="930" name="Google Shape;930;p92"/>
          <p:cNvSpPr txBox="1">
            <a:spLocks noGrp="1"/>
          </p:cNvSpPr>
          <p:nvPr>
            <p:ph type="body" idx="1"/>
          </p:nvPr>
        </p:nvSpPr>
        <p:spPr>
          <a:xfrm>
            <a:off x="495300" y="2442803"/>
            <a:ext cx="3555900" cy="1657200"/>
          </a:xfrm>
          <a:prstGeom prst="rect">
            <a:avLst/>
          </a:prstGeom>
          <a:noFill/>
          <a:ln>
            <a:noFill/>
          </a:ln>
        </p:spPr>
        <p:txBody>
          <a:bodyPr spcFirstLastPara="1" wrap="square" lIns="0" tIns="0" rIns="0" bIns="0" anchor="t" anchorCtr="0">
            <a:noAutofit/>
          </a:bodyPr>
          <a:lstStyle>
            <a:lvl1pPr marL="457200" lvl="0" indent="-228600" algn="l" rtl="0">
              <a:lnSpc>
                <a:spcPct val="96000"/>
              </a:lnSpc>
              <a:spcBef>
                <a:spcPts val="1200"/>
              </a:spcBef>
              <a:spcAft>
                <a:spcPts val="0"/>
              </a:spcAft>
              <a:buClr>
                <a:schemeClr val="lt1"/>
              </a:buClr>
              <a:buSzPts val="1800"/>
              <a:buNone/>
              <a:defRPr sz="1800">
                <a:solidFill>
                  <a:schemeClr val="lt1"/>
                </a:solidFill>
              </a:defRPr>
            </a:lvl1pPr>
            <a:lvl2pPr marL="914400" lvl="1" indent="-228600" algn="l" rtl="0">
              <a:lnSpc>
                <a:spcPct val="107000"/>
              </a:lnSpc>
              <a:spcBef>
                <a:spcPts val="0"/>
              </a:spcBef>
              <a:spcAft>
                <a:spcPts val="0"/>
              </a:spcAft>
              <a:buClr>
                <a:schemeClr val="lt1"/>
              </a:buClr>
              <a:buSzPts val="2100"/>
              <a:buNone/>
              <a:defRPr>
                <a:solidFill>
                  <a:schemeClr val="lt1"/>
                </a:solidFill>
              </a:defRPr>
            </a:lvl2pPr>
            <a:lvl3pPr marL="1371600" lvl="2" indent="-228600" algn="l" rtl="0">
              <a:lnSpc>
                <a:spcPct val="107000"/>
              </a:lnSpc>
              <a:spcBef>
                <a:spcPts val="0"/>
              </a:spcBef>
              <a:spcAft>
                <a:spcPts val="0"/>
              </a:spcAft>
              <a:buClr>
                <a:schemeClr val="lt1"/>
              </a:buClr>
              <a:buSzPts val="1800"/>
              <a:buNone/>
              <a:defRPr>
                <a:solidFill>
                  <a:schemeClr val="lt1"/>
                </a:solidFill>
              </a:defRPr>
            </a:lvl3pPr>
            <a:lvl4pPr marL="1828800" lvl="3" indent="-228600" algn="l" rtl="0">
              <a:lnSpc>
                <a:spcPct val="107000"/>
              </a:lnSpc>
              <a:spcBef>
                <a:spcPts val="0"/>
              </a:spcBef>
              <a:spcAft>
                <a:spcPts val="0"/>
              </a:spcAft>
              <a:buClr>
                <a:schemeClr val="lt1"/>
              </a:buClr>
              <a:buSzPts val="1800"/>
              <a:buNone/>
              <a:defRPr>
                <a:solidFill>
                  <a:schemeClr val="lt1"/>
                </a:solidFill>
              </a:defRPr>
            </a:lvl4pPr>
            <a:lvl5pPr marL="2286000" lvl="4" indent="-228600" algn="l" rtl="0">
              <a:lnSpc>
                <a:spcPct val="96000"/>
              </a:lnSpc>
              <a:spcBef>
                <a:spcPts val="1800"/>
              </a:spcBef>
              <a:spcAft>
                <a:spcPts val="0"/>
              </a:spcAft>
              <a:buSzPts val="2100"/>
              <a:buFont typeface="Arial"/>
              <a:buNone/>
              <a:defRPr>
                <a:solidFill>
                  <a:schemeClr val="lt1"/>
                </a:solidFill>
              </a:defRPr>
            </a:lvl5pPr>
            <a:lvl6pPr marL="2743200" lvl="5" indent="-228600" algn="l" rtl="0">
              <a:lnSpc>
                <a:spcPct val="96000"/>
              </a:lnSpc>
              <a:spcBef>
                <a:spcPts val="0"/>
              </a:spcBef>
              <a:spcAft>
                <a:spcPts val="0"/>
              </a:spcAft>
              <a:buClr>
                <a:schemeClr val="lt1"/>
              </a:buClr>
              <a:buSzPts val="1800"/>
              <a:buNone/>
              <a:defRPr>
                <a:solidFill>
                  <a:schemeClr val="lt1"/>
                </a:solidFill>
              </a:defRPr>
            </a:lvl6pPr>
            <a:lvl7pPr marL="3200400" lvl="6" indent="-406400" algn="l" rtl="0">
              <a:lnSpc>
                <a:spcPct val="107000"/>
              </a:lnSpc>
              <a:spcBef>
                <a:spcPts val="1200"/>
              </a:spcBef>
              <a:spcAft>
                <a:spcPts val="0"/>
              </a:spcAft>
              <a:buClr>
                <a:schemeClr val="lt1"/>
              </a:buClr>
              <a:buSzPts val="2800"/>
              <a:buChar char="​"/>
              <a:defRPr>
                <a:solidFill>
                  <a:schemeClr val="lt1"/>
                </a:solidFill>
              </a:defRPr>
            </a:lvl7pPr>
            <a:lvl8pPr marL="3657600" lvl="7" indent="-577850" algn="l" rtl="0">
              <a:lnSpc>
                <a:spcPct val="87000"/>
              </a:lnSpc>
              <a:spcBef>
                <a:spcPts val="1800"/>
              </a:spcBef>
              <a:spcAft>
                <a:spcPts val="0"/>
              </a:spcAft>
              <a:buClr>
                <a:schemeClr val="lt1"/>
              </a:buClr>
              <a:buSzPts val="5500"/>
              <a:buChar char="​"/>
              <a:defRPr>
                <a:solidFill>
                  <a:schemeClr val="lt1"/>
                </a:solidFill>
              </a:defRPr>
            </a:lvl8pPr>
            <a:lvl9pPr marL="4114800" lvl="8" indent="-228600" algn="l" rtl="0">
              <a:lnSpc>
                <a:spcPct val="87000"/>
              </a:lnSpc>
              <a:spcBef>
                <a:spcPts val="1800"/>
              </a:spcBef>
              <a:spcAft>
                <a:spcPts val="0"/>
              </a:spcAft>
              <a:buClr>
                <a:schemeClr val="lt1"/>
              </a:buClr>
              <a:buSzPts val="6800"/>
              <a:buNone/>
              <a:defRPr>
                <a:solidFill>
                  <a:schemeClr val="lt1"/>
                </a:solidFill>
              </a:defRPr>
            </a:lvl9pPr>
          </a:lstStyle>
          <a:p>
            <a:endParaRPr/>
          </a:p>
        </p:txBody>
      </p:sp>
      <p:sp>
        <p:nvSpPr>
          <p:cNvPr id="931" name="Google Shape;931;p92"/>
          <p:cNvSpPr txBox="1">
            <a:spLocks noGrp="1"/>
          </p:cNvSpPr>
          <p:nvPr>
            <p:ph type="title"/>
          </p:nvPr>
        </p:nvSpPr>
        <p:spPr>
          <a:xfrm>
            <a:off x="495300" y="496447"/>
            <a:ext cx="3574200" cy="1787700"/>
          </a:xfrm>
          <a:prstGeom prst="rect">
            <a:avLst/>
          </a:prstGeom>
          <a:noFill/>
          <a:ln>
            <a:noFill/>
          </a:ln>
        </p:spPr>
        <p:txBody>
          <a:bodyPr spcFirstLastPara="1" wrap="square" lIns="0" tIns="0" rIns="0" bIns="0" anchor="b" anchorCtr="0">
            <a:spAutoFit/>
          </a:bodyPr>
          <a:lstStyle>
            <a:lvl1pPr lvl="0" algn="l" rtl="0">
              <a:lnSpc>
                <a:spcPct val="87000"/>
              </a:lnSpc>
              <a:spcBef>
                <a:spcPts val="0"/>
              </a:spcBef>
              <a:spcAft>
                <a:spcPts val="0"/>
              </a:spcAft>
              <a:buClr>
                <a:schemeClr val="lt1"/>
              </a:buClr>
              <a:buSzPts val="4400"/>
              <a:buFont typeface="Inter ExtraBold"/>
              <a:buNone/>
              <a:defRPr sz="44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32" name="Google Shape;932;p92"/>
          <p:cNvSpPr/>
          <p:nvPr/>
        </p:nvSpPr>
        <p:spPr>
          <a:xfrm>
            <a:off x="4610836" y="0"/>
            <a:ext cx="474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96000"/>
              </a:lnSpc>
              <a:spcBef>
                <a:spcPts val="0"/>
              </a:spcBef>
              <a:spcAft>
                <a:spcPts val="0"/>
              </a:spcAft>
              <a:buNone/>
            </a:pPr>
            <a:endParaRPr sz="1400" b="0" i="0" u="none" strike="noStrike" cap="none">
              <a:solidFill>
                <a:schemeClr val="lt1"/>
              </a:solidFill>
              <a:latin typeface="Helvetica Neue"/>
              <a:ea typeface="Helvetica Neue"/>
              <a:cs typeface="Helvetica Neue"/>
              <a:sym typeface="Helvetica Neue"/>
            </a:endParaRPr>
          </a:p>
        </p:txBody>
      </p:sp>
      <p:sp>
        <p:nvSpPr>
          <p:cNvPr id="933" name="Google Shape;933;p92"/>
          <p:cNvSpPr txBox="1"/>
          <p:nvPr/>
        </p:nvSpPr>
        <p:spPr>
          <a:xfrm>
            <a:off x="495299" y="6505117"/>
            <a:ext cx="3773400" cy="236400"/>
          </a:xfrm>
          <a:prstGeom prst="rect">
            <a:avLst/>
          </a:prstGeom>
          <a:noFill/>
          <a:ln>
            <a:noFill/>
          </a:ln>
        </p:spPr>
        <p:txBody>
          <a:bodyPr spcFirstLastPara="1" wrap="square" lIns="0" tIns="0" rIns="0" bIns="0" anchor="b" anchorCtr="0">
            <a:spAutoFit/>
          </a:bodyPr>
          <a:lstStyle/>
          <a:p>
            <a:pPr marL="0" marR="0" lvl="0" indent="0" algn="l" rtl="0">
              <a:lnSpc>
                <a:spcPct val="96000"/>
              </a:lnSpc>
              <a:spcBef>
                <a:spcPts val="0"/>
              </a:spcBef>
              <a:spcAft>
                <a:spcPts val="0"/>
              </a:spcAft>
              <a:buClr>
                <a:srgbClr val="3253DC"/>
              </a:buClr>
              <a:buSzPts val="1600"/>
              <a:buFont typeface="Arial"/>
              <a:buNone/>
            </a:pPr>
            <a:r>
              <a:rPr lang="en-US" sz="1600" b="0" i="0" u="none" strike="noStrike" cap="none" baseline="-25000">
                <a:solidFill>
                  <a:srgbClr val="FEB898"/>
                </a:solidFill>
                <a:latin typeface="Space Mono"/>
                <a:ea typeface="Space Mono"/>
                <a:cs typeface="Space Mono"/>
                <a:sym typeface="Space Mono"/>
              </a:rPr>
              <a:t>©</a:t>
            </a:r>
            <a:r>
              <a:rPr lang="en-US" sz="500" b="0" i="0" u="none" strike="noStrike" cap="none" baseline="-25000">
                <a:solidFill>
                  <a:srgbClr val="FEB898"/>
                </a:solidFill>
                <a:latin typeface="Space Mono"/>
                <a:ea typeface="Space Mono"/>
                <a:cs typeface="Space Mono"/>
                <a:sym typeface="Space Mono"/>
              </a:rPr>
              <a:t> </a:t>
            </a:r>
            <a:r>
              <a:rPr lang="en-US" sz="800" b="0" i="0" u="none" strike="noStrike" cap="none">
                <a:solidFill>
                  <a:srgbClr val="FEB898"/>
                </a:solidFill>
                <a:latin typeface="Space Mono"/>
                <a:ea typeface="Space Mono"/>
                <a:cs typeface="Space Mono"/>
                <a:sym typeface="Space Mono"/>
              </a:rPr>
              <a:t>2021  Pure Storage, Inc.</a:t>
            </a:r>
            <a:endParaRPr sz="800" b="0" i="0" u="none" strike="noStrike" cap="none">
              <a:solidFill>
                <a:srgbClr val="FEB898"/>
              </a:solidFill>
              <a:latin typeface="Space Mono"/>
              <a:ea typeface="Space Mono"/>
              <a:cs typeface="Space Mono"/>
              <a:sym typeface="Space Mono"/>
            </a:endParaRPr>
          </a:p>
        </p:txBody>
      </p:sp>
    </p:spTree>
    <p:extLst>
      <p:ext uri="{BB962C8B-B14F-4D97-AF65-F5344CB8AC3E}">
        <p14:creationId xmlns:p14="http://schemas.microsoft.com/office/powerpoint/2010/main" val="1097100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Teal Image Left">
  <p:cSld name="Teal Image Left">
    <p:bg>
      <p:bgPr>
        <a:solidFill>
          <a:srgbClr val="FFFFFF"/>
        </a:solidFill>
        <a:effectLst/>
      </p:bgPr>
    </p:bg>
    <p:spTree>
      <p:nvGrpSpPr>
        <p:cNvPr id="1" name="Shape 934"/>
        <p:cNvGrpSpPr/>
        <p:nvPr/>
      </p:nvGrpSpPr>
      <p:grpSpPr>
        <a:xfrm>
          <a:off x="0" y="0"/>
          <a:ext cx="0" cy="0"/>
          <a:chOff x="0" y="0"/>
          <a:chExt cx="0" cy="0"/>
        </a:xfrm>
      </p:grpSpPr>
      <p:sp>
        <p:nvSpPr>
          <p:cNvPr id="935" name="Google Shape;935;p93"/>
          <p:cNvSpPr>
            <a:spLocks noGrp="1"/>
          </p:cNvSpPr>
          <p:nvPr>
            <p:ph type="pic" idx="2"/>
          </p:nvPr>
        </p:nvSpPr>
        <p:spPr>
          <a:xfrm>
            <a:off x="0" y="0"/>
            <a:ext cx="7531500" cy="6858000"/>
          </a:xfrm>
          <a:prstGeom prst="rect">
            <a:avLst/>
          </a:prstGeom>
          <a:noFill/>
          <a:ln>
            <a:noFill/>
          </a:ln>
        </p:spPr>
        <p:txBody>
          <a:bodyPr spcFirstLastPara="1" wrap="square" lIns="0" tIns="0" rIns="0" bIns="0" anchor="ctr" anchorCtr="0">
            <a:noAutofit/>
          </a:bodyPr>
          <a:lstStyle>
            <a:lvl1pPr marR="0" lvl="0" algn="ctr" rtl="0">
              <a:lnSpc>
                <a:spcPct val="107000"/>
              </a:lnSpc>
              <a:spcBef>
                <a:spcPts val="1200"/>
              </a:spcBef>
              <a:spcAft>
                <a:spcPts val="0"/>
              </a:spcAft>
              <a:buClr>
                <a:schemeClr val="accent1"/>
              </a:buClr>
              <a:buSzPts val="2100"/>
              <a:buFont typeface="Arial"/>
              <a:buNone/>
              <a:defRPr sz="2100" b="0" i="0" u="none" strike="noStrike" cap="none">
                <a:solidFill>
                  <a:schemeClr val="dk1"/>
                </a:solidFill>
                <a:latin typeface="Inter Light"/>
                <a:ea typeface="Inter Light"/>
                <a:cs typeface="Inter Light"/>
                <a:sym typeface="Inter Light"/>
              </a:defRPr>
            </a:lvl1pPr>
            <a:lvl2pPr marR="0" lvl="1" algn="l" rtl="0">
              <a:lnSpc>
                <a:spcPct val="107000"/>
              </a:lnSpc>
              <a:spcBef>
                <a:spcPts val="0"/>
              </a:spcBef>
              <a:spcAft>
                <a:spcPts val="0"/>
              </a:spcAft>
              <a:buClr>
                <a:srgbClr val="262626"/>
              </a:buClr>
              <a:buSzPts val="2100"/>
              <a:buFont typeface="Arial"/>
              <a:buChar char="•"/>
              <a:defRPr sz="2100" b="0" i="0" u="none" strike="noStrike" cap="none">
                <a:solidFill>
                  <a:schemeClr val="dk1"/>
                </a:solidFill>
                <a:latin typeface="Inter Light"/>
                <a:ea typeface="Inter Light"/>
                <a:cs typeface="Inter Light"/>
                <a:sym typeface="Inter Light"/>
              </a:defRPr>
            </a:lvl2pPr>
            <a:lvl3pPr marR="0" lvl="2" algn="l" rtl="0">
              <a:lnSpc>
                <a:spcPct val="107000"/>
              </a:lnSpc>
              <a:spcBef>
                <a:spcPts val="0"/>
              </a:spcBef>
              <a:spcAft>
                <a:spcPts val="0"/>
              </a:spcAft>
              <a:buClr>
                <a:srgbClr val="262626"/>
              </a:buClr>
              <a:buSzPts val="1800"/>
              <a:buFont typeface="Helvetica Neue"/>
              <a:buChar char="•"/>
              <a:defRPr sz="1800" b="0" i="0" u="none" strike="noStrike" cap="none">
                <a:solidFill>
                  <a:schemeClr val="dk1"/>
                </a:solidFill>
                <a:latin typeface="Inter Light"/>
                <a:ea typeface="Inter Light"/>
                <a:cs typeface="Inter Light"/>
                <a:sym typeface="Inter Light"/>
              </a:defRPr>
            </a:lvl3pPr>
            <a:lvl4pPr marR="0" lvl="3" algn="l" rtl="0">
              <a:lnSpc>
                <a:spcPct val="107000"/>
              </a:lnSpc>
              <a:spcBef>
                <a:spcPts val="0"/>
              </a:spcBef>
              <a:spcAft>
                <a:spcPts val="0"/>
              </a:spcAft>
              <a:buClr>
                <a:srgbClr val="262626"/>
              </a:buClr>
              <a:buSzPts val="1800"/>
              <a:buFont typeface="Arial"/>
              <a:buChar char="•"/>
              <a:defRPr sz="1800" b="0" i="0" u="none" strike="noStrike" cap="none">
                <a:solidFill>
                  <a:schemeClr val="dk1"/>
                </a:solidFill>
                <a:latin typeface="Inter Light"/>
                <a:ea typeface="Inter Light"/>
                <a:cs typeface="Inter Light"/>
                <a:sym typeface="Inter Light"/>
              </a:defRPr>
            </a:lvl4pPr>
            <a:lvl5pPr marR="0" lvl="4" algn="l" rtl="0">
              <a:lnSpc>
                <a:spcPct val="96000"/>
              </a:lnSpc>
              <a:spcBef>
                <a:spcPts val="1800"/>
              </a:spcBef>
              <a:spcAft>
                <a:spcPts val="0"/>
              </a:spcAft>
              <a:buClr>
                <a:srgbClr val="595959"/>
              </a:buClr>
              <a:buSzPts val="2100"/>
              <a:buFont typeface="Helvetica Neue"/>
              <a:buChar char="​"/>
              <a:defRPr sz="2100" b="0" i="0" u="none" strike="noStrike" cap="none">
                <a:solidFill>
                  <a:schemeClr val="dk1"/>
                </a:solidFill>
                <a:latin typeface="Inter Light"/>
                <a:ea typeface="Inter Light"/>
                <a:cs typeface="Inter Light"/>
                <a:sym typeface="Inter Light"/>
              </a:defRPr>
            </a:lvl5pPr>
            <a:lvl6pPr marR="0" lvl="5" algn="l" rtl="0">
              <a:lnSpc>
                <a:spcPct val="96000"/>
              </a:lnSpc>
              <a:spcBef>
                <a:spcPts val="0"/>
              </a:spcBef>
              <a:spcAft>
                <a:spcPts val="0"/>
              </a:spcAft>
              <a:buClr>
                <a:schemeClr val="dk1"/>
              </a:buClr>
              <a:buSzPts val="1800"/>
              <a:buFont typeface="Helvetica Neue"/>
              <a:buChar char="​"/>
              <a:defRPr sz="1800" b="0" i="0" u="none" strike="noStrike" cap="none">
                <a:solidFill>
                  <a:schemeClr val="dk1"/>
                </a:solidFill>
                <a:latin typeface="Inter Light"/>
                <a:ea typeface="Inter Light"/>
                <a:cs typeface="Inter Light"/>
                <a:sym typeface="Inter Light"/>
              </a:defRPr>
            </a:lvl6pPr>
            <a:lvl7pPr marR="0" lvl="6" algn="l" rtl="0">
              <a:lnSpc>
                <a:spcPct val="107000"/>
              </a:lnSpc>
              <a:spcBef>
                <a:spcPts val="1200"/>
              </a:spcBef>
              <a:spcAft>
                <a:spcPts val="0"/>
              </a:spcAft>
              <a:buClr>
                <a:schemeClr val="dk1"/>
              </a:buClr>
              <a:buSzPts val="2800"/>
              <a:buFont typeface="Helvetica Neue"/>
              <a:buChar char="​"/>
              <a:defRPr sz="2800" b="0" i="0" u="none" strike="noStrike" cap="none">
                <a:solidFill>
                  <a:schemeClr val="dk1"/>
                </a:solidFill>
                <a:latin typeface="Inter Light"/>
                <a:ea typeface="Inter Light"/>
                <a:cs typeface="Inter Light"/>
                <a:sym typeface="Inter Light"/>
              </a:defRPr>
            </a:lvl7pPr>
            <a:lvl8pPr marR="0" lvl="7" algn="l" rtl="0">
              <a:lnSpc>
                <a:spcPct val="87000"/>
              </a:lnSpc>
              <a:spcBef>
                <a:spcPts val="1800"/>
              </a:spcBef>
              <a:spcAft>
                <a:spcPts val="0"/>
              </a:spcAft>
              <a:buClr>
                <a:schemeClr val="dk1"/>
              </a:buClr>
              <a:buSzPts val="5500"/>
              <a:buFont typeface="Helvetica Neue"/>
              <a:buChar char="​"/>
              <a:defRPr sz="5500" b="1" i="0" u="none" strike="noStrike" cap="none">
                <a:solidFill>
                  <a:schemeClr val="dk1"/>
                </a:solidFill>
                <a:latin typeface="Inter ExtraBold"/>
                <a:ea typeface="Inter ExtraBold"/>
                <a:cs typeface="Inter ExtraBold"/>
                <a:sym typeface="Inter ExtraBold"/>
              </a:defRPr>
            </a:lvl8pPr>
            <a:lvl9pPr marR="0" lvl="8" algn="l" rtl="0">
              <a:lnSpc>
                <a:spcPct val="87000"/>
              </a:lnSpc>
              <a:spcBef>
                <a:spcPts val="1800"/>
              </a:spcBef>
              <a:spcAft>
                <a:spcPts val="0"/>
              </a:spcAft>
              <a:buClr>
                <a:schemeClr val="dk1"/>
              </a:buClr>
              <a:buSzPts val="6800"/>
              <a:buFont typeface="Helvetica Neue"/>
              <a:buNone/>
              <a:defRPr sz="6800" b="1" i="0" u="none" strike="noStrike" cap="none">
                <a:solidFill>
                  <a:schemeClr val="dk1"/>
                </a:solidFill>
                <a:latin typeface="Inter ExtraBold"/>
                <a:ea typeface="Inter ExtraBold"/>
                <a:cs typeface="Inter ExtraBold"/>
                <a:sym typeface="Inter ExtraBold"/>
              </a:defRPr>
            </a:lvl9pPr>
          </a:lstStyle>
          <a:p>
            <a:endParaRPr/>
          </a:p>
        </p:txBody>
      </p:sp>
      <p:sp>
        <p:nvSpPr>
          <p:cNvPr id="936" name="Google Shape;936;p93"/>
          <p:cNvSpPr/>
          <p:nvPr/>
        </p:nvSpPr>
        <p:spPr>
          <a:xfrm>
            <a:off x="7533627" y="0"/>
            <a:ext cx="4658400" cy="6858000"/>
          </a:xfrm>
          <a:prstGeom prst="rect">
            <a:avLst/>
          </a:prstGeom>
          <a:gradFill>
            <a:gsLst>
              <a:gs pos="0">
                <a:schemeClr val="accent4"/>
              </a:gs>
              <a:gs pos="100000">
                <a:srgbClr val="006456"/>
              </a:gs>
            </a:gsLst>
            <a:lin ang="2700006" scaled="0"/>
          </a:gradFill>
          <a:ln>
            <a:noFill/>
          </a:ln>
        </p:spPr>
        <p:txBody>
          <a:bodyPr spcFirstLastPara="1" wrap="square" lIns="91425" tIns="45700" rIns="91425" bIns="45700" anchor="ctr" anchorCtr="0">
            <a:noAutofit/>
          </a:bodyPr>
          <a:lstStyle/>
          <a:p>
            <a:pPr marL="0" marR="0" lvl="0" indent="0" algn="ctr" rtl="0">
              <a:lnSpc>
                <a:spcPct val="96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37" name="Google Shape;937;p93"/>
          <p:cNvSpPr/>
          <p:nvPr/>
        </p:nvSpPr>
        <p:spPr>
          <a:xfrm>
            <a:off x="7533625" y="0"/>
            <a:ext cx="474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96000"/>
              </a:lnSpc>
              <a:spcBef>
                <a:spcPts val="0"/>
              </a:spcBef>
              <a:spcAft>
                <a:spcPts val="0"/>
              </a:spcAft>
              <a:buNone/>
            </a:pPr>
            <a:endParaRPr sz="1400" b="0" i="0" u="none" strike="noStrike" cap="none">
              <a:solidFill>
                <a:schemeClr val="lt1"/>
              </a:solidFill>
              <a:latin typeface="Helvetica Neue"/>
              <a:ea typeface="Helvetica Neue"/>
              <a:cs typeface="Helvetica Neue"/>
              <a:sym typeface="Helvetica Neue"/>
            </a:endParaRPr>
          </a:p>
        </p:txBody>
      </p:sp>
      <p:sp>
        <p:nvSpPr>
          <p:cNvPr id="938" name="Google Shape;938;p93"/>
          <p:cNvSpPr/>
          <p:nvPr/>
        </p:nvSpPr>
        <p:spPr>
          <a:xfrm>
            <a:off x="11361220" y="6446710"/>
            <a:ext cx="323073" cy="290911"/>
          </a:xfrm>
          <a:custGeom>
            <a:avLst/>
            <a:gdLst/>
            <a:ahLst/>
            <a:cxnLst/>
            <a:rect l="l" t="t" r="r" b="b"/>
            <a:pathLst>
              <a:path w="441055" h="397148" extrusionOk="0">
                <a:moveTo>
                  <a:pt x="236007" y="397148"/>
                </a:moveTo>
                <a:lnTo>
                  <a:pt x="138508" y="397148"/>
                </a:lnTo>
                <a:cubicBezTo>
                  <a:pt x="118379" y="397148"/>
                  <a:pt x="99626" y="386322"/>
                  <a:pt x="89562" y="368912"/>
                </a:cubicBezTo>
                <a:lnTo>
                  <a:pt x="7531" y="226842"/>
                </a:lnTo>
                <a:cubicBezTo>
                  <a:pt x="-2509" y="209408"/>
                  <a:pt x="-2509" y="187756"/>
                  <a:pt x="7524" y="170346"/>
                </a:cubicBezTo>
                <a:lnTo>
                  <a:pt x="89569" y="28260"/>
                </a:lnTo>
                <a:cubicBezTo>
                  <a:pt x="99618" y="10826"/>
                  <a:pt x="118379" y="0"/>
                  <a:pt x="138508" y="0"/>
                </a:cubicBezTo>
                <a:lnTo>
                  <a:pt x="302544" y="0"/>
                </a:lnTo>
                <a:cubicBezTo>
                  <a:pt x="322673" y="0"/>
                  <a:pt x="341427" y="10826"/>
                  <a:pt x="351491" y="28260"/>
                </a:cubicBezTo>
                <a:lnTo>
                  <a:pt x="433513" y="170330"/>
                </a:lnTo>
                <a:cubicBezTo>
                  <a:pt x="443569" y="187748"/>
                  <a:pt x="443569" y="209408"/>
                  <a:pt x="433513" y="226842"/>
                </a:cubicBezTo>
                <a:lnTo>
                  <a:pt x="412300" y="260664"/>
                </a:lnTo>
                <a:cubicBezTo>
                  <a:pt x="402425" y="277776"/>
                  <a:pt x="383663" y="288594"/>
                  <a:pt x="363527" y="288594"/>
                </a:cubicBezTo>
                <a:lnTo>
                  <a:pt x="265902" y="288594"/>
                </a:lnTo>
                <a:lnTo>
                  <a:pt x="319271" y="198519"/>
                </a:lnTo>
                <a:lnTo>
                  <a:pt x="269901" y="113040"/>
                </a:lnTo>
                <a:lnTo>
                  <a:pt x="171136" y="113040"/>
                </a:lnTo>
                <a:lnTo>
                  <a:pt x="121742" y="198582"/>
                </a:lnTo>
                <a:lnTo>
                  <a:pt x="236007" y="397148"/>
                </a:lnTo>
                <a:lnTo>
                  <a:pt x="236007" y="39714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9" name="Google Shape;939;p93"/>
          <p:cNvSpPr txBox="1"/>
          <p:nvPr/>
        </p:nvSpPr>
        <p:spPr>
          <a:xfrm>
            <a:off x="8082742" y="6505117"/>
            <a:ext cx="2820000" cy="236400"/>
          </a:xfrm>
          <a:prstGeom prst="rect">
            <a:avLst/>
          </a:prstGeom>
          <a:noFill/>
          <a:ln>
            <a:noFill/>
          </a:ln>
        </p:spPr>
        <p:txBody>
          <a:bodyPr spcFirstLastPara="1" wrap="square" lIns="0" tIns="0" rIns="0" bIns="0" anchor="b" anchorCtr="0">
            <a:spAutoFit/>
          </a:bodyPr>
          <a:lstStyle/>
          <a:p>
            <a:pPr marL="0" marR="0" lvl="0" indent="0" algn="r" rtl="0">
              <a:lnSpc>
                <a:spcPct val="96000"/>
              </a:lnSpc>
              <a:spcBef>
                <a:spcPts val="0"/>
              </a:spcBef>
              <a:spcAft>
                <a:spcPts val="0"/>
              </a:spcAft>
              <a:buClr>
                <a:srgbClr val="3253DC"/>
              </a:buClr>
              <a:buSzPts val="1600"/>
              <a:buFont typeface="Arial"/>
              <a:buNone/>
            </a:pPr>
            <a:r>
              <a:rPr lang="en-US" sz="1600" b="0" i="0" u="none" strike="noStrike" cap="none" baseline="-25000">
                <a:solidFill>
                  <a:srgbClr val="BDFFF5"/>
                </a:solidFill>
                <a:latin typeface="Space Mono"/>
                <a:ea typeface="Space Mono"/>
                <a:cs typeface="Space Mono"/>
                <a:sym typeface="Space Mono"/>
              </a:rPr>
              <a:t>©</a:t>
            </a:r>
            <a:r>
              <a:rPr lang="en-US" sz="600" b="0" i="0" u="none" strike="noStrike" cap="none" baseline="-25000">
                <a:solidFill>
                  <a:srgbClr val="FEB898"/>
                </a:solidFill>
                <a:latin typeface="Space Mono"/>
                <a:ea typeface="Space Mono"/>
                <a:cs typeface="Space Mono"/>
                <a:sym typeface="Space Mono"/>
              </a:rPr>
              <a:t> </a:t>
            </a:r>
            <a:r>
              <a:rPr lang="en-US" sz="800" b="0" i="0" u="none" strike="noStrike" cap="none">
                <a:solidFill>
                  <a:srgbClr val="BDFFF5"/>
                </a:solidFill>
                <a:latin typeface="Space Mono"/>
                <a:ea typeface="Space Mono"/>
                <a:cs typeface="Space Mono"/>
                <a:sym typeface="Space Mono"/>
              </a:rPr>
              <a:t>2021 Pure Storage</a:t>
            </a:r>
            <a:endParaRPr/>
          </a:p>
        </p:txBody>
      </p:sp>
      <p:sp>
        <p:nvSpPr>
          <p:cNvPr id="940" name="Google Shape;940;p93"/>
          <p:cNvSpPr txBox="1"/>
          <p:nvPr/>
        </p:nvSpPr>
        <p:spPr>
          <a:xfrm>
            <a:off x="11020094" y="6509226"/>
            <a:ext cx="187500" cy="123000"/>
          </a:xfrm>
          <a:prstGeom prst="rect">
            <a:avLst/>
          </a:prstGeom>
          <a:noFill/>
          <a:ln>
            <a:noFill/>
          </a:ln>
        </p:spPr>
        <p:txBody>
          <a:bodyPr spcFirstLastPara="1" wrap="square" lIns="0" tIns="0" rIns="0" bIns="0" anchor="b" anchorCtr="0">
            <a:spAutoFit/>
          </a:bodyPr>
          <a:lstStyle/>
          <a:p>
            <a:pPr marL="0" marR="0" lvl="0" indent="0" algn="r" rtl="0">
              <a:lnSpc>
                <a:spcPct val="125000"/>
              </a:lnSpc>
              <a:spcBef>
                <a:spcPts val="0"/>
              </a:spcBef>
              <a:spcAft>
                <a:spcPts val="0"/>
              </a:spcAft>
              <a:buNone/>
            </a:pPr>
            <a:fld id="{00000000-1234-1234-1234-123412341234}" type="slidenum">
              <a:rPr lang="en-US" sz="800" b="0" i="0" u="none" strike="noStrike" cap="none">
                <a:solidFill>
                  <a:srgbClr val="BDFFF5"/>
                </a:solidFill>
                <a:latin typeface="Space Mono"/>
                <a:ea typeface="Space Mono"/>
                <a:cs typeface="Space Mono"/>
                <a:sym typeface="Space Mono"/>
              </a:rPr>
              <a:t>‹#›</a:t>
            </a:fld>
            <a:endParaRPr sz="800" b="0" i="0" u="none" strike="noStrike" cap="none">
              <a:solidFill>
                <a:srgbClr val="BDFFF5"/>
              </a:solidFill>
              <a:latin typeface="Space Mono"/>
              <a:ea typeface="Space Mono"/>
              <a:cs typeface="Space Mono"/>
              <a:sym typeface="Space Mono"/>
            </a:endParaRPr>
          </a:p>
        </p:txBody>
      </p:sp>
      <p:sp>
        <p:nvSpPr>
          <p:cNvPr id="941" name="Google Shape;941;p93"/>
          <p:cNvSpPr txBox="1">
            <a:spLocks noGrp="1"/>
          </p:cNvSpPr>
          <p:nvPr>
            <p:ph type="body" idx="1"/>
          </p:nvPr>
        </p:nvSpPr>
        <p:spPr>
          <a:xfrm>
            <a:off x="8103394" y="2442803"/>
            <a:ext cx="3574200" cy="1657200"/>
          </a:xfrm>
          <a:prstGeom prst="rect">
            <a:avLst/>
          </a:prstGeom>
          <a:noFill/>
          <a:ln>
            <a:noFill/>
          </a:ln>
        </p:spPr>
        <p:txBody>
          <a:bodyPr spcFirstLastPara="1" wrap="square" lIns="0" tIns="0" rIns="0" bIns="0" anchor="t" anchorCtr="0">
            <a:noAutofit/>
          </a:bodyPr>
          <a:lstStyle>
            <a:lvl1pPr marL="457200" lvl="0" indent="-228600" algn="l" rtl="0">
              <a:lnSpc>
                <a:spcPct val="96000"/>
              </a:lnSpc>
              <a:spcBef>
                <a:spcPts val="1200"/>
              </a:spcBef>
              <a:spcAft>
                <a:spcPts val="0"/>
              </a:spcAft>
              <a:buClr>
                <a:schemeClr val="lt1"/>
              </a:buClr>
              <a:buSzPts val="1800"/>
              <a:buNone/>
              <a:defRPr sz="1800">
                <a:solidFill>
                  <a:schemeClr val="lt1"/>
                </a:solidFill>
              </a:defRPr>
            </a:lvl1pPr>
            <a:lvl2pPr marL="914400" lvl="1" indent="-228600" algn="l" rtl="0">
              <a:lnSpc>
                <a:spcPct val="107000"/>
              </a:lnSpc>
              <a:spcBef>
                <a:spcPts val="0"/>
              </a:spcBef>
              <a:spcAft>
                <a:spcPts val="0"/>
              </a:spcAft>
              <a:buClr>
                <a:schemeClr val="lt1"/>
              </a:buClr>
              <a:buSzPts val="2100"/>
              <a:buNone/>
              <a:defRPr>
                <a:solidFill>
                  <a:schemeClr val="lt1"/>
                </a:solidFill>
              </a:defRPr>
            </a:lvl2pPr>
            <a:lvl3pPr marL="1371600" lvl="2" indent="-228600" algn="l" rtl="0">
              <a:lnSpc>
                <a:spcPct val="98000"/>
              </a:lnSpc>
              <a:spcBef>
                <a:spcPts val="1200"/>
              </a:spcBef>
              <a:spcAft>
                <a:spcPts val="0"/>
              </a:spcAft>
              <a:buClr>
                <a:schemeClr val="lt1"/>
              </a:buClr>
              <a:buSzPts val="1800"/>
              <a:buNone/>
              <a:defRPr>
                <a:solidFill>
                  <a:schemeClr val="lt1"/>
                </a:solidFill>
              </a:defRPr>
            </a:lvl3pPr>
            <a:lvl4pPr marL="1828800" lvl="3" indent="-228600" algn="l" rtl="0">
              <a:lnSpc>
                <a:spcPct val="94000"/>
              </a:lnSpc>
              <a:spcBef>
                <a:spcPts val="1200"/>
              </a:spcBef>
              <a:spcAft>
                <a:spcPts val="0"/>
              </a:spcAft>
              <a:buClr>
                <a:schemeClr val="lt1"/>
              </a:buClr>
              <a:buSzPts val="1800"/>
              <a:buNone/>
              <a:defRPr sz="1800">
                <a:solidFill>
                  <a:schemeClr val="lt1"/>
                </a:solidFill>
              </a:defRPr>
            </a:lvl4pPr>
            <a:lvl5pPr marL="2286000" lvl="4" indent="-228600" algn="l" rtl="0">
              <a:lnSpc>
                <a:spcPct val="107000"/>
              </a:lnSpc>
              <a:spcBef>
                <a:spcPts val="1200"/>
              </a:spcBef>
              <a:spcAft>
                <a:spcPts val="0"/>
              </a:spcAft>
              <a:buSzPts val="2800"/>
              <a:buFont typeface="Arial"/>
              <a:buNone/>
              <a:defRPr sz="2800">
                <a:solidFill>
                  <a:schemeClr val="lt1"/>
                </a:solidFill>
              </a:defRPr>
            </a:lvl5pPr>
            <a:lvl6pPr marL="2743200" lvl="5" indent="-228600" algn="l" rtl="0">
              <a:lnSpc>
                <a:spcPct val="96000"/>
              </a:lnSpc>
              <a:spcBef>
                <a:spcPts val="0"/>
              </a:spcBef>
              <a:spcAft>
                <a:spcPts val="0"/>
              </a:spcAft>
              <a:buClr>
                <a:schemeClr val="lt1"/>
              </a:buClr>
              <a:buSzPts val="1800"/>
              <a:buNone/>
              <a:defRPr>
                <a:solidFill>
                  <a:schemeClr val="lt1"/>
                </a:solidFill>
              </a:defRPr>
            </a:lvl6pPr>
            <a:lvl7pPr marL="3200400" lvl="6" indent="-406400" algn="l" rtl="0">
              <a:lnSpc>
                <a:spcPct val="107000"/>
              </a:lnSpc>
              <a:spcBef>
                <a:spcPts val="1200"/>
              </a:spcBef>
              <a:spcAft>
                <a:spcPts val="0"/>
              </a:spcAft>
              <a:buClr>
                <a:schemeClr val="lt1"/>
              </a:buClr>
              <a:buSzPts val="2800"/>
              <a:buChar char="​"/>
              <a:defRPr>
                <a:solidFill>
                  <a:schemeClr val="lt1"/>
                </a:solidFill>
              </a:defRPr>
            </a:lvl7pPr>
            <a:lvl8pPr marL="3657600" lvl="7" indent="-577850" algn="l" rtl="0">
              <a:lnSpc>
                <a:spcPct val="87000"/>
              </a:lnSpc>
              <a:spcBef>
                <a:spcPts val="1800"/>
              </a:spcBef>
              <a:spcAft>
                <a:spcPts val="0"/>
              </a:spcAft>
              <a:buClr>
                <a:schemeClr val="lt1"/>
              </a:buClr>
              <a:buSzPts val="5500"/>
              <a:buChar char="​"/>
              <a:defRPr>
                <a:solidFill>
                  <a:schemeClr val="lt1"/>
                </a:solidFill>
              </a:defRPr>
            </a:lvl8pPr>
            <a:lvl9pPr marL="4114800" lvl="8" indent="-228600" algn="l" rtl="0">
              <a:lnSpc>
                <a:spcPct val="87000"/>
              </a:lnSpc>
              <a:spcBef>
                <a:spcPts val="1800"/>
              </a:spcBef>
              <a:spcAft>
                <a:spcPts val="0"/>
              </a:spcAft>
              <a:buClr>
                <a:schemeClr val="lt1"/>
              </a:buClr>
              <a:buSzPts val="6800"/>
              <a:buNone/>
              <a:defRPr>
                <a:solidFill>
                  <a:schemeClr val="lt1"/>
                </a:solidFill>
              </a:defRPr>
            </a:lvl9pPr>
          </a:lstStyle>
          <a:p>
            <a:endParaRPr/>
          </a:p>
        </p:txBody>
      </p:sp>
      <p:sp>
        <p:nvSpPr>
          <p:cNvPr id="942" name="Google Shape;942;p93"/>
          <p:cNvSpPr txBox="1">
            <a:spLocks noGrp="1"/>
          </p:cNvSpPr>
          <p:nvPr>
            <p:ph type="title"/>
          </p:nvPr>
        </p:nvSpPr>
        <p:spPr>
          <a:xfrm>
            <a:off x="8108300" y="496447"/>
            <a:ext cx="3574200" cy="1787700"/>
          </a:xfrm>
          <a:prstGeom prst="rect">
            <a:avLst/>
          </a:prstGeom>
          <a:noFill/>
          <a:ln>
            <a:noFill/>
          </a:ln>
        </p:spPr>
        <p:txBody>
          <a:bodyPr spcFirstLastPara="1" wrap="square" lIns="0" tIns="0" rIns="0" bIns="0" anchor="b" anchorCtr="0">
            <a:spAutoFit/>
          </a:bodyPr>
          <a:lstStyle>
            <a:lvl1pPr lvl="0" algn="l" rtl="0">
              <a:lnSpc>
                <a:spcPct val="87000"/>
              </a:lnSpc>
              <a:spcBef>
                <a:spcPts val="0"/>
              </a:spcBef>
              <a:spcAft>
                <a:spcPts val="0"/>
              </a:spcAft>
              <a:buClr>
                <a:schemeClr val="lt1"/>
              </a:buClr>
              <a:buSzPts val="4400"/>
              <a:buFont typeface="Inter ExtraBold"/>
              <a:buNone/>
              <a:defRPr sz="44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242978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eal Image Right">
  <p:cSld name="Teal Image Right">
    <p:spTree>
      <p:nvGrpSpPr>
        <p:cNvPr id="1" name="Shape 943"/>
        <p:cNvGrpSpPr/>
        <p:nvPr/>
      </p:nvGrpSpPr>
      <p:grpSpPr>
        <a:xfrm>
          <a:off x="0" y="0"/>
          <a:ext cx="0" cy="0"/>
          <a:chOff x="0" y="0"/>
          <a:chExt cx="0" cy="0"/>
        </a:xfrm>
      </p:grpSpPr>
      <p:sp>
        <p:nvSpPr>
          <p:cNvPr id="944" name="Google Shape;944;p94"/>
          <p:cNvSpPr/>
          <p:nvPr/>
        </p:nvSpPr>
        <p:spPr>
          <a:xfrm>
            <a:off x="0" y="0"/>
            <a:ext cx="4658400" cy="6858000"/>
          </a:xfrm>
          <a:prstGeom prst="rect">
            <a:avLst/>
          </a:prstGeom>
          <a:gradFill>
            <a:gsLst>
              <a:gs pos="0">
                <a:schemeClr val="accent4"/>
              </a:gs>
              <a:gs pos="100000">
                <a:srgbClr val="006456"/>
              </a:gs>
            </a:gsLst>
            <a:lin ang="8100019" scaled="0"/>
          </a:gradFill>
          <a:ln>
            <a:noFill/>
          </a:ln>
        </p:spPr>
        <p:txBody>
          <a:bodyPr spcFirstLastPara="1" wrap="square" lIns="91425" tIns="45700" rIns="91425" bIns="45700" anchor="ctr" anchorCtr="0">
            <a:noAutofit/>
          </a:bodyPr>
          <a:lstStyle/>
          <a:p>
            <a:pPr marL="0" marR="0" lvl="0" indent="0" algn="ctr" rtl="0">
              <a:lnSpc>
                <a:spcPct val="96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45" name="Google Shape;945;p94"/>
          <p:cNvSpPr>
            <a:spLocks noGrp="1"/>
          </p:cNvSpPr>
          <p:nvPr>
            <p:ph type="pic" idx="2"/>
          </p:nvPr>
        </p:nvSpPr>
        <p:spPr>
          <a:xfrm>
            <a:off x="4658374" y="0"/>
            <a:ext cx="7533600" cy="6858000"/>
          </a:xfrm>
          <a:prstGeom prst="rect">
            <a:avLst/>
          </a:prstGeom>
          <a:noFill/>
          <a:ln>
            <a:noFill/>
          </a:ln>
        </p:spPr>
        <p:txBody>
          <a:bodyPr spcFirstLastPara="1" wrap="square" lIns="0" tIns="0" rIns="0" bIns="0" anchor="ctr" anchorCtr="0">
            <a:noAutofit/>
          </a:bodyPr>
          <a:lstStyle>
            <a:lvl1pPr marR="0" lvl="0" algn="ctr" rtl="0">
              <a:lnSpc>
                <a:spcPct val="107000"/>
              </a:lnSpc>
              <a:spcBef>
                <a:spcPts val="1200"/>
              </a:spcBef>
              <a:spcAft>
                <a:spcPts val="0"/>
              </a:spcAft>
              <a:buClr>
                <a:schemeClr val="accent1"/>
              </a:buClr>
              <a:buSzPts val="2100"/>
              <a:buFont typeface="Arial"/>
              <a:buNone/>
              <a:defRPr sz="2100" b="0" i="0" u="none" strike="noStrike" cap="none">
                <a:solidFill>
                  <a:schemeClr val="dk1"/>
                </a:solidFill>
                <a:latin typeface="Inter Light"/>
                <a:ea typeface="Inter Light"/>
                <a:cs typeface="Inter Light"/>
                <a:sym typeface="Inter Light"/>
              </a:defRPr>
            </a:lvl1pPr>
            <a:lvl2pPr marR="0" lvl="1" algn="l" rtl="0">
              <a:lnSpc>
                <a:spcPct val="107000"/>
              </a:lnSpc>
              <a:spcBef>
                <a:spcPts val="0"/>
              </a:spcBef>
              <a:spcAft>
                <a:spcPts val="0"/>
              </a:spcAft>
              <a:buClr>
                <a:srgbClr val="262626"/>
              </a:buClr>
              <a:buSzPts val="2100"/>
              <a:buFont typeface="Arial"/>
              <a:buChar char="•"/>
              <a:defRPr sz="2100" b="0" i="0" u="none" strike="noStrike" cap="none">
                <a:solidFill>
                  <a:schemeClr val="dk1"/>
                </a:solidFill>
                <a:latin typeface="Inter Light"/>
                <a:ea typeface="Inter Light"/>
                <a:cs typeface="Inter Light"/>
                <a:sym typeface="Inter Light"/>
              </a:defRPr>
            </a:lvl2pPr>
            <a:lvl3pPr marR="0" lvl="2" algn="l" rtl="0">
              <a:lnSpc>
                <a:spcPct val="107000"/>
              </a:lnSpc>
              <a:spcBef>
                <a:spcPts val="0"/>
              </a:spcBef>
              <a:spcAft>
                <a:spcPts val="0"/>
              </a:spcAft>
              <a:buClr>
                <a:srgbClr val="262626"/>
              </a:buClr>
              <a:buSzPts val="1800"/>
              <a:buFont typeface="Helvetica Neue"/>
              <a:buChar char="•"/>
              <a:defRPr sz="1800" b="0" i="0" u="none" strike="noStrike" cap="none">
                <a:solidFill>
                  <a:schemeClr val="dk1"/>
                </a:solidFill>
                <a:latin typeface="Inter Light"/>
                <a:ea typeface="Inter Light"/>
                <a:cs typeface="Inter Light"/>
                <a:sym typeface="Inter Light"/>
              </a:defRPr>
            </a:lvl3pPr>
            <a:lvl4pPr marR="0" lvl="3" algn="l" rtl="0">
              <a:lnSpc>
                <a:spcPct val="107000"/>
              </a:lnSpc>
              <a:spcBef>
                <a:spcPts val="0"/>
              </a:spcBef>
              <a:spcAft>
                <a:spcPts val="0"/>
              </a:spcAft>
              <a:buClr>
                <a:srgbClr val="262626"/>
              </a:buClr>
              <a:buSzPts val="1800"/>
              <a:buFont typeface="Arial"/>
              <a:buChar char="•"/>
              <a:defRPr sz="1800" b="0" i="0" u="none" strike="noStrike" cap="none">
                <a:solidFill>
                  <a:schemeClr val="dk1"/>
                </a:solidFill>
                <a:latin typeface="Inter Light"/>
                <a:ea typeface="Inter Light"/>
                <a:cs typeface="Inter Light"/>
                <a:sym typeface="Inter Light"/>
              </a:defRPr>
            </a:lvl4pPr>
            <a:lvl5pPr marR="0" lvl="4" algn="l" rtl="0">
              <a:lnSpc>
                <a:spcPct val="96000"/>
              </a:lnSpc>
              <a:spcBef>
                <a:spcPts val="1800"/>
              </a:spcBef>
              <a:spcAft>
                <a:spcPts val="0"/>
              </a:spcAft>
              <a:buClr>
                <a:srgbClr val="595959"/>
              </a:buClr>
              <a:buSzPts val="2100"/>
              <a:buFont typeface="Helvetica Neue"/>
              <a:buChar char="​"/>
              <a:defRPr sz="2100" b="0" i="0" u="none" strike="noStrike" cap="none">
                <a:solidFill>
                  <a:schemeClr val="dk1"/>
                </a:solidFill>
                <a:latin typeface="Inter Light"/>
                <a:ea typeface="Inter Light"/>
                <a:cs typeface="Inter Light"/>
                <a:sym typeface="Inter Light"/>
              </a:defRPr>
            </a:lvl5pPr>
            <a:lvl6pPr marR="0" lvl="5" algn="l" rtl="0">
              <a:lnSpc>
                <a:spcPct val="96000"/>
              </a:lnSpc>
              <a:spcBef>
                <a:spcPts val="0"/>
              </a:spcBef>
              <a:spcAft>
                <a:spcPts val="0"/>
              </a:spcAft>
              <a:buClr>
                <a:schemeClr val="dk1"/>
              </a:buClr>
              <a:buSzPts val="1800"/>
              <a:buFont typeface="Helvetica Neue"/>
              <a:buChar char="​"/>
              <a:defRPr sz="1800" b="0" i="0" u="none" strike="noStrike" cap="none">
                <a:solidFill>
                  <a:schemeClr val="dk1"/>
                </a:solidFill>
                <a:latin typeface="Inter Light"/>
                <a:ea typeface="Inter Light"/>
                <a:cs typeface="Inter Light"/>
                <a:sym typeface="Inter Light"/>
              </a:defRPr>
            </a:lvl6pPr>
            <a:lvl7pPr marR="0" lvl="6" algn="l" rtl="0">
              <a:lnSpc>
                <a:spcPct val="107000"/>
              </a:lnSpc>
              <a:spcBef>
                <a:spcPts val="1200"/>
              </a:spcBef>
              <a:spcAft>
                <a:spcPts val="0"/>
              </a:spcAft>
              <a:buClr>
                <a:schemeClr val="dk1"/>
              </a:buClr>
              <a:buSzPts val="2800"/>
              <a:buFont typeface="Helvetica Neue"/>
              <a:buChar char="​"/>
              <a:defRPr sz="2800" b="0" i="0" u="none" strike="noStrike" cap="none">
                <a:solidFill>
                  <a:schemeClr val="dk1"/>
                </a:solidFill>
                <a:latin typeface="Inter Light"/>
                <a:ea typeface="Inter Light"/>
                <a:cs typeface="Inter Light"/>
                <a:sym typeface="Inter Light"/>
              </a:defRPr>
            </a:lvl7pPr>
            <a:lvl8pPr marR="0" lvl="7" algn="l" rtl="0">
              <a:lnSpc>
                <a:spcPct val="87000"/>
              </a:lnSpc>
              <a:spcBef>
                <a:spcPts val="1800"/>
              </a:spcBef>
              <a:spcAft>
                <a:spcPts val="0"/>
              </a:spcAft>
              <a:buClr>
                <a:schemeClr val="dk1"/>
              </a:buClr>
              <a:buSzPts val="5500"/>
              <a:buFont typeface="Helvetica Neue"/>
              <a:buChar char="​"/>
              <a:defRPr sz="5500" b="1" i="0" u="none" strike="noStrike" cap="none">
                <a:solidFill>
                  <a:schemeClr val="dk1"/>
                </a:solidFill>
                <a:latin typeface="Inter ExtraBold"/>
                <a:ea typeface="Inter ExtraBold"/>
                <a:cs typeface="Inter ExtraBold"/>
                <a:sym typeface="Inter ExtraBold"/>
              </a:defRPr>
            </a:lvl8pPr>
            <a:lvl9pPr marR="0" lvl="8" algn="l" rtl="0">
              <a:lnSpc>
                <a:spcPct val="87000"/>
              </a:lnSpc>
              <a:spcBef>
                <a:spcPts val="1800"/>
              </a:spcBef>
              <a:spcAft>
                <a:spcPts val="0"/>
              </a:spcAft>
              <a:buClr>
                <a:schemeClr val="dk1"/>
              </a:buClr>
              <a:buSzPts val="6800"/>
              <a:buFont typeface="Helvetica Neue"/>
              <a:buNone/>
              <a:defRPr sz="6800" b="1" i="0" u="none" strike="noStrike" cap="none">
                <a:solidFill>
                  <a:schemeClr val="dk1"/>
                </a:solidFill>
                <a:latin typeface="Inter ExtraBold"/>
                <a:ea typeface="Inter ExtraBold"/>
                <a:cs typeface="Inter ExtraBold"/>
                <a:sym typeface="Inter ExtraBold"/>
              </a:defRPr>
            </a:lvl9pPr>
          </a:lstStyle>
          <a:p>
            <a:endParaRPr/>
          </a:p>
        </p:txBody>
      </p:sp>
      <p:sp>
        <p:nvSpPr>
          <p:cNvPr id="946" name="Google Shape;946;p94"/>
          <p:cNvSpPr/>
          <p:nvPr/>
        </p:nvSpPr>
        <p:spPr>
          <a:xfrm>
            <a:off x="4610836" y="0"/>
            <a:ext cx="474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96000"/>
              </a:lnSpc>
              <a:spcBef>
                <a:spcPts val="0"/>
              </a:spcBef>
              <a:spcAft>
                <a:spcPts val="0"/>
              </a:spcAft>
              <a:buNone/>
            </a:pPr>
            <a:endParaRPr sz="1400" b="0" i="0" u="none" strike="noStrike" cap="none">
              <a:solidFill>
                <a:schemeClr val="lt1"/>
              </a:solidFill>
              <a:latin typeface="Helvetica Neue"/>
              <a:ea typeface="Helvetica Neue"/>
              <a:cs typeface="Helvetica Neue"/>
              <a:sym typeface="Helvetica Neue"/>
            </a:endParaRPr>
          </a:p>
        </p:txBody>
      </p:sp>
      <p:sp>
        <p:nvSpPr>
          <p:cNvPr id="947" name="Google Shape;947;p94"/>
          <p:cNvSpPr txBox="1"/>
          <p:nvPr/>
        </p:nvSpPr>
        <p:spPr>
          <a:xfrm>
            <a:off x="495299" y="6505117"/>
            <a:ext cx="3773400" cy="236400"/>
          </a:xfrm>
          <a:prstGeom prst="rect">
            <a:avLst/>
          </a:prstGeom>
          <a:noFill/>
          <a:ln>
            <a:noFill/>
          </a:ln>
        </p:spPr>
        <p:txBody>
          <a:bodyPr spcFirstLastPara="1" wrap="square" lIns="0" tIns="0" rIns="0" bIns="0" anchor="b" anchorCtr="0">
            <a:spAutoFit/>
          </a:bodyPr>
          <a:lstStyle/>
          <a:p>
            <a:pPr marL="0" marR="0" lvl="0" indent="0" algn="l" rtl="0">
              <a:lnSpc>
                <a:spcPct val="96000"/>
              </a:lnSpc>
              <a:spcBef>
                <a:spcPts val="0"/>
              </a:spcBef>
              <a:spcAft>
                <a:spcPts val="0"/>
              </a:spcAft>
              <a:buClr>
                <a:srgbClr val="3253DC"/>
              </a:buClr>
              <a:buSzPts val="1600"/>
              <a:buFont typeface="Arial"/>
              <a:buNone/>
            </a:pPr>
            <a:r>
              <a:rPr lang="en-US" sz="1600" b="0" i="0" u="none" strike="noStrike" cap="none" baseline="-25000">
                <a:solidFill>
                  <a:srgbClr val="BDFFF5"/>
                </a:solidFill>
                <a:latin typeface="Space Mono"/>
                <a:ea typeface="Space Mono"/>
                <a:cs typeface="Space Mono"/>
                <a:sym typeface="Space Mono"/>
              </a:rPr>
              <a:t>©</a:t>
            </a:r>
            <a:r>
              <a:rPr lang="en-US" sz="500" b="0" i="0" u="none" strike="noStrike" cap="none" baseline="-25000">
                <a:solidFill>
                  <a:srgbClr val="FEB898"/>
                </a:solidFill>
                <a:latin typeface="Space Mono"/>
                <a:ea typeface="Space Mono"/>
                <a:cs typeface="Space Mono"/>
                <a:sym typeface="Space Mono"/>
              </a:rPr>
              <a:t> </a:t>
            </a:r>
            <a:r>
              <a:rPr lang="en-US" sz="800" b="0" i="0" u="none" strike="noStrike" cap="none">
                <a:solidFill>
                  <a:srgbClr val="BDFFF5"/>
                </a:solidFill>
                <a:latin typeface="Space Mono"/>
                <a:ea typeface="Space Mono"/>
                <a:cs typeface="Space Mono"/>
                <a:sym typeface="Space Mono"/>
              </a:rPr>
              <a:t>2021  Pure Storage, Inc.</a:t>
            </a:r>
            <a:endParaRPr sz="800" b="0" i="0" u="none" strike="noStrike" cap="none">
              <a:solidFill>
                <a:srgbClr val="BDFFF5"/>
              </a:solidFill>
              <a:latin typeface="Space Mono"/>
              <a:ea typeface="Space Mono"/>
              <a:cs typeface="Space Mono"/>
              <a:sym typeface="Space Mono"/>
            </a:endParaRPr>
          </a:p>
        </p:txBody>
      </p:sp>
      <p:sp>
        <p:nvSpPr>
          <p:cNvPr id="948" name="Google Shape;948;p94"/>
          <p:cNvSpPr txBox="1">
            <a:spLocks noGrp="1"/>
          </p:cNvSpPr>
          <p:nvPr>
            <p:ph type="body" idx="1"/>
          </p:nvPr>
        </p:nvSpPr>
        <p:spPr>
          <a:xfrm>
            <a:off x="495300" y="2442803"/>
            <a:ext cx="3555900" cy="1657200"/>
          </a:xfrm>
          <a:prstGeom prst="rect">
            <a:avLst/>
          </a:prstGeom>
          <a:noFill/>
          <a:ln>
            <a:noFill/>
          </a:ln>
        </p:spPr>
        <p:txBody>
          <a:bodyPr spcFirstLastPara="1" wrap="square" lIns="0" tIns="0" rIns="0" bIns="0" anchor="t" anchorCtr="0">
            <a:noAutofit/>
          </a:bodyPr>
          <a:lstStyle>
            <a:lvl1pPr marL="457200" lvl="0" indent="-228600" algn="l" rtl="0">
              <a:lnSpc>
                <a:spcPct val="96000"/>
              </a:lnSpc>
              <a:spcBef>
                <a:spcPts val="1200"/>
              </a:spcBef>
              <a:spcAft>
                <a:spcPts val="0"/>
              </a:spcAft>
              <a:buClr>
                <a:schemeClr val="lt1"/>
              </a:buClr>
              <a:buSzPts val="1800"/>
              <a:buNone/>
              <a:defRPr sz="1800">
                <a:solidFill>
                  <a:schemeClr val="lt1"/>
                </a:solidFill>
              </a:defRPr>
            </a:lvl1pPr>
            <a:lvl2pPr marL="914400" lvl="1" indent="-228600" algn="l" rtl="0">
              <a:lnSpc>
                <a:spcPct val="107000"/>
              </a:lnSpc>
              <a:spcBef>
                <a:spcPts val="0"/>
              </a:spcBef>
              <a:spcAft>
                <a:spcPts val="0"/>
              </a:spcAft>
              <a:buClr>
                <a:schemeClr val="lt1"/>
              </a:buClr>
              <a:buSzPts val="2100"/>
              <a:buNone/>
              <a:defRPr>
                <a:solidFill>
                  <a:schemeClr val="lt1"/>
                </a:solidFill>
              </a:defRPr>
            </a:lvl2pPr>
            <a:lvl3pPr marL="1371600" lvl="2" indent="-228600" algn="l" rtl="0">
              <a:lnSpc>
                <a:spcPct val="107000"/>
              </a:lnSpc>
              <a:spcBef>
                <a:spcPts val="0"/>
              </a:spcBef>
              <a:spcAft>
                <a:spcPts val="0"/>
              </a:spcAft>
              <a:buClr>
                <a:schemeClr val="lt1"/>
              </a:buClr>
              <a:buSzPts val="1800"/>
              <a:buNone/>
              <a:defRPr>
                <a:solidFill>
                  <a:schemeClr val="lt1"/>
                </a:solidFill>
              </a:defRPr>
            </a:lvl3pPr>
            <a:lvl4pPr marL="1828800" lvl="3" indent="-228600" algn="l" rtl="0">
              <a:lnSpc>
                <a:spcPct val="107000"/>
              </a:lnSpc>
              <a:spcBef>
                <a:spcPts val="0"/>
              </a:spcBef>
              <a:spcAft>
                <a:spcPts val="0"/>
              </a:spcAft>
              <a:buClr>
                <a:schemeClr val="lt1"/>
              </a:buClr>
              <a:buSzPts val="1800"/>
              <a:buNone/>
              <a:defRPr>
                <a:solidFill>
                  <a:schemeClr val="lt1"/>
                </a:solidFill>
              </a:defRPr>
            </a:lvl4pPr>
            <a:lvl5pPr marL="2286000" lvl="4" indent="-228600" algn="l" rtl="0">
              <a:lnSpc>
                <a:spcPct val="96000"/>
              </a:lnSpc>
              <a:spcBef>
                <a:spcPts val="1800"/>
              </a:spcBef>
              <a:spcAft>
                <a:spcPts val="0"/>
              </a:spcAft>
              <a:buSzPts val="2100"/>
              <a:buFont typeface="Arial"/>
              <a:buNone/>
              <a:defRPr>
                <a:solidFill>
                  <a:schemeClr val="lt1"/>
                </a:solidFill>
              </a:defRPr>
            </a:lvl5pPr>
            <a:lvl6pPr marL="2743200" lvl="5" indent="-228600" algn="l" rtl="0">
              <a:lnSpc>
                <a:spcPct val="96000"/>
              </a:lnSpc>
              <a:spcBef>
                <a:spcPts val="0"/>
              </a:spcBef>
              <a:spcAft>
                <a:spcPts val="0"/>
              </a:spcAft>
              <a:buClr>
                <a:schemeClr val="lt1"/>
              </a:buClr>
              <a:buSzPts val="1800"/>
              <a:buNone/>
              <a:defRPr>
                <a:solidFill>
                  <a:schemeClr val="lt1"/>
                </a:solidFill>
              </a:defRPr>
            </a:lvl6pPr>
            <a:lvl7pPr marL="3200400" lvl="6" indent="-406400" algn="l" rtl="0">
              <a:lnSpc>
                <a:spcPct val="107000"/>
              </a:lnSpc>
              <a:spcBef>
                <a:spcPts val="1200"/>
              </a:spcBef>
              <a:spcAft>
                <a:spcPts val="0"/>
              </a:spcAft>
              <a:buClr>
                <a:schemeClr val="lt1"/>
              </a:buClr>
              <a:buSzPts val="2800"/>
              <a:buChar char="​"/>
              <a:defRPr>
                <a:solidFill>
                  <a:schemeClr val="lt1"/>
                </a:solidFill>
              </a:defRPr>
            </a:lvl7pPr>
            <a:lvl8pPr marL="3657600" lvl="7" indent="-577850" algn="l" rtl="0">
              <a:lnSpc>
                <a:spcPct val="87000"/>
              </a:lnSpc>
              <a:spcBef>
                <a:spcPts val="1800"/>
              </a:spcBef>
              <a:spcAft>
                <a:spcPts val="0"/>
              </a:spcAft>
              <a:buClr>
                <a:schemeClr val="lt1"/>
              </a:buClr>
              <a:buSzPts val="5500"/>
              <a:buChar char="​"/>
              <a:defRPr>
                <a:solidFill>
                  <a:schemeClr val="lt1"/>
                </a:solidFill>
              </a:defRPr>
            </a:lvl8pPr>
            <a:lvl9pPr marL="4114800" lvl="8" indent="-228600" algn="l" rtl="0">
              <a:lnSpc>
                <a:spcPct val="87000"/>
              </a:lnSpc>
              <a:spcBef>
                <a:spcPts val="1800"/>
              </a:spcBef>
              <a:spcAft>
                <a:spcPts val="0"/>
              </a:spcAft>
              <a:buClr>
                <a:schemeClr val="lt1"/>
              </a:buClr>
              <a:buSzPts val="6800"/>
              <a:buNone/>
              <a:defRPr>
                <a:solidFill>
                  <a:schemeClr val="lt1"/>
                </a:solidFill>
              </a:defRPr>
            </a:lvl9pPr>
          </a:lstStyle>
          <a:p>
            <a:endParaRPr/>
          </a:p>
        </p:txBody>
      </p:sp>
      <p:sp>
        <p:nvSpPr>
          <p:cNvPr id="949" name="Google Shape;949;p94"/>
          <p:cNvSpPr txBox="1">
            <a:spLocks noGrp="1"/>
          </p:cNvSpPr>
          <p:nvPr>
            <p:ph type="title"/>
          </p:nvPr>
        </p:nvSpPr>
        <p:spPr>
          <a:xfrm>
            <a:off x="495300" y="496447"/>
            <a:ext cx="3574200" cy="1787700"/>
          </a:xfrm>
          <a:prstGeom prst="rect">
            <a:avLst/>
          </a:prstGeom>
          <a:noFill/>
          <a:ln>
            <a:noFill/>
          </a:ln>
        </p:spPr>
        <p:txBody>
          <a:bodyPr spcFirstLastPara="1" wrap="square" lIns="0" tIns="0" rIns="0" bIns="0" anchor="b" anchorCtr="0">
            <a:spAutoFit/>
          </a:bodyPr>
          <a:lstStyle>
            <a:lvl1pPr lvl="0" algn="l" rtl="0">
              <a:lnSpc>
                <a:spcPct val="87000"/>
              </a:lnSpc>
              <a:spcBef>
                <a:spcPts val="0"/>
              </a:spcBef>
              <a:spcAft>
                <a:spcPts val="0"/>
              </a:spcAft>
              <a:buClr>
                <a:schemeClr val="lt1"/>
              </a:buClr>
              <a:buSzPts val="4400"/>
              <a:buFont typeface="Inter ExtraBold"/>
              <a:buNone/>
              <a:defRPr sz="44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3092653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matchingName="Purple Image Left">
  <p:cSld name="Purple Image Left">
    <p:bg>
      <p:bgPr>
        <a:solidFill>
          <a:srgbClr val="FFFFFF"/>
        </a:solidFill>
        <a:effectLst/>
      </p:bgPr>
    </p:bg>
    <p:spTree>
      <p:nvGrpSpPr>
        <p:cNvPr id="1" name="Shape 950"/>
        <p:cNvGrpSpPr/>
        <p:nvPr/>
      </p:nvGrpSpPr>
      <p:grpSpPr>
        <a:xfrm>
          <a:off x="0" y="0"/>
          <a:ext cx="0" cy="0"/>
          <a:chOff x="0" y="0"/>
          <a:chExt cx="0" cy="0"/>
        </a:xfrm>
      </p:grpSpPr>
      <p:sp>
        <p:nvSpPr>
          <p:cNvPr id="951" name="Google Shape;951;p95"/>
          <p:cNvSpPr>
            <a:spLocks noGrp="1"/>
          </p:cNvSpPr>
          <p:nvPr>
            <p:ph type="pic" idx="2"/>
          </p:nvPr>
        </p:nvSpPr>
        <p:spPr>
          <a:xfrm>
            <a:off x="0" y="0"/>
            <a:ext cx="7531500" cy="6858000"/>
          </a:xfrm>
          <a:prstGeom prst="rect">
            <a:avLst/>
          </a:prstGeom>
          <a:noFill/>
          <a:ln>
            <a:noFill/>
          </a:ln>
        </p:spPr>
        <p:txBody>
          <a:bodyPr spcFirstLastPara="1" wrap="square" lIns="0" tIns="0" rIns="0" bIns="0" anchor="ctr" anchorCtr="0">
            <a:noAutofit/>
          </a:bodyPr>
          <a:lstStyle>
            <a:lvl1pPr marR="0" lvl="0" algn="ctr" rtl="0">
              <a:lnSpc>
                <a:spcPct val="107000"/>
              </a:lnSpc>
              <a:spcBef>
                <a:spcPts val="1200"/>
              </a:spcBef>
              <a:spcAft>
                <a:spcPts val="0"/>
              </a:spcAft>
              <a:buClr>
                <a:schemeClr val="accent1"/>
              </a:buClr>
              <a:buSzPts val="2100"/>
              <a:buFont typeface="Arial"/>
              <a:buNone/>
              <a:defRPr sz="2100" b="0" i="0" u="none" strike="noStrike" cap="none">
                <a:solidFill>
                  <a:schemeClr val="dk1"/>
                </a:solidFill>
                <a:latin typeface="Inter Light"/>
                <a:ea typeface="Inter Light"/>
                <a:cs typeface="Inter Light"/>
                <a:sym typeface="Inter Light"/>
              </a:defRPr>
            </a:lvl1pPr>
            <a:lvl2pPr marR="0" lvl="1" algn="l" rtl="0">
              <a:lnSpc>
                <a:spcPct val="107000"/>
              </a:lnSpc>
              <a:spcBef>
                <a:spcPts val="0"/>
              </a:spcBef>
              <a:spcAft>
                <a:spcPts val="0"/>
              </a:spcAft>
              <a:buClr>
                <a:srgbClr val="262626"/>
              </a:buClr>
              <a:buSzPts val="2100"/>
              <a:buFont typeface="Arial"/>
              <a:buChar char="•"/>
              <a:defRPr sz="2100" b="0" i="0" u="none" strike="noStrike" cap="none">
                <a:solidFill>
                  <a:schemeClr val="dk1"/>
                </a:solidFill>
                <a:latin typeface="Inter Light"/>
                <a:ea typeface="Inter Light"/>
                <a:cs typeface="Inter Light"/>
                <a:sym typeface="Inter Light"/>
              </a:defRPr>
            </a:lvl2pPr>
            <a:lvl3pPr marR="0" lvl="2" algn="l" rtl="0">
              <a:lnSpc>
                <a:spcPct val="107000"/>
              </a:lnSpc>
              <a:spcBef>
                <a:spcPts val="0"/>
              </a:spcBef>
              <a:spcAft>
                <a:spcPts val="0"/>
              </a:spcAft>
              <a:buClr>
                <a:srgbClr val="262626"/>
              </a:buClr>
              <a:buSzPts val="1800"/>
              <a:buFont typeface="Helvetica Neue"/>
              <a:buChar char="•"/>
              <a:defRPr sz="1800" b="0" i="0" u="none" strike="noStrike" cap="none">
                <a:solidFill>
                  <a:schemeClr val="dk1"/>
                </a:solidFill>
                <a:latin typeface="Inter Light"/>
                <a:ea typeface="Inter Light"/>
                <a:cs typeface="Inter Light"/>
                <a:sym typeface="Inter Light"/>
              </a:defRPr>
            </a:lvl3pPr>
            <a:lvl4pPr marR="0" lvl="3" algn="l" rtl="0">
              <a:lnSpc>
                <a:spcPct val="107000"/>
              </a:lnSpc>
              <a:spcBef>
                <a:spcPts val="0"/>
              </a:spcBef>
              <a:spcAft>
                <a:spcPts val="0"/>
              </a:spcAft>
              <a:buClr>
                <a:srgbClr val="262626"/>
              </a:buClr>
              <a:buSzPts val="1800"/>
              <a:buFont typeface="Arial"/>
              <a:buChar char="•"/>
              <a:defRPr sz="1800" b="0" i="0" u="none" strike="noStrike" cap="none">
                <a:solidFill>
                  <a:schemeClr val="dk1"/>
                </a:solidFill>
                <a:latin typeface="Inter Light"/>
                <a:ea typeface="Inter Light"/>
                <a:cs typeface="Inter Light"/>
                <a:sym typeface="Inter Light"/>
              </a:defRPr>
            </a:lvl4pPr>
            <a:lvl5pPr marR="0" lvl="4" algn="l" rtl="0">
              <a:lnSpc>
                <a:spcPct val="96000"/>
              </a:lnSpc>
              <a:spcBef>
                <a:spcPts val="1800"/>
              </a:spcBef>
              <a:spcAft>
                <a:spcPts val="0"/>
              </a:spcAft>
              <a:buClr>
                <a:srgbClr val="595959"/>
              </a:buClr>
              <a:buSzPts val="2100"/>
              <a:buFont typeface="Helvetica Neue"/>
              <a:buChar char="​"/>
              <a:defRPr sz="2100" b="0" i="0" u="none" strike="noStrike" cap="none">
                <a:solidFill>
                  <a:schemeClr val="dk1"/>
                </a:solidFill>
                <a:latin typeface="Inter Light"/>
                <a:ea typeface="Inter Light"/>
                <a:cs typeface="Inter Light"/>
                <a:sym typeface="Inter Light"/>
              </a:defRPr>
            </a:lvl5pPr>
            <a:lvl6pPr marR="0" lvl="5" algn="l" rtl="0">
              <a:lnSpc>
                <a:spcPct val="96000"/>
              </a:lnSpc>
              <a:spcBef>
                <a:spcPts val="0"/>
              </a:spcBef>
              <a:spcAft>
                <a:spcPts val="0"/>
              </a:spcAft>
              <a:buClr>
                <a:schemeClr val="dk1"/>
              </a:buClr>
              <a:buSzPts val="1800"/>
              <a:buFont typeface="Helvetica Neue"/>
              <a:buChar char="​"/>
              <a:defRPr sz="1800" b="0" i="0" u="none" strike="noStrike" cap="none">
                <a:solidFill>
                  <a:schemeClr val="dk1"/>
                </a:solidFill>
                <a:latin typeface="Inter Light"/>
                <a:ea typeface="Inter Light"/>
                <a:cs typeface="Inter Light"/>
                <a:sym typeface="Inter Light"/>
              </a:defRPr>
            </a:lvl6pPr>
            <a:lvl7pPr marR="0" lvl="6" algn="l" rtl="0">
              <a:lnSpc>
                <a:spcPct val="107000"/>
              </a:lnSpc>
              <a:spcBef>
                <a:spcPts val="1200"/>
              </a:spcBef>
              <a:spcAft>
                <a:spcPts val="0"/>
              </a:spcAft>
              <a:buClr>
                <a:schemeClr val="dk1"/>
              </a:buClr>
              <a:buSzPts val="2800"/>
              <a:buFont typeface="Helvetica Neue"/>
              <a:buChar char="​"/>
              <a:defRPr sz="2800" b="0" i="0" u="none" strike="noStrike" cap="none">
                <a:solidFill>
                  <a:schemeClr val="dk1"/>
                </a:solidFill>
                <a:latin typeface="Inter Light"/>
                <a:ea typeface="Inter Light"/>
                <a:cs typeface="Inter Light"/>
                <a:sym typeface="Inter Light"/>
              </a:defRPr>
            </a:lvl7pPr>
            <a:lvl8pPr marR="0" lvl="7" algn="l" rtl="0">
              <a:lnSpc>
                <a:spcPct val="87000"/>
              </a:lnSpc>
              <a:spcBef>
                <a:spcPts val="1800"/>
              </a:spcBef>
              <a:spcAft>
                <a:spcPts val="0"/>
              </a:spcAft>
              <a:buClr>
                <a:schemeClr val="dk1"/>
              </a:buClr>
              <a:buSzPts val="5500"/>
              <a:buFont typeface="Helvetica Neue"/>
              <a:buChar char="​"/>
              <a:defRPr sz="5500" b="1" i="0" u="none" strike="noStrike" cap="none">
                <a:solidFill>
                  <a:schemeClr val="dk1"/>
                </a:solidFill>
                <a:latin typeface="Inter ExtraBold"/>
                <a:ea typeface="Inter ExtraBold"/>
                <a:cs typeface="Inter ExtraBold"/>
                <a:sym typeface="Inter ExtraBold"/>
              </a:defRPr>
            </a:lvl8pPr>
            <a:lvl9pPr marR="0" lvl="8" algn="l" rtl="0">
              <a:lnSpc>
                <a:spcPct val="87000"/>
              </a:lnSpc>
              <a:spcBef>
                <a:spcPts val="1800"/>
              </a:spcBef>
              <a:spcAft>
                <a:spcPts val="0"/>
              </a:spcAft>
              <a:buClr>
                <a:schemeClr val="dk1"/>
              </a:buClr>
              <a:buSzPts val="6800"/>
              <a:buFont typeface="Helvetica Neue"/>
              <a:buNone/>
              <a:defRPr sz="6800" b="1" i="0" u="none" strike="noStrike" cap="none">
                <a:solidFill>
                  <a:schemeClr val="dk1"/>
                </a:solidFill>
                <a:latin typeface="Inter ExtraBold"/>
                <a:ea typeface="Inter ExtraBold"/>
                <a:cs typeface="Inter ExtraBold"/>
                <a:sym typeface="Inter ExtraBold"/>
              </a:defRPr>
            </a:lvl9pPr>
          </a:lstStyle>
          <a:p>
            <a:endParaRPr/>
          </a:p>
        </p:txBody>
      </p:sp>
      <p:sp>
        <p:nvSpPr>
          <p:cNvPr id="952" name="Google Shape;952;p95"/>
          <p:cNvSpPr/>
          <p:nvPr/>
        </p:nvSpPr>
        <p:spPr>
          <a:xfrm>
            <a:off x="7533627" y="0"/>
            <a:ext cx="4658400" cy="6858000"/>
          </a:xfrm>
          <a:prstGeom prst="rect">
            <a:avLst/>
          </a:prstGeom>
          <a:gradFill>
            <a:gsLst>
              <a:gs pos="0">
                <a:schemeClr val="accent3"/>
              </a:gs>
              <a:gs pos="71000">
                <a:srgbClr val="4C2275"/>
              </a:gs>
              <a:gs pos="100000">
                <a:srgbClr val="33164E"/>
              </a:gs>
            </a:gsLst>
            <a:lin ang="2700006" scaled="0"/>
          </a:gradFill>
          <a:ln>
            <a:noFill/>
          </a:ln>
        </p:spPr>
        <p:txBody>
          <a:bodyPr spcFirstLastPara="1" wrap="square" lIns="91425" tIns="45700" rIns="91425" bIns="45700" anchor="ctr" anchorCtr="0">
            <a:noAutofit/>
          </a:bodyPr>
          <a:lstStyle/>
          <a:p>
            <a:pPr marL="0" marR="0" lvl="0" indent="0" algn="ctr" rtl="0">
              <a:lnSpc>
                <a:spcPct val="96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53" name="Google Shape;953;p95"/>
          <p:cNvSpPr/>
          <p:nvPr/>
        </p:nvSpPr>
        <p:spPr>
          <a:xfrm>
            <a:off x="7533625" y="0"/>
            <a:ext cx="47400" cy="68580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96000"/>
              </a:lnSpc>
              <a:spcBef>
                <a:spcPts val="0"/>
              </a:spcBef>
              <a:spcAft>
                <a:spcPts val="0"/>
              </a:spcAft>
              <a:buNone/>
            </a:pPr>
            <a:endParaRPr sz="1400" b="0" i="0" u="none" strike="noStrike" cap="none">
              <a:solidFill>
                <a:schemeClr val="lt1"/>
              </a:solidFill>
              <a:latin typeface="Helvetica Neue"/>
              <a:ea typeface="Helvetica Neue"/>
              <a:cs typeface="Helvetica Neue"/>
              <a:sym typeface="Helvetica Neue"/>
            </a:endParaRPr>
          </a:p>
        </p:txBody>
      </p:sp>
      <p:sp>
        <p:nvSpPr>
          <p:cNvPr id="954" name="Google Shape;954;p95"/>
          <p:cNvSpPr/>
          <p:nvPr/>
        </p:nvSpPr>
        <p:spPr>
          <a:xfrm>
            <a:off x="11361220" y="6446710"/>
            <a:ext cx="323073" cy="290911"/>
          </a:xfrm>
          <a:custGeom>
            <a:avLst/>
            <a:gdLst/>
            <a:ahLst/>
            <a:cxnLst/>
            <a:rect l="l" t="t" r="r" b="b"/>
            <a:pathLst>
              <a:path w="441055" h="397148" extrusionOk="0">
                <a:moveTo>
                  <a:pt x="236007" y="397148"/>
                </a:moveTo>
                <a:lnTo>
                  <a:pt x="138508" y="397148"/>
                </a:lnTo>
                <a:cubicBezTo>
                  <a:pt x="118379" y="397148"/>
                  <a:pt x="99626" y="386322"/>
                  <a:pt x="89562" y="368912"/>
                </a:cubicBezTo>
                <a:lnTo>
                  <a:pt x="7531" y="226842"/>
                </a:lnTo>
                <a:cubicBezTo>
                  <a:pt x="-2509" y="209408"/>
                  <a:pt x="-2509" y="187756"/>
                  <a:pt x="7524" y="170346"/>
                </a:cubicBezTo>
                <a:lnTo>
                  <a:pt x="89569" y="28260"/>
                </a:lnTo>
                <a:cubicBezTo>
                  <a:pt x="99618" y="10826"/>
                  <a:pt x="118379" y="0"/>
                  <a:pt x="138508" y="0"/>
                </a:cubicBezTo>
                <a:lnTo>
                  <a:pt x="302544" y="0"/>
                </a:lnTo>
                <a:cubicBezTo>
                  <a:pt x="322673" y="0"/>
                  <a:pt x="341427" y="10826"/>
                  <a:pt x="351491" y="28260"/>
                </a:cubicBezTo>
                <a:lnTo>
                  <a:pt x="433513" y="170330"/>
                </a:lnTo>
                <a:cubicBezTo>
                  <a:pt x="443569" y="187748"/>
                  <a:pt x="443569" y="209408"/>
                  <a:pt x="433513" y="226842"/>
                </a:cubicBezTo>
                <a:lnTo>
                  <a:pt x="412300" y="260664"/>
                </a:lnTo>
                <a:cubicBezTo>
                  <a:pt x="402425" y="277776"/>
                  <a:pt x="383663" y="288594"/>
                  <a:pt x="363527" y="288594"/>
                </a:cubicBezTo>
                <a:lnTo>
                  <a:pt x="265902" y="288594"/>
                </a:lnTo>
                <a:lnTo>
                  <a:pt x="319271" y="198519"/>
                </a:lnTo>
                <a:lnTo>
                  <a:pt x="269901" y="113040"/>
                </a:lnTo>
                <a:lnTo>
                  <a:pt x="171136" y="113040"/>
                </a:lnTo>
                <a:lnTo>
                  <a:pt x="121742" y="198582"/>
                </a:lnTo>
                <a:lnTo>
                  <a:pt x="236007" y="397148"/>
                </a:lnTo>
                <a:lnTo>
                  <a:pt x="236007" y="39714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5" name="Google Shape;955;p95"/>
          <p:cNvSpPr txBox="1"/>
          <p:nvPr/>
        </p:nvSpPr>
        <p:spPr>
          <a:xfrm>
            <a:off x="8082742" y="6505117"/>
            <a:ext cx="2820000" cy="236400"/>
          </a:xfrm>
          <a:prstGeom prst="rect">
            <a:avLst/>
          </a:prstGeom>
          <a:noFill/>
          <a:ln>
            <a:noFill/>
          </a:ln>
        </p:spPr>
        <p:txBody>
          <a:bodyPr spcFirstLastPara="1" wrap="square" lIns="0" tIns="0" rIns="0" bIns="0" anchor="b" anchorCtr="0">
            <a:spAutoFit/>
          </a:bodyPr>
          <a:lstStyle/>
          <a:p>
            <a:pPr marL="0" marR="0" lvl="0" indent="0" algn="r" rtl="0">
              <a:lnSpc>
                <a:spcPct val="96000"/>
              </a:lnSpc>
              <a:spcBef>
                <a:spcPts val="0"/>
              </a:spcBef>
              <a:spcAft>
                <a:spcPts val="0"/>
              </a:spcAft>
              <a:buClr>
                <a:srgbClr val="3253DC"/>
              </a:buClr>
              <a:buSzPts val="1600"/>
              <a:buFont typeface="Arial"/>
              <a:buNone/>
            </a:pPr>
            <a:r>
              <a:rPr lang="en-US" sz="1600" b="0" i="0" u="none" strike="noStrike" cap="none" baseline="-25000">
                <a:solidFill>
                  <a:srgbClr val="C19EE3"/>
                </a:solidFill>
                <a:latin typeface="Space Mono"/>
                <a:ea typeface="Space Mono"/>
                <a:cs typeface="Space Mono"/>
                <a:sym typeface="Space Mono"/>
              </a:rPr>
              <a:t>©</a:t>
            </a:r>
            <a:r>
              <a:rPr lang="en-US" sz="400" b="0" i="0" u="none" strike="noStrike" cap="none" baseline="-25000">
                <a:solidFill>
                  <a:srgbClr val="C19EE3"/>
                </a:solidFill>
                <a:latin typeface="Space Mono"/>
                <a:ea typeface="Space Mono"/>
                <a:cs typeface="Space Mono"/>
                <a:sym typeface="Space Mono"/>
              </a:rPr>
              <a:t> </a:t>
            </a:r>
            <a:r>
              <a:rPr lang="en-US" sz="800" b="0" i="0" u="none" strike="noStrike" cap="none">
                <a:solidFill>
                  <a:srgbClr val="C19EE3"/>
                </a:solidFill>
                <a:latin typeface="Space Mono"/>
                <a:ea typeface="Space Mono"/>
                <a:cs typeface="Space Mono"/>
                <a:sym typeface="Space Mono"/>
              </a:rPr>
              <a:t>2021  Pure Storage</a:t>
            </a:r>
            <a:endParaRPr/>
          </a:p>
        </p:txBody>
      </p:sp>
      <p:sp>
        <p:nvSpPr>
          <p:cNvPr id="956" name="Google Shape;956;p95"/>
          <p:cNvSpPr txBox="1"/>
          <p:nvPr/>
        </p:nvSpPr>
        <p:spPr>
          <a:xfrm>
            <a:off x="11020094" y="6509226"/>
            <a:ext cx="187500" cy="123000"/>
          </a:xfrm>
          <a:prstGeom prst="rect">
            <a:avLst/>
          </a:prstGeom>
          <a:noFill/>
          <a:ln>
            <a:noFill/>
          </a:ln>
        </p:spPr>
        <p:txBody>
          <a:bodyPr spcFirstLastPara="1" wrap="square" lIns="0" tIns="0" rIns="0" bIns="0" anchor="b" anchorCtr="0">
            <a:spAutoFit/>
          </a:bodyPr>
          <a:lstStyle/>
          <a:p>
            <a:pPr marL="0" marR="0" lvl="0" indent="0" algn="r" rtl="0">
              <a:lnSpc>
                <a:spcPct val="125000"/>
              </a:lnSpc>
              <a:spcBef>
                <a:spcPts val="0"/>
              </a:spcBef>
              <a:spcAft>
                <a:spcPts val="0"/>
              </a:spcAft>
              <a:buNone/>
            </a:pPr>
            <a:fld id="{00000000-1234-1234-1234-123412341234}" type="slidenum">
              <a:rPr lang="en-US" sz="800" b="0" i="0" u="none" strike="noStrike" cap="none">
                <a:solidFill>
                  <a:srgbClr val="C19EE3"/>
                </a:solidFill>
                <a:latin typeface="Space Mono"/>
                <a:ea typeface="Space Mono"/>
                <a:cs typeface="Space Mono"/>
                <a:sym typeface="Space Mono"/>
              </a:rPr>
              <a:t>‹#›</a:t>
            </a:fld>
            <a:endParaRPr sz="800" b="0" i="0" u="none" strike="noStrike" cap="none">
              <a:solidFill>
                <a:srgbClr val="C19EE3"/>
              </a:solidFill>
              <a:latin typeface="Space Mono"/>
              <a:ea typeface="Space Mono"/>
              <a:cs typeface="Space Mono"/>
              <a:sym typeface="Space Mono"/>
            </a:endParaRPr>
          </a:p>
        </p:txBody>
      </p:sp>
      <p:sp>
        <p:nvSpPr>
          <p:cNvPr id="957" name="Google Shape;957;p95"/>
          <p:cNvSpPr txBox="1">
            <a:spLocks noGrp="1"/>
          </p:cNvSpPr>
          <p:nvPr>
            <p:ph type="body" idx="1"/>
          </p:nvPr>
        </p:nvSpPr>
        <p:spPr>
          <a:xfrm>
            <a:off x="8103394" y="2442803"/>
            <a:ext cx="3574200" cy="1657200"/>
          </a:xfrm>
          <a:prstGeom prst="rect">
            <a:avLst/>
          </a:prstGeom>
          <a:noFill/>
          <a:ln>
            <a:noFill/>
          </a:ln>
        </p:spPr>
        <p:txBody>
          <a:bodyPr spcFirstLastPara="1" wrap="square" lIns="0" tIns="0" rIns="0" bIns="0" anchor="t" anchorCtr="0">
            <a:noAutofit/>
          </a:bodyPr>
          <a:lstStyle>
            <a:lvl1pPr marL="457200" lvl="0" indent="-228600" algn="l" rtl="0">
              <a:lnSpc>
                <a:spcPct val="96000"/>
              </a:lnSpc>
              <a:spcBef>
                <a:spcPts val="1200"/>
              </a:spcBef>
              <a:spcAft>
                <a:spcPts val="0"/>
              </a:spcAft>
              <a:buClr>
                <a:schemeClr val="lt1"/>
              </a:buClr>
              <a:buSzPts val="1800"/>
              <a:buNone/>
              <a:defRPr sz="1800">
                <a:solidFill>
                  <a:schemeClr val="lt1"/>
                </a:solidFill>
              </a:defRPr>
            </a:lvl1pPr>
            <a:lvl2pPr marL="914400" lvl="1" indent="-228600" algn="l" rtl="0">
              <a:lnSpc>
                <a:spcPct val="107000"/>
              </a:lnSpc>
              <a:spcBef>
                <a:spcPts val="0"/>
              </a:spcBef>
              <a:spcAft>
                <a:spcPts val="0"/>
              </a:spcAft>
              <a:buClr>
                <a:schemeClr val="lt1"/>
              </a:buClr>
              <a:buSzPts val="2100"/>
              <a:buNone/>
              <a:defRPr>
                <a:solidFill>
                  <a:schemeClr val="lt1"/>
                </a:solidFill>
              </a:defRPr>
            </a:lvl2pPr>
            <a:lvl3pPr marL="1371600" lvl="2" indent="-228600" algn="l" rtl="0">
              <a:lnSpc>
                <a:spcPct val="98000"/>
              </a:lnSpc>
              <a:spcBef>
                <a:spcPts val="1200"/>
              </a:spcBef>
              <a:spcAft>
                <a:spcPts val="0"/>
              </a:spcAft>
              <a:buClr>
                <a:schemeClr val="lt1"/>
              </a:buClr>
              <a:buSzPts val="1800"/>
              <a:buNone/>
              <a:defRPr>
                <a:solidFill>
                  <a:schemeClr val="lt1"/>
                </a:solidFill>
              </a:defRPr>
            </a:lvl3pPr>
            <a:lvl4pPr marL="1828800" lvl="3" indent="-228600" algn="l" rtl="0">
              <a:lnSpc>
                <a:spcPct val="94000"/>
              </a:lnSpc>
              <a:spcBef>
                <a:spcPts val="1200"/>
              </a:spcBef>
              <a:spcAft>
                <a:spcPts val="0"/>
              </a:spcAft>
              <a:buClr>
                <a:schemeClr val="lt1"/>
              </a:buClr>
              <a:buSzPts val="1800"/>
              <a:buNone/>
              <a:defRPr sz="1800">
                <a:solidFill>
                  <a:schemeClr val="lt1"/>
                </a:solidFill>
              </a:defRPr>
            </a:lvl4pPr>
            <a:lvl5pPr marL="2286000" lvl="4" indent="-228600" algn="l" rtl="0">
              <a:lnSpc>
                <a:spcPct val="107000"/>
              </a:lnSpc>
              <a:spcBef>
                <a:spcPts val="1200"/>
              </a:spcBef>
              <a:spcAft>
                <a:spcPts val="0"/>
              </a:spcAft>
              <a:buSzPts val="2800"/>
              <a:buFont typeface="Arial"/>
              <a:buNone/>
              <a:defRPr sz="2800">
                <a:solidFill>
                  <a:schemeClr val="lt1"/>
                </a:solidFill>
              </a:defRPr>
            </a:lvl5pPr>
            <a:lvl6pPr marL="2743200" lvl="5" indent="-228600" algn="l" rtl="0">
              <a:lnSpc>
                <a:spcPct val="96000"/>
              </a:lnSpc>
              <a:spcBef>
                <a:spcPts val="0"/>
              </a:spcBef>
              <a:spcAft>
                <a:spcPts val="0"/>
              </a:spcAft>
              <a:buClr>
                <a:schemeClr val="lt1"/>
              </a:buClr>
              <a:buSzPts val="1800"/>
              <a:buNone/>
              <a:defRPr>
                <a:solidFill>
                  <a:schemeClr val="lt1"/>
                </a:solidFill>
              </a:defRPr>
            </a:lvl6pPr>
            <a:lvl7pPr marL="3200400" lvl="6" indent="-406400" algn="l" rtl="0">
              <a:lnSpc>
                <a:spcPct val="107000"/>
              </a:lnSpc>
              <a:spcBef>
                <a:spcPts val="1200"/>
              </a:spcBef>
              <a:spcAft>
                <a:spcPts val="0"/>
              </a:spcAft>
              <a:buClr>
                <a:schemeClr val="lt1"/>
              </a:buClr>
              <a:buSzPts val="2800"/>
              <a:buChar char="​"/>
              <a:defRPr>
                <a:solidFill>
                  <a:schemeClr val="lt1"/>
                </a:solidFill>
              </a:defRPr>
            </a:lvl7pPr>
            <a:lvl8pPr marL="3657600" lvl="7" indent="-577850" algn="l" rtl="0">
              <a:lnSpc>
                <a:spcPct val="87000"/>
              </a:lnSpc>
              <a:spcBef>
                <a:spcPts val="1800"/>
              </a:spcBef>
              <a:spcAft>
                <a:spcPts val="0"/>
              </a:spcAft>
              <a:buClr>
                <a:schemeClr val="lt1"/>
              </a:buClr>
              <a:buSzPts val="5500"/>
              <a:buChar char="​"/>
              <a:defRPr>
                <a:solidFill>
                  <a:schemeClr val="lt1"/>
                </a:solidFill>
              </a:defRPr>
            </a:lvl8pPr>
            <a:lvl9pPr marL="4114800" lvl="8" indent="-228600" algn="l" rtl="0">
              <a:lnSpc>
                <a:spcPct val="87000"/>
              </a:lnSpc>
              <a:spcBef>
                <a:spcPts val="1800"/>
              </a:spcBef>
              <a:spcAft>
                <a:spcPts val="0"/>
              </a:spcAft>
              <a:buClr>
                <a:schemeClr val="lt1"/>
              </a:buClr>
              <a:buSzPts val="6800"/>
              <a:buNone/>
              <a:defRPr>
                <a:solidFill>
                  <a:schemeClr val="lt1"/>
                </a:solidFill>
              </a:defRPr>
            </a:lvl9pPr>
          </a:lstStyle>
          <a:p>
            <a:endParaRPr/>
          </a:p>
        </p:txBody>
      </p:sp>
      <p:sp>
        <p:nvSpPr>
          <p:cNvPr id="958" name="Google Shape;958;p95"/>
          <p:cNvSpPr txBox="1">
            <a:spLocks noGrp="1"/>
          </p:cNvSpPr>
          <p:nvPr>
            <p:ph type="title"/>
          </p:nvPr>
        </p:nvSpPr>
        <p:spPr>
          <a:xfrm>
            <a:off x="8108300" y="496447"/>
            <a:ext cx="3574200" cy="1787700"/>
          </a:xfrm>
          <a:prstGeom prst="rect">
            <a:avLst/>
          </a:prstGeom>
          <a:noFill/>
          <a:ln>
            <a:noFill/>
          </a:ln>
        </p:spPr>
        <p:txBody>
          <a:bodyPr spcFirstLastPara="1" wrap="square" lIns="0" tIns="0" rIns="0" bIns="0" anchor="b" anchorCtr="0">
            <a:spAutoFit/>
          </a:bodyPr>
          <a:lstStyle>
            <a:lvl1pPr lvl="0" algn="l" rtl="0">
              <a:lnSpc>
                <a:spcPct val="87000"/>
              </a:lnSpc>
              <a:spcBef>
                <a:spcPts val="0"/>
              </a:spcBef>
              <a:spcAft>
                <a:spcPts val="0"/>
              </a:spcAft>
              <a:buClr>
                <a:schemeClr val="lt1"/>
              </a:buClr>
              <a:buSzPts val="4400"/>
              <a:buFont typeface="Inter ExtraBold"/>
              <a:buNone/>
              <a:defRPr sz="44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232114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Purple Image Right">
  <p:cSld name="Purple Image Right">
    <p:spTree>
      <p:nvGrpSpPr>
        <p:cNvPr id="1" name="Shape 959"/>
        <p:cNvGrpSpPr/>
        <p:nvPr/>
      </p:nvGrpSpPr>
      <p:grpSpPr>
        <a:xfrm>
          <a:off x="0" y="0"/>
          <a:ext cx="0" cy="0"/>
          <a:chOff x="0" y="0"/>
          <a:chExt cx="0" cy="0"/>
        </a:xfrm>
      </p:grpSpPr>
      <p:sp>
        <p:nvSpPr>
          <p:cNvPr id="960" name="Google Shape;960;p96"/>
          <p:cNvSpPr/>
          <p:nvPr/>
        </p:nvSpPr>
        <p:spPr>
          <a:xfrm>
            <a:off x="0" y="0"/>
            <a:ext cx="4658400" cy="6858000"/>
          </a:xfrm>
          <a:prstGeom prst="rect">
            <a:avLst/>
          </a:prstGeom>
          <a:gradFill>
            <a:gsLst>
              <a:gs pos="0">
                <a:schemeClr val="accent3"/>
              </a:gs>
              <a:gs pos="71000">
                <a:srgbClr val="4C2275"/>
              </a:gs>
              <a:gs pos="100000">
                <a:srgbClr val="33164E"/>
              </a:gs>
            </a:gsLst>
            <a:lin ang="8100019" scaled="0"/>
          </a:gradFill>
          <a:ln>
            <a:noFill/>
          </a:ln>
        </p:spPr>
        <p:txBody>
          <a:bodyPr spcFirstLastPara="1" wrap="square" lIns="91425" tIns="45700" rIns="91425" bIns="45700" anchor="ctr" anchorCtr="0">
            <a:noAutofit/>
          </a:bodyPr>
          <a:lstStyle/>
          <a:p>
            <a:pPr marL="0" marR="0" lvl="0" indent="0" algn="ctr" rtl="0">
              <a:lnSpc>
                <a:spcPct val="96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61" name="Google Shape;961;p96"/>
          <p:cNvSpPr>
            <a:spLocks noGrp="1"/>
          </p:cNvSpPr>
          <p:nvPr>
            <p:ph type="pic" idx="2"/>
          </p:nvPr>
        </p:nvSpPr>
        <p:spPr>
          <a:xfrm>
            <a:off x="4658374" y="0"/>
            <a:ext cx="7533600" cy="6858000"/>
          </a:xfrm>
          <a:prstGeom prst="rect">
            <a:avLst/>
          </a:prstGeom>
          <a:noFill/>
          <a:ln>
            <a:noFill/>
          </a:ln>
        </p:spPr>
        <p:txBody>
          <a:bodyPr spcFirstLastPara="1" wrap="square" lIns="0" tIns="0" rIns="0" bIns="0" anchor="ctr" anchorCtr="0">
            <a:noAutofit/>
          </a:bodyPr>
          <a:lstStyle>
            <a:lvl1pPr marR="0" lvl="0" algn="ctr" rtl="0">
              <a:lnSpc>
                <a:spcPct val="107000"/>
              </a:lnSpc>
              <a:spcBef>
                <a:spcPts val="1200"/>
              </a:spcBef>
              <a:spcAft>
                <a:spcPts val="0"/>
              </a:spcAft>
              <a:buClr>
                <a:schemeClr val="accent1"/>
              </a:buClr>
              <a:buSzPts val="2100"/>
              <a:buFont typeface="Arial"/>
              <a:buNone/>
              <a:defRPr sz="2100" b="0" i="0" u="none" strike="noStrike" cap="none">
                <a:solidFill>
                  <a:schemeClr val="dk1"/>
                </a:solidFill>
                <a:latin typeface="Inter Light"/>
                <a:ea typeface="Inter Light"/>
                <a:cs typeface="Inter Light"/>
                <a:sym typeface="Inter Light"/>
              </a:defRPr>
            </a:lvl1pPr>
            <a:lvl2pPr marR="0" lvl="1" algn="l" rtl="0">
              <a:lnSpc>
                <a:spcPct val="107000"/>
              </a:lnSpc>
              <a:spcBef>
                <a:spcPts val="0"/>
              </a:spcBef>
              <a:spcAft>
                <a:spcPts val="0"/>
              </a:spcAft>
              <a:buClr>
                <a:srgbClr val="262626"/>
              </a:buClr>
              <a:buSzPts val="2100"/>
              <a:buFont typeface="Arial"/>
              <a:buChar char="•"/>
              <a:defRPr sz="2100" b="0" i="0" u="none" strike="noStrike" cap="none">
                <a:solidFill>
                  <a:schemeClr val="dk1"/>
                </a:solidFill>
                <a:latin typeface="Inter Light"/>
                <a:ea typeface="Inter Light"/>
                <a:cs typeface="Inter Light"/>
                <a:sym typeface="Inter Light"/>
              </a:defRPr>
            </a:lvl2pPr>
            <a:lvl3pPr marR="0" lvl="2" algn="l" rtl="0">
              <a:lnSpc>
                <a:spcPct val="107000"/>
              </a:lnSpc>
              <a:spcBef>
                <a:spcPts val="0"/>
              </a:spcBef>
              <a:spcAft>
                <a:spcPts val="0"/>
              </a:spcAft>
              <a:buClr>
                <a:srgbClr val="262626"/>
              </a:buClr>
              <a:buSzPts val="1800"/>
              <a:buFont typeface="Helvetica Neue"/>
              <a:buChar char="•"/>
              <a:defRPr sz="1800" b="0" i="0" u="none" strike="noStrike" cap="none">
                <a:solidFill>
                  <a:schemeClr val="dk1"/>
                </a:solidFill>
                <a:latin typeface="Inter Light"/>
                <a:ea typeface="Inter Light"/>
                <a:cs typeface="Inter Light"/>
                <a:sym typeface="Inter Light"/>
              </a:defRPr>
            </a:lvl3pPr>
            <a:lvl4pPr marR="0" lvl="3" algn="l" rtl="0">
              <a:lnSpc>
                <a:spcPct val="107000"/>
              </a:lnSpc>
              <a:spcBef>
                <a:spcPts val="0"/>
              </a:spcBef>
              <a:spcAft>
                <a:spcPts val="0"/>
              </a:spcAft>
              <a:buClr>
                <a:srgbClr val="262626"/>
              </a:buClr>
              <a:buSzPts val="1800"/>
              <a:buFont typeface="Arial"/>
              <a:buChar char="•"/>
              <a:defRPr sz="1800" b="0" i="0" u="none" strike="noStrike" cap="none">
                <a:solidFill>
                  <a:schemeClr val="dk1"/>
                </a:solidFill>
                <a:latin typeface="Inter Light"/>
                <a:ea typeface="Inter Light"/>
                <a:cs typeface="Inter Light"/>
                <a:sym typeface="Inter Light"/>
              </a:defRPr>
            </a:lvl4pPr>
            <a:lvl5pPr marR="0" lvl="4" algn="l" rtl="0">
              <a:lnSpc>
                <a:spcPct val="96000"/>
              </a:lnSpc>
              <a:spcBef>
                <a:spcPts val="1800"/>
              </a:spcBef>
              <a:spcAft>
                <a:spcPts val="0"/>
              </a:spcAft>
              <a:buClr>
                <a:srgbClr val="595959"/>
              </a:buClr>
              <a:buSzPts val="2100"/>
              <a:buFont typeface="Helvetica Neue"/>
              <a:buChar char="​"/>
              <a:defRPr sz="2100" b="0" i="0" u="none" strike="noStrike" cap="none">
                <a:solidFill>
                  <a:schemeClr val="dk1"/>
                </a:solidFill>
                <a:latin typeface="Inter Light"/>
                <a:ea typeface="Inter Light"/>
                <a:cs typeface="Inter Light"/>
                <a:sym typeface="Inter Light"/>
              </a:defRPr>
            </a:lvl5pPr>
            <a:lvl6pPr marR="0" lvl="5" algn="l" rtl="0">
              <a:lnSpc>
                <a:spcPct val="96000"/>
              </a:lnSpc>
              <a:spcBef>
                <a:spcPts val="0"/>
              </a:spcBef>
              <a:spcAft>
                <a:spcPts val="0"/>
              </a:spcAft>
              <a:buClr>
                <a:schemeClr val="dk1"/>
              </a:buClr>
              <a:buSzPts val="1800"/>
              <a:buFont typeface="Helvetica Neue"/>
              <a:buChar char="​"/>
              <a:defRPr sz="1800" b="0" i="0" u="none" strike="noStrike" cap="none">
                <a:solidFill>
                  <a:schemeClr val="dk1"/>
                </a:solidFill>
                <a:latin typeface="Inter Light"/>
                <a:ea typeface="Inter Light"/>
                <a:cs typeface="Inter Light"/>
                <a:sym typeface="Inter Light"/>
              </a:defRPr>
            </a:lvl6pPr>
            <a:lvl7pPr marR="0" lvl="6" algn="l" rtl="0">
              <a:lnSpc>
                <a:spcPct val="107000"/>
              </a:lnSpc>
              <a:spcBef>
                <a:spcPts val="1200"/>
              </a:spcBef>
              <a:spcAft>
                <a:spcPts val="0"/>
              </a:spcAft>
              <a:buClr>
                <a:schemeClr val="dk1"/>
              </a:buClr>
              <a:buSzPts val="2800"/>
              <a:buFont typeface="Helvetica Neue"/>
              <a:buChar char="​"/>
              <a:defRPr sz="2800" b="0" i="0" u="none" strike="noStrike" cap="none">
                <a:solidFill>
                  <a:schemeClr val="dk1"/>
                </a:solidFill>
                <a:latin typeface="Inter Light"/>
                <a:ea typeface="Inter Light"/>
                <a:cs typeface="Inter Light"/>
                <a:sym typeface="Inter Light"/>
              </a:defRPr>
            </a:lvl7pPr>
            <a:lvl8pPr marR="0" lvl="7" algn="l" rtl="0">
              <a:lnSpc>
                <a:spcPct val="87000"/>
              </a:lnSpc>
              <a:spcBef>
                <a:spcPts val="1800"/>
              </a:spcBef>
              <a:spcAft>
                <a:spcPts val="0"/>
              </a:spcAft>
              <a:buClr>
                <a:schemeClr val="dk1"/>
              </a:buClr>
              <a:buSzPts val="5500"/>
              <a:buFont typeface="Helvetica Neue"/>
              <a:buChar char="​"/>
              <a:defRPr sz="5500" b="1" i="0" u="none" strike="noStrike" cap="none">
                <a:solidFill>
                  <a:schemeClr val="dk1"/>
                </a:solidFill>
                <a:latin typeface="Inter ExtraBold"/>
                <a:ea typeface="Inter ExtraBold"/>
                <a:cs typeface="Inter ExtraBold"/>
                <a:sym typeface="Inter ExtraBold"/>
              </a:defRPr>
            </a:lvl8pPr>
            <a:lvl9pPr marR="0" lvl="8" algn="l" rtl="0">
              <a:lnSpc>
                <a:spcPct val="87000"/>
              </a:lnSpc>
              <a:spcBef>
                <a:spcPts val="1800"/>
              </a:spcBef>
              <a:spcAft>
                <a:spcPts val="0"/>
              </a:spcAft>
              <a:buClr>
                <a:schemeClr val="dk1"/>
              </a:buClr>
              <a:buSzPts val="6800"/>
              <a:buFont typeface="Helvetica Neue"/>
              <a:buNone/>
              <a:defRPr sz="6800" b="1" i="0" u="none" strike="noStrike" cap="none">
                <a:solidFill>
                  <a:schemeClr val="dk1"/>
                </a:solidFill>
                <a:latin typeface="Inter ExtraBold"/>
                <a:ea typeface="Inter ExtraBold"/>
                <a:cs typeface="Inter ExtraBold"/>
                <a:sym typeface="Inter ExtraBold"/>
              </a:defRPr>
            </a:lvl9pPr>
          </a:lstStyle>
          <a:p>
            <a:endParaRPr/>
          </a:p>
        </p:txBody>
      </p:sp>
      <p:sp>
        <p:nvSpPr>
          <p:cNvPr id="962" name="Google Shape;962;p96"/>
          <p:cNvSpPr/>
          <p:nvPr/>
        </p:nvSpPr>
        <p:spPr>
          <a:xfrm>
            <a:off x="4610836" y="0"/>
            <a:ext cx="47400" cy="68580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96000"/>
              </a:lnSpc>
              <a:spcBef>
                <a:spcPts val="0"/>
              </a:spcBef>
              <a:spcAft>
                <a:spcPts val="0"/>
              </a:spcAft>
              <a:buNone/>
            </a:pPr>
            <a:endParaRPr sz="1400" b="0" i="0" u="none" strike="noStrike" cap="none">
              <a:solidFill>
                <a:schemeClr val="lt1"/>
              </a:solidFill>
              <a:latin typeface="Helvetica Neue"/>
              <a:ea typeface="Helvetica Neue"/>
              <a:cs typeface="Helvetica Neue"/>
              <a:sym typeface="Helvetica Neue"/>
            </a:endParaRPr>
          </a:p>
        </p:txBody>
      </p:sp>
      <p:sp>
        <p:nvSpPr>
          <p:cNvPr id="963" name="Google Shape;963;p96"/>
          <p:cNvSpPr txBox="1"/>
          <p:nvPr/>
        </p:nvSpPr>
        <p:spPr>
          <a:xfrm>
            <a:off x="495299" y="6505117"/>
            <a:ext cx="3773400" cy="236400"/>
          </a:xfrm>
          <a:prstGeom prst="rect">
            <a:avLst/>
          </a:prstGeom>
          <a:noFill/>
          <a:ln>
            <a:noFill/>
          </a:ln>
        </p:spPr>
        <p:txBody>
          <a:bodyPr spcFirstLastPara="1" wrap="square" lIns="0" tIns="0" rIns="0" bIns="0" anchor="b" anchorCtr="0">
            <a:spAutoFit/>
          </a:bodyPr>
          <a:lstStyle/>
          <a:p>
            <a:pPr marL="0" marR="0" lvl="0" indent="0" algn="l" rtl="0">
              <a:lnSpc>
                <a:spcPct val="96000"/>
              </a:lnSpc>
              <a:spcBef>
                <a:spcPts val="0"/>
              </a:spcBef>
              <a:spcAft>
                <a:spcPts val="0"/>
              </a:spcAft>
              <a:buClr>
                <a:srgbClr val="3253DC"/>
              </a:buClr>
              <a:buSzPts val="1600"/>
              <a:buFont typeface="Arial"/>
              <a:buNone/>
            </a:pPr>
            <a:r>
              <a:rPr lang="en-US" sz="1600" b="0" i="0" u="none" strike="noStrike" cap="none" baseline="-25000">
                <a:solidFill>
                  <a:srgbClr val="C19EE3"/>
                </a:solidFill>
                <a:latin typeface="Space Mono"/>
                <a:ea typeface="Space Mono"/>
                <a:cs typeface="Space Mono"/>
                <a:sym typeface="Space Mono"/>
              </a:rPr>
              <a:t>©</a:t>
            </a:r>
            <a:r>
              <a:rPr lang="en-US" sz="500" b="0" i="0" u="none" strike="noStrike" cap="none" baseline="-25000">
                <a:solidFill>
                  <a:srgbClr val="C19EE3"/>
                </a:solidFill>
                <a:latin typeface="Space Mono"/>
                <a:ea typeface="Space Mono"/>
                <a:cs typeface="Space Mono"/>
                <a:sym typeface="Space Mono"/>
              </a:rPr>
              <a:t> </a:t>
            </a:r>
            <a:r>
              <a:rPr lang="en-US" sz="800" b="0" i="0" u="none" strike="noStrike" cap="none">
                <a:solidFill>
                  <a:srgbClr val="C19EE3"/>
                </a:solidFill>
                <a:latin typeface="Space Mono"/>
                <a:ea typeface="Space Mono"/>
                <a:cs typeface="Space Mono"/>
                <a:sym typeface="Space Mono"/>
              </a:rPr>
              <a:t>2021  Pure Storage, Inc.  </a:t>
            </a:r>
            <a:endParaRPr/>
          </a:p>
        </p:txBody>
      </p:sp>
      <p:sp>
        <p:nvSpPr>
          <p:cNvPr id="964" name="Google Shape;964;p96"/>
          <p:cNvSpPr txBox="1">
            <a:spLocks noGrp="1"/>
          </p:cNvSpPr>
          <p:nvPr>
            <p:ph type="body" idx="1"/>
          </p:nvPr>
        </p:nvSpPr>
        <p:spPr>
          <a:xfrm>
            <a:off x="495300" y="2442803"/>
            <a:ext cx="3555900" cy="1657200"/>
          </a:xfrm>
          <a:prstGeom prst="rect">
            <a:avLst/>
          </a:prstGeom>
          <a:noFill/>
          <a:ln>
            <a:noFill/>
          </a:ln>
        </p:spPr>
        <p:txBody>
          <a:bodyPr spcFirstLastPara="1" wrap="square" lIns="0" tIns="0" rIns="0" bIns="0" anchor="t" anchorCtr="0">
            <a:noAutofit/>
          </a:bodyPr>
          <a:lstStyle>
            <a:lvl1pPr marL="457200" lvl="0" indent="-228600" algn="l" rtl="0">
              <a:lnSpc>
                <a:spcPct val="96000"/>
              </a:lnSpc>
              <a:spcBef>
                <a:spcPts val="1200"/>
              </a:spcBef>
              <a:spcAft>
                <a:spcPts val="0"/>
              </a:spcAft>
              <a:buClr>
                <a:schemeClr val="lt1"/>
              </a:buClr>
              <a:buSzPts val="1800"/>
              <a:buNone/>
              <a:defRPr sz="1800">
                <a:solidFill>
                  <a:schemeClr val="lt1"/>
                </a:solidFill>
              </a:defRPr>
            </a:lvl1pPr>
            <a:lvl2pPr marL="914400" lvl="1" indent="-228600" algn="l" rtl="0">
              <a:lnSpc>
                <a:spcPct val="107000"/>
              </a:lnSpc>
              <a:spcBef>
                <a:spcPts val="0"/>
              </a:spcBef>
              <a:spcAft>
                <a:spcPts val="0"/>
              </a:spcAft>
              <a:buClr>
                <a:schemeClr val="lt1"/>
              </a:buClr>
              <a:buSzPts val="2100"/>
              <a:buNone/>
              <a:defRPr>
                <a:solidFill>
                  <a:schemeClr val="lt1"/>
                </a:solidFill>
              </a:defRPr>
            </a:lvl2pPr>
            <a:lvl3pPr marL="1371600" lvl="2" indent="-228600" algn="l" rtl="0">
              <a:lnSpc>
                <a:spcPct val="107000"/>
              </a:lnSpc>
              <a:spcBef>
                <a:spcPts val="0"/>
              </a:spcBef>
              <a:spcAft>
                <a:spcPts val="0"/>
              </a:spcAft>
              <a:buClr>
                <a:schemeClr val="lt1"/>
              </a:buClr>
              <a:buSzPts val="1800"/>
              <a:buNone/>
              <a:defRPr>
                <a:solidFill>
                  <a:schemeClr val="lt1"/>
                </a:solidFill>
              </a:defRPr>
            </a:lvl3pPr>
            <a:lvl4pPr marL="1828800" lvl="3" indent="-228600" algn="l" rtl="0">
              <a:lnSpc>
                <a:spcPct val="107000"/>
              </a:lnSpc>
              <a:spcBef>
                <a:spcPts val="0"/>
              </a:spcBef>
              <a:spcAft>
                <a:spcPts val="0"/>
              </a:spcAft>
              <a:buClr>
                <a:schemeClr val="lt1"/>
              </a:buClr>
              <a:buSzPts val="1800"/>
              <a:buNone/>
              <a:defRPr>
                <a:solidFill>
                  <a:schemeClr val="lt1"/>
                </a:solidFill>
              </a:defRPr>
            </a:lvl4pPr>
            <a:lvl5pPr marL="2286000" lvl="4" indent="-228600" algn="l" rtl="0">
              <a:lnSpc>
                <a:spcPct val="96000"/>
              </a:lnSpc>
              <a:spcBef>
                <a:spcPts val="1800"/>
              </a:spcBef>
              <a:spcAft>
                <a:spcPts val="0"/>
              </a:spcAft>
              <a:buSzPts val="2100"/>
              <a:buFont typeface="Arial"/>
              <a:buNone/>
              <a:defRPr>
                <a:solidFill>
                  <a:schemeClr val="lt1"/>
                </a:solidFill>
              </a:defRPr>
            </a:lvl5pPr>
            <a:lvl6pPr marL="2743200" lvl="5" indent="-228600" algn="l" rtl="0">
              <a:lnSpc>
                <a:spcPct val="96000"/>
              </a:lnSpc>
              <a:spcBef>
                <a:spcPts val="0"/>
              </a:spcBef>
              <a:spcAft>
                <a:spcPts val="0"/>
              </a:spcAft>
              <a:buClr>
                <a:schemeClr val="lt1"/>
              </a:buClr>
              <a:buSzPts val="1800"/>
              <a:buNone/>
              <a:defRPr>
                <a:solidFill>
                  <a:schemeClr val="lt1"/>
                </a:solidFill>
              </a:defRPr>
            </a:lvl6pPr>
            <a:lvl7pPr marL="3200400" lvl="6" indent="-406400" algn="l" rtl="0">
              <a:lnSpc>
                <a:spcPct val="107000"/>
              </a:lnSpc>
              <a:spcBef>
                <a:spcPts val="1200"/>
              </a:spcBef>
              <a:spcAft>
                <a:spcPts val="0"/>
              </a:spcAft>
              <a:buClr>
                <a:schemeClr val="lt1"/>
              </a:buClr>
              <a:buSzPts val="2800"/>
              <a:buChar char="​"/>
              <a:defRPr>
                <a:solidFill>
                  <a:schemeClr val="lt1"/>
                </a:solidFill>
              </a:defRPr>
            </a:lvl7pPr>
            <a:lvl8pPr marL="3657600" lvl="7" indent="-577850" algn="l" rtl="0">
              <a:lnSpc>
                <a:spcPct val="87000"/>
              </a:lnSpc>
              <a:spcBef>
                <a:spcPts val="1800"/>
              </a:spcBef>
              <a:spcAft>
                <a:spcPts val="0"/>
              </a:spcAft>
              <a:buClr>
                <a:schemeClr val="lt1"/>
              </a:buClr>
              <a:buSzPts val="5500"/>
              <a:buChar char="​"/>
              <a:defRPr>
                <a:solidFill>
                  <a:schemeClr val="lt1"/>
                </a:solidFill>
              </a:defRPr>
            </a:lvl8pPr>
            <a:lvl9pPr marL="4114800" lvl="8" indent="-228600" algn="l" rtl="0">
              <a:lnSpc>
                <a:spcPct val="87000"/>
              </a:lnSpc>
              <a:spcBef>
                <a:spcPts val="1800"/>
              </a:spcBef>
              <a:spcAft>
                <a:spcPts val="0"/>
              </a:spcAft>
              <a:buClr>
                <a:schemeClr val="lt1"/>
              </a:buClr>
              <a:buSzPts val="6800"/>
              <a:buNone/>
              <a:defRPr>
                <a:solidFill>
                  <a:schemeClr val="lt1"/>
                </a:solidFill>
              </a:defRPr>
            </a:lvl9pPr>
          </a:lstStyle>
          <a:p>
            <a:endParaRPr/>
          </a:p>
        </p:txBody>
      </p:sp>
      <p:sp>
        <p:nvSpPr>
          <p:cNvPr id="965" name="Google Shape;965;p96"/>
          <p:cNvSpPr txBox="1">
            <a:spLocks noGrp="1"/>
          </p:cNvSpPr>
          <p:nvPr>
            <p:ph type="title"/>
          </p:nvPr>
        </p:nvSpPr>
        <p:spPr>
          <a:xfrm>
            <a:off x="495300" y="496447"/>
            <a:ext cx="3574200" cy="1787700"/>
          </a:xfrm>
          <a:prstGeom prst="rect">
            <a:avLst/>
          </a:prstGeom>
          <a:noFill/>
          <a:ln>
            <a:noFill/>
          </a:ln>
        </p:spPr>
        <p:txBody>
          <a:bodyPr spcFirstLastPara="1" wrap="square" lIns="0" tIns="0" rIns="0" bIns="0" anchor="b" anchorCtr="0">
            <a:spAutoFit/>
          </a:bodyPr>
          <a:lstStyle>
            <a:lvl1pPr lvl="0" algn="l" rtl="0">
              <a:lnSpc>
                <a:spcPct val="87000"/>
              </a:lnSpc>
              <a:spcBef>
                <a:spcPts val="0"/>
              </a:spcBef>
              <a:spcAft>
                <a:spcPts val="0"/>
              </a:spcAft>
              <a:buClr>
                <a:schemeClr val="lt1"/>
              </a:buClr>
              <a:buSzPts val="4400"/>
              <a:buFont typeface="Inter ExtraBold"/>
              <a:buNone/>
              <a:defRPr sz="44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1447767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matchingName="White Segue">
  <p:cSld name="White Segue">
    <p:spTree>
      <p:nvGrpSpPr>
        <p:cNvPr id="1" name="Shape 966"/>
        <p:cNvGrpSpPr/>
        <p:nvPr/>
      </p:nvGrpSpPr>
      <p:grpSpPr>
        <a:xfrm>
          <a:off x="0" y="0"/>
          <a:ext cx="0" cy="0"/>
          <a:chOff x="0" y="0"/>
          <a:chExt cx="0" cy="0"/>
        </a:xfrm>
      </p:grpSpPr>
      <p:sp>
        <p:nvSpPr>
          <p:cNvPr id="967" name="Google Shape;967;p97"/>
          <p:cNvSpPr txBox="1">
            <a:spLocks noGrp="1"/>
          </p:cNvSpPr>
          <p:nvPr>
            <p:ph type="subTitle" idx="1"/>
          </p:nvPr>
        </p:nvSpPr>
        <p:spPr>
          <a:xfrm>
            <a:off x="494188" y="4442415"/>
            <a:ext cx="11204700" cy="914400"/>
          </a:xfrm>
          <a:prstGeom prst="rect">
            <a:avLst/>
          </a:prstGeom>
          <a:noFill/>
          <a:ln>
            <a:noFill/>
          </a:ln>
        </p:spPr>
        <p:txBody>
          <a:bodyPr spcFirstLastPara="1" wrap="square" lIns="0" tIns="0" rIns="0" bIns="0" anchor="t" anchorCtr="0">
            <a:noAutofit/>
          </a:bodyPr>
          <a:lstStyle>
            <a:lvl1pPr lvl="0" algn="l" rtl="0">
              <a:lnSpc>
                <a:spcPct val="96000"/>
              </a:lnSpc>
              <a:spcBef>
                <a:spcPts val="1200"/>
              </a:spcBef>
              <a:spcAft>
                <a:spcPts val="0"/>
              </a:spcAft>
              <a:buSzPts val="2400"/>
              <a:buNone/>
              <a:defRPr sz="2400">
                <a:solidFill>
                  <a:srgbClr val="7F7F7F"/>
                </a:solidFill>
              </a:defRPr>
            </a:lvl1pPr>
            <a:lvl2pPr lvl="1" algn="ctr" rtl="0">
              <a:lnSpc>
                <a:spcPct val="107000"/>
              </a:lnSpc>
              <a:spcBef>
                <a:spcPts val="0"/>
              </a:spcBef>
              <a:spcAft>
                <a:spcPts val="0"/>
              </a:spcAft>
              <a:buSzPts val="2000"/>
              <a:buNone/>
              <a:defRPr sz="2000"/>
            </a:lvl2pPr>
            <a:lvl3pPr lvl="2" algn="ctr" rtl="0">
              <a:lnSpc>
                <a:spcPct val="107000"/>
              </a:lnSpc>
              <a:spcBef>
                <a:spcPts val="0"/>
              </a:spcBef>
              <a:spcAft>
                <a:spcPts val="0"/>
              </a:spcAft>
              <a:buSzPts val="1800"/>
              <a:buNone/>
              <a:defRPr sz="1800"/>
            </a:lvl3pPr>
            <a:lvl4pPr lvl="3" algn="ctr" rtl="0">
              <a:lnSpc>
                <a:spcPct val="107000"/>
              </a:lnSpc>
              <a:spcBef>
                <a:spcPts val="0"/>
              </a:spcBef>
              <a:spcAft>
                <a:spcPts val="0"/>
              </a:spcAft>
              <a:buSzPts val="1600"/>
              <a:buNone/>
              <a:defRPr sz="1600"/>
            </a:lvl4pPr>
            <a:lvl5pPr lvl="4" algn="ctr" rtl="0">
              <a:lnSpc>
                <a:spcPct val="96000"/>
              </a:lnSpc>
              <a:spcBef>
                <a:spcPts val="1800"/>
              </a:spcBef>
              <a:spcAft>
                <a:spcPts val="0"/>
              </a:spcAft>
              <a:buSzPts val="1600"/>
              <a:buNone/>
              <a:defRPr sz="1600"/>
            </a:lvl5pPr>
            <a:lvl6pPr lvl="5" algn="ctr" rtl="0">
              <a:lnSpc>
                <a:spcPct val="96000"/>
              </a:lnSpc>
              <a:spcBef>
                <a:spcPts val="0"/>
              </a:spcBef>
              <a:spcAft>
                <a:spcPts val="0"/>
              </a:spcAft>
              <a:buClr>
                <a:schemeClr val="dk1"/>
              </a:buClr>
              <a:buSzPts val="1600"/>
              <a:buNone/>
              <a:defRPr sz="1600"/>
            </a:lvl6pPr>
            <a:lvl7pPr lvl="6" algn="ctr" rtl="0">
              <a:lnSpc>
                <a:spcPct val="107000"/>
              </a:lnSpc>
              <a:spcBef>
                <a:spcPts val="1200"/>
              </a:spcBef>
              <a:spcAft>
                <a:spcPts val="0"/>
              </a:spcAft>
              <a:buClr>
                <a:schemeClr val="dk1"/>
              </a:buClr>
              <a:buSzPts val="1600"/>
              <a:buNone/>
              <a:defRPr sz="1600"/>
            </a:lvl7pPr>
            <a:lvl8pPr lvl="7" algn="ctr" rtl="0">
              <a:lnSpc>
                <a:spcPct val="87000"/>
              </a:lnSpc>
              <a:spcBef>
                <a:spcPts val="1800"/>
              </a:spcBef>
              <a:spcAft>
                <a:spcPts val="0"/>
              </a:spcAft>
              <a:buClr>
                <a:schemeClr val="dk1"/>
              </a:buClr>
              <a:buSzPts val="1600"/>
              <a:buNone/>
              <a:defRPr sz="1600"/>
            </a:lvl8pPr>
            <a:lvl9pPr lvl="8" algn="ctr" rtl="0">
              <a:lnSpc>
                <a:spcPct val="87000"/>
              </a:lnSpc>
              <a:spcBef>
                <a:spcPts val="1800"/>
              </a:spcBef>
              <a:spcAft>
                <a:spcPts val="0"/>
              </a:spcAft>
              <a:buClr>
                <a:schemeClr val="dk1"/>
              </a:buClr>
              <a:buSzPts val="1600"/>
              <a:buNone/>
              <a:defRPr sz="1600"/>
            </a:lvl9pPr>
          </a:lstStyle>
          <a:p>
            <a:endParaRPr/>
          </a:p>
        </p:txBody>
      </p:sp>
      <p:sp>
        <p:nvSpPr>
          <p:cNvPr id="968" name="Google Shape;968;p97"/>
          <p:cNvSpPr txBox="1">
            <a:spLocks noGrp="1"/>
          </p:cNvSpPr>
          <p:nvPr>
            <p:ph type="title"/>
          </p:nvPr>
        </p:nvSpPr>
        <p:spPr>
          <a:xfrm>
            <a:off x="495298" y="2638670"/>
            <a:ext cx="11202600" cy="1606500"/>
          </a:xfrm>
          <a:prstGeom prst="rect">
            <a:avLst/>
          </a:prstGeom>
          <a:noFill/>
          <a:ln>
            <a:noFill/>
          </a:ln>
        </p:spPr>
        <p:txBody>
          <a:bodyPr spcFirstLastPara="1" wrap="square" lIns="0" tIns="0" rIns="0" bIns="0" anchor="b" anchorCtr="0">
            <a:spAutoFit/>
          </a:bodyPr>
          <a:lstStyle>
            <a:lvl1pPr lvl="0" algn="l" rtl="0">
              <a:lnSpc>
                <a:spcPct val="87000"/>
              </a:lnSpc>
              <a:spcBef>
                <a:spcPts val="0"/>
              </a:spcBef>
              <a:spcAft>
                <a:spcPts val="0"/>
              </a:spcAft>
              <a:buClr>
                <a:schemeClr val="dk1"/>
              </a:buClr>
              <a:buSzPts val="6000"/>
              <a:buFont typeface="Inter ExtraBold"/>
              <a:buNone/>
              <a:defRPr sz="60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969" name="Google Shape;969;p97"/>
          <p:cNvGrpSpPr/>
          <p:nvPr/>
        </p:nvGrpSpPr>
        <p:grpSpPr>
          <a:xfrm>
            <a:off x="495295" y="452553"/>
            <a:ext cx="2262687" cy="397148"/>
            <a:chOff x="495295" y="452553"/>
            <a:chExt cx="2262687" cy="397148"/>
          </a:xfrm>
        </p:grpSpPr>
        <p:sp>
          <p:nvSpPr>
            <p:cNvPr id="970" name="Google Shape;970;p97"/>
            <p:cNvSpPr/>
            <p:nvPr/>
          </p:nvSpPr>
          <p:spPr>
            <a:xfrm>
              <a:off x="495295" y="452553"/>
              <a:ext cx="441055" cy="397148"/>
            </a:xfrm>
            <a:custGeom>
              <a:avLst/>
              <a:gdLst/>
              <a:ahLst/>
              <a:cxnLst/>
              <a:rect l="l" t="t" r="r" b="b"/>
              <a:pathLst>
                <a:path w="441055" h="397148" extrusionOk="0">
                  <a:moveTo>
                    <a:pt x="236007" y="397148"/>
                  </a:moveTo>
                  <a:lnTo>
                    <a:pt x="138508" y="397148"/>
                  </a:lnTo>
                  <a:cubicBezTo>
                    <a:pt x="118379" y="397148"/>
                    <a:pt x="99626" y="386322"/>
                    <a:pt x="89562" y="368912"/>
                  </a:cubicBezTo>
                  <a:lnTo>
                    <a:pt x="7531" y="226842"/>
                  </a:lnTo>
                  <a:cubicBezTo>
                    <a:pt x="-2509" y="209408"/>
                    <a:pt x="-2509" y="187756"/>
                    <a:pt x="7524" y="170346"/>
                  </a:cubicBezTo>
                  <a:lnTo>
                    <a:pt x="89569" y="28260"/>
                  </a:lnTo>
                  <a:cubicBezTo>
                    <a:pt x="99618" y="10826"/>
                    <a:pt x="118379" y="0"/>
                    <a:pt x="138508" y="0"/>
                  </a:cubicBezTo>
                  <a:lnTo>
                    <a:pt x="302544" y="0"/>
                  </a:lnTo>
                  <a:cubicBezTo>
                    <a:pt x="322673" y="0"/>
                    <a:pt x="341427" y="10826"/>
                    <a:pt x="351491" y="28260"/>
                  </a:cubicBezTo>
                  <a:lnTo>
                    <a:pt x="433513" y="170330"/>
                  </a:lnTo>
                  <a:cubicBezTo>
                    <a:pt x="443569" y="187748"/>
                    <a:pt x="443569" y="209408"/>
                    <a:pt x="433513" y="226842"/>
                  </a:cubicBezTo>
                  <a:lnTo>
                    <a:pt x="412300" y="260664"/>
                  </a:lnTo>
                  <a:cubicBezTo>
                    <a:pt x="402425" y="277776"/>
                    <a:pt x="383663" y="288594"/>
                    <a:pt x="363527" y="288594"/>
                  </a:cubicBezTo>
                  <a:lnTo>
                    <a:pt x="265902" y="288594"/>
                  </a:lnTo>
                  <a:lnTo>
                    <a:pt x="319271" y="198519"/>
                  </a:lnTo>
                  <a:lnTo>
                    <a:pt x="269901" y="113040"/>
                  </a:lnTo>
                  <a:lnTo>
                    <a:pt x="171136" y="113040"/>
                  </a:lnTo>
                  <a:lnTo>
                    <a:pt x="121742" y="198582"/>
                  </a:lnTo>
                  <a:lnTo>
                    <a:pt x="236007" y="397148"/>
                  </a:lnTo>
                  <a:lnTo>
                    <a:pt x="236007" y="39714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971" name="Google Shape;971;p97"/>
            <p:cNvGrpSpPr/>
            <p:nvPr/>
          </p:nvGrpSpPr>
          <p:grpSpPr>
            <a:xfrm>
              <a:off x="1036348" y="561444"/>
              <a:ext cx="1721634" cy="184197"/>
              <a:chOff x="1036348" y="561444"/>
              <a:chExt cx="1721634" cy="184197"/>
            </a:xfrm>
          </p:grpSpPr>
          <p:grpSp>
            <p:nvGrpSpPr>
              <p:cNvPr id="972" name="Google Shape;972;p97"/>
              <p:cNvGrpSpPr/>
              <p:nvPr/>
            </p:nvGrpSpPr>
            <p:grpSpPr>
              <a:xfrm>
                <a:off x="1036348" y="563495"/>
                <a:ext cx="1662301" cy="182146"/>
                <a:chOff x="1036348" y="563495"/>
                <a:chExt cx="1662301" cy="182146"/>
              </a:xfrm>
            </p:grpSpPr>
            <p:sp>
              <p:nvSpPr>
                <p:cNvPr id="973" name="Google Shape;973;p97"/>
                <p:cNvSpPr/>
                <p:nvPr/>
              </p:nvSpPr>
              <p:spPr>
                <a:xfrm>
                  <a:off x="1036348" y="566677"/>
                  <a:ext cx="131117" cy="175805"/>
                </a:xfrm>
                <a:custGeom>
                  <a:avLst/>
                  <a:gdLst/>
                  <a:ahLst/>
                  <a:cxnLst/>
                  <a:rect l="l" t="t" r="r" b="b"/>
                  <a:pathLst>
                    <a:path w="131117" h="175805" extrusionOk="0">
                      <a:moveTo>
                        <a:pt x="45466" y="175806"/>
                      </a:moveTo>
                      <a:lnTo>
                        <a:pt x="0" y="175806"/>
                      </a:lnTo>
                      <a:lnTo>
                        <a:pt x="0" y="0"/>
                      </a:lnTo>
                      <a:lnTo>
                        <a:pt x="64502" y="0"/>
                      </a:lnTo>
                      <a:cubicBezTo>
                        <a:pt x="106008" y="0"/>
                        <a:pt x="131118" y="19304"/>
                        <a:pt x="131118" y="55781"/>
                      </a:cubicBezTo>
                      <a:cubicBezTo>
                        <a:pt x="131118" y="96761"/>
                        <a:pt x="101247" y="117377"/>
                        <a:pt x="58955" y="117377"/>
                      </a:cubicBezTo>
                      <a:lnTo>
                        <a:pt x="45474" y="117377"/>
                      </a:lnTo>
                      <a:lnTo>
                        <a:pt x="45474" y="175806"/>
                      </a:lnTo>
                      <a:close/>
                      <a:moveTo>
                        <a:pt x="55774" y="82219"/>
                      </a:moveTo>
                      <a:cubicBezTo>
                        <a:pt x="73215" y="82219"/>
                        <a:pt x="84324" y="76939"/>
                        <a:pt x="84324" y="58688"/>
                      </a:cubicBezTo>
                      <a:cubicBezTo>
                        <a:pt x="84324" y="40713"/>
                        <a:pt x="74802" y="35684"/>
                        <a:pt x="58146" y="35684"/>
                      </a:cubicBezTo>
                      <a:lnTo>
                        <a:pt x="45458" y="35684"/>
                      </a:lnTo>
                      <a:lnTo>
                        <a:pt x="45458" y="82219"/>
                      </a:lnTo>
                      <a:lnTo>
                        <a:pt x="55774" y="8221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4" name="Google Shape;974;p97"/>
                <p:cNvSpPr/>
                <p:nvPr/>
              </p:nvSpPr>
              <p:spPr>
                <a:xfrm>
                  <a:off x="1194123" y="566677"/>
                  <a:ext cx="139312" cy="178964"/>
                </a:xfrm>
                <a:custGeom>
                  <a:avLst/>
                  <a:gdLst/>
                  <a:ahLst/>
                  <a:cxnLst/>
                  <a:rect l="l" t="t" r="r" b="b"/>
                  <a:pathLst>
                    <a:path w="139312" h="178964" extrusionOk="0">
                      <a:moveTo>
                        <a:pt x="45458" y="0"/>
                      </a:moveTo>
                      <a:lnTo>
                        <a:pt x="45458" y="114996"/>
                      </a:lnTo>
                      <a:cubicBezTo>
                        <a:pt x="45458" y="135093"/>
                        <a:pt x="55766" y="141166"/>
                        <a:pt x="70308" y="141166"/>
                      </a:cubicBezTo>
                      <a:cubicBezTo>
                        <a:pt x="84049" y="141166"/>
                        <a:pt x="93838" y="132972"/>
                        <a:pt x="93838" y="116324"/>
                      </a:cubicBezTo>
                      <a:lnTo>
                        <a:pt x="93838" y="0"/>
                      </a:lnTo>
                      <a:lnTo>
                        <a:pt x="139312" y="0"/>
                      </a:lnTo>
                      <a:lnTo>
                        <a:pt x="139312" y="121604"/>
                      </a:lnTo>
                      <a:cubicBezTo>
                        <a:pt x="139312" y="157304"/>
                        <a:pt x="110761" y="178964"/>
                        <a:pt x="69255" y="178964"/>
                      </a:cubicBezTo>
                      <a:cubicBezTo>
                        <a:pt x="23515" y="178964"/>
                        <a:pt x="0" y="160462"/>
                        <a:pt x="0" y="117644"/>
                      </a:cubicBezTo>
                      <a:lnTo>
                        <a:pt x="0" y="0"/>
                      </a:lnTo>
                      <a:lnTo>
                        <a:pt x="45458"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5" name="Google Shape;975;p97"/>
                <p:cNvSpPr/>
                <p:nvPr/>
              </p:nvSpPr>
              <p:spPr>
                <a:xfrm>
                  <a:off x="1527743" y="566677"/>
                  <a:ext cx="116850" cy="175797"/>
                </a:xfrm>
                <a:custGeom>
                  <a:avLst/>
                  <a:gdLst/>
                  <a:ahLst/>
                  <a:cxnLst/>
                  <a:rect l="l" t="t" r="r" b="b"/>
                  <a:pathLst>
                    <a:path w="116850" h="175797" extrusionOk="0">
                      <a:moveTo>
                        <a:pt x="0" y="0"/>
                      </a:moveTo>
                      <a:lnTo>
                        <a:pt x="115004" y="0"/>
                      </a:lnTo>
                      <a:lnTo>
                        <a:pt x="115004" y="39652"/>
                      </a:lnTo>
                      <a:lnTo>
                        <a:pt x="45474" y="39652"/>
                      </a:lnTo>
                      <a:lnTo>
                        <a:pt x="45474" y="66356"/>
                      </a:lnTo>
                      <a:lnTo>
                        <a:pt x="105223" y="66356"/>
                      </a:lnTo>
                      <a:lnTo>
                        <a:pt x="105223" y="106008"/>
                      </a:lnTo>
                      <a:lnTo>
                        <a:pt x="45474" y="106008"/>
                      </a:lnTo>
                      <a:lnTo>
                        <a:pt x="45474" y="136146"/>
                      </a:lnTo>
                      <a:lnTo>
                        <a:pt x="116850" y="136146"/>
                      </a:lnTo>
                      <a:lnTo>
                        <a:pt x="116850" y="175798"/>
                      </a:lnTo>
                      <a:lnTo>
                        <a:pt x="0" y="175798"/>
                      </a:lnTo>
                      <a:lnTo>
                        <a:pt x="0"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6" name="Google Shape;976;p97"/>
                <p:cNvSpPr/>
                <p:nvPr/>
              </p:nvSpPr>
              <p:spPr>
                <a:xfrm>
                  <a:off x="1679783" y="563503"/>
                  <a:ext cx="116583" cy="182138"/>
                </a:xfrm>
                <a:custGeom>
                  <a:avLst/>
                  <a:gdLst/>
                  <a:ahLst/>
                  <a:cxnLst/>
                  <a:rect l="l" t="t" r="r" b="b"/>
                  <a:pathLst>
                    <a:path w="116583" h="182138" extrusionOk="0">
                      <a:moveTo>
                        <a:pt x="8721" y="148842"/>
                      </a:moveTo>
                      <a:cubicBezTo>
                        <a:pt x="16915" y="154389"/>
                        <a:pt x="35692" y="163911"/>
                        <a:pt x="56575" y="163911"/>
                      </a:cubicBezTo>
                      <a:cubicBezTo>
                        <a:pt x="74284" y="163911"/>
                        <a:pt x="93579" y="158349"/>
                        <a:pt x="93579" y="131393"/>
                      </a:cubicBezTo>
                      <a:cubicBezTo>
                        <a:pt x="93579" y="110251"/>
                        <a:pt x="75069" y="103384"/>
                        <a:pt x="53935" y="97555"/>
                      </a:cubicBezTo>
                      <a:cubicBezTo>
                        <a:pt x="28543" y="90688"/>
                        <a:pt x="3700" y="81174"/>
                        <a:pt x="3700" y="48648"/>
                      </a:cubicBezTo>
                      <a:cubicBezTo>
                        <a:pt x="3700" y="19304"/>
                        <a:pt x="26437" y="0"/>
                        <a:pt x="59474" y="0"/>
                      </a:cubicBezTo>
                      <a:cubicBezTo>
                        <a:pt x="83271" y="0"/>
                        <a:pt x="104146" y="11109"/>
                        <a:pt x="116583" y="23530"/>
                      </a:cubicBezTo>
                      <a:lnTo>
                        <a:pt x="104940" y="37539"/>
                      </a:lnTo>
                      <a:cubicBezTo>
                        <a:pt x="91207" y="25659"/>
                        <a:pt x="75863" y="17976"/>
                        <a:pt x="59207" y="17976"/>
                      </a:cubicBezTo>
                      <a:cubicBezTo>
                        <a:pt x="44413" y="17976"/>
                        <a:pt x="25377" y="24332"/>
                        <a:pt x="25377" y="46526"/>
                      </a:cubicBezTo>
                      <a:cubicBezTo>
                        <a:pt x="25377" y="67409"/>
                        <a:pt x="43352" y="73498"/>
                        <a:pt x="66089" y="80372"/>
                      </a:cubicBezTo>
                      <a:cubicBezTo>
                        <a:pt x="90421" y="88033"/>
                        <a:pt x="115255" y="97288"/>
                        <a:pt x="115255" y="130591"/>
                      </a:cubicBezTo>
                      <a:cubicBezTo>
                        <a:pt x="115255" y="163636"/>
                        <a:pt x="93053" y="182138"/>
                        <a:pt x="56049" y="182138"/>
                      </a:cubicBezTo>
                      <a:cubicBezTo>
                        <a:pt x="30656" y="182138"/>
                        <a:pt x="7142" y="171830"/>
                        <a:pt x="0" y="166024"/>
                      </a:cubicBezTo>
                      <a:lnTo>
                        <a:pt x="8721" y="14884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7" name="Google Shape;977;p97"/>
                <p:cNvSpPr/>
                <p:nvPr/>
              </p:nvSpPr>
              <p:spPr>
                <a:xfrm>
                  <a:off x="1816471" y="566677"/>
                  <a:ext cx="126631" cy="175797"/>
                </a:xfrm>
                <a:custGeom>
                  <a:avLst/>
                  <a:gdLst/>
                  <a:ahLst/>
                  <a:cxnLst/>
                  <a:rect l="l" t="t" r="r" b="b"/>
                  <a:pathLst>
                    <a:path w="126631" h="175797" extrusionOk="0">
                      <a:moveTo>
                        <a:pt x="126632" y="0"/>
                      </a:moveTo>
                      <a:lnTo>
                        <a:pt x="126632" y="17976"/>
                      </a:lnTo>
                      <a:lnTo>
                        <a:pt x="73239" y="17976"/>
                      </a:lnTo>
                      <a:lnTo>
                        <a:pt x="73239" y="175798"/>
                      </a:lnTo>
                      <a:lnTo>
                        <a:pt x="52356" y="175798"/>
                      </a:lnTo>
                      <a:lnTo>
                        <a:pt x="52356" y="17976"/>
                      </a:lnTo>
                      <a:lnTo>
                        <a:pt x="0" y="17976"/>
                      </a:lnTo>
                      <a:lnTo>
                        <a:pt x="0" y="0"/>
                      </a:lnTo>
                      <a:lnTo>
                        <a:pt x="126632"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8" name="Google Shape;978;p97"/>
                <p:cNvSpPr/>
                <p:nvPr/>
              </p:nvSpPr>
              <p:spPr>
                <a:xfrm>
                  <a:off x="1954840" y="563495"/>
                  <a:ext cx="146194" cy="182146"/>
                </a:xfrm>
                <a:custGeom>
                  <a:avLst/>
                  <a:gdLst/>
                  <a:ahLst/>
                  <a:cxnLst/>
                  <a:rect l="l" t="t" r="r" b="b"/>
                  <a:pathLst>
                    <a:path w="146194" h="182146" extrusionOk="0">
                      <a:moveTo>
                        <a:pt x="72429" y="182146"/>
                      </a:moveTo>
                      <a:cubicBezTo>
                        <a:pt x="27231" y="182146"/>
                        <a:pt x="0" y="151757"/>
                        <a:pt x="0" y="91466"/>
                      </a:cubicBezTo>
                      <a:cubicBezTo>
                        <a:pt x="0" y="23522"/>
                        <a:pt x="39118" y="0"/>
                        <a:pt x="75085" y="0"/>
                      </a:cubicBezTo>
                      <a:cubicBezTo>
                        <a:pt x="113150" y="0"/>
                        <a:pt x="146194" y="24065"/>
                        <a:pt x="146194" y="91466"/>
                      </a:cubicBezTo>
                      <a:cubicBezTo>
                        <a:pt x="146194" y="152016"/>
                        <a:pt x="117644" y="182146"/>
                        <a:pt x="72429" y="182146"/>
                      </a:cubicBezTo>
                      <a:close/>
                      <a:moveTo>
                        <a:pt x="74551" y="164437"/>
                      </a:moveTo>
                      <a:cubicBezTo>
                        <a:pt x="112883" y="164437"/>
                        <a:pt x="124793" y="128219"/>
                        <a:pt x="124793" y="92275"/>
                      </a:cubicBezTo>
                      <a:cubicBezTo>
                        <a:pt x="124793" y="61077"/>
                        <a:pt x="114478" y="17984"/>
                        <a:pt x="74284" y="17984"/>
                      </a:cubicBezTo>
                      <a:cubicBezTo>
                        <a:pt x="35700" y="17984"/>
                        <a:pt x="21409" y="54729"/>
                        <a:pt x="21409" y="90696"/>
                      </a:cubicBezTo>
                      <a:cubicBezTo>
                        <a:pt x="21409" y="125579"/>
                        <a:pt x="30923" y="164437"/>
                        <a:pt x="74551" y="16443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9" name="Google Shape;979;p97"/>
                <p:cNvSpPr/>
                <p:nvPr/>
              </p:nvSpPr>
              <p:spPr>
                <a:xfrm>
                  <a:off x="2271584" y="566677"/>
                  <a:ext cx="149894" cy="175805"/>
                </a:xfrm>
                <a:custGeom>
                  <a:avLst/>
                  <a:gdLst/>
                  <a:ahLst/>
                  <a:cxnLst/>
                  <a:rect l="l" t="t" r="r" b="b"/>
                  <a:pathLst>
                    <a:path w="149894" h="175805" extrusionOk="0">
                      <a:moveTo>
                        <a:pt x="0" y="175806"/>
                      </a:moveTo>
                      <a:lnTo>
                        <a:pt x="61862" y="0"/>
                      </a:lnTo>
                      <a:lnTo>
                        <a:pt x="86713" y="0"/>
                      </a:lnTo>
                      <a:lnTo>
                        <a:pt x="149895" y="175806"/>
                      </a:lnTo>
                      <a:lnTo>
                        <a:pt x="127952" y="175806"/>
                      </a:lnTo>
                      <a:lnTo>
                        <a:pt x="108664" y="121611"/>
                      </a:lnTo>
                      <a:lnTo>
                        <a:pt x="39401" y="121611"/>
                      </a:lnTo>
                      <a:lnTo>
                        <a:pt x="20631" y="175806"/>
                      </a:lnTo>
                      <a:lnTo>
                        <a:pt x="0" y="175806"/>
                      </a:lnTo>
                      <a:close/>
                      <a:moveTo>
                        <a:pt x="44421" y="104688"/>
                      </a:moveTo>
                      <a:lnTo>
                        <a:pt x="103636" y="104688"/>
                      </a:lnTo>
                      <a:cubicBezTo>
                        <a:pt x="73765" y="18785"/>
                        <a:pt x="73765" y="18785"/>
                        <a:pt x="73765" y="18785"/>
                      </a:cubicBezTo>
                      <a:lnTo>
                        <a:pt x="44421" y="10468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0" name="Google Shape;980;p97"/>
                <p:cNvSpPr/>
                <p:nvPr/>
              </p:nvSpPr>
              <p:spPr>
                <a:xfrm>
                  <a:off x="2429454" y="563495"/>
                  <a:ext cx="133773" cy="182146"/>
                </a:xfrm>
                <a:custGeom>
                  <a:avLst/>
                  <a:gdLst/>
                  <a:ahLst/>
                  <a:cxnLst/>
                  <a:rect l="l" t="t" r="r" b="b"/>
                  <a:pathLst>
                    <a:path w="133773" h="182146" extrusionOk="0">
                      <a:moveTo>
                        <a:pt x="133239" y="166032"/>
                      </a:moveTo>
                      <a:cubicBezTo>
                        <a:pt x="118704" y="175814"/>
                        <a:pt x="97806" y="182146"/>
                        <a:pt x="74818" y="182146"/>
                      </a:cubicBezTo>
                      <a:cubicBezTo>
                        <a:pt x="28566" y="182146"/>
                        <a:pt x="0" y="152810"/>
                        <a:pt x="0" y="91466"/>
                      </a:cubicBezTo>
                      <a:cubicBezTo>
                        <a:pt x="0" y="23012"/>
                        <a:pt x="39660" y="0"/>
                        <a:pt x="74818" y="0"/>
                      </a:cubicBezTo>
                      <a:cubicBezTo>
                        <a:pt x="92793" y="0"/>
                        <a:pt x="115797" y="5562"/>
                        <a:pt x="133773" y="28551"/>
                      </a:cubicBezTo>
                      <a:lnTo>
                        <a:pt x="118704" y="40453"/>
                      </a:lnTo>
                      <a:cubicBezTo>
                        <a:pt x="107077" y="26712"/>
                        <a:pt x="93328" y="17976"/>
                        <a:pt x="74566" y="17976"/>
                      </a:cubicBezTo>
                      <a:cubicBezTo>
                        <a:pt x="41255" y="17976"/>
                        <a:pt x="21417" y="45207"/>
                        <a:pt x="21417" y="89620"/>
                      </a:cubicBezTo>
                      <a:cubicBezTo>
                        <a:pt x="21417" y="137222"/>
                        <a:pt x="38340" y="164972"/>
                        <a:pt x="76672" y="164972"/>
                      </a:cubicBezTo>
                      <a:cubicBezTo>
                        <a:pt x="90421" y="164972"/>
                        <a:pt x="106008" y="160211"/>
                        <a:pt x="112356" y="155709"/>
                      </a:cubicBezTo>
                      <a:lnTo>
                        <a:pt x="112356" y="103384"/>
                      </a:lnTo>
                      <a:lnTo>
                        <a:pt x="72437" y="103384"/>
                      </a:lnTo>
                      <a:lnTo>
                        <a:pt x="72437" y="85393"/>
                      </a:lnTo>
                      <a:lnTo>
                        <a:pt x="133247" y="85393"/>
                      </a:lnTo>
                      <a:lnTo>
                        <a:pt x="133247" y="16603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1" name="Google Shape;981;p97"/>
                <p:cNvSpPr/>
                <p:nvPr/>
              </p:nvSpPr>
              <p:spPr>
                <a:xfrm>
                  <a:off x="2598455" y="566677"/>
                  <a:ext cx="100194" cy="175797"/>
                </a:xfrm>
                <a:custGeom>
                  <a:avLst/>
                  <a:gdLst/>
                  <a:ahLst/>
                  <a:cxnLst/>
                  <a:rect l="l" t="t" r="r" b="b"/>
                  <a:pathLst>
                    <a:path w="100194" h="175797" extrusionOk="0">
                      <a:moveTo>
                        <a:pt x="0" y="0"/>
                      </a:moveTo>
                      <a:lnTo>
                        <a:pt x="98340" y="0"/>
                      </a:lnTo>
                      <a:lnTo>
                        <a:pt x="98340" y="17976"/>
                      </a:lnTo>
                      <a:lnTo>
                        <a:pt x="20891" y="17976"/>
                      </a:lnTo>
                      <a:lnTo>
                        <a:pt x="20891" y="77198"/>
                      </a:lnTo>
                      <a:lnTo>
                        <a:pt x="87506" y="77198"/>
                      </a:lnTo>
                      <a:lnTo>
                        <a:pt x="87506" y="95166"/>
                      </a:lnTo>
                      <a:lnTo>
                        <a:pt x="20891" y="95166"/>
                      </a:lnTo>
                      <a:lnTo>
                        <a:pt x="20891" y="157822"/>
                      </a:lnTo>
                      <a:lnTo>
                        <a:pt x="100194" y="157822"/>
                      </a:lnTo>
                      <a:lnTo>
                        <a:pt x="100194" y="175798"/>
                      </a:lnTo>
                      <a:lnTo>
                        <a:pt x="8" y="175798"/>
                      </a:lnTo>
                      <a:lnTo>
                        <a:pt x="8"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2" name="Google Shape;982;p97"/>
                <p:cNvSpPr/>
                <p:nvPr/>
              </p:nvSpPr>
              <p:spPr>
                <a:xfrm>
                  <a:off x="2132924" y="566677"/>
                  <a:ext cx="121972" cy="175805"/>
                </a:xfrm>
                <a:custGeom>
                  <a:avLst/>
                  <a:gdLst/>
                  <a:ahLst/>
                  <a:cxnLst/>
                  <a:rect l="l" t="t" r="r" b="b"/>
                  <a:pathLst>
                    <a:path w="121972" h="175805" extrusionOk="0">
                      <a:moveTo>
                        <a:pt x="96934" y="120645"/>
                      </a:moveTo>
                      <a:cubicBezTo>
                        <a:pt x="92935" y="111806"/>
                        <a:pt x="90390" y="107336"/>
                        <a:pt x="84866" y="104563"/>
                      </a:cubicBezTo>
                      <a:cubicBezTo>
                        <a:pt x="104256" y="95928"/>
                        <a:pt x="116316" y="78636"/>
                        <a:pt x="116316" y="52340"/>
                      </a:cubicBezTo>
                      <a:cubicBezTo>
                        <a:pt x="116316" y="17968"/>
                        <a:pt x="94106" y="0"/>
                        <a:pt x="57094" y="0"/>
                      </a:cubicBezTo>
                      <a:lnTo>
                        <a:pt x="0" y="0"/>
                      </a:lnTo>
                      <a:lnTo>
                        <a:pt x="0" y="175806"/>
                      </a:lnTo>
                      <a:lnTo>
                        <a:pt x="20883" y="175806"/>
                      </a:lnTo>
                      <a:lnTo>
                        <a:pt x="20883" y="111029"/>
                      </a:lnTo>
                      <a:lnTo>
                        <a:pt x="51028" y="111029"/>
                      </a:lnTo>
                      <a:cubicBezTo>
                        <a:pt x="53173" y="111029"/>
                        <a:pt x="55279" y="110958"/>
                        <a:pt x="57345" y="110824"/>
                      </a:cubicBezTo>
                      <a:lnTo>
                        <a:pt x="57046" y="110934"/>
                      </a:lnTo>
                      <a:cubicBezTo>
                        <a:pt x="67881" y="110934"/>
                        <a:pt x="72893" y="118013"/>
                        <a:pt x="77387" y="127520"/>
                      </a:cubicBezTo>
                      <a:lnTo>
                        <a:pt x="99762" y="175743"/>
                      </a:lnTo>
                      <a:lnTo>
                        <a:pt x="121973" y="175743"/>
                      </a:lnTo>
                      <a:lnTo>
                        <a:pt x="96934" y="120645"/>
                      </a:lnTo>
                      <a:close/>
                      <a:moveTo>
                        <a:pt x="47304" y="94106"/>
                      </a:moveTo>
                      <a:lnTo>
                        <a:pt x="20867" y="94106"/>
                      </a:lnTo>
                      <a:lnTo>
                        <a:pt x="20867" y="17182"/>
                      </a:lnTo>
                      <a:lnTo>
                        <a:pt x="43871" y="17182"/>
                      </a:lnTo>
                      <a:cubicBezTo>
                        <a:pt x="73742" y="17182"/>
                        <a:pt x="94891" y="20616"/>
                        <a:pt x="94891" y="55506"/>
                      </a:cubicBezTo>
                      <a:cubicBezTo>
                        <a:pt x="94891" y="83798"/>
                        <a:pt x="75329" y="94106"/>
                        <a:pt x="47304" y="9410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3" name="Google Shape;983;p97"/>
                <p:cNvSpPr/>
                <p:nvPr/>
              </p:nvSpPr>
              <p:spPr>
                <a:xfrm>
                  <a:off x="1365183" y="566574"/>
                  <a:ext cx="139885" cy="175805"/>
                </a:xfrm>
                <a:custGeom>
                  <a:avLst/>
                  <a:gdLst/>
                  <a:ahLst/>
                  <a:cxnLst/>
                  <a:rect l="l" t="t" r="r" b="b"/>
                  <a:pathLst>
                    <a:path w="139885" h="175805" extrusionOk="0">
                      <a:moveTo>
                        <a:pt x="115860" y="120127"/>
                      </a:moveTo>
                      <a:cubicBezTo>
                        <a:pt x="113228" y="113818"/>
                        <a:pt x="109041" y="108837"/>
                        <a:pt x="104335" y="106440"/>
                      </a:cubicBezTo>
                      <a:cubicBezTo>
                        <a:pt x="121030" y="96423"/>
                        <a:pt x="131134" y="79555"/>
                        <a:pt x="131134" y="55789"/>
                      </a:cubicBezTo>
                      <a:cubicBezTo>
                        <a:pt x="131134" y="19304"/>
                        <a:pt x="106008" y="0"/>
                        <a:pt x="64510" y="0"/>
                      </a:cubicBezTo>
                      <a:lnTo>
                        <a:pt x="0" y="0"/>
                      </a:lnTo>
                      <a:lnTo>
                        <a:pt x="0" y="175806"/>
                      </a:lnTo>
                      <a:lnTo>
                        <a:pt x="45466" y="175806"/>
                      </a:lnTo>
                      <a:lnTo>
                        <a:pt x="45466" y="117385"/>
                      </a:lnTo>
                      <a:lnTo>
                        <a:pt x="57172" y="117385"/>
                      </a:lnTo>
                      <a:cubicBezTo>
                        <a:pt x="63277" y="117809"/>
                        <a:pt x="67181" y="121171"/>
                        <a:pt x="69907" y="127339"/>
                      </a:cubicBezTo>
                      <a:lnTo>
                        <a:pt x="91238" y="175664"/>
                      </a:lnTo>
                      <a:lnTo>
                        <a:pt x="139886" y="175664"/>
                      </a:lnTo>
                      <a:lnTo>
                        <a:pt x="115860" y="120127"/>
                      </a:lnTo>
                      <a:close/>
                      <a:moveTo>
                        <a:pt x="45474" y="82211"/>
                      </a:moveTo>
                      <a:lnTo>
                        <a:pt x="45474" y="35677"/>
                      </a:lnTo>
                      <a:lnTo>
                        <a:pt x="58162" y="35677"/>
                      </a:lnTo>
                      <a:cubicBezTo>
                        <a:pt x="74826" y="35677"/>
                        <a:pt x="84340" y="40705"/>
                        <a:pt x="84340" y="58681"/>
                      </a:cubicBezTo>
                      <a:cubicBezTo>
                        <a:pt x="84340" y="76923"/>
                        <a:pt x="73246" y="82211"/>
                        <a:pt x="55789" y="82211"/>
                      </a:cubicBezTo>
                      <a:lnTo>
                        <a:pt x="45474" y="8221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984" name="Google Shape;984;p97"/>
              <p:cNvSpPr/>
              <p:nvPr/>
            </p:nvSpPr>
            <p:spPr>
              <a:xfrm>
                <a:off x="2711472" y="561444"/>
                <a:ext cx="46510" cy="47398"/>
              </a:xfrm>
              <a:custGeom>
                <a:avLst/>
                <a:gdLst/>
                <a:ahLst/>
                <a:cxnLst/>
                <a:rect l="l" t="t" r="r" b="b"/>
                <a:pathLst>
                  <a:path w="46510" h="47398" extrusionOk="0">
                    <a:moveTo>
                      <a:pt x="23318" y="47399"/>
                    </a:moveTo>
                    <a:cubicBezTo>
                      <a:pt x="9695" y="47399"/>
                      <a:pt x="0" y="37193"/>
                      <a:pt x="0" y="23703"/>
                    </a:cubicBezTo>
                    <a:cubicBezTo>
                      <a:pt x="0" y="9444"/>
                      <a:pt x="10771" y="0"/>
                      <a:pt x="23318" y="0"/>
                    </a:cubicBezTo>
                    <a:cubicBezTo>
                      <a:pt x="35739" y="0"/>
                      <a:pt x="46511" y="9444"/>
                      <a:pt x="46511" y="23703"/>
                    </a:cubicBezTo>
                    <a:cubicBezTo>
                      <a:pt x="46511" y="37955"/>
                      <a:pt x="35739" y="47399"/>
                      <a:pt x="23318" y="47399"/>
                    </a:cubicBezTo>
                    <a:close/>
                    <a:moveTo>
                      <a:pt x="23318" y="4117"/>
                    </a:moveTo>
                    <a:cubicBezTo>
                      <a:pt x="13050" y="4117"/>
                      <a:pt x="5067" y="12162"/>
                      <a:pt x="5067" y="23695"/>
                    </a:cubicBezTo>
                    <a:cubicBezTo>
                      <a:pt x="5067" y="34467"/>
                      <a:pt x="12036" y="43274"/>
                      <a:pt x="23318" y="43274"/>
                    </a:cubicBezTo>
                    <a:cubicBezTo>
                      <a:pt x="33453" y="43274"/>
                      <a:pt x="41443" y="35284"/>
                      <a:pt x="41443" y="23695"/>
                    </a:cubicBezTo>
                    <a:cubicBezTo>
                      <a:pt x="41443" y="12162"/>
                      <a:pt x="33453" y="4117"/>
                      <a:pt x="23318" y="4117"/>
                    </a:cubicBezTo>
                    <a:close/>
                    <a:moveTo>
                      <a:pt x="18628" y="37256"/>
                    </a:moveTo>
                    <a:lnTo>
                      <a:pt x="14315" y="37256"/>
                    </a:lnTo>
                    <a:lnTo>
                      <a:pt x="14315" y="11023"/>
                    </a:lnTo>
                    <a:lnTo>
                      <a:pt x="24261" y="11023"/>
                    </a:lnTo>
                    <a:cubicBezTo>
                      <a:pt x="30601" y="11023"/>
                      <a:pt x="33830" y="13238"/>
                      <a:pt x="33830" y="18565"/>
                    </a:cubicBezTo>
                    <a:cubicBezTo>
                      <a:pt x="33830" y="23318"/>
                      <a:pt x="30915" y="25282"/>
                      <a:pt x="26987" y="25722"/>
                    </a:cubicBezTo>
                    <a:lnTo>
                      <a:pt x="34333" y="37256"/>
                    </a:lnTo>
                    <a:lnTo>
                      <a:pt x="29454" y="37256"/>
                    </a:lnTo>
                    <a:lnTo>
                      <a:pt x="22674" y="26037"/>
                    </a:lnTo>
                    <a:lnTo>
                      <a:pt x="18620" y="26037"/>
                    </a:lnTo>
                    <a:lnTo>
                      <a:pt x="18620" y="37256"/>
                    </a:lnTo>
                    <a:close/>
                    <a:moveTo>
                      <a:pt x="23444" y="22368"/>
                    </a:moveTo>
                    <a:cubicBezTo>
                      <a:pt x="26673" y="22368"/>
                      <a:pt x="29533" y="22045"/>
                      <a:pt x="29533" y="18251"/>
                    </a:cubicBezTo>
                    <a:cubicBezTo>
                      <a:pt x="29533" y="15085"/>
                      <a:pt x="26421" y="14700"/>
                      <a:pt x="23829" y="14700"/>
                    </a:cubicBezTo>
                    <a:lnTo>
                      <a:pt x="18636" y="14700"/>
                    </a:lnTo>
                    <a:lnTo>
                      <a:pt x="18636" y="22368"/>
                    </a:lnTo>
                    <a:lnTo>
                      <a:pt x="23444" y="2236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spTree>
    <p:extLst>
      <p:ext uri="{BB962C8B-B14F-4D97-AF65-F5344CB8AC3E}">
        <p14:creationId xmlns:p14="http://schemas.microsoft.com/office/powerpoint/2010/main" val="2835338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eal Title">
  <p:cSld name="Teal Title">
    <p:bg>
      <p:bgPr>
        <a:gradFill>
          <a:gsLst>
            <a:gs pos="0">
              <a:schemeClr val="accent4"/>
            </a:gs>
            <a:gs pos="100000">
              <a:srgbClr val="006456"/>
            </a:gs>
          </a:gsLst>
          <a:lin ang="2700000" scaled="0"/>
        </a:gradFill>
        <a:effectLst/>
      </p:bgPr>
    </p:bg>
    <p:spTree>
      <p:nvGrpSpPr>
        <p:cNvPr id="1" name="Shape 80"/>
        <p:cNvGrpSpPr/>
        <p:nvPr/>
      </p:nvGrpSpPr>
      <p:grpSpPr>
        <a:xfrm>
          <a:off x="0" y="0"/>
          <a:ext cx="0" cy="0"/>
          <a:chOff x="0" y="0"/>
          <a:chExt cx="0" cy="0"/>
        </a:xfrm>
      </p:grpSpPr>
      <p:sp>
        <p:nvSpPr>
          <p:cNvPr id="81" name="Google Shape;81;p68"/>
          <p:cNvSpPr txBox="1">
            <a:spLocks noGrp="1"/>
          </p:cNvSpPr>
          <p:nvPr>
            <p:ph type="body" idx="1"/>
          </p:nvPr>
        </p:nvSpPr>
        <p:spPr>
          <a:xfrm>
            <a:off x="495299" y="4195085"/>
            <a:ext cx="7055035" cy="961930"/>
          </a:xfrm>
          <a:prstGeom prst="rect">
            <a:avLst/>
          </a:prstGeom>
          <a:noFill/>
          <a:ln>
            <a:noFill/>
          </a:ln>
        </p:spPr>
        <p:txBody>
          <a:bodyPr spcFirstLastPara="1" wrap="square" lIns="0" tIns="0" rIns="0" bIns="0" anchor="t" anchorCtr="0">
            <a:noAutofit/>
          </a:bodyPr>
          <a:lstStyle>
            <a:lvl1pPr marL="457200" lvl="0" indent="-361950" algn="l">
              <a:lnSpc>
                <a:spcPct val="107000"/>
              </a:lnSpc>
              <a:spcBef>
                <a:spcPts val="0"/>
              </a:spcBef>
              <a:spcAft>
                <a:spcPts val="0"/>
              </a:spcAft>
              <a:buSzPts val="2100"/>
              <a:buFont typeface="Helvetica Neue"/>
              <a:buChar char="​"/>
              <a:defRPr sz="2100" b="1">
                <a:solidFill>
                  <a:schemeClr val="lt1"/>
                </a:solidFill>
              </a:defRPr>
            </a:lvl1pPr>
            <a:lvl2pPr marL="914400" lvl="1" indent="-228600" algn="l">
              <a:lnSpc>
                <a:spcPct val="96000"/>
              </a:lnSpc>
              <a:spcBef>
                <a:spcPts val="600"/>
              </a:spcBef>
              <a:spcAft>
                <a:spcPts val="0"/>
              </a:spcAft>
              <a:buSzPts val="1800"/>
              <a:buFont typeface="Helvetica Neue"/>
              <a:buNone/>
              <a:defRPr sz="1800">
                <a:solidFill>
                  <a:srgbClr val="BDFFF5"/>
                </a:solidFill>
              </a:defRPr>
            </a:lvl2pPr>
            <a:lvl3pPr marL="1371600" lvl="2" indent="-342900" algn="l">
              <a:lnSpc>
                <a:spcPct val="98000"/>
              </a:lnSpc>
              <a:spcBef>
                <a:spcPts val="0"/>
              </a:spcBef>
              <a:spcAft>
                <a:spcPts val="0"/>
              </a:spcAft>
              <a:buSzPts val="1800"/>
              <a:buFont typeface="Helvetica Neue"/>
              <a:buChar char="​"/>
              <a:defRPr sz="1800">
                <a:solidFill>
                  <a:schemeClr val="lt1"/>
                </a:solidFill>
              </a:defRPr>
            </a:lvl3pPr>
            <a:lvl4pPr marL="1828800" lvl="3" indent="-342900" algn="l">
              <a:lnSpc>
                <a:spcPct val="98000"/>
              </a:lnSpc>
              <a:spcBef>
                <a:spcPts val="0"/>
              </a:spcBef>
              <a:spcAft>
                <a:spcPts val="0"/>
              </a:spcAft>
              <a:buSzPts val="1800"/>
              <a:buFont typeface="Helvetica Neue"/>
              <a:buChar char="​"/>
              <a:defRPr sz="1800">
                <a:solidFill>
                  <a:schemeClr val="lt1"/>
                </a:solidFill>
              </a:defRPr>
            </a:lvl4pPr>
            <a:lvl5pPr marL="2286000" lvl="4" indent="-342900" algn="l">
              <a:lnSpc>
                <a:spcPct val="98000"/>
              </a:lnSpc>
              <a:spcBef>
                <a:spcPts val="0"/>
              </a:spcBef>
              <a:spcAft>
                <a:spcPts val="0"/>
              </a:spcAft>
              <a:buSzPts val="1800"/>
              <a:buChar char="​"/>
              <a:defRPr sz="1800">
                <a:solidFill>
                  <a:schemeClr val="lt1"/>
                </a:solidFill>
              </a:defRPr>
            </a:lvl5pPr>
            <a:lvl6pPr marL="2743200" lvl="5" indent="-342900" algn="l">
              <a:lnSpc>
                <a:spcPct val="98000"/>
              </a:lnSpc>
              <a:spcBef>
                <a:spcPts val="0"/>
              </a:spcBef>
              <a:spcAft>
                <a:spcPts val="0"/>
              </a:spcAft>
              <a:buClr>
                <a:schemeClr val="lt1"/>
              </a:buClr>
              <a:buSzPts val="1800"/>
              <a:buChar char="​"/>
              <a:defRPr sz="1800">
                <a:solidFill>
                  <a:schemeClr val="lt1"/>
                </a:solidFill>
              </a:defRPr>
            </a:lvl6pPr>
            <a:lvl7pPr marL="3200400" lvl="6" indent="-342900" algn="l">
              <a:lnSpc>
                <a:spcPct val="98000"/>
              </a:lnSpc>
              <a:spcBef>
                <a:spcPts val="0"/>
              </a:spcBef>
              <a:spcAft>
                <a:spcPts val="0"/>
              </a:spcAft>
              <a:buClr>
                <a:schemeClr val="lt1"/>
              </a:buClr>
              <a:buSzPts val="1800"/>
              <a:buChar char="​"/>
              <a:defRPr sz="1800">
                <a:solidFill>
                  <a:schemeClr val="lt1"/>
                </a:solidFill>
              </a:defRPr>
            </a:lvl7pPr>
            <a:lvl8pPr marL="3657600" lvl="7" indent="-342900" algn="l">
              <a:lnSpc>
                <a:spcPct val="98000"/>
              </a:lnSpc>
              <a:spcBef>
                <a:spcPts val="0"/>
              </a:spcBef>
              <a:spcAft>
                <a:spcPts val="0"/>
              </a:spcAft>
              <a:buClr>
                <a:schemeClr val="lt1"/>
              </a:buClr>
              <a:buSzPts val="1800"/>
              <a:buChar char="​"/>
              <a:defRPr sz="1800">
                <a:solidFill>
                  <a:schemeClr val="lt1"/>
                </a:solidFill>
              </a:defRPr>
            </a:lvl8pPr>
            <a:lvl9pPr marL="4114800" lvl="8" indent="-342900" algn="l">
              <a:lnSpc>
                <a:spcPct val="98000"/>
              </a:lnSpc>
              <a:spcBef>
                <a:spcPts val="0"/>
              </a:spcBef>
              <a:spcAft>
                <a:spcPts val="0"/>
              </a:spcAft>
              <a:buClr>
                <a:schemeClr val="lt1"/>
              </a:buClr>
              <a:buSzPts val="1800"/>
              <a:buChar char="​"/>
              <a:defRPr sz="1800">
                <a:solidFill>
                  <a:schemeClr val="lt1"/>
                </a:solidFill>
              </a:defRPr>
            </a:lvl9pPr>
          </a:lstStyle>
          <a:p>
            <a:endParaRPr/>
          </a:p>
        </p:txBody>
      </p:sp>
      <p:sp>
        <p:nvSpPr>
          <p:cNvPr id="82" name="Google Shape;82;p68"/>
          <p:cNvSpPr txBox="1">
            <a:spLocks noGrp="1"/>
          </p:cNvSpPr>
          <p:nvPr>
            <p:ph type="body" idx="2"/>
          </p:nvPr>
        </p:nvSpPr>
        <p:spPr>
          <a:xfrm>
            <a:off x="3352275" y="6227544"/>
            <a:ext cx="1904056" cy="226772"/>
          </a:xfrm>
          <a:prstGeom prst="rect">
            <a:avLst/>
          </a:prstGeom>
          <a:noFill/>
          <a:ln>
            <a:noFill/>
          </a:ln>
        </p:spPr>
        <p:txBody>
          <a:bodyPr spcFirstLastPara="1" wrap="square" lIns="0" tIns="0" rIns="0" bIns="0" anchor="t" anchorCtr="0">
            <a:noAutofit/>
          </a:bodyPr>
          <a:lstStyle>
            <a:lvl1pPr marL="457200" lvl="0" indent="-228600" algn="l">
              <a:lnSpc>
                <a:spcPct val="87000"/>
              </a:lnSpc>
              <a:spcBef>
                <a:spcPts val="0"/>
              </a:spcBef>
              <a:spcAft>
                <a:spcPts val="0"/>
              </a:spcAft>
              <a:buSzPts val="1600"/>
              <a:buNone/>
              <a:defRPr sz="1600" b="0">
                <a:solidFill>
                  <a:schemeClr val="lt1"/>
                </a:solidFill>
                <a:latin typeface="Space Mono"/>
                <a:ea typeface="Space Mono"/>
                <a:cs typeface="Space Mono"/>
                <a:sym typeface="Space Mono"/>
              </a:defRPr>
            </a:lvl1pPr>
            <a:lvl2pPr marL="914400" lvl="1" indent="-228600" algn="r">
              <a:lnSpc>
                <a:spcPct val="90000"/>
              </a:lnSpc>
              <a:spcBef>
                <a:spcPts val="0"/>
              </a:spcBef>
              <a:spcAft>
                <a:spcPts val="0"/>
              </a:spcAft>
              <a:buSzPts val="1600"/>
              <a:buNone/>
              <a:defRPr sz="1600">
                <a:solidFill>
                  <a:schemeClr val="lt1"/>
                </a:solidFill>
              </a:defRPr>
            </a:lvl2pPr>
            <a:lvl3pPr marL="1371600" lvl="2" indent="-228600" algn="r">
              <a:lnSpc>
                <a:spcPct val="90000"/>
              </a:lnSpc>
              <a:spcBef>
                <a:spcPts val="0"/>
              </a:spcBef>
              <a:spcAft>
                <a:spcPts val="0"/>
              </a:spcAft>
              <a:buSzPts val="1600"/>
              <a:buNone/>
              <a:defRPr sz="1600">
                <a:solidFill>
                  <a:schemeClr val="lt1"/>
                </a:solidFill>
              </a:defRPr>
            </a:lvl3pPr>
            <a:lvl4pPr marL="1828800" lvl="3" indent="-228600" algn="r">
              <a:lnSpc>
                <a:spcPct val="90000"/>
              </a:lnSpc>
              <a:spcBef>
                <a:spcPts val="0"/>
              </a:spcBef>
              <a:spcAft>
                <a:spcPts val="0"/>
              </a:spcAft>
              <a:buSzPts val="1600"/>
              <a:buNone/>
              <a:defRPr sz="1600">
                <a:solidFill>
                  <a:schemeClr val="lt1"/>
                </a:solidFill>
              </a:defRPr>
            </a:lvl4pPr>
            <a:lvl5pPr marL="2286000" lvl="4" indent="-228600" algn="r">
              <a:lnSpc>
                <a:spcPct val="90000"/>
              </a:lnSpc>
              <a:spcBef>
                <a:spcPts val="0"/>
              </a:spcBef>
              <a:spcAft>
                <a:spcPts val="0"/>
              </a:spcAft>
              <a:buSzPts val="1600"/>
              <a:buNone/>
              <a:defRPr sz="1600">
                <a:solidFill>
                  <a:schemeClr val="lt1"/>
                </a:solidFill>
              </a:defRPr>
            </a:lvl5pPr>
            <a:lvl6pPr marL="2743200" lvl="5" indent="-342900" algn="l">
              <a:lnSpc>
                <a:spcPct val="96000"/>
              </a:lnSpc>
              <a:spcBef>
                <a:spcPts val="0"/>
              </a:spcBef>
              <a:spcAft>
                <a:spcPts val="0"/>
              </a:spcAft>
              <a:buClr>
                <a:schemeClr val="dk1"/>
              </a:buClr>
              <a:buSzPts val="1800"/>
              <a:buChar char="​"/>
              <a:defRPr/>
            </a:lvl6pPr>
            <a:lvl7pPr marL="3200400" lvl="6" indent="-342900" algn="l">
              <a:lnSpc>
                <a:spcPct val="107000"/>
              </a:lnSpc>
              <a:spcBef>
                <a:spcPts val="1200"/>
              </a:spcBef>
              <a:spcAft>
                <a:spcPts val="0"/>
              </a:spcAft>
              <a:buClr>
                <a:schemeClr val="dk1"/>
              </a:buClr>
              <a:buSzPts val="1800"/>
              <a:buChar char="​"/>
              <a:defRPr/>
            </a:lvl7pPr>
            <a:lvl8pPr marL="3657600" lvl="7" indent="-342900" algn="l">
              <a:lnSpc>
                <a:spcPct val="87000"/>
              </a:lnSpc>
              <a:spcBef>
                <a:spcPts val="1800"/>
              </a:spcBef>
              <a:spcAft>
                <a:spcPts val="0"/>
              </a:spcAft>
              <a:buClr>
                <a:schemeClr val="dk1"/>
              </a:buClr>
              <a:buSzPts val="1800"/>
              <a:buChar char="​"/>
              <a:defRPr/>
            </a:lvl8pPr>
            <a:lvl9pPr marL="4114800" lvl="8" indent="-342900" algn="l">
              <a:lnSpc>
                <a:spcPct val="87000"/>
              </a:lnSpc>
              <a:spcBef>
                <a:spcPts val="1800"/>
              </a:spcBef>
              <a:spcAft>
                <a:spcPts val="0"/>
              </a:spcAft>
              <a:buClr>
                <a:schemeClr val="dk1"/>
              </a:buClr>
              <a:buSzPts val="1800"/>
              <a:buChar char="​"/>
              <a:defRPr/>
            </a:lvl9pPr>
          </a:lstStyle>
          <a:p>
            <a:endParaRPr/>
          </a:p>
        </p:txBody>
      </p:sp>
      <p:sp>
        <p:nvSpPr>
          <p:cNvPr id="83" name="Google Shape;83;p68"/>
          <p:cNvSpPr txBox="1">
            <a:spLocks noGrp="1"/>
          </p:cNvSpPr>
          <p:nvPr>
            <p:ph type="body" idx="3"/>
          </p:nvPr>
        </p:nvSpPr>
        <p:spPr>
          <a:xfrm>
            <a:off x="491019" y="6227544"/>
            <a:ext cx="1882210" cy="228600"/>
          </a:xfrm>
          <a:prstGeom prst="rect">
            <a:avLst/>
          </a:prstGeom>
          <a:noFill/>
          <a:ln>
            <a:noFill/>
          </a:ln>
        </p:spPr>
        <p:txBody>
          <a:bodyPr spcFirstLastPara="1" wrap="square" lIns="0" tIns="0" rIns="0" bIns="0" anchor="t" anchorCtr="0">
            <a:noAutofit/>
          </a:bodyPr>
          <a:lstStyle>
            <a:lvl1pPr marL="457200" lvl="0" indent="-228600" algn="l">
              <a:lnSpc>
                <a:spcPct val="87000"/>
              </a:lnSpc>
              <a:spcBef>
                <a:spcPts val="0"/>
              </a:spcBef>
              <a:spcAft>
                <a:spcPts val="0"/>
              </a:spcAft>
              <a:buSzPts val="1600"/>
              <a:buNone/>
              <a:defRPr sz="1600">
                <a:solidFill>
                  <a:schemeClr val="lt1"/>
                </a:solidFill>
                <a:latin typeface="Space Mono"/>
                <a:ea typeface="Space Mono"/>
                <a:cs typeface="Space Mono"/>
                <a:sym typeface="Space Mono"/>
              </a:defRPr>
            </a:lvl1pPr>
            <a:lvl2pPr marL="914400" lvl="1" indent="-228600" algn="l">
              <a:lnSpc>
                <a:spcPct val="98000"/>
              </a:lnSpc>
              <a:spcBef>
                <a:spcPts val="0"/>
              </a:spcBef>
              <a:spcAft>
                <a:spcPts val="0"/>
              </a:spcAft>
              <a:buSzPts val="1600"/>
              <a:buNone/>
              <a:defRPr sz="1600">
                <a:solidFill>
                  <a:schemeClr val="lt1"/>
                </a:solidFill>
              </a:defRPr>
            </a:lvl2pPr>
            <a:lvl3pPr marL="1371600" lvl="2" indent="-228600" algn="l">
              <a:lnSpc>
                <a:spcPct val="98000"/>
              </a:lnSpc>
              <a:spcBef>
                <a:spcPts val="0"/>
              </a:spcBef>
              <a:spcAft>
                <a:spcPts val="0"/>
              </a:spcAft>
              <a:buSzPts val="1600"/>
              <a:buNone/>
              <a:defRPr sz="1600">
                <a:solidFill>
                  <a:schemeClr val="lt1"/>
                </a:solidFill>
              </a:defRPr>
            </a:lvl3pPr>
            <a:lvl4pPr marL="1828800" lvl="3" indent="-228600" algn="l">
              <a:lnSpc>
                <a:spcPct val="98000"/>
              </a:lnSpc>
              <a:spcBef>
                <a:spcPts val="0"/>
              </a:spcBef>
              <a:spcAft>
                <a:spcPts val="0"/>
              </a:spcAft>
              <a:buSzPts val="1600"/>
              <a:buNone/>
              <a:defRPr sz="1600">
                <a:solidFill>
                  <a:schemeClr val="lt1"/>
                </a:solidFill>
              </a:defRPr>
            </a:lvl4pPr>
            <a:lvl5pPr marL="2286000" lvl="4" indent="-228600" algn="l">
              <a:lnSpc>
                <a:spcPct val="98000"/>
              </a:lnSpc>
              <a:spcBef>
                <a:spcPts val="0"/>
              </a:spcBef>
              <a:spcAft>
                <a:spcPts val="0"/>
              </a:spcAft>
              <a:buSzPts val="1600"/>
              <a:buNone/>
              <a:defRPr sz="1600">
                <a:solidFill>
                  <a:schemeClr val="lt1"/>
                </a:solidFill>
              </a:defRPr>
            </a:lvl5pPr>
            <a:lvl6pPr marL="2743200" lvl="5" indent="-342900" algn="l">
              <a:lnSpc>
                <a:spcPct val="96000"/>
              </a:lnSpc>
              <a:spcBef>
                <a:spcPts val="0"/>
              </a:spcBef>
              <a:spcAft>
                <a:spcPts val="0"/>
              </a:spcAft>
              <a:buClr>
                <a:schemeClr val="dk1"/>
              </a:buClr>
              <a:buSzPts val="1800"/>
              <a:buChar char="​"/>
              <a:defRPr/>
            </a:lvl6pPr>
            <a:lvl7pPr marL="3200400" lvl="6" indent="-342900" algn="l">
              <a:lnSpc>
                <a:spcPct val="107000"/>
              </a:lnSpc>
              <a:spcBef>
                <a:spcPts val="1200"/>
              </a:spcBef>
              <a:spcAft>
                <a:spcPts val="0"/>
              </a:spcAft>
              <a:buClr>
                <a:schemeClr val="dk1"/>
              </a:buClr>
              <a:buSzPts val="1800"/>
              <a:buChar char="​"/>
              <a:defRPr/>
            </a:lvl7pPr>
            <a:lvl8pPr marL="3657600" lvl="7" indent="-342900" algn="l">
              <a:lnSpc>
                <a:spcPct val="87000"/>
              </a:lnSpc>
              <a:spcBef>
                <a:spcPts val="1800"/>
              </a:spcBef>
              <a:spcAft>
                <a:spcPts val="0"/>
              </a:spcAft>
              <a:buClr>
                <a:schemeClr val="dk1"/>
              </a:buClr>
              <a:buSzPts val="1800"/>
              <a:buChar char="​"/>
              <a:defRPr/>
            </a:lvl8pPr>
            <a:lvl9pPr marL="4114800" lvl="8" indent="-342900" algn="l">
              <a:lnSpc>
                <a:spcPct val="87000"/>
              </a:lnSpc>
              <a:spcBef>
                <a:spcPts val="1800"/>
              </a:spcBef>
              <a:spcAft>
                <a:spcPts val="0"/>
              </a:spcAft>
              <a:buClr>
                <a:schemeClr val="dk1"/>
              </a:buClr>
              <a:buSzPts val="1800"/>
              <a:buChar char="​"/>
              <a:defRPr/>
            </a:lvl9pPr>
          </a:lstStyle>
          <a:p>
            <a:endParaRPr/>
          </a:p>
        </p:txBody>
      </p:sp>
      <p:sp>
        <p:nvSpPr>
          <p:cNvPr id="84" name="Google Shape;84;p68"/>
          <p:cNvSpPr txBox="1">
            <a:spLocks noGrp="1"/>
          </p:cNvSpPr>
          <p:nvPr>
            <p:ph type="title"/>
          </p:nvPr>
        </p:nvSpPr>
        <p:spPr>
          <a:xfrm>
            <a:off x="431637" y="2256890"/>
            <a:ext cx="7999981" cy="1820755"/>
          </a:xfrm>
          <a:prstGeom prst="rect">
            <a:avLst/>
          </a:prstGeom>
          <a:noFill/>
          <a:ln>
            <a:noFill/>
          </a:ln>
        </p:spPr>
        <p:txBody>
          <a:bodyPr spcFirstLastPara="1" wrap="square" lIns="0" tIns="0" rIns="0" bIns="0" anchor="b" anchorCtr="0">
            <a:spAutoFit/>
          </a:bodyPr>
          <a:lstStyle>
            <a:lvl1pPr lvl="0" algn="l">
              <a:lnSpc>
                <a:spcPct val="87000"/>
              </a:lnSpc>
              <a:spcBef>
                <a:spcPts val="0"/>
              </a:spcBef>
              <a:spcAft>
                <a:spcPts val="0"/>
              </a:spcAft>
              <a:buClr>
                <a:schemeClr val="lt1"/>
              </a:buClr>
              <a:buSzPts val="6800"/>
              <a:buFont typeface="Inter"/>
              <a:buNone/>
              <a:defRPr sz="6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5" name="Google Shape;85;p68"/>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495300" y="261600"/>
            <a:ext cx="1992497" cy="73377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matchingName="Orange Segue">
  <p:cSld name="Orange Segue">
    <p:bg>
      <p:bgPr>
        <a:gradFill>
          <a:gsLst>
            <a:gs pos="0">
              <a:schemeClr val="accent5"/>
            </a:gs>
            <a:gs pos="72000">
              <a:schemeClr val="accent1"/>
            </a:gs>
            <a:gs pos="100000">
              <a:schemeClr val="accent1"/>
            </a:gs>
          </a:gsLst>
          <a:lin ang="2700006" scaled="0"/>
        </a:gradFill>
        <a:effectLst/>
      </p:bgPr>
    </p:bg>
    <p:spTree>
      <p:nvGrpSpPr>
        <p:cNvPr id="1" name="Shape 985"/>
        <p:cNvGrpSpPr/>
        <p:nvPr/>
      </p:nvGrpSpPr>
      <p:grpSpPr>
        <a:xfrm>
          <a:off x="0" y="0"/>
          <a:ext cx="0" cy="0"/>
          <a:chOff x="0" y="0"/>
          <a:chExt cx="0" cy="0"/>
        </a:xfrm>
      </p:grpSpPr>
      <p:grpSp>
        <p:nvGrpSpPr>
          <p:cNvPr id="986" name="Google Shape;986;p98"/>
          <p:cNvGrpSpPr/>
          <p:nvPr/>
        </p:nvGrpSpPr>
        <p:grpSpPr>
          <a:xfrm>
            <a:off x="495295" y="452553"/>
            <a:ext cx="2262687" cy="397148"/>
            <a:chOff x="495295" y="452553"/>
            <a:chExt cx="2262687" cy="397148"/>
          </a:xfrm>
        </p:grpSpPr>
        <p:sp>
          <p:nvSpPr>
            <p:cNvPr id="987" name="Google Shape;987;p98"/>
            <p:cNvSpPr/>
            <p:nvPr/>
          </p:nvSpPr>
          <p:spPr>
            <a:xfrm>
              <a:off x="495295" y="452553"/>
              <a:ext cx="441055" cy="397148"/>
            </a:xfrm>
            <a:custGeom>
              <a:avLst/>
              <a:gdLst/>
              <a:ahLst/>
              <a:cxnLst/>
              <a:rect l="l" t="t" r="r" b="b"/>
              <a:pathLst>
                <a:path w="441055" h="397148" extrusionOk="0">
                  <a:moveTo>
                    <a:pt x="236007" y="397148"/>
                  </a:moveTo>
                  <a:lnTo>
                    <a:pt x="138508" y="397148"/>
                  </a:lnTo>
                  <a:cubicBezTo>
                    <a:pt x="118379" y="397148"/>
                    <a:pt x="99626" y="386322"/>
                    <a:pt x="89562" y="368912"/>
                  </a:cubicBezTo>
                  <a:lnTo>
                    <a:pt x="7531" y="226842"/>
                  </a:lnTo>
                  <a:cubicBezTo>
                    <a:pt x="-2509" y="209408"/>
                    <a:pt x="-2509" y="187756"/>
                    <a:pt x="7524" y="170346"/>
                  </a:cubicBezTo>
                  <a:lnTo>
                    <a:pt x="89569" y="28260"/>
                  </a:lnTo>
                  <a:cubicBezTo>
                    <a:pt x="99618" y="10826"/>
                    <a:pt x="118379" y="0"/>
                    <a:pt x="138508" y="0"/>
                  </a:cubicBezTo>
                  <a:lnTo>
                    <a:pt x="302544" y="0"/>
                  </a:lnTo>
                  <a:cubicBezTo>
                    <a:pt x="322673" y="0"/>
                    <a:pt x="341427" y="10826"/>
                    <a:pt x="351491" y="28260"/>
                  </a:cubicBezTo>
                  <a:lnTo>
                    <a:pt x="433513" y="170330"/>
                  </a:lnTo>
                  <a:cubicBezTo>
                    <a:pt x="443569" y="187748"/>
                    <a:pt x="443569" y="209408"/>
                    <a:pt x="433513" y="226842"/>
                  </a:cubicBezTo>
                  <a:lnTo>
                    <a:pt x="412300" y="260664"/>
                  </a:lnTo>
                  <a:cubicBezTo>
                    <a:pt x="402425" y="277776"/>
                    <a:pt x="383663" y="288594"/>
                    <a:pt x="363527" y="288594"/>
                  </a:cubicBezTo>
                  <a:lnTo>
                    <a:pt x="265902" y="288594"/>
                  </a:lnTo>
                  <a:lnTo>
                    <a:pt x="319271" y="198519"/>
                  </a:lnTo>
                  <a:lnTo>
                    <a:pt x="269901" y="113040"/>
                  </a:lnTo>
                  <a:lnTo>
                    <a:pt x="171136" y="113040"/>
                  </a:lnTo>
                  <a:lnTo>
                    <a:pt x="121742" y="198582"/>
                  </a:lnTo>
                  <a:lnTo>
                    <a:pt x="236007" y="397148"/>
                  </a:lnTo>
                  <a:lnTo>
                    <a:pt x="236007" y="39714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988" name="Google Shape;988;p98"/>
            <p:cNvGrpSpPr/>
            <p:nvPr/>
          </p:nvGrpSpPr>
          <p:grpSpPr>
            <a:xfrm>
              <a:off x="1036348" y="561444"/>
              <a:ext cx="1721634" cy="184197"/>
              <a:chOff x="1036348" y="561444"/>
              <a:chExt cx="1721634" cy="184197"/>
            </a:xfrm>
          </p:grpSpPr>
          <p:grpSp>
            <p:nvGrpSpPr>
              <p:cNvPr id="989" name="Google Shape;989;p98"/>
              <p:cNvGrpSpPr/>
              <p:nvPr/>
            </p:nvGrpSpPr>
            <p:grpSpPr>
              <a:xfrm>
                <a:off x="1036348" y="563495"/>
                <a:ext cx="1662301" cy="182146"/>
                <a:chOff x="1036348" y="563495"/>
                <a:chExt cx="1662301" cy="182146"/>
              </a:xfrm>
            </p:grpSpPr>
            <p:sp>
              <p:nvSpPr>
                <p:cNvPr id="990" name="Google Shape;990;p98"/>
                <p:cNvSpPr/>
                <p:nvPr/>
              </p:nvSpPr>
              <p:spPr>
                <a:xfrm>
                  <a:off x="1036348" y="566677"/>
                  <a:ext cx="131117" cy="175805"/>
                </a:xfrm>
                <a:custGeom>
                  <a:avLst/>
                  <a:gdLst/>
                  <a:ahLst/>
                  <a:cxnLst/>
                  <a:rect l="l" t="t" r="r" b="b"/>
                  <a:pathLst>
                    <a:path w="131117" h="175805" extrusionOk="0">
                      <a:moveTo>
                        <a:pt x="45466" y="175806"/>
                      </a:moveTo>
                      <a:lnTo>
                        <a:pt x="0" y="175806"/>
                      </a:lnTo>
                      <a:lnTo>
                        <a:pt x="0" y="0"/>
                      </a:lnTo>
                      <a:lnTo>
                        <a:pt x="64502" y="0"/>
                      </a:lnTo>
                      <a:cubicBezTo>
                        <a:pt x="106008" y="0"/>
                        <a:pt x="131118" y="19304"/>
                        <a:pt x="131118" y="55781"/>
                      </a:cubicBezTo>
                      <a:cubicBezTo>
                        <a:pt x="131118" y="96761"/>
                        <a:pt x="101247" y="117377"/>
                        <a:pt x="58955" y="117377"/>
                      </a:cubicBezTo>
                      <a:lnTo>
                        <a:pt x="45474" y="117377"/>
                      </a:lnTo>
                      <a:lnTo>
                        <a:pt x="45474" y="175806"/>
                      </a:lnTo>
                      <a:close/>
                      <a:moveTo>
                        <a:pt x="55774" y="82219"/>
                      </a:moveTo>
                      <a:cubicBezTo>
                        <a:pt x="73215" y="82219"/>
                        <a:pt x="84324" y="76939"/>
                        <a:pt x="84324" y="58688"/>
                      </a:cubicBezTo>
                      <a:cubicBezTo>
                        <a:pt x="84324" y="40713"/>
                        <a:pt x="74802" y="35684"/>
                        <a:pt x="58146" y="35684"/>
                      </a:cubicBezTo>
                      <a:lnTo>
                        <a:pt x="45458" y="35684"/>
                      </a:lnTo>
                      <a:lnTo>
                        <a:pt x="45458" y="82219"/>
                      </a:lnTo>
                      <a:lnTo>
                        <a:pt x="55774" y="82219"/>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1" name="Google Shape;991;p98"/>
                <p:cNvSpPr/>
                <p:nvPr/>
              </p:nvSpPr>
              <p:spPr>
                <a:xfrm>
                  <a:off x="1194123" y="566677"/>
                  <a:ext cx="139312" cy="178964"/>
                </a:xfrm>
                <a:custGeom>
                  <a:avLst/>
                  <a:gdLst/>
                  <a:ahLst/>
                  <a:cxnLst/>
                  <a:rect l="l" t="t" r="r" b="b"/>
                  <a:pathLst>
                    <a:path w="139312" h="178964" extrusionOk="0">
                      <a:moveTo>
                        <a:pt x="45458" y="0"/>
                      </a:moveTo>
                      <a:lnTo>
                        <a:pt x="45458" y="114996"/>
                      </a:lnTo>
                      <a:cubicBezTo>
                        <a:pt x="45458" y="135093"/>
                        <a:pt x="55766" y="141166"/>
                        <a:pt x="70308" y="141166"/>
                      </a:cubicBezTo>
                      <a:cubicBezTo>
                        <a:pt x="84049" y="141166"/>
                        <a:pt x="93838" y="132972"/>
                        <a:pt x="93838" y="116324"/>
                      </a:cubicBezTo>
                      <a:lnTo>
                        <a:pt x="93838" y="0"/>
                      </a:lnTo>
                      <a:lnTo>
                        <a:pt x="139312" y="0"/>
                      </a:lnTo>
                      <a:lnTo>
                        <a:pt x="139312" y="121604"/>
                      </a:lnTo>
                      <a:cubicBezTo>
                        <a:pt x="139312" y="157304"/>
                        <a:pt x="110761" y="178964"/>
                        <a:pt x="69255" y="178964"/>
                      </a:cubicBezTo>
                      <a:cubicBezTo>
                        <a:pt x="23515" y="178964"/>
                        <a:pt x="0" y="160462"/>
                        <a:pt x="0" y="117644"/>
                      </a:cubicBezTo>
                      <a:lnTo>
                        <a:pt x="0" y="0"/>
                      </a:lnTo>
                      <a:lnTo>
                        <a:pt x="45458"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2" name="Google Shape;992;p98"/>
                <p:cNvSpPr/>
                <p:nvPr/>
              </p:nvSpPr>
              <p:spPr>
                <a:xfrm>
                  <a:off x="1527743" y="566677"/>
                  <a:ext cx="116850" cy="175797"/>
                </a:xfrm>
                <a:custGeom>
                  <a:avLst/>
                  <a:gdLst/>
                  <a:ahLst/>
                  <a:cxnLst/>
                  <a:rect l="l" t="t" r="r" b="b"/>
                  <a:pathLst>
                    <a:path w="116850" h="175797" extrusionOk="0">
                      <a:moveTo>
                        <a:pt x="0" y="0"/>
                      </a:moveTo>
                      <a:lnTo>
                        <a:pt x="115004" y="0"/>
                      </a:lnTo>
                      <a:lnTo>
                        <a:pt x="115004" y="39652"/>
                      </a:lnTo>
                      <a:lnTo>
                        <a:pt x="45474" y="39652"/>
                      </a:lnTo>
                      <a:lnTo>
                        <a:pt x="45474" y="66356"/>
                      </a:lnTo>
                      <a:lnTo>
                        <a:pt x="105223" y="66356"/>
                      </a:lnTo>
                      <a:lnTo>
                        <a:pt x="105223" y="106008"/>
                      </a:lnTo>
                      <a:lnTo>
                        <a:pt x="45474" y="106008"/>
                      </a:lnTo>
                      <a:lnTo>
                        <a:pt x="45474" y="136146"/>
                      </a:lnTo>
                      <a:lnTo>
                        <a:pt x="116850" y="136146"/>
                      </a:lnTo>
                      <a:lnTo>
                        <a:pt x="116850" y="175798"/>
                      </a:lnTo>
                      <a:lnTo>
                        <a:pt x="0" y="175798"/>
                      </a:lnTo>
                      <a:lnTo>
                        <a:pt x="0"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3" name="Google Shape;993;p98"/>
                <p:cNvSpPr/>
                <p:nvPr/>
              </p:nvSpPr>
              <p:spPr>
                <a:xfrm>
                  <a:off x="1679783" y="563503"/>
                  <a:ext cx="116583" cy="182138"/>
                </a:xfrm>
                <a:custGeom>
                  <a:avLst/>
                  <a:gdLst/>
                  <a:ahLst/>
                  <a:cxnLst/>
                  <a:rect l="l" t="t" r="r" b="b"/>
                  <a:pathLst>
                    <a:path w="116583" h="182138" extrusionOk="0">
                      <a:moveTo>
                        <a:pt x="8721" y="148842"/>
                      </a:moveTo>
                      <a:cubicBezTo>
                        <a:pt x="16915" y="154389"/>
                        <a:pt x="35692" y="163911"/>
                        <a:pt x="56575" y="163911"/>
                      </a:cubicBezTo>
                      <a:cubicBezTo>
                        <a:pt x="74284" y="163911"/>
                        <a:pt x="93579" y="158349"/>
                        <a:pt x="93579" y="131393"/>
                      </a:cubicBezTo>
                      <a:cubicBezTo>
                        <a:pt x="93579" y="110251"/>
                        <a:pt x="75069" y="103384"/>
                        <a:pt x="53935" y="97555"/>
                      </a:cubicBezTo>
                      <a:cubicBezTo>
                        <a:pt x="28543" y="90688"/>
                        <a:pt x="3700" y="81174"/>
                        <a:pt x="3700" y="48648"/>
                      </a:cubicBezTo>
                      <a:cubicBezTo>
                        <a:pt x="3700" y="19304"/>
                        <a:pt x="26437" y="0"/>
                        <a:pt x="59474" y="0"/>
                      </a:cubicBezTo>
                      <a:cubicBezTo>
                        <a:pt x="83271" y="0"/>
                        <a:pt x="104146" y="11109"/>
                        <a:pt x="116583" y="23530"/>
                      </a:cubicBezTo>
                      <a:lnTo>
                        <a:pt x="104940" y="37539"/>
                      </a:lnTo>
                      <a:cubicBezTo>
                        <a:pt x="91207" y="25659"/>
                        <a:pt x="75863" y="17976"/>
                        <a:pt x="59207" y="17976"/>
                      </a:cubicBezTo>
                      <a:cubicBezTo>
                        <a:pt x="44413" y="17976"/>
                        <a:pt x="25377" y="24332"/>
                        <a:pt x="25377" y="46526"/>
                      </a:cubicBezTo>
                      <a:cubicBezTo>
                        <a:pt x="25377" y="67409"/>
                        <a:pt x="43352" y="73498"/>
                        <a:pt x="66089" y="80372"/>
                      </a:cubicBezTo>
                      <a:cubicBezTo>
                        <a:pt x="90421" y="88033"/>
                        <a:pt x="115255" y="97288"/>
                        <a:pt x="115255" y="130591"/>
                      </a:cubicBezTo>
                      <a:cubicBezTo>
                        <a:pt x="115255" y="163636"/>
                        <a:pt x="93053" y="182138"/>
                        <a:pt x="56049" y="182138"/>
                      </a:cubicBezTo>
                      <a:cubicBezTo>
                        <a:pt x="30656" y="182138"/>
                        <a:pt x="7142" y="171830"/>
                        <a:pt x="0" y="166024"/>
                      </a:cubicBezTo>
                      <a:lnTo>
                        <a:pt x="8721" y="148842"/>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4" name="Google Shape;994;p98"/>
                <p:cNvSpPr/>
                <p:nvPr/>
              </p:nvSpPr>
              <p:spPr>
                <a:xfrm>
                  <a:off x="1816471" y="566677"/>
                  <a:ext cx="126631" cy="175797"/>
                </a:xfrm>
                <a:custGeom>
                  <a:avLst/>
                  <a:gdLst/>
                  <a:ahLst/>
                  <a:cxnLst/>
                  <a:rect l="l" t="t" r="r" b="b"/>
                  <a:pathLst>
                    <a:path w="126631" h="175797" extrusionOk="0">
                      <a:moveTo>
                        <a:pt x="126632" y="0"/>
                      </a:moveTo>
                      <a:lnTo>
                        <a:pt x="126632" y="17976"/>
                      </a:lnTo>
                      <a:lnTo>
                        <a:pt x="73239" y="17976"/>
                      </a:lnTo>
                      <a:lnTo>
                        <a:pt x="73239" y="175798"/>
                      </a:lnTo>
                      <a:lnTo>
                        <a:pt x="52356" y="175798"/>
                      </a:lnTo>
                      <a:lnTo>
                        <a:pt x="52356" y="17976"/>
                      </a:lnTo>
                      <a:lnTo>
                        <a:pt x="0" y="17976"/>
                      </a:lnTo>
                      <a:lnTo>
                        <a:pt x="0" y="0"/>
                      </a:lnTo>
                      <a:lnTo>
                        <a:pt x="126632"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5" name="Google Shape;995;p98"/>
                <p:cNvSpPr/>
                <p:nvPr/>
              </p:nvSpPr>
              <p:spPr>
                <a:xfrm>
                  <a:off x="1954840" y="563495"/>
                  <a:ext cx="146194" cy="182146"/>
                </a:xfrm>
                <a:custGeom>
                  <a:avLst/>
                  <a:gdLst/>
                  <a:ahLst/>
                  <a:cxnLst/>
                  <a:rect l="l" t="t" r="r" b="b"/>
                  <a:pathLst>
                    <a:path w="146194" h="182146" extrusionOk="0">
                      <a:moveTo>
                        <a:pt x="72429" y="182146"/>
                      </a:moveTo>
                      <a:cubicBezTo>
                        <a:pt x="27231" y="182146"/>
                        <a:pt x="0" y="151757"/>
                        <a:pt x="0" y="91466"/>
                      </a:cubicBezTo>
                      <a:cubicBezTo>
                        <a:pt x="0" y="23522"/>
                        <a:pt x="39118" y="0"/>
                        <a:pt x="75085" y="0"/>
                      </a:cubicBezTo>
                      <a:cubicBezTo>
                        <a:pt x="113150" y="0"/>
                        <a:pt x="146194" y="24065"/>
                        <a:pt x="146194" y="91466"/>
                      </a:cubicBezTo>
                      <a:cubicBezTo>
                        <a:pt x="146194" y="152016"/>
                        <a:pt x="117644" y="182146"/>
                        <a:pt x="72429" y="182146"/>
                      </a:cubicBezTo>
                      <a:close/>
                      <a:moveTo>
                        <a:pt x="74551" y="164437"/>
                      </a:moveTo>
                      <a:cubicBezTo>
                        <a:pt x="112883" y="164437"/>
                        <a:pt x="124793" y="128219"/>
                        <a:pt x="124793" y="92275"/>
                      </a:cubicBezTo>
                      <a:cubicBezTo>
                        <a:pt x="124793" y="61077"/>
                        <a:pt x="114478" y="17984"/>
                        <a:pt x="74284" y="17984"/>
                      </a:cubicBezTo>
                      <a:cubicBezTo>
                        <a:pt x="35700" y="17984"/>
                        <a:pt x="21409" y="54729"/>
                        <a:pt x="21409" y="90696"/>
                      </a:cubicBezTo>
                      <a:cubicBezTo>
                        <a:pt x="21409" y="125579"/>
                        <a:pt x="30923" y="164437"/>
                        <a:pt x="74551" y="16443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6" name="Google Shape;996;p98"/>
                <p:cNvSpPr/>
                <p:nvPr/>
              </p:nvSpPr>
              <p:spPr>
                <a:xfrm>
                  <a:off x="2271584" y="566677"/>
                  <a:ext cx="149894" cy="175805"/>
                </a:xfrm>
                <a:custGeom>
                  <a:avLst/>
                  <a:gdLst/>
                  <a:ahLst/>
                  <a:cxnLst/>
                  <a:rect l="l" t="t" r="r" b="b"/>
                  <a:pathLst>
                    <a:path w="149894" h="175805" extrusionOk="0">
                      <a:moveTo>
                        <a:pt x="0" y="175806"/>
                      </a:moveTo>
                      <a:lnTo>
                        <a:pt x="61862" y="0"/>
                      </a:lnTo>
                      <a:lnTo>
                        <a:pt x="86713" y="0"/>
                      </a:lnTo>
                      <a:lnTo>
                        <a:pt x="149895" y="175806"/>
                      </a:lnTo>
                      <a:lnTo>
                        <a:pt x="127952" y="175806"/>
                      </a:lnTo>
                      <a:lnTo>
                        <a:pt x="108664" y="121611"/>
                      </a:lnTo>
                      <a:lnTo>
                        <a:pt x="39401" y="121611"/>
                      </a:lnTo>
                      <a:lnTo>
                        <a:pt x="20631" y="175806"/>
                      </a:lnTo>
                      <a:lnTo>
                        <a:pt x="0" y="175806"/>
                      </a:lnTo>
                      <a:close/>
                      <a:moveTo>
                        <a:pt x="44421" y="104688"/>
                      </a:moveTo>
                      <a:lnTo>
                        <a:pt x="103636" y="104688"/>
                      </a:lnTo>
                      <a:cubicBezTo>
                        <a:pt x="73765" y="18785"/>
                        <a:pt x="73765" y="18785"/>
                        <a:pt x="73765" y="18785"/>
                      </a:cubicBezTo>
                      <a:lnTo>
                        <a:pt x="44421" y="10468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7" name="Google Shape;997;p98"/>
                <p:cNvSpPr/>
                <p:nvPr/>
              </p:nvSpPr>
              <p:spPr>
                <a:xfrm>
                  <a:off x="2429454" y="563495"/>
                  <a:ext cx="133773" cy="182146"/>
                </a:xfrm>
                <a:custGeom>
                  <a:avLst/>
                  <a:gdLst/>
                  <a:ahLst/>
                  <a:cxnLst/>
                  <a:rect l="l" t="t" r="r" b="b"/>
                  <a:pathLst>
                    <a:path w="133773" h="182146" extrusionOk="0">
                      <a:moveTo>
                        <a:pt x="133239" y="166032"/>
                      </a:moveTo>
                      <a:cubicBezTo>
                        <a:pt x="118704" y="175814"/>
                        <a:pt x="97806" y="182146"/>
                        <a:pt x="74818" y="182146"/>
                      </a:cubicBezTo>
                      <a:cubicBezTo>
                        <a:pt x="28566" y="182146"/>
                        <a:pt x="0" y="152810"/>
                        <a:pt x="0" y="91466"/>
                      </a:cubicBezTo>
                      <a:cubicBezTo>
                        <a:pt x="0" y="23012"/>
                        <a:pt x="39660" y="0"/>
                        <a:pt x="74818" y="0"/>
                      </a:cubicBezTo>
                      <a:cubicBezTo>
                        <a:pt x="92793" y="0"/>
                        <a:pt x="115797" y="5562"/>
                        <a:pt x="133773" y="28551"/>
                      </a:cubicBezTo>
                      <a:lnTo>
                        <a:pt x="118704" y="40453"/>
                      </a:lnTo>
                      <a:cubicBezTo>
                        <a:pt x="107077" y="26712"/>
                        <a:pt x="93328" y="17976"/>
                        <a:pt x="74566" y="17976"/>
                      </a:cubicBezTo>
                      <a:cubicBezTo>
                        <a:pt x="41255" y="17976"/>
                        <a:pt x="21417" y="45207"/>
                        <a:pt x="21417" y="89620"/>
                      </a:cubicBezTo>
                      <a:cubicBezTo>
                        <a:pt x="21417" y="137222"/>
                        <a:pt x="38340" y="164972"/>
                        <a:pt x="76672" y="164972"/>
                      </a:cubicBezTo>
                      <a:cubicBezTo>
                        <a:pt x="90421" y="164972"/>
                        <a:pt x="106008" y="160211"/>
                        <a:pt x="112356" y="155709"/>
                      </a:cubicBezTo>
                      <a:lnTo>
                        <a:pt x="112356" y="103384"/>
                      </a:lnTo>
                      <a:lnTo>
                        <a:pt x="72437" y="103384"/>
                      </a:lnTo>
                      <a:lnTo>
                        <a:pt x="72437" y="85393"/>
                      </a:lnTo>
                      <a:lnTo>
                        <a:pt x="133247" y="85393"/>
                      </a:lnTo>
                      <a:lnTo>
                        <a:pt x="133247" y="166032"/>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8" name="Google Shape;998;p98"/>
                <p:cNvSpPr/>
                <p:nvPr/>
              </p:nvSpPr>
              <p:spPr>
                <a:xfrm>
                  <a:off x="2598455" y="566677"/>
                  <a:ext cx="100194" cy="175797"/>
                </a:xfrm>
                <a:custGeom>
                  <a:avLst/>
                  <a:gdLst/>
                  <a:ahLst/>
                  <a:cxnLst/>
                  <a:rect l="l" t="t" r="r" b="b"/>
                  <a:pathLst>
                    <a:path w="100194" h="175797" extrusionOk="0">
                      <a:moveTo>
                        <a:pt x="0" y="0"/>
                      </a:moveTo>
                      <a:lnTo>
                        <a:pt x="98340" y="0"/>
                      </a:lnTo>
                      <a:lnTo>
                        <a:pt x="98340" y="17976"/>
                      </a:lnTo>
                      <a:lnTo>
                        <a:pt x="20891" y="17976"/>
                      </a:lnTo>
                      <a:lnTo>
                        <a:pt x="20891" y="77198"/>
                      </a:lnTo>
                      <a:lnTo>
                        <a:pt x="87506" y="77198"/>
                      </a:lnTo>
                      <a:lnTo>
                        <a:pt x="87506" y="95166"/>
                      </a:lnTo>
                      <a:lnTo>
                        <a:pt x="20891" y="95166"/>
                      </a:lnTo>
                      <a:lnTo>
                        <a:pt x="20891" y="157822"/>
                      </a:lnTo>
                      <a:lnTo>
                        <a:pt x="100194" y="157822"/>
                      </a:lnTo>
                      <a:lnTo>
                        <a:pt x="100194" y="175798"/>
                      </a:lnTo>
                      <a:lnTo>
                        <a:pt x="8" y="175798"/>
                      </a:lnTo>
                      <a:lnTo>
                        <a:pt x="8"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9" name="Google Shape;999;p98"/>
                <p:cNvSpPr/>
                <p:nvPr/>
              </p:nvSpPr>
              <p:spPr>
                <a:xfrm>
                  <a:off x="2132924" y="566677"/>
                  <a:ext cx="121972" cy="175805"/>
                </a:xfrm>
                <a:custGeom>
                  <a:avLst/>
                  <a:gdLst/>
                  <a:ahLst/>
                  <a:cxnLst/>
                  <a:rect l="l" t="t" r="r" b="b"/>
                  <a:pathLst>
                    <a:path w="121972" h="175805" extrusionOk="0">
                      <a:moveTo>
                        <a:pt x="96934" y="120645"/>
                      </a:moveTo>
                      <a:cubicBezTo>
                        <a:pt x="92935" y="111806"/>
                        <a:pt x="90390" y="107336"/>
                        <a:pt x="84866" y="104563"/>
                      </a:cubicBezTo>
                      <a:cubicBezTo>
                        <a:pt x="104256" y="95928"/>
                        <a:pt x="116316" y="78636"/>
                        <a:pt x="116316" y="52340"/>
                      </a:cubicBezTo>
                      <a:cubicBezTo>
                        <a:pt x="116316" y="17968"/>
                        <a:pt x="94106" y="0"/>
                        <a:pt x="57094" y="0"/>
                      </a:cubicBezTo>
                      <a:lnTo>
                        <a:pt x="0" y="0"/>
                      </a:lnTo>
                      <a:lnTo>
                        <a:pt x="0" y="175806"/>
                      </a:lnTo>
                      <a:lnTo>
                        <a:pt x="20883" y="175806"/>
                      </a:lnTo>
                      <a:lnTo>
                        <a:pt x="20883" y="111029"/>
                      </a:lnTo>
                      <a:lnTo>
                        <a:pt x="51028" y="111029"/>
                      </a:lnTo>
                      <a:cubicBezTo>
                        <a:pt x="53173" y="111029"/>
                        <a:pt x="55279" y="110958"/>
                        <a:pt x="57345" y="110824"/>
                      </a:cubicBezTo>
                      <a:lnTo>
                        <a:pt x="57046" y="110934"/>
                      </a:lnTo>
                      <a:cubicBezTo>
                        <a:pt x="67881" y="110934"/>
                        <a:pt x="72893" y="118013"/>
                        <a:pt x="77387" y="127520"/>
                      </a:cubicBezTo>
                      <a:lnTo>
                        <a:pt x="99762" y="175743"/>
                      </a:lnTo>
                      <a:lnTo>
                        <a:pt x="121973" y="175743"/>
                      </a:lnTo>
                      <a:lnTo>
                        <a:pt x="96934" y="120645"/>
                      </a:lnTo>
                      <a:close/>
                      <a:moveTo>
                        <a:pt x="47304" y="94106"/>
                      </a:moveTo>
                      <a:lnTo>
                        <a:pt x="20867" y="94106"/>
                      </a:lnTo>
                      <a:lnTo>
                        <a:pt x="20867" y="17182"/>
                      </a:lnTo>
                      <a:lnTo>
                        <a:pt x="43871" y="17182"/>
                      </a:lnTo>
                      <a:cubicBezTo>
                        <a:pt x="73742" y="17182"/>
                        <a:pt x="94891" y="20616"/>
                        <a:pt x="94891" y="55506"/>
                      </a:cubicBezTo>
                      <a:cubicBezTo>
                        <a:pt x="94891" y="83798"/>
                        <a:pt x="75329" y="94106"/>
                        <a:pt x="47304" y="9410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0" name="Google Shape;1000;p98"/>
                <p:cNvSpPr/>
                <p:nvPr/>
              </p:nvSpPr>
              <p:spPr>
                <a:xfrm>
                  <a:off x="1365183" y="566574"/>
                  <a:ext cx="139885" cy="175805"/>
                </a:xfrm>
                <a:custGeom>
                  <a:avLst/>
                  <a:gdLst/>
                  <a:ahLst/>
                  <a:cxnLst/>
                  <a:rect l="l" t="t" r="r" b="b"/>
                  <a:pathLst>
                    <a:path w="139885" h="175805" extrusionOk="0">
                      <a:moveTo>
                        <a:pt x="115860" y="120127"/>
                      </a:moveTo>
                      <a:cubicBezTo>
                        <a:pt x="113228" y="113818"/>
                        <a:pt x="109041" y="108837"/>
                        <a:pt x="104335" y="106440"/>
                      </a:cubicBezTo>
                      <a:cubicBezTo>
                        <a:pt x="121030" y="96423"/>
                        <a:pt x="131134" y="79555"/>
                        <a:pt x="131134" y="55789"/>
                      </a:cubicBezTo>
                      <a:cubicBezTo>
                        <a:pt x="131134" y="19304"/>
                        <a:pt x="106008" y="0"/>
                        <a:pt x="64510" y="0"/>
                      </a:cubicBezTo>
                      <a:lnTo>
                        <a:pt x="0" y="0"/>
                      </a:lnTo>
                      <a:lnTo>
                        <a:pt x="0" y="175806"/>
                      </a:lnTo>
                      <a:lnTo>
                        <a:pt x="45466" y="175806"/>
                      </a:lnTo>
                      <a:lnTo>
                        <a:pt x="45466" y="117385"/>
                      </a:lnTo>
                      <a:lnTo>
                        <a:pt x="57172" y="117385"/>
                      </a:lnTo>
                      <a:cubicBezTo>
                        <a:pt x="63277" y="117809"/>
                        <a:pt x="67181" y="121171"/>
                        <a:pt x="69907" y="127339"/>
                      </a:cubicBezTo>
                      <a:lnTo>
                        <a:pt x="91238" y="175664"/>
                      </a:lnTo>
                      <a:lnTo>
                        <a:pt x="139886" y="175664"/>
                      </a:lnTo>
                      <a:lnTo>
                        <a:pt x="115860" y="120127"/>
                      </a:lnTo>
                      <a:close/>
                      <a:moveTo>
                        <a:pt x="45474" y="82211"/>
                      </a:moveTo>
                      <a:lnTo>
                        <a:pt x="45474" y="35677"/>
                      </a:lnTo>
                      <a:lnTo>
                        <a:pt x="58162" y="35677"/>
                      </a:lnTo>
                      <a:cubicBezTo>
                        <a:pt x="74826" y="35677"/>
                        <a:pt x="84340" y="40705"/>
                        <a:pt x="84340" y="58681"/>
                      </a:cubicBezTo>
                      <a:cubicBezTo>
                        <a:pt x="84340" y="76923"/>
                        <a:pt x="73246" y="82211"/>
                        <a:pt x="55789" y="82211"/>
                      </a:cubicBezTo>
                      <a:lnTo>
                        <a:pt x="45474" y="82211"/>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001" name="Google Shape;1001;p98"/>
              <p:cNvSpPr/>
              <p:nvPr/>
            </p:nvSpPr>
            <p:spPr>
              <a:xfrm>
                <a:off x="2711472" y="561444"/>
                <a:ext cx="46510" cy="47398"/>
              </a:xfrm>
              <a:custGeom>
                <a:avLst/>
                <a:gdLst/>
                <a:ahLst/>
                <a:cxnLst/>
                <a:rect l="l" t="t" r="r" b="b"/>
                <a:pathLst>
                  <a:path w="46510" h="47398" extrusionOk="0">
                    <a:moveTo>
                      <a:pt x="23318" y="47399"/>
                    </a:moveTo>
                    <a:cubicBezTo>
                      <a:pt x="9695" y="47399"/>
                      <a:pt x="0" y="37193"/>
                      <a:pt x="0" y="23703"/>
                    </a:cubicBezTo>
                    <a:cubicBezTo>
                      <a:pt x="0" y="9444"/>
                      <a:pt x="10771" y="0"/>
                      <a:pt x="23318" y="0"/>
                    </a:cubicBezTo>
                    <a:cubicBezTo>
                      <a:pt x="35739" y="0"/>
                      <a:pt x="46511" y="9444"/>
                      <a:pt x="46511" y="23703"/>
                    </a:cubicBezTo>
                    <a:cubicBezTo>
                      <a:pt x="46511" y="37955"/>
                      <a:pt x="35739" y="47399"/>
                      <a:pt x="23318" y="47399"/>
                    </a:cubicBezTo>
                    <a:close/>
                    <a:moveTo>
                      <a:pt x="23318" y="4117"/>
                    </a:moveTo>
                    <a:cubicBezTo>
                      <a:pt x="13050" y="4117"/>
                      <a:pt x="5067" y="12162"/>
                      <a:pt x="5067" y="23695"/>
                    </a:cubicBezTo>
                    <a:cubicBezTo>
                      <a:pt x="5067" y="34467"/>
                      <a:pt x="12036" y="43274"/>
                      <a:pt x="23318" y="43274"/>
                    </a:cubicBezTo>
                    <a:cubicBezTo>
                      <a:pt x="33453" y="43274"/>
                      <a:pt x="41443" y="35284"/>
                      <a:pt x="41443" y="23695"/>
                    </a:cubicBezTo>
                    <a:cubicBezTo>
                      <a:pt x="41443" y="12162"/>
                      <a:pt x="33453" y="4117"/>
                      <a:pt x="23318" y="4117"/>
                    </a:cubicBezTo>
                    <a:close/>
                    <a:moveTo>
                      <a:pt x="18628" y="37256"/>
                    </a:moveTo>
                    <a:lnTo>
                      <a:pt x="14315" y="37256"/>
                    </a:lnTo>
                    <a:lnTo>
                      <a:pt x="14315" y="11023"/>
                    </a:lnTo>
                    <a:lnTo>
                      <a:pt x="24261" y="11023"/>
                    </a:lnTo>
                    <a:cubicBezTo>
                      <a:pt x="30601" y="11023"/>
                      <a:pt x="33830" y="13238"/>
                      <a:pt x="33830" y="18565"/>
                    </a:cubicBezTo>
                    <a:cubicBezTo>
                      <a:pt x="33830" y="23318"/>
                      <a:pt x="30915" y="25282"/>
                      <a:pt x="26987" y="25722"/>
                    </a:cubicBezTo>
                    <a:lnTo>
                      <a:pt x="34333" y="37256"/>
                    </a:lnTo>
                    <a:lnTo>
                      <a:pt x="29454" y="37256"/>
                    </a:lnTo>
                    <a:lnTo>
                      <a:pt x="22674" y="26037"/>
                    </a:lnTo>
                    <a:lnTo>
                      <a:pt x="18620" y="26037"/>
                    </a:lnTo>
                    <a:lnTo>
                      <a:pt x="18620" y="37256"/>
                    </a:lnTo>
                    <a:close/>
                    <a:moveTo>
                      <a:pt x="23444" y="22368"/>
                    </a:moveTo>
                    <a:cubicBezTo>
                      <a:pt x="26673" y="22368"/>
                      <a:pt x="29533" y="22045"/>
                      <a:pt x="29533" y="18251"/>
                    </a:cubicBezTo>
                    <a:cubicBezTo>
                      <a:pt x="29533" y="15085"/>
                      <a:pt x="26421" y="14700"/>
                      <a:pt x="23829" y="14700"/>
                    </a:cubicBezTo>
                    <a:lnTo>
                      <a:pt x="18636" y="14700"/>
                    </a:lnTo>
                    <a:lnTo>
                      <a:pt x="18636" y="22368"/>
                    </a:lnTo>
                    <a:lnTo>
                      <a:pt x="23444" y="2236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sp>
        <p:nvSpPr>
          <p:cNvPr id="1002" name="Google Shape;1002;p98"/>
          <p:cNvSpPr txBox="1">
            <a:spLocks noGrp="1"/>
          </p:cNvSpPr>
          <p:nvPr>
            <p:ph type="subTitle" idx="1"/>
          </p:nvPr>
        </p:nvSpPr>
        <p:spPr>
          <a:xfrm>
            <a:off x="494188" y="4442415"/>
            <a:ext cx="11204700" cy="914400"/>
          </a:xfrm>
          <a:prstGeom prst="rect">
            <a:avLst/>
          </a:prstGeom>
          <a:noFill/>
          <a:ln>
            <a:noFill/>
          </a:ln>
        </p:spPr>
        <p:txBody>
          <a:bodyPr spcFirstLastPara="1" wrap="square" lIns="0" tIns="0" rIns="0" bIns="0" anchor="t" anchorCtr="0">
            <a:noAutofit/>
          </a:bodyPr>
          <a:lstStyle>
            <a:lvl1pPr lvl="0" algn="l" rtl="0">
              <a:lnSpc>
                <a:spcPct val="96000"/>
              </a:lnSpc>
              <a:spcBef>
                <a:spcPts val="1200"/>
              </a:spcBef>
              <a:spcAft>
                <a:spcPts val="0"/>
              </a:spcAft>
              <a:buSzPts val="2400"/>
              <a:buNone/>
              <a:defRPr sz="2400">
                <a:solidFill>
                  <a:srgbClr val="FEB898"/>
                </a:solidFill>
              </a:defRPr>
            </a:lvl1pPr>
            <a:lvl2pPr lvl="1" algn="ctr" rtl="0">
              <a:lnSpc>
                <a:spcPct val="107000"/>
              </a:lnSpc>
              <a:spcBef>
                <a:spcPts val="0"/>
              </a:spcBef>
              <a:spcAft>
                <a:spcPts val="0"/>
              </a:spcAft>
              <a:buSzPts val="2000"/>
              <a:buNone/>
              <a:defRPr sz="2000"/>
            </a:lvl2pPr>
            <a:lvl3pPr lvl="2" algn="ctr" rtl="0">
              <a:lnSpc>
                <a:spcPct val="107000"/>
              </a:lnSpc>
              <a:spcBef>
                <a:spcPts val="0"/>
              </a:spcBef>
              <a:spcAft>
                <a:spcPts val="0"/>
              </a:spcAft>
              <a:buSzPts val="1800"/>
              <a:buNone/>
              <a:defRPr sz="1800"/>
            </a:lvl3pPr>
            <a:lvl4pPr lvl="3" algn="ctr" rtl="0">
              <a:lnSpc>
                <a:spcPct val="107000"/>
              </a:lnSpc>
              <a:spcBef>
                <a:spcPts val="0"/>
              </a:spcBef>
              <a:spcAft>
                <a:spcPts val="0"/>
              </a:spcAft>
              <a:buSzPts val="1600"/>
              <a:buNone/>
              <a:defRPr sz="1600"/>
            </a:lvl4pPr>
            <a:lvl5pPr lvl="4" algn="ctr" rtl="0">
              <a:lnSpc>
                <a:spcPct val="96000"/>
              </a:lnSpc>
              <a:spcBef>
                <a:spcPts val="1800"/>
              </a:spcBef>
              <a:spcAft>
                <a:spcPts val="0"/>
              </a:spcAft>
              <a:buSzPts val="1600"/>
              <a:buNone/>
              <a:defRPr sz="1600"/>
            </a:lvl5pPr>
            <a:lvl6pPr lvl="5" algn="ctr" rtl="0">
              <a:lnSpc>
                <a:spcPct val="96000"/>
              </a:lnSpc>
              <a:spcBef>
                <a:spcPts val="0"/>
              </a:spcBef>
              <a:spcAft>
                <a:spcPts val="0"/>
              </a:spcAft>
              <a:buClr>
                <a:schemeClr val="dk1"/>
              </a:buClr>
              <a:buSzPts val="1600"/>
              <a:buNone/>
              <a:defRPr sz="1600"/>
            </a:lvl6pPr>
            <a:lvl7pPr lvl="6" algn="ctr" rtl="0">
              <a:lnSpc>
                <a:spcPct val="107000"/>
              </a:lnSpc>
              <a:spcBef>
                <a:spcPts val="1200"/>
              </a:spcBef>
              <a:spcAft>
                <a:spcPts val="0"/>
              </a:spcAft>
              <a:buClr>
                <a:schemeClr val="dk1"/>
              </a:buClr>
              <a:buSzPts val="1600"/>
              <a:buNone/>
              <a:defRPr sz="1600"/>
            </a:lvl7pPr>
            <a:lvl8pPr lvl="7" algn="ctr" rtl="0">
              <a:lnSpc>
                <a:spcPct val="87000"/>
              </a:lnSpc>
              <a:spcBef>
                <a:spcPts val="1800"/>
              </a:spcBef>
              <a:spcAft>
                <a:spcPts val="0"/>
              </a:spcAft>
              <a:buClr>
                <a:schemeClr val="dk1"/>
              </a:buClr>
              <a:buSzPts val="1600"/>
              <a:buNone/>
              <a:defRPr sz="1600"/>
            </a:lvl8pPr>
            <a:lvl9pPr lvl="8" algn="ctr" rtl="0">
              <a:lnSpc>
                <a:spcPct val="87000"/>
              </a:lnSpc>
              <a:spcBef>
                <a:spcPts val="1800"/>
              </a:spcBef>
              <a:spcAft>
                <a:spcPts val="0"/>
              </a:spcAft>
              <a:buClr>
                <a:schemeClr val="dk1"/>
              </a:buClr>
              <a:buSzPts val="1600"/>
              <a:buNone/>
              <a:defRPr sz="1600"/>
            </a:lvl9pPr>
          </a:lstStyle>
          <a:p>
            <a:endParaRPr/>
          </a:p>
        </p:txBody>
      </p:sp>
      <p:sp>
        <p:nvSpPr>
          <p:cNvPr id="1003" name="Google Shape;1003;p98"/>
          <p:cNvSpPr txBox="1">
            <a:spLocks noGrp="1"/>
          </p:cNvSpPr>
          <p:nvPr>
            <p:ph type="title"/>
          </p:nvPr>
        </p:nvSpPr>
        <p:spPr>
          <a:xfrm>
            <a:off x="495298" y="2638670"/>
            <a:ext cx="11202600" cy="1606500"/>
          </a:xfrm>
          <a:prstGeom prst="rect">
            <a:avLst/>
          </a:prstGeom>
          <a:noFill/>
          <a:ln>
            <a:noFill/>
          </a:ln>
        </p:spPr>
        <p:txBody>
          <a:bodyPr spcFirstLastPara="1" wrap="square" lIns="0" tIns="0" rIns="0" bIns="0" anchor="b" anchorCtr="0">
            <a:spAutoFit/>
          </a:bodyPr>
          <a:lstStyle>
            <a:lvl1pPr lvl="0" algn="l" rtl="0">
              <a:lnSpc>
                <a:spcPct val="87000"/>
              </a:lnSpc>
              <a:spcBef>
                <a:spcPts val="0"/>
              </a:spcBef>
              <a:spcAft>
                <a:spcPts val="0"/>
              </a:spcAft>
              <a:buClr>
                <a:schemeClr val="lt1"/>
              </a:buClr>
              <a:buSzPts val="6000"/>
              <a:buFont typeface="Inter ExtraBold"/>
              <a:buNone/>
              <a:defRPr sz="60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189622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matchingName="Purple Segue">
  <p:cSld name="Purple Segue">
    <p:bg>
      <p:bgPr>
        <a:gradFill>
          <a:gsLst>
            <a:gs pos="0">
              <a:schemeClr val="accent3"/>
            </a:gs>
            <a:gs pos="71000">
              <a:srgbClr val="4C2275"/>
            </a:gs>
            <a:gs pos="100000">
              <a:srgbClr val="33164E"/>
            </a:gs>
          </a:gsLst>
          <a:lin ang="2700006" scaled="0"/>
        </a:gradFill>
        <a:effectLst/>
      </p:bgPr>
    </p:bg>
    <p:spTree>
      <p:nvGrpSpPr>
        <p:cNvPr id="1" name="Shape 1004"/>
        <p:cNvGrpSpPr/>
        <p:nvPr/>
      </p:nvGrpSpPr>
      <p:grpSpPr>
        <a:xfrm>
          <a:off x="0" y="0"/>
          <a:ext cx="0" cy="0"/>
          <a:chOff x="0" y="0"/>
          <a:chExt cx="0" cy="0"/>
        </a:xfrm>
      </p:grpSpPr>
      <p:sp>
        <p:nvSpPr>
          <p:cNvPr id="1005" name="Google Shape;1005;p99"/>
          <p:cNvSpPr txBox="1">
            <a:spLocks noGrp="1"/>
          </p:cNvSpPr>
          <p:nvPr>
            <p:ph type="subTitle" idx="1"/>
          </p:nvPr>
        </p:nvSpPr>
        <p:spPr>
          <a:xfrm>
            <a:off x="494188" y="4448836"/>
            <a:ext cx="11204700" cy="914400"/>
          </a:xfrm>
          <a:prstGeom prst="rect">
            <a:avLst/>
          </a:prstGeom>
          <a:noFill/>
          <a:ln>
            <a:noFill/>
          </a:ln>
        </p:spPr>
        <p:txBody>
          <a:bodyPr spcFirstLastPara="1" wrap="square" lIns="0" tIns="0" rIns="0" bIns="0" anchor="t" anchorCtr="0">
            <a:noAutofit/>
          </a:bodyPr>
          <a:lstStyle>
            <a:lvl1pPr lvl="0" algn="l" rtl="0">
              <a:lnSpc>
                <a:spcPct val="96000"/>
              </a:lnSpc>
              <a:spcBef>
                <a:spcPts val="1200"/>
              </a:spcBef>
              <a:spcAft>
                <a:spcPts val="0"/>
              </a:spcAft>
              <a:buSzPts val="2400"/>
              <a:buNone/>
              <a:defRPr sz="2400">
                <a:solidFill>
                  <a:srgbClr val="C19EE3"/>
                </a:solidFill>
              </a:defRPr>
            </a:lvl1pPr>
            <a:lvl2pPr lvl="1" algn="ctr" rtl="0">
              <a:lnSpc>
                <a:spcPct val="107000"/>
              </a:lnSpc>
              <a:spcBef>
                <a:spcPts val="0"/>
              </a:spcBef>
              <a:spcAft>
                <a:spcPts val="0"/>
              </a:spcAft>
              <a:buSzPts val="2000"/>
              <a:buNone/>
              <a:defRPr sz="2000"/>
            </a:lvl2pPr>
            <a:lvl3pPr lvl="2" algn="ctr" rtl="0">
              <a:lnSpc>
                <a:spcPct val="107000"/>
              </a:lnSpc>
              <a:spcBef>
                <a:spcPts val="0"/>
              </a:spcBef>
              <a:spcAft>
                <a:spcPts val="0"/>
              </a:spcAft>
              <a:buSzPts val="1800"/>
              <a:buNone/>
              <a:defRPr sz="1800"/>
            </a:lvl3pPr>
            <a:lvl4pPr lvl="3" algn="ctr" rtl="0">
              <a:lnSpc>
                <a:spcPct val="107000"/>
              </a:lnSpc>
              <a:spcBef>
                <a:spcPts val="0"/>
              </a:spcBef>
              <a:spcAft>
                <a:spcPts val="0"/>
              </a:spcAft>
              <a:buSzPts val="1600"/>
              <a:buNone/>
              <a:defRPr sz="1600"/>
            </a:lvl4pPr>
            <a:lvl5pPr lvl="4" algn="ctr" rtl="0">
              <a:lnSpc>
                <a:spcPct val="96000"/>
              </a:lnSpc>
              <a:spcBef>
                <a:spcPts val="1800"/>
              </a:spcBef>
              <a:spcAft>
                <a:spcPts val="0"/>
              </a:spcAft>
              <a:buSzPts val="1600"/>
              <a:buNone/>
              <a:defRPr sz="1600"/>
            </a:lvl5pPr>
            <a:lvl6pPr lvl="5" algn="ctr" rtl="0">
              <a:lnSpc>
                <a:spcPct val="96000"/>
              </a:lnSpc>
              <a:spcBef>
                <a:spcPts val="0"/>
              </a:spcBef>
              <a:spcAft>
                <a:spcPts val="0"/>
              </a:spcAft>
              <a:buClr>
                <a:schemeClr val="dk1"/>
              </a:buClr>
              <a:buSzPts val="1600"/>
              <a:buNone/>
              <a:defRPr sz="1600"/>
            </a:lvl6pPr>
            <a:lvl7pPr lvl="6" algn="ctr" rtl="0">
              <a:lnSpc>
                <a:spcPct val="107000"/>
              </a:lnSpc>
              <a:spcBef>
                <a:spcPts val="1200"/>
              </a:spcBef>
              <a:spcAft>
                <a:spcPts val="0"/>
              </a:spcAft>
              <a:buClr>
                <a:schemeClr val="dk1"/>
              </a:buClr>
              <a:buSzPts val="1600"/>
              <a:buNone/>
              <a:defRPr sz="1600"/>
            </a:lvl7pPr>
            <a:lvl8pPr lvl="7" algn="ctr" rtl="0">
              <a:lnSpc>
                <a:spcPct val="87000"/>
              </a:lnSpc>
              <a:spcBef>
                <a:spcPts val="1800"/>
              </a:spcBef>
              <a:spcAft>
                <a:spcPts val="0"/>
              </a:spcAft>
              <a:buClr>
                <a:schemeClr val="dk1"/>
              </a:buClr>
              <a:buSzPts val="1600"/>
              <a:buNone/>
              <a:defRPr sz="1600"/>
            </a:lvl8pPr>
            <a:lvl9pPr lvl="8" algn="ctr" rtl="0">
              <a:lnSpc>
                <a:spcPct val="87000"/>
              </a:lnSpc>
              <a:spcBef>
                <a:spcPts val="1800"/>
              </a:spcBef>
              <a:spcAft>
                <a:spcPts val="0"/>
              </a:spcAft>
              <a:buClr>
                <a:schemeClr val="dk1"/>
              </a:buClr>
              <a:buSzPts val="1600"/>
              <a:buNone/>
              <a:defRPr sz="1600"/>
            </a:lvl9pPr>
          </a:lstStyle>
          <a:p>
            <a:endParaRPr/>
          </a:p>
        </p:txBody>
      </p:sp>
      <p:sp>
        <p:nvSpPr>
          <p:cNvPr id="1006" name="Google Shape;1006;p99"/>
          <p:cNvSpPr txBox="1">
            <a:spLocks noGrp="1"/>
          </p:cNvSpPr>
          <p:nvPr>
            <p:ph type="title"/>
          </p:nvPr>
        </p:nvSpPr>
        <p:spPr>
          <a:xfrm>
            <a:off x="495298" y="2645091"/>
            <a:ext cx="11202600" cy="1606500"/>
          </a:xfrm>
          <a:prstGeom prst="rect">
            <a:avLst/>
          </a:prstGeom>
          <a:noFill/>
          <a:ln>
            <a:noFill/>
          </a:ln>
        </p:spPr>
        <p:txBody>
          <a:bodyPr spcFirstLastPara="1" wrap="square" lIns="0" tIns="0" rIns="0" bIns="0" anchor="b" anchorCtr="0">
            <a:spAutoFit/>
          </a:bodyPr>
          <a:lstStyle>
            <a:lvl1pPr lvl="0" algn="l" rtl="0">
              <a:lnSpc>
                <a:spcPct val="87000"/>
              </a:lnSpc>
              <a:spcBef>
                <a:spcPts val="0"/>
              </a:spcBef>
              <a:spcAft>
                <a:spcPts val="0"/>
              </a:spcAft>
              <a:buClr>
                <a:schemeClr val="lt1"/>
              </a:buClr>
              <a:buSzPts val="6000"/>
              <a:buFont typeface="Inter ExtraBold"/>
              <a:buNone/>
              <a:defRPr sz="60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1007" name="Google Shape;1007;p99"/>
          <p:cNvGrpSpPr/>
          <p:nvPr/>
        </p:nvGrpSpPr>
        <p:grpSpPr>
          <a:xfrm>
            <a:off x="495295" y="452553"/>
            <a:ext cx="2262687" cy="397148"/>
            <a:chOff x="495295" y="452553"/>
            <a:chExt cx="2262687" cy="397148"/>
          </a:xfrm>
        </p:grpSpPr>
        <p:sp>
          <p:nvSpPr>
            <p:cNvPr id="1008" name="Google Shape;1008;p99"/>
            <p:cNvSpPr/>
            <p:nvPr/>
          </p:nvSpPr>
          <p:spPr>
            <a:xfrm>
              <a:off x="495295" y="452553"/>
              <a:ext cx="441055" cy="397148"/>
            </a:xfrm>
            <a:custGeom>
              <a:avLst/>
              <a:gdLst/>
              <a:ahLst/>
              <a:cxnLst/>
              <a:rect l="l" t="t" r="r" b="b"/>
              <a:pathLst>
                <a:path w="441055" h="397148" extrusionOk="0">
                  <a:moveTo>
                    <a:pt x="236007" y="397148"/>
                  </a:moveTo>
                  <a:lnTo>
                    <a:pt x="138508" y="397148"/>
                  </a:lnTo>
                  <a:cubicBezTo>
                    <a:pt x="118379" y="397148"/>
                    <a:pt x="99626" y="386322"/>
                    <a:pt x="89562" y="368912"/>
                  </a:cubicBezTo>
                  <a:lnTo>
                    <a:pt x="7531" y="226842"/>
                  </a:lnTo>
                  <a:cubicBezTo>
                    <a:pt x="-2509" y="209408"/>
                    <a:pt x="-2509" y="187756"/>
                    <a:pt x="7524" y="170346"/>
                  </a:cubicBezTo>
                  <a:lnTo>
                    <a:pt x="89569" y="28260"/>
                  </a:lnTo>
                  <a:cubicBezTo>
                    <a:pt x="99618" y="10826"/>
                    <a:pt x="118379" y="0"/>
                    <a:pt x="138508" y="0"/>
                  </a:cubicBezTo>
                  <a:lnTo>
                    <a:pt x="302544" y="0"/>
                  </a:lnTo>
                  <a:cubicBezTo>
                    <a:pt x="322673" y="0"/>
                    <a:pt x="341427" y="10826"/>
                    <a:pt x="351491" y="28260"/>
                  </a:cubicBezTo>
                  <a:lnTo>
                    <a:pt x="433513" y="170330"/>
                  </a:lnTo>
                  <a:cubicBezTo>
                    <a:pt x="443569" y="187748"/>
                    <a:pt x="443569" y="209408"/>
                    <a:pt x="433513" y="226842"/>
                  </a:cubicBezTo>
                  <a:lnTo>
                    <a:pt x="412300" y="260664"/>
                  </a:lnTo>
                  <a:cubicBezTo>
                    <a:pt x="402425" y="277776"/>
                    <a:pt x="383663" y="288594"/>
                    <a:pt x="363527" y="288594"/>
                  </a:cubicBezTo>
                  <a:lnTo>
                    <a:pt x="265902" y="288594"/>
                  </a:lnTo>
                  <a:lnTo>
                    <a:pt x="319271" y="198519"/>
                  </a:lnTo>
                  <a:lnTo>
                    <a:pt x="269901" y="113040"/>
                  </a:lnTo>
                  <a:lnTo>
                    <a:pt x="171136" y="113040"/>
                  </a:lnTo>
                  <a:lnTo>
                    <a:pt x="121742" y="198582"/>
                  </a:lnTo>
                  <a:lnTo>
                    <a:pt x="236007" y="397148"/>
                  </a:lnTo>
                  <a:lnTo>
                    <a:pt x="236007" y="39714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1009" name="Google Shape;1009;p99"/>
            <p:cNvGrpSpPr/>
            <p:nvPr/>
          </p:nvGrpSpPr>
          <p:grpSpPr>
            <a:xfrm>
              <a:off x="1036348" y="561444"/>
              <a:ext cx="1721634" cy="184197"/>
              <a:chOff x="1036348" y="561444"/>
              <a:chExt cx="1721634" cy="184197"/>
            </a:xfrm>
          </p:grpSpPr>
          <p:grpSp>
            <p:nvGrpSpPr>
              <p:cNvPr id="1010" name="Google Shape;1010;p99"/>
              <p:cNvGrpSpPr/>
              <p:nvPr/>
            </p:nvGrpSpPr>
            <p:grpSpPr>
              <a:xfrm>
                <a:off x="1036348" y="563495"/>
                <a:ext cx="1662301" cy="182146"/>
                <a:chOff x="1036348" y="563495"/>
                <a:chExt cx="1662301" cy="182146"/>
              </a:xfrm>
            </p:grpSpPr>
            <p:sp>
              <p:nvSpPr>
                <p:cNvPr id="1011" name="Google Shape;1011;p99"/>
                <p:cNvSpPr/>
                <p:nvPr/>
              </p:nvSpPr>
              <p:spPr>
                <a:xfrm>
                  <a:off x="1036348" y="566677"/>
                  <a:ext cx="131117" cy="175805"/>
                </a:xfrm>
                <a:custGeom>
                  <a:avLst/>
                  <a:gdLst/>
                  <a:ahLst/>
                  <a:cxnLst/>
                  <a:rect l="l" t="t" r="r" b="b"/>
                  <a:pathLst>
                    <a:path w="131117" h="175805" extrusionOk="0">
                      <a:moveTo>
                        <a:pt x="45466" y="175806"/>
                      </a:moveTo>
                      <a:lnTo>
                        <a:pt x="0" y="175806"/>
                      </a:lnTo>
                      <a:lnTo>
                        <a:pt x="0" y="0"/>
                      </a:lnTo>
                      <a:lnTo>
                        <a:pt x="64502" y="0"/>
                      </a:lnTo>
                      <a:cubicBezTo>
                        <a:pt x="106008" y="0"/>
                        <a:pt x="131118" y="19304"/>
                        <a:pt x="131118" y="55781"/>
                      </a:cubicBezTo>
                      <a:cubicBezTo>
                        <a:pt x="131118" y="96761"/>
                        <a:pt x="101247" y="117377"/>
                        <a:pt x="58955" y="117377"/>
                      </a:cubicBezTo>
                      <a:lnTo>
                        <a:pt x="45474" y="117377"/>
                      </a:lnTo>
                      <a:lnTo>
                        <a:pt x="45474" y="175806"/>
                      </a:lnTo>
                      <a:close/>
                      <a:moveTo>
                        <a:pt x="55774" y="82219"/>
                      </a:moveTo>
                      <a:cubicBezTo>
                        <a:pt x="73215" y="82219"/>
                        <a:pt x="84324" y="76939"/>
                        <a:pt x="84324" y="58688"/>
                      </a:cubicBezTo>
                      <a:cubicBezTo>
                        <a:pt x="84324" y="40713"/>
                        <a:pt x="74802" y="35684"/>
                        <a:pt x="58146" y="35684"/>
                      </a:cubicBezTo>
                      <a:lnTo>
                        <a:pt x="45458" y="35684"/>
                      </a:lnTo>
                      <a:lnTo>
                        <a:pt x="45458" y="82219"/>
                      </a:lnTo>
                      <a:lnTo>
                        <a:pt x="55774" y="82219"/>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2" name="Google Shape;1012;p99"/>
                <p:cNvSpPr/>
                <p:nvPr/>
              </p:nvSpPr>
              <p:spPr>
                <a:xfrm>
                  <a:off x="1194123" y="566677"/>
                  <a:ext cx="139312" cy="178964"/>
                </a:xfrm>
                <a:custGeom>
                  <a:avLst/>
                  <a:gdLst/>
                  <a:ahLst/>
                  <a:cxnLst/>
                  <a:rect l="l" t="t" r="r" b="b"/>
                  <a:pathLst>
                    <a:path w="139312" h="178964" extrusionOk="0">
                      <a:moveTo>
                        <a:pt x="45458" y="0"/>
                      </a:moveTo>
                      <a:lnTo>
                        <a:pt x="45458" y="114996"/>
                      </a:lnTo>
                      <a:cubicBezTo>
                        <a:pt x="45458" y="135093"/>
                        <a:pt x="55766" y="141166"/>
                        <a:pt x="70308" y="141166"/>
                      </a:cubicBezTo>
                      <a:cubicBezTo>
                        <a:pt x="84049" y="141166"/>
                        <a:pt x="93838" y="132972"/>
                        <a:pt x="93838" y="116324"/>
                      </a:cubicBezTo>
                      <a:lnTo>
                        <a:pt x="93838" y="0"/>
                      </a:lnTo>
                      <a:lnTo>
                        <a:pt x="139312" y="0"/>
                      </a:lnTo>
                      <a:lnTo>
                        <a:pt x="139312" y="121604"/>
                      </a:lnTo>
                      <a:cubicBezTo>
                        <a:pt x="139312" y="157304"/>
                        <a:pt x="110761" y="178964"/>
                        <a:pt x="69255" y="178964"/>
                      </a:cubicBezTo>
                      <a:cubicBezTo>
                        <a:pt x="23515" y="178964"/>
                        <a:pt x="0" y="160462"/>
                        <a:pt x="0" y="117644"/>
                      </a:cubicBezTo>
                      <a:lnTo>
                        <a:pt x="0" y="0"/>
                      </a:lnTo>
                      <a:lnTo>
                        <a:pt x="45458"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3" name="Google Shape;1013;p99"/>
                <p:cNvSpPr/>
                <p:nvPr/>
              </p:nvSpPr>
              <p:spPr>
                <a:xfrm>
                  <a:off x="1527743" y="566677"/>
                  <a:ext cx="116850" cy="175797"/>
                </a:xfrm>
                <a:custGeom>
                  <a:avLst/>
                  <a:gdLst/>
                  <a:ahLst/>
                  <a:cxnLst/>
                  <a:rect l="l" t="t" r="r" b="b"/>
                  <a:pathLst>
                    <a:path w="116850" h="175797" extrusionOk="0">
                      <a:moveTo>
                        <a:pt x="0" y="0"/>
                      </a:moveTo>
                      <a:lnTo>
                        <a:pt x="115004" y="0"/>
                      </a:lnTo>
                      <a:lnTo>
                        <a:pt x="115004" y="39652"/>
                      </a:lnTo>
                      <a:lnTo>
                        <a:pt x="45474" y="39652"/>
                      </a:lnTo>
                      <a:lnTo>
                        <a:pt x="45474" y="66356"/>
                      </a:lnTo>
                      <a:lnTo>
                        <a:pt x="105223" y="66356"/>
                      </a:lnTo>
                      <a:lnTo>
                        <a:pt x="105223" y="106008"/>
                      </a:lnTo>
                      <a:lnTo>
                        <a:pt x="45474" y="106008"/>
                      </a:lnTo>
                      <a:lnTo>
                        <a:pt x="45474" y="136146"/>
                      </a:lnTo>
                      <a:lnTo>
                        <a:pt x="116850" y="136146"/>
                      </a:lnTo>
                      <a:lnTo>
                        <a:pt x="116850" y="175798"/>
                      </a:lnTo>
                      <a:lnTo>
                        <a:pt x="0" y="175798"/>
                      </a:lnTo>
                      <a:lnTo>
                        <a:pt x="0"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4" name="Google Shape;1014;p99"/>
                <p:cNvSpPr/>
                <p:nvPr/>
              </p:nvSpPr>
              <p:spPr>
                <a:xfrm>
                  <a:off x="1679783" y="563503"/>
                  <a:ext cx="116583" cy="182138"/>
                </a:xfrm>
                <a:custGeom>
                  <a:avLst/>
                  <a:gdLst/>
                  <a:ahLst/>
                  <a:cxnLst/>
                  <a:rect l="l" t="t" r="r" b="b"/>
                  <a:pathLst>
                    <a:path w="116583" h="182138" extrusionOk="0">
                      <a:moveTo>
                        <a:pt x="8721" y="148842"/>
                      </a:moveTo>
                      <a:cubicBezTo>
                        <a:pt x="16915" y="154389"/>
                        <a:pt x="35692" y="163911"/>
                        <a:pt x="56575" y="163911"/>
                      </a:cubicBezTo>
                      <a:cubicBezTo>
                        <a:pt x="74284" y="163911"/>
                        <a:pt x="93579" y="158349"/>
                        <a:pt x="93579" y="131393"/>
                      </a:cubicBezTo>
                      <a:cubicBezTo>
                        <a:pt x="93579" y="110251"/>
                        <a:pt x="75069" y="103384"/>
                        <a:pt x="53935" y="97555"/>
                      </a:cubicBezTo>
                      <a:cubicBezTo>
                        <a:pt x="28543" y="90688"/>
                        <a:pt x="3700" y="81174"/>
                        <a:pt x="3700" y="48648"/>
                      </a:cubicBezTo>
                      <a:cubicBezTo>
                        <a:pt x="3700" y="19304"/>
                        <a:pt x="26437" y="0"/>
                        <a:pt x="59474" y="0"/>
                      </a:cubicBezTo>
                      <a:cubicBezTo>
                        <a:pt x="83271" y="0"/>
                        <a:pt x="104146" y="11109"/>
                        <a:pt x="116583" y="23530"/>
                      </a:cubicBezTo>
                      <a:lnTo>
                        <a:pt x="104940" y="37539"/>
                      </a:lnTo>
                      <a:cubicBezTo>
                        <a:pt x="91207" y="25659"/>
                        <a:pt x="75863" y="17976"/>
                        <a:pt x="59207" y="17976"/>
                      </a:cubicBezTo>
                      <a:cubicBezTo>
                        <a:pt x="44413" y="17976"/>
                        <a:pt x="25377" y="24332"/>
                        <a:pt x="25377" y="46526"/>
                      </a:cubicBezTo>
                      <a:cubicBezTo>
                        <a:pt x="25377" y="67409"/>
                        <a:pt x="43352" y="73498"/>
                        <a:pt x="66089" y="80372"/>
                      </a:cubicBezTo>
                      <a:cubicBezTo>
                        <a:pt x="90421" y="88033"/>
                        <a:pt x="115255" y="97288"/>
                        <a:pt x="115255" y="130591"/>
                      </a:cubicBezTo>
                      <a:cubicBezTo>
                        <a:pt x="115255" y="163636"/>
                        <a:pt x="93053" y="182138"/>
                        <a:pt x="56049" y="182138"/>
                      </a:cubicBezTo>
                      <a:cubicBezTo>
                        <a:pt x="30656" y="182138"/>
                        <a:pt x="7142" y="171830"/>
                        <a:pt x="0" y="166024"/>
                      </a:cubicBezTo>
                      <a:lnTo>
                        <a:pt x="8721" y="148842"/>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5" name="Google Shape;1015;p99"/>
                <p:cNvSpPr/>
                <p:nvPr/>
              </p:nvSpPr>
              <p:spPr>
                <a:xfrm>
                  <a:off x="1816471" y="566677"/>
                  <a:ext cx="126631" cy="175797"/>
                </a:xfrm>
                <a:custGeom>
                  <a:avLst/>
                  <a:gdLst/>
                  <a:ahLst/>
                  <a:cxnLst/>
                  <a:rect l="l" t="t" r="r" b="b"/>
                  <a:pathLst>
                    <a:path w="126631" h="175797" extrusionOk="0">
                      <a:moveTo>
                        <a:pt x="126632" y="0"/>
                      </a:moveTo>
                      <a:lnTo>
                        <a:pt x="126632" y="17976"/>
                      </a:lnTo>
                      <a:lnTo>
                        <a:pt x="73239" y="17976"/>
                      </a:lnTo>
                      <a:lnTo>
                        <a:pt x="73239" y="175798"/>
                      </a:lnTo>
                      <a:lnTo>
                        <a:pt x="52356" y="175798"/>
                      </a:lnTo>
                      <a:lnTo>
                        <a:pt x="52356" y="17976"/>
                      </a:lnTo>
                      <a:lnTo>
                        <a:pt x="0" y="17976"/>
                      </a:lnTo>
                      <a:lnTo>
                        <a:pt x="0" y="0"/>
                      </a:lnTo>
                      <a:lnTo>
                        <a:pt x="126632"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6" name="Google Shape;1016;p99"/>
                <p:cNvSpPr/>
                <p:nvPr/>
              </p:nvSpPr>
              <p:spPr>
                <a:xfrm>
                  <a:off x="1954840" y="563495"/>
                  <a:ext cx="146194" cy="182146"/>
                </a:xfrm>
                <a:custGeom>
                  <a:avLst/>
                  <a:gdLst/>
                  <a:ahLst/>
                  <a:cxnLst/>
                  <a:rect l="l" t="t" r="r" b="b"/>
                  <a:pathLst>
                    <a:path w="146194" h="182146" extrusionOk="0">
                      <a:moveTo>
                        <a:pt x="72429" y="182146"/>
                      </a:moveTo>
                      <a:cubicBezTo>
                        <a:pt x="27231" y="182146"/>
                        <a:pt x="0" y="151757"/>
                        <a:pt x="0" y="91466"/>
                      </a:cubicBezTo>
                      <a:cubicBezTo>
                        <a:pt x="0" y="23522"/>
                        <a:pt x="39118" y="0"/>
                        <a:pt x="75085" y="0"/>
                      </a:cubicBezTo>
                      <a:cubicBezTo>
                        <a:pt x="113150" y="0"/>
                        <a:pt x="146194" y="24065"/>
                        <a:pt x="146194" y="91466"/>
                      </a:cubicBezTo>
                      <a:cubicBezTo>
                        <a:pt x="146194" y="152016"/>
                        <a:pt x="117644" y="182146"/>
                        <a:pt x="72429" y="182146"/>
                      </a:cubicBezTo>
                      <a:close/>
                      <a:moveTo>
                        <a:pt x="74551" y="164437"/>
                      </a:moveTo>
                      <a:cubicBezTo>
                        <a:pt x="112883" y="164437"/>
                        <a:pt x="124793" y="128219"/>
                        <a:pt x="124793" y="92275"/>
                      </a:cubicBezTo>
                      <a:cubicBezTo>
                        <a:pt x="124793" y="61077"/>
                        <a:pt x="114478" y="17984"/>
                        <a:pt x="74284" y="17984"/>
                      </a:cubicBezTo>
                      <a:cubicBezTo>
                        <a:pt x="35700" y="17984"/>
                        <a:pt x="21409" y="54729"/>
                        <a:pt x="21409" y="90696"/>
                      </a:cubicBezTo>
                      <a:cubicBezTo>
                        <a:pt x="21409" y="125579"/>
                        <a:pt x="30923" y="164437"/>
                        <a:pt x="74551" y="16443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7" name="Google Shape;1017;p99"/>
                <p:cNvSpPr/>
                <p:nvPr/>
              </p:nvSpPr>
              <p:spPr>
                <a:xfrm>
                  <a:off x="2271584" y="566677"/>
                  <a:ext cx="149894" cy="175805"/>
                </a:xfrm>
                <a:custGeom>
                  <a:avLst/>
                  <a:gdLst/>
                  <a:ahLst/>
                  <a:cxnLst/>
                  <a:rect l="l" t="t" r="r" b="b"/>
                  <a:pathLst>
                    <a:path w="149894" h="175805" extrusionOk="0">
                      <a:moveTo>
                        <a:pt x="0" y="175806"/>
                      </a:moveTo>
                      <a:lnTo>
                        <a:pt x="61862" y="0"/>
                      </a:lnTo>
                      <a:lnTo>
                        <a:pt x="86713" y="0"/>
                      </a:lnTo>
                      <a:lnTo>
                        <a:pt x="149895" y="175806"/>
                      </a:lnTo>
                      <a:lnTo>
                        <a:pt x="127952" y="175806"/>
                      </a:lnTo>
                      <a:lnTo>
                        <a:pt x="108664" y="121611"/>
                      </a:lnTo>
                      <a:lnTo>
                        <a:pt x="39401" y="121611"/>
                      </a:lnTo>
                      <a:lnTo>
                        <a:pt x="20631" y="175806"/>
                      </a:lnTo>
                      <a:lnTo>
                        <a:pt x="0" y="175806"/>
                      </a:lnTo>
                      <a:close/>
                      <a:moveTo>
                        <a:pt x="44421" y="104688"/>
                      </a:moveTo>
                      <a:lnTo>
                        <a:pt x="103636" y="104688"/>
                      </a:lnTo>
                      <a:cubicBezTo>
                        <a:pt x="73765" y="18785"/>
                        <a:pt x="73765" y="18785"/>
                        <a:pt x="73765" y="18785"/>
                      </a:cubicBezTo>
                      <a:lnTo>
                        <a:pt x="44421" y="10468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8" name="Google Shape;1018;p99"/>
                <p:cNvSpPr/>
                <p:nvPr/>
              </p:nvSpPr>
              <p:spPr>
                <a:xfrm>
                  <a:off x="2429454" y="563495"/>
                  <a:ext cx="133773" cy="182146"/>
                </a:xfrm>
                <a:custGeom>
                  <a:avLst/>
                  <a:gdLst/>
                  <a:ahLst/>
                  <a:cxnLst/>
                  <a:rect l="l" t="t" r="r" b="b"/>
                  <a:pathLst>
                    <a:path w="133773" h="182146" extrusionOk="0">
                      <a:moveTo>
                        <a:pt x="133239" y="166032"/>
                      </a:moveTo>
                      <a:cubicBezTo>
                        <a:pt x="118704" y="175814"/>
                        <a:pt x="97806" y="182146"/>
                        <a:pt x="74818" y="182146"/>
                      </a:cubicBezTo>
                      <a:cubicBezTo>
                        <a:pt x="28566" y="182146"/>
                        <a:pt x="0" y="152810"/>
                        <a:pt x="0" y="91466"/>
                      </a:cubicBezTo>
                      <a:cubicBezTo>
                        <a:pt x="0" y="23012"/>
                        <a:pt x="39660" y="0"/>
                        <a:pt x="74818" y="0"/>
                      </a:cubicBezTo>
                      <a:cubicBezTo>
                        <a:pt x="92793" y="0"/>
                        <a:pt x="115797" y="5562"/>
                        <a:pt x="133773" y="28551"/>
                      </a:cubicBezTo>
                      <a:lnTo>
                        <a:pt x="118704" y="40453"/>
                      </a:lnTo>
                      <a:cubicBezTo>
                        <a:pt x="107077" y="26712"/>
                        <a:pt x="93328" y="17976"/>
                        <a:pt x="74566" y="17976"/>
                      </a:cubicBezTo>
                      <a:cubicBezTo>
                        <a:pt x="41255" y="17976"/>
                        <a:pt x="21417" y="45207"/>
                        <a:pt x="21417" y="89620"/>
                      </a:cubicBezTo>
                      <a:cubicBezTo>
                        <a:pt x="21417" y="137222"/>
                        <a:pt x="38340" y="164972"/>
                        <a:pt x="76672" y="164972"/>
                      </a:cubicBezTo>
                      <a:cubicBezTo>
                        <a:pt x="90421" y="164972"/>
                        <a:pt x="106008" y="160211"/>
                        <a:pt x="112356" y="155709"/>
                      </a:cubicBezTo>
                      <a:lnTo>
                        <a:pt x="112356" y="103384"/>
                      </a:lnTo>
                      <a:lnTo>
                        <a:pt x="72437" y="103384"/>
                      </a:lnTo>
                      <a:lnTo>
                        <a:pt x="72437" y="85393"/>
                      </a:lnTo>
                      <a:lnTo>
                        <a:pt x="133247" y="85393"/>
                      </a:lnTo>
                      <a:lnTo>
                        <a:pt x="133247" y="166032"/>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9" name="Google Shape;1019;p99"/>
                <p:cNvSpPr/>
                <p:nvPr/>
              </p:nvSpPr>
              <p:spPr>
                <a:xfrm>
                  <a:off x="2598455" y="566677"/>
                  <a:ext cx="100194" cy="175797"/>
                </a:xfrm>
                <a:custGeom>
                  <a:avLst/>
                  <a:gdLst/>
                  <a:ahLst/>
                  <a:cxnLst/>
                  <a:rect l="l" t="t" r="r" b="b"/>
                  <a:pathLst>
                    <a:path w="100194" h="175797" extrusionOk="0">
                      <a:moveTo>
                        <a:pt x="0" y="0"/>
                      </a:moveTo>
                      <a:lnTo>
                        <a:pt x="98340" y="0"/>
                      </a:lnTo>
                      <a:lnTo>
                        <a:pt x="98340" y="17976"/>
                      </a:lnTo>
                      <a:lnTo>
                        <a:pt x="20891" y="17976"/>
                      </a:lnTo>
                      <a:lnTo>
                        <a:pt x="20891" y="77198"/>
                      </a:lnTo>
                      <a:lnTo>
                        <a:pt x="87506" y="77198"/>
                      </a:lnTo>
                      <a:lnTo>
                        <a:pt x="87506" y="95166"/>
                      </a:lnTo>
                      <a:lnTo>
                        <a:pt x="20891" y="95166"/>
                      </a:lnTo>
                      <a:lnTo>
                        <a:pt x="20891" y="157822"/>
                      </a:lnTo>
                      <a:lnTo>
                        <a:pt x="100194" y="157822"/>
                      </a:lnTo>
                      <a:lnTo>
                        <a:pt x="100194" y="175798"/>
                      </a:lnTo>
                      <a:lnTo>
                        <a:pt x="8" y="175798"/>
                      </a:lnTo>
                      <a:lnTo>
                        <a:pt x="8"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0" name="Google Shape;1020;p99"/>
                <p:cNvSpPr/>
                <p:nvPr/>
              </p:nvSpPr>
              <p:spPr>
                <a:xfrm>
                  <a:off x="2132924" y="566677"/>
                  <a:ext cx="121972" cy="175805"/>
                </a:xfrm>
                <a:custGeom>
                  <a:avLst/>
                  <a:gdLst/>
                  <a:ahLst/>
                  <a:cxnLst/>
                  <a:rect l="l" t="t" r="r" b="b"/>
                  <a:pathLst>
                    <a:path w="121972" h="175805" extrusionOk="0">
                      <a:moveTo>
                        <a:pt x="96934" y="120645"/>
                      </a:moveTo>
                      <a:cubicBezTo>
                        <a:pt x="92935" y="111806"/>
                        <a:pt x="90390" y="107336"/>
                        <a:pt x="84866" y="104563"/>
                      </a:cubicBezTo>
                      <a:cubicBezTo>
                        <a:pt x="104256" y="95928"/>
                        <a:pt x="116316" y="78636"/>
                        <a:pt x="116316" y="52340"/>
                      </a:cubicBezTo>
                      <a:cubicBezTo>
                        <a:pt x="116316" y="17968"/>
                        <a:pt x="94106" y="0"/>
                        <a:pt x="57094" y="0"/>
                      </a:cubicBezTo>
                      <a:lnTo>
                        <a:pt x="0" y="0"/>
                      </a:lnTo>
                      <a:lnTo>
                        <a:pt x="0" y="175806"/>
                      </a:lnTo>
                      <a:lnTo>
                        <a:pt x="20883" y="175806"/>
                      </a:lnTo>
                      <a:lnTo>
                        <a:pt x="20883" y="111029"/>
                      </a:lnTo>
                      <a:lnTo>
                        <a:pt x="51028" y="111029"/>
                      </a:lnTo>
                      <a:cubicBezTo>
                        <a:pt x="53173" y="111029"/>
                        <a:pt x="55279" y="110958"/>
                        <a:pt x="57345" y="110824"/>
                      </a:cubicBezTo>
                      <a:lnTo>
                        <a:pt x="57046" y="110934"/>
                      </a:lnTo>
                      <a:cubicBezTo>
                        <a:pt x="67881" y="110934"/>
                        <a:pt x="72893" y="118013"/>
                        <a:pt x="77387" y="127520"/>
                      </a:cubicBezTo>
                      <a:lnTo>
                        <a:pt x="99762" y="175743"/>
                      </a:lnTo>
                      <a:lnTo>
                        <a:pt x="121973" y="175743"/>
                      </a:lnTo>
                      <a:lnTo>
                        <a:pt x="96934" y="120645"/>
                      </a:lnTo>
                      <a:close/>
                      <a:moveTo>
                        <a:pt x="47304" y="94106"/>
                      </a:moveTo>
                      <a:lnTo>
                        <a:pt x="20867" y="94106"/>
                      </a:lnTo>
                      <a:lnTo>
                        <a:pt x="20867" y="17182"/>
                      </a:lnTo>
                      <a:lnTo>
                        <a:pt x="43871" y="17182"/>
                      </a:lnTo>
                      <a:cubicBezTo>
                        <a:pt x="73742" y="17182"/>
                        <a:pt x="94891" y="20616"/>
                        <a:pt x="94891" y="55506"/>
                      </a:cubicBezTo>
                      <a:cubicBezTo>
                        <a:pt x="94891" y="83798"/>
                        <a:pt x="75329" y="94106"/>
                        <a:pt x="47304" y="9410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1" name="Google Shape;1021;p99"/>
                <p:cNvSpPr/>
                <p:nvPr/>
              </p:nvSpPr>
              <p:spPr>
                <a:xfrm>
                  <a:off x="1365183" y="566574"/>
                  <a:ext cx="139885" cy="175805"/>
                </a:xfrm>
                <a:custGeom>
                  <a:avLst/>
                  <a:gdLst/>
                  <a:ahLst/>
                  <a:cxnLst/>
                  <a:rect l="l" t="t" r="r" b="b"/>
                  <a:pathLst>
                    <a:path w="139885" h="175805" extrusionOk="0">
                      <a:moveTo>
                        <a:pt x="115860" y="120127"/>
                      </a:moveTo>
                      <a:cubicBezTo>
                        <a:pt x="113228" y="113818"/>
                        <a:pt x="109041" y="108837"/>
                        <a:pt x="104335" y="106440"/>
                      </a:cubicBezTo>
                      <a:cubicBezTo>
                        <a:pt x="121030" y="96423"/>
                        <a:pt x="131134" y="79555"/>
                        <a:pt x="131134" y="55789"/>
                      </a:cubicBezTo>
                      <a:cubicBezTo>
                        <a:pt x="131134" y="19304"/>
                        <a:pt x="106008" y="0"/>
                        <a:pt x="64510" y="0"/>
                      </a:cubicBezTo>
                      <a:lnTo>
                        <a:pt x="0" y="0"/>
                      </a:lnTo>
                      <a:lnTo>
                        <a:pt x="0" y="175806"/>
                      </a:lnTo>
                      <a:lnTo>
                        <a:pt x="45466" y="175806"/>
                      </a:lnTo>
                      <a:lnTo>
                        <a:pt x="45466" y="117385"/>
                      </a:lnTo>
                      <a:lnTo>
                        <a:pt x="57172" y="117385"/>
                      </a:lnTo>
                      <a:cubicBezTo>
                        <a:pt x="63277" y="117809"/>
                        <a:pt x="67181" y="121171"/>
                        <a:pt x="69907" y="127339"/>
                      </a:cubicBezTo>
                      <a:lnTo>
                        <a:pt x="91238" y="175664"/>
                      </a:lnTo>
                      <a:lnTo>
                        <a:pt x="139886" y="175664"/>
                      </a:lnTo>
                      <a:lnTo>
                        <a:pt x="115860" y="120127"/>
                      </a:lnTo>
                      <a:close/>
                      <a:moveTo>
                        <a:pt x="45474" y="82211"/>
                      </a:moveTo>
                      <a:lnTo>
                        <a:pt x="45474" y="35677"/>
                      </a:lnTo>
                      <a:lnTo>
                        <a:pt x="58162" y="35677"/>
                      </a:lnTo>
                      <a:cubicBezTo>
                        <a:pt x="74826" y="35677"/>
                        <a:pt x="84340" y="40705"/>
                        <a:pt x="84340" y="58681"/>
                      </a:cubicBezTo>
                      <a:cubicBezTo>
                        <a:pt x="84340" y="76923"/>
                        <a:pt x="73246" y="82211"/>
                        <a:pt x="55789" y="82211"/>
                      </a:cubicBezTo>
                      <a:lnTo>
                        <a:pt x="45474" y="82211"/>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022" name="Google Shape;1022;p99"/>
              <p:cNvSpPr/>
              <p:nvPr/>
            </p:nvSpPr>
            <p:spPr>
              <a:xfrm>
                <a:off x="2711472" y="561444"/>
                <a:ext cx="46510" cy="47398"/>
              </a:xfrm>
              <a:custGeom>
                <a:avLst/>
                <a:gdLst/>
                <a:ahLst/>
                <a:cxnLst/>
                <a:rect l="l" t="t" r="r" b="b"/>
                <a:pathLst>
                  <a:path w="46510" h="47398" extrusionOk="0">
                    <a:moveTo>
                      <a:pt x="23318" y="47399"/>
                    </a:moveTo>
                    <a:cubicBezTo>
                      <a:pt x="9695" y="47399"/>
                      <a:pt x="0" y="37193"/>
                      <a:pt x="0" y="23703"/>
                    </a:cubicBezTo>
                    <a:cubicBezTo>
                      <a:pt x="0" y="9444"/>
                      <a:pt x="10771" y="0"/>
                      <a:pt x="23318" y="0"/>
                    </a:cubicBezTo>
                    <a:cubicBezTo>
                      <a:pt x="35739" y="0"/>
                      <a:pt x="46511" y="9444"/>
                      <a:pt x="46511" y="23703"/>
                    </a:cubicBezTo>
                    <a:cubicBezTo>
                      <a:pt x="46511" y="37955"/>
                      <a:pt x="35739" y="47399"/>
                      <a:pt x="23318" y="47399"/>
                    </a:cubicBezTo>
                    <a:close/>
                    <a:moveTo>
                      <a:pt x="23318" y="4117"/>
                    </a:moveTo>
                    <a:cubicBezTo>
                      <a:pt x="13050" y="4117"/>
                      <a:pt x="5067" y="12162"/>
                      <a:pt x="5067" y="23695"/>
                    </a:cubicBezTo>
                    <a:cubicBezTo>
                      <a:pt x="5067" y="34467"/>
                      <a:pt x="12036" y="43274"/>
                      <a:pt x="23318" y="43274"/>
                    </a:cubicBezTo>
                    <a:cubicBezTo>
                      <a:pt x="33453" y="43274"/>
                      <a:pt x="41443" y="35284"/>
                      <a:pt x="41443" y="23695"/>
                    </a:cubicBezTo>
                    <a:cubicBezTo>
                      <a:pt x="41443" y="12162"/>
                      <a:pt x="33453" y="4117"/>
                      <a:pt x="23318" y="4117"/>
                    </a:cubicBezTo>
                    <a:close/>
                    <a:moveTo>
                      <a:pt x="18628" y="37256"/>
                    </a:moveTo>
                    <a:lnTo>
                      <a:pt x="14315" y="37256"/>
                    </a:lnTo>
                    <a:lnTo>
                      <a:pt x="14315" y="11023"/>
                    </a:lnTo>
                    <a:lnTo>
                      <a:pt x="24261" y="11023"/>
                    </a:lnTo>
                    <a:cubicBezTo>
                      <a:pt x="30601" y="11023"/>
                      <a:pt x="33830" y="13238"/>
                      <a:pt x="33830" y="18565"/>
                    </a:cubicBezTo>
                    <a:cubicBezTo>
                      <a:pt x="33830" y="23318"/>
                      <a:pt x="30915" y="25282"/>
                      <a:pt x="26987" y="25722"/>
                    </a:cubicBezTo>
                    <a:lnTo>
                      <a:pt x="34333" y="37256"/>
                    </a:lnTo>
                    <a:lnTo>
                      <a:pt x="29454" y="37256"/>
                    </a:lnTo>
                    <a:lnTo>
                      <a:pt x="22674" y="26037"/>
                    </a:lnTo>
                    <a:lnTo>
                      <a:pt x="18620" y="26037"/>
                    </a:lnTo>
                    <a:lnTo>
                      <a:pt x="18620" y="37256"/>
                    </a:lnTo>
                    <a:close/>
                    <a:moveTo>
                      <a:pt x="23444" y="22368"/>
                    </a:moveTo>
                    <a:cubicBezTo>
                      <a:pt x="26673" y="22368"/>
                      <a:pt x="29533" y="22045"/>
                      <a:pt x="29533" y="18251"/>
                    </a:cubicBezTo>
                    <a:cubicBezTo>
                      <a:pt x="29533" y="15085"/>
                      <a:pt x="26421" y="14700"/>
                      <a:pt x="23829" y="14700"/>
                    </a:cubicBezTo>
                    <a:lnTo>
                      <a:pt x="18636" y="14700"/>
                    </a:lnTo>
                    <a:lnTo>
                      <a:pt x="18636" y="22368"/>
                    </a:lnTo>
                    <a:lnTo>
                      <a:pt x="23444" y="2236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spTree>
    <p:extLst>
      <p:ext uri="{BB962C8B-B14F-4D97-AF65-F5344CB8AC3E}">
        <p14:creationId xmlns:p14="http://schemas.microsoft.com/office/powerpoint/2010/main" val="3187351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matchingName="Teal Segue">
  <p:cSld name="Teal Segue">
    <p:bg>
      <p:bgPr>
        <a:gradFill>
          <a:gsLst>
            <a:gs pos="0">
              <a:schemeClr val="accent4"/>
            </a:gs>
            <a:gs pos="100000">
              <a:srgbClr val="006456"/>
            </a:gs>
          </a:gsLst>
          <a:lin ang="2700006" scaled="0"/>
        </a:gradFill>
        <a:effectLst/>
      </p:bgPr>
    </p:bg>
    <p:spTree>
      <p:nvGrpSpPr>
        <p:cNvPr id="1" name="Shape 1023"/>
        <p:cNvGrpSpPr/>
        <p:nvPr/>
      </p:nvGrpSpPr>
      <p:grpSpPr>
        <a:xfrm>
          <a:off x="0" y="0"/>
          <a:ext cx="0" cy="0"/>
          <a:chOff x="0" y="0"/>
          <a:chExt cx="0" cy="0"/>
        </a:xfrm>
      </p:grpSpPr>
      <p:grpSp>
        <p:nvGrpSpPr>
          <p:cNvPr id="1024" name="Google Shape;1024;p100"/>
          <p:cNvGrpSpPr/>
          <p:nvPr/>
        </p:nvGrpSpPr>
        <p:grpSpPr>
          <a:xfrm>
            <a:off x="495295" y="452553"/>
            <a:ext cx="2262687" cy="397148"/>
            <a:chOff x="495295" y="452553"/>
            <a:chExt cx="2262687" cy="397148"/>
          </a:xfrm>
        </p:grpSpPr>
        <p:sp>
          <p:nvSpPr>
            <p:cNvPr id="1025" name="Google Shape;1025;p100"/>
            <p:cNvSpPr/>
            <p:nvPr/>
          </p:nvSpPr>
          <p:spPr>
            <a:xfrm>
              <a:off x="495295" y="452553"/>
              <a:ext cx="441055" cy="397148"/>
            </a:xfrm>
            <a:custGeom>
              <a:avLst/>
              <a:gdLst/>
              <a:ahLst/>
              <a:cxnLst/>
              <a:rect l="l" t="t" r="r" b="b"/>
              <a:pathLst>
                <a:path w="441055" h="397148" extrusionOk="0">
                  <a:moveTo>
                    <a:pt x="236007" y="397148"/>
                  </a:moveTo>
                  <a:lnTo>
                    <a:pt x="138508" y="397148"/>
                  </a:lnTo>
                  <a:cubicBezTo>
                    <a:pt x="118379" y="397148"/>
                    <a:pt x="99626" y="386322"/>
                    <a:pt x="89562" y="368912"/>
                  </a:cubicBezTo>
                  <a:lnTo>
                    <a:pt x="7531" y="226842"/>
                  </a:lnTo>
                  <a:cubicBezTo>
                    <a:pt x="-2509" y="209408"/>
                    <a:pt x="-2509" y="187756"/>
                    <a:pt x="7524" y="170346"/>
                  </a:cubicBezTo>
                  <a:lnTo>
                    <a:pt x="89569" y="28260"/>
                  </a:lnTo>
                  <a:cubicBezTo>
                    <a:pt x="99618" y="10826"/>
                    <a:pt x="118379" y="0"/>
                    <a:pt x="138508" y="0"/>
                  </a:cubicBezTo>
                  <a:lnTo>
                    <a:pt x="302544" y="0"/>
                  </a:lnTo>
                  <a:cubicBezTo>
                    <a:pt x="322673" y="0"/>
                    <a:pt x="341427" y="10826"/>
                    <a:pt x="351491" y="28260"/>
                  </a:cubicBezTo>
                  <a:lnTo>
                    <a:pt x="433513" y="170330"/>
                  </a:lnTo>
                  <a:cubicBezTo>
                    <a:pt x="443569" y="187748"/>
                    <a:pt x="443569" y="209408"/>
                    <a:pt x="433513" y="226842"/>
                  </a:cubicBezTo>
                  <a:lnTo>
                    <a:pt x="412300" y="260664"/>
                  </a:lnTo>
                  <a:cubicBezTo>
                    <a:pt x="402425" y="277776"/>
                    <a:pt x="383663" y="288594"/>
                    <a:pt x="363527" y="288594"/>
                  </a:cubicBezTo>
                  <a:lnTo>
                    <a:pt x="265902" y="288594"/>
                  </a:lnTo>
                  <a:lnTo>
                    <a:pt x="319271" y="198519"/>
                  </a:lnTo>
                  <a:lnTo>
                    <a:pt x="269901" y="113040"/>
                  </a:lnTo>
                  <a:lnTo>
                    <a:pt x="171136" y="113040"/>
                  </a:lnTo>
                  <a:lnTo>
                    <a:pt x="121742" y="198582"/>
                  </a:lnTo>
                  <a:lnTo>
                    <a:pt x="236007" y="397148"/>
                  </a:lnTo>
                  <a:lnTo>
                    <a:pt x="236007" y="39714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1026" name="Google Shape;1026;p100"/>
            <p:cNvGrpSpPr/>
            <p:nvPr/>
          </p:nvGrpSpPr>
          <p:grpSpPr>
            <a:xfrm>
              <a:off x="1036348" y="561444"/>
              <a:ext cx="1721634" cy="184197"/>
              <a:chOff x="1036348" y="561444"/>
              <a:chExt cx="1721634" cy="184197"/>
            </a:xfrm>
          </p:grpSpPr>
          <p:grpSp>
            <p:nvGrpSpPr>
              <p:cNvPr id="1027" name="Google Shape;1027;p100"/>
              <p:cNvGrpSpPr/>
              <p:nvPr/>
            </p:nvGrpSpPr>
            <p:grpSpPr>
              <a:xfrm>
                <a:off x="1036348" y="563495"/>
                <a:ext cx="1662301" cy="182146"/>
                <a:chOff x="1036348" y="563495"/>
                <a:chExt cx="1662301" cy="182146"/>
              </a:xfrm>
            </p:grpSpPr>
            <p:sp>
              <p:nvSpPr>
                <p:cNvPr id="1028" name="Google Shape;1028;p100"/>
                <p:cNvSpPr/>
                <p:nvPr/>
              </p:nvSpPr>
              <p:spPr>
                <a:xfrm>
                  <a:off x="1036348" y="566677"/>
                  <a:ext cx="131117" cy="175805"/>
                </a:xfrm>
                <a:custGeom>
                  <a:avLst/>
                  <a:gdLst/>
                  <a:ahLst/>
                  <a:cxnLst/>
                  <a:rect l="l" t="t" r="r" b="b"/>
                  <a:pathLst>
                    <a:path w="131117" h="175805" extrusionOk="0">
                      <a:moveTo>
                        <a:pt x="45466" y="175806"/>
                      </a:moveTo>
                      <a:lnTo>
                        <a:pt x="0" y="175806"/>
                      </a:lnTo>
                      <a:lnTo>
                        <a:pt x="0" y="0"/>
                      </a:lnTo>
                      <a:lnTo>
                        <a:pt x="64502" y="0"/>
                      </a:lnTo>
                      <a:cubicBezTo>
                        <a:pt x="106008" y="0"/>
                        <a:pt x="131118" y="19304"/>
                        <a:pt x="131118" y="55781"/>
                      </a:cubicBezTo>
                      <a:cubicBezTo>
                        <a:pt x="131118" y="96761"/>
                        <a:pt x="101247" y="117377"/>
                        <a:pt x="58955" y="117377"/>
                      </a:cubicBezTo>
                      <a:lnTo>
                        <a:pt x="45474" y="117377"/>
                      </a:lnTo>
                      <a:lnTo>
                        <a:pt x="45474" y="175806"/>
                      </a:lnTo>
                      <a:close/>
                      <a:moveTo>
                        <a:pt x="55774" y="82219"/>
                      </a:moveTo>
                      <a:cubicBezTo>
                        <a:pt x="73215" y="82219"/>
                        <a:pt x="84324" y="76939"/>
                        <a:pt x="84324" y="58688"/>
                      </a:cubicBezTo>
                      <a:cubicBezTo>
                        <a:pt x="84324" y="40713"/>
                        <a:pt x="74802" y="35684"/>
                        <a:pt x="58146" y="35684"/>
                      </a:cubicBezTo>
                      <a:lnTo>
                        <a:pt x="45458" y="35684"/>
                      </a:lnTo>
                      <a:lnTo>
                        <a:pt x="45458" y="82219"/>
                      </a:lnTo>
                      <a:lnTo>
                        <a:pt x="55774" y="82219"/>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9" name="Google Shape;1029;p100"/>
                <p:cNvSpPr/>
                <p:nvPr/>
              </p:nvSpPr>
              <p:spPr>
                <a:xfrm>
                  <a:off x="1194123" y="566677"/>
                  <a:ext cx="139312" cy="178964"/>
                </a:xfrm>
                <a:custGeom>
                  <a:avLst/>
                  <a:gdLst/>
                  <a:ahLst/>
                  <a:cxnLst/>
                  <a:rect l="l" t="t" r="r" b="b"/>
                  <a:pathLst>
                    <a:path w="139312" h="178964" extrusionOk="0">
                      <a:moveTo>
                        <a:pt x="45458" y="0"/>
                      </a:moveTo>
                      <a:lnTo>
                        <a:pt x="45458" y="114996"/>
                      </a:lnTo>
                      <a:cubicBezTo>
                        <a:pt x="45458" y="135093"/>
                        <a:pt x="55766" y="141166"/>
                        <a:pt x="70308" y="141166"/>
                      </a:cubicBezTo>
                      <a:cubicBezTo>
                        <a:pt x="84049" y="141166"/>
                        <a:pt x="93838" y="132972"/>
                        <a:pt x="93838" y="116324"/>
                      </a:cubicBezTo>
                      <a:lnTo>
                        <a:pt x="93838" y="0"/>
                      </a:lnTo>
                      <a:lnTo>
                        <a:pt x="139312" y="0"/>
                      </a:lnTo>
                      <a:lnTo>
                        <a:pt x="139312" y="121604"/>
                      </a:lnTo>
                      <a:cubicBezTo>
                        <a:pt x="139312" y="157304"/>
                        <a:pt x="110761" y="178964"/>
                        <a:pt x="69255" y="178964"/>
                      </a:cubicBezTo>
                      <a:cubicBezTo>
                        <a:pt x="23515" y="178964"/>
                        <a:pt x="0" y="160462"/>
                        <a:pt x="0" y="117644"/>
                      </a:cubicBezTo>
                      <a:lnTo>
                        <a:pt x="0" y="0"/>
                      </a:lnTo>
                      <a:lnTo>
                        <a:pt x="45458"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0" name="Google Shape;1030;p100"/>
                <p:cNvSpPr/>
                <p:nvPr/>
              </p:nvSpPr>
              <p:spPr>
                <a:xfrm>
                  <a:off x="1527743" y="566677"/>
                  <a:ext cx="116850" cy="175797"/>
                </a:xfrm>
                <a:custGeom>
                  <a:avLst/>
                  <a:gdLst/>
                  <a:ahLst/>
                  <a:cxnLst/>
                  <a:rect l="l" t="t" r="r" b="b"/>
                  <a:pathLst>
                    <a:path w="116850" h="175797" extrusionOk="0">
                      <a:moveTo>
                        <a:pt x="0" y="0"/>
                      </a:moveTo>
                      <a:lnTo>
                        <a:pt x="115004" y="0"/>
                      </a:lnTo>
                      <a:lnTo>
                        <a:pt x="115004" y="39652"/>
                      </a:lnTo>
                      <a:lnTo>
                        <a:pt x="45474" y="39652"/>
                      </a:lnTo>
                      <a:lnTo>
                        <a:pt x="45474" y="66356"/>
                      </a:lnTo>
                      <a:lnTo>
                        <a:pt x="105223" y="66356"/>
                      </a:lnTo>
                      <a:lnTo>
                        <a:pt x="105223" y="106008"/>
                      </a:lnTo>
                      <a:lnTo>
                        <a:pt x="45474" y="106008"/>
                      </a:lnTo>
                      <a:lnTo>
                        <a:pt x="45474" y="136146"/>
                      </a:lnTo>
                      <a:lnTo>
                        <a:pt x="116850" y="136146"/>
                      </a:lnTo>
                      <a:lnTo>
                        <a:pt x="116850" y="175798"/>
                      </a:lnTo>
                      <a:lnTo>
                        <a:pt x="0" y="175798"/>
                      </a:lnTo>
                      <a:lnTo>
                        <a:pt x="0"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1" name="Google Shape;1031;p100"/>
                <p:cNvSpPr/>
                <p:nvPr/>
              </p:nvSpPr>
              <p:spPr>
                <a:xfrm>
                  <a:off x="1679783" y="563503"/>
                  <a:ext cx="116583" cy="182138"/>
                </a:xfrm>
                <a:custGeom>
                  <a:avLst/>
                  <a:gdLst/>
                  <a:ahLst/>
                  <a:cxnLst/>
                  <a:rect l="l" t="t" r="r" b="b"/>
                  <a:pathLst>
                    <a:path w="116583" h="182138" extrusionOk="0">
                      <a:moveTo>
                        <a:pt x="8721" y="148842"/>
                      </a:moveTo>
                      <a:cubicBezTo>
                        <a:pt x="16915" y="154389"/>
                        <a:pt x="35692" y="163911"/>
                        <a:pt x="56575" y="163911"/>
                      </a:cubicBezTo>
                      <a:cubicBezTo>
                        <a:pt x="74284" y="163911"/>
                        <a:pt x="93579" y="158349"/>
                        <a:pt x="93579" y="131393"/>
                      </a:cubicBezTo>
                      <a:cubicBezTo>
                        <a:pt x="93579" y="110251"/>
                        <a:pt x="75069" y="103384"/>
                        <a:pt x="53935" y="97555"/>
                      </a:cubicBezTo>
                      <a:cubicBezTo>
                        <a:pt x="28543" y="90688"/>
                        <a:pt x="3700" y="81174"/>
                        <a:pt x="3700" y="48648"/>
                      </a:cubicBezTo>
                      <a:cubicBezTo>
                        <a:pt x="3700" y="19304"/>
                        <a:pt x="26437" y="0"/>
                        <a:pt x="59474" y="0"/>
                      </a:cubicBezTo>
                      <a:cubicBezTo>
                        <a:pt x="83271" y="0"/>
                        <a:pt x="104146" y="11109"/>
                        <a:pt x="116583" y="23530"/>
                      </a:cubicBezTo>
                      <a:lnTo>
                        <a:pt x="104940" y="37539"/>
                      </a:lnTo>
                      <a:cubicBezTo>
                        <a:pt x="91207" y="25659"/>
                        <a:pt x="75863" y="17976"/>
                        <a:pt x="59207" y="17976"/>
                      </a:cubicBezTo>
                      <a:cubicBezTo>
                        <a:pt x="44413" y="17976"/>
                        <a:pt x="25377" y="24332"/>
                        <a:pt x="25377" y="46526"/>
                      </a:cubicBezTo>
                      <a:cubicBezTo>
                        <a:pt x="25377" y="67409"/>
                        <a:pt x="43352" y="73498"/>
                        <a:pt x="66089" y="80372"/>
                      </a:cubicBezTo>
                      <a:cubicBezTo>
                        <a:pt x="90421" y="88033"/>
                        <a:pt x="115255" y="97288"/>
                        <a:pt x="115255" y="130591"/>
                      </a:cubicBezTo>
                      <a:cubicBezTo>
                        <a:pt x="115255" y="163636"/>
                        <a:pt x="93053" y="182138"/>
                        <a:pt x="56049" y="182138"/>
                      </a:cubicBezTo>
                      <a:cubicBezTo>
                        <a:pt x="30656" y="182138"/>
                        <a:pt x="7142" y="171830"/>
                        <a:pt x="0" y="166024"/>
                      </a:cubicBezTo>
                      <a:lnTo>
                        <a:pt x="8721" y="148842"/>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2" name="Google Shape;1032;p100"/>
                <p:cNvSpPr/>
                <p:nvPr/>
              </p:nvSpPr>
              <p:spPr>
                <a:xfrm>
                  <a:off x="1816471" y="566677"/>
                  <a:ext cx="126631" cy="175797"/>
                </a:xfrm>
                <a:custGeom>
                  <a:avLst/>
                  <a:gdLst/>
                  <a:ahLst/>
                  <a:cxnLst/>
                  <a:rect l="l" t="t" r="r" b="b"/>
                  <a:pathLst>
                    <a:path w="126631" h="175797" extrusionOk="0">
                      <a:moveTo>
                        <a:pt x="126632" y="0"/>
                      </a:moveTo>
                      <a:lnTo>
                        <a:pt x="126632" y="17976"/>
                      </a:lnTo>
                      <a:lnTo>
                        <a:pt x="73239" y="17976"/>
                      </a:lnTo>
                      <a:lnTo>
                        <a:pt x="73239" y="175798"/>
                      </a:lnTo>
                      <a:lnTo>
                        <a:pt x="52356" y="175798"/>
                      </a:lnTo>
                      <a:lnTo>
                        <a:pt x="52356" y="17976"/>
                      </a:lnTo>
                      <a:lnTo>
                        <a:pt x="0" y="17976"/>
                      </a:lnTo>
                      <a:lnTo>
                        <a:pt x="0" y="0"/>
                      </a:lnTo>
                      <a:lnTo>
                        <a:pt x="126632"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3" name="Google Shape;1033;p100"/>
                <p:cNvSpPr/>
                <p:nvPr/>
              </p:nvSpPr>
              <p:spPr>
                <a:xfrm>
                  <a:off x="1954840" y="563495"/>
                  <a:ext cx="146194" cy="182146"/>
                </a:xfrm>
                <a:custGeom>
                  <a:avLst/>
                  <a:gdLst/>
                  <a:ahLst/>
                  <a:cxnLst/>
                  <a:rect l="l" t="t" r="r" b="b"/>
                  <a:pathLst>
                    <a:path w="146194" h="182146" extrusionOk="0">
                      <a:moveTo>
                        <a:pt x="72429" y="182146"/>
                      </a:moveTo>
                      <a:cubicBezTo>
                        <a:pt x="27231" y="182146"/>
                        <a:pt x="0" y="151757"/>
                        <a:pt x="0" y="91466"/>
                      </a:cubicBezTo>
                      <a:cubicBezTo>
                        <a:pt x="0" y="23522"/>
                        <a:pt x="39118" y="0"/>
                        <a:pt x="75085" y="0"/>
                      </a:cubicBezTo>
                      <a:cubicBezTo>
                        <a:pt x="113150" y="0"/>
                        <a:pt x="146194" y="24065"/>
                        <a:pt x="146194" y="91466"/>
                      </a:cubicBezTo>
                      <a:cubicBezTo>
                        <a:pt x="146194" y="152016"/>
                        <a:pt x="117644" y="182146"/>
                        <a:pt x="72429" y="182146"/>
                      </a:cubicBezTo>
                      <a:close/>
                      <a:moveTo>
                        <a:pt x="74551" y="164437"/>
                      </a:moveTo>
                      <a:cubicBezTo>
                        <a:pt x="112883" y="164437"/>
                        <a:pt x="124793" y="128219"/>
                        <a:pt x="124793" y="92275"/>
                      </a:cubicBezTo>
                      <a:cubicBezTo>
                        <a:pt x="124793" y="61077"/>
                        <a:pt x="114478" y="17984"/>
                        <a:pt x="74284" y="17984"/>
                      </a:cubicBezTo>
                      <a:cubicBezTo>
                        <a:pt x="35700" y="17984"/>
                        <a:pt x="21409" y="54729"/>
                        <a:pt x="21409" y="90696"/>
                      </a:cubicBezTo>
                      <a:cubicBezTo>
                        <a:pt x="21409" y="125579"/>
                        <a:pt x="30923" y="164437"/>
                        <a:pt x="74551" y="16443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4" name="Google Shape;1034;p100"/>
                <p:cNvSpPr/>
                <p:nvPr/>
              </p:nvSpPr>
              <p:spPr>
                <a:xfrm>
                  <a:off x="2271584" y="566677"/>
                  <a:ext cx="149894" cy="175805"/>
                </a:xfrm>
                <a:custGeom>
                  <a:avLst/>
                  <a:gdLst/>
                  <a:ahLst/>
                  <a:cxnLst/>
                  <a:rect l="l" t="t" r="r" b="b"/>
                  <a:pathLst>
                    <a:path w="149894" h="175805" extrusionOk="0">
                      <a:moveTo>
                        <a:pt x="0" y="175806"/>
                      </a:moveTo>
                      <a:lnTo>
                        <a:pt x="61862" y="0"/>
                      </a:lnTo>
                      <a:lnTo>
                        <a:pt x="86713" y="0"/>
                      </a:lnTo>
                      <a:lnTo>
                        <a:pt x="149895" y="175806"/>
                      </a:lnTo>
                      <a:lnTo>
                        <a:pt x="127952" y="175806"/>
                      </a:lnTo>
                      <a:lnTo>
                        <a:pt x="108664" y="121611"/>
                      </a:lnTo>
                      <a:lnTo>
                        <a:pt x="39401" y="121611"/>
                      </a:lnTo>
                      <a:lnTo>
                        <a:pt x="20631" y="175806"/>
                      </a:lnTo>
                      <a:lnTo>
                        <a:pt x="0" y="175806"/>
                      </a:lnTo>
                      <a:close/>
                      <a:moveTo>
                        <a:pt x="44421" y="104688"/>
                      </a:moveTo>
                      <a:lnTo>
                        <a:pt x="103636" y="104688"/>
                      </a:lnTo>
                      <a:cubicBezTo>
                        <a:pt x="73765" y="18785"/>
                        <a:pt x="73765" y="18785"/>
                        <a:pt x="73765" y="18785"/>
                      </a:cubicBezTo>
                      <a:lnTo>
                        <a:pt x="44421" y="10468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5" name="Google Shape;1035;p100"/>
                <p:cNvSpPr/>
                <p:nvPr/>
              </p:nvSpPr>
              <p:spPr>
                <a:xfrm>
                  <a:off x="2429454" y="563495"/>
                  <a:ext cx="133773" cy="182146"/>
                </a:xfrm>
                <a:custGeom>
                  <a:avLst/>
                  <a:gdLst/>
                  <a:ahLst/>
                  <a:cxnLst/>
                  <a:rect l="l" t="t" r="r" b="b"/>
                  <a:pathLst>
                    <a:path w="133773" h="182146" extrusionOk="0">
                      <a:moveTo>
                        <a:pt x="133239" y="166032"/>
                      </a:moveTo>
                      <a:cubicBezTo>
                        <a:pt x="118704" y="175814"/>
                        <a:pt x="97806" y="182146"/>
                        <a:pt x="74818" y="182146"/>
                      </a:cubicBezTo>
                      <a:cubicBezTo>
                        <a:pt x="28566" y="182146"/>
                        <a:pt x="0" y="152810"/>
                        <a:pt x="0" y="91466"/>
                      </a:cubicBezTo>
                      <a:cubicBezTo>
                        <a:pt x="0" y="23012"/>
                        <a:pt x="39660" y="0"/>
                        <a:pt x="74818" y="0"/>
                      </a:cubicBezTo>
                      <a:cubicBezTo>
                        <a:pt x="92793" y="0"/>
                        <a:pt x="115797" y="5562"/>
                        <a:pt x="133773" y="28551"/>
                      </a:cubicBezTo>
                      <a:lnTo>
                        <a:pt x="118704" y="40453"/>
                      </a:lnTo>
                      <a:cubicBezTo>
                        <a:pt x="107077" y="26712"/>
                        <a:pt x="93328" y="17976"/>
                        <a:pt x="74566" y="17976"/>
                      </a:cubicBezTo>
                      <a:cubicBezTo>
                        <a:pt x="41255" y="17976"/>
                        <a:pt x="21417" y="45207"/>
                        <a:pt x="21417" y="89620"/>
                      </a:cubicBezTo>
                      <a:cubicBezTo>
                        <a:pt x="21417" y="137222"/>
                        <a:pt x="38340" y="164972"/>
                        <a:pt x="76672" y="164972"/>
                      </a:cubicBezTo>
                      <a:cubicBezTo>
                        <a:pt x="90421" y="164972"/>
                        <a:pt x="106008" y="160211"/>
                        <a:pt x="112356" y="155709"/>
                      </a:cubicBezTo>
                      <a:lnTo>
                        <a:pt x="112356" y="103384"/>
                      </a:lnTo>
                      <a:lnTo>
                        <a:pt x="72437" y="103384"/>
                      </a:lnTo>
                      <a:lnTo>
                        <a:pt x="72437" y="85393"/>
                      </a:lnTo>
                      <a:lnTo>
                        <a:pt x="133247" y="85393"/>
                      </a:lnTo>
                      <a:lnTo>
                        <a:pt x="133247" y="166032"/>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6" name="Google Shape;1036;p100"/>
                <p:cNvSpPr/>
                <p:nvPr/>
              </p:nvSpPr>
              <p:spPr>
                <a:xfrm>
                  <a:off x="2598455" y="566677"/>
                  <a:ext cx="100194" cy="175797"/>
                </a:xfrm>
                <a:custGeom>
                  <a:avLst/>
                  <a:gdLst/>
                  <a:ahLst/>
                  <a:cxnLst/>
                  <a:rect l="l" t="t" r="r" b="b"/>
                  <a:pathLst>
                    <a:path w="100194" h="175797" extrusionOk="0">
                      <a:moveTo>
                        <a:pt x="0" y="0"/>
                      </a:moveTo>
                      <a:lnTo>
                        <a:pt x="98340" y="0"/>
                      </a:lnTo>
                      <a:lnTo>
                        <a:pt x="98340" y="17976"/>
                      </a:lnTo>
                      <a:lnTo>
                        <a:pt x="20891" y="17976"/>
                      </a:lnTo>
                      <a:lnTo>
                        <a:pt x="20891" y="77198"/>
                      </a:lnTo>
                      <a:lnTo>
                        <a:pt x="87506" y="77198"/>
                      </a:lnTo>
                      <a:lnTo>
                        <a:pt x="87506" y="95166"/>
                      </a:lnTo>
                      <a:lnTo>
                        <a:pt x="20891" y="95166"/>
                      </a:lnTo>
                      <a:lnTo>
                        <a:pt x="20891" y="157822"/>
                      </a:lnTo>
                      <a:lnTo>
                        <a:pt x="100194" y="157822"/>
                      </a:lnTo>
                      <a:lnTo>
                        <a:pt x="100194" y="175798"/>
                      </a:lnTo>
                      <a:lnTo>
                        <a:pt x="8" y="175798"/>
                      </a:lnTo>
                      <a:lnTo>
                        <a:pt x="8"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7" name="Google Shape;1037;p100"/>
                <p:cNvSpPr/>
                <p:nvPr/>
              </p:nvSpPr>
              <p:spPr>
                <a:xfrm>
                  <a:off x="2132924" y="566677"/>
                  <a:ext cx="121972" cy="175805"/>
                </a:xfrm>
                <a:custGeom>
                  <a:avLst/>
                  <a:gdLst/>
                  <a:ahLst/>
                  <a:cxnLst/>
                  <a:rect l="l" t="t" r="r" b="b"/>
                  <a:pathLst>
                    <a:path w="121972" h="175805" extrusionOk="0">
                      <a:moveTo>
                        <a:pt x="96934" y="120645"/>
                      </a:moveTo>
                      <a:cubicBezTo>
                        <a:pt x="92935" y="111806"/>
                        <a:pt x="90390" y="107336"/>
                        <a:pt x="84866" y="104563"/>
                      </a:cubicBezTo>
                      <a:cubicBezTo>
                        <a:pt x="104256" y="95928"/>
                        <a:pt x="116316" y="78636"/>
                        <a:pt x="116316" y="52340"/>
                      </a:cubicBezTo>
                      <a:cubicBezTo>
                        <a:pt x="116316" y="17968"/>
                        <a:pt x="94106" y="0"/>
                        <a:pt x="57094" y="0"/>
                      </a:cubicBezTo>
                      <a:lnTo>
                        <a:pt x="0" y="0"/>
                      </a:lnTo>
                      <a:lnTo>
                        <a:pt x="0" y="175806"/>
                      </a:lnTo>
                      <a:lnTo>
                        <a:pt x="20883" y="175806"/>
                      </a:lnTo>
                      <a:lnTo>
                        <a:pt x="20883" y="111029"/>
                      </a:lnTo>
                      <a:lnTo>
                        <a:pt x="51028" y="111029"/>
                      </a:lnTo>
                      <a:cubicBezTo>
                        <a:pt x="53173" y="111029"/>
                        <a:pt x="55279" y="110958"/>
                        <a:pt x="57345" y="110824"/>
                      </a:cubicBezTo>
                      <a:lnTo>
                        <a:pt x="57046" y="110934"/>
                      </a:lnTo>
                      <a:cubicBezTo>
                        <a:pt x="67881" y="110934"/>
                        <a:pt x="72893" y="118013"/>
                        <a:pt x="77387" y="127520"/>
                      </a:cubicBezTo>
                      <a:lnTo>
                        <a:pt x="99762" y="175743"/>
                      </a:lnTo>
                      <a:lnTo>
                        <a:pt x="121973" y="175743"/>
                      </a:lnTo>
                      <a:lnTo>
                        <a:pt x="96934" y="120645"/>
                      </a:lnTo>
                      <a:close/>
                      <a:moveTo>
                        <a:pt x="47304" y="94106"/>
                      </a:moveTo>
                      <a:lnTo>
                        <a:pt x="20867" y="94106"/>
                      </a:lnTo>
                      <a:lnTo>
                        <a:pt x="20867" y="17182"/>
                      </a:lnTo>
                      <a:lnTo>
                        <a:pt x="43871" y="17182"/>
                      </a:lnTo>
                      <a:cubicBezTo>
                        <a:pt x="73742" y="17182"/>
                        <a:pt x="94891" y="20616"/>
                        <a:pt x="94891" y="55506"/>
                      </a:cubicBezTo>
                      <a:cubicBezTo>
                        <a:pt x="94891" y="83798"/>
                        <a:pt x="75329" y="94106"/>
                        <a:pt x="47304" y="9410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8" name="Google Shape;1038;p100"/>
                <p:cNvSpPr/>
                <p:nvPr/>
              </p:nvSpPr>
              <p:spPr>
                <a:xfrm>
                  <a:off x="1365183" y="566574"/>
                  <a:ext cx="139885" cy="175805"/>
                </a:xfrm>
                <a:custGeom>
                  <a:avLst/>
                  <a:gdLst/>
                  <a:ahLst/>
                  <a:cxnLst/>
                  <a:rect l="l" t="t" r="r" b="b"/>
                  <a:pathLst>
                    <a:path w="139885" h="175805" extrusionOk="0">
                      <a:moveTo>
                        <a:pt x="115860" y="120127"/>
                      </a:moveTo>
                      <a:cubicBezTo>
                        <a:pt x="113228" y="113818"/>
                        <a:pt x="109041" y="108837"/>
                        <a:pt x="104335" y="106440"/>
                      </a:cubicBezTo>
                      <a:cubicBezTo>
                        <a:pt x="121030" y="96423"/>
                        <a:pt x="131134" y="79555"/>
                        <a:pt x="131134" y="55789"/>
                      </a:cubicBezTo>
                      <a:cubicBezTo>
                        <a:pt x="131134" y="19304"/>
                        <a:pt x="106008" y="0"/>
                        <a:pt x="64510" y="0"/>
                      </a:cubicBezTo>
                      <a:lnTo>
                        <a:pt x="0" y="0"/>
                      </a:lnTo>
                      <a:lnTo>
                        <a:pt x="0" y="175806"/>
                      </a:lnTo>
                      <a:lnTo>
                        <a:pt x="45466" y="175806"/>
                      </a:lnTo>
                      <a:lnTo>
                        <a:pt x="45466" y="117385"/>
                      </a:lnTo>
                      <a:lnTo>
                        <a:pt x="57172" y="117385"/>
                      </a:lnTo>
                      <a:cubicBezTo>
                        <a:pt x="63277" y="117809"/>
                        <a:pt x="67181" y="121171"/>
                        <a:pt x="69907" y="127339"/>
                      </a:cubicBezTo>
                      <a:lnTo>
                        <a:pt x="91238" y="175664"/>
                      </a:lnTo>
                      <a:lnTo>
                        <a:pt x="139886" y="175664"/>
                      </a:lnTo>
                      <a:lnTo>
                        <a:pt x="115860" y="120127"/>
                      </a:lnTo>
                      <a:close/>
                      <a:moveTo>
                        <a:pt x="45474" y="82211"/>
                      </a:moveTo>
                      <a:lnTo>
                        <a:pt x="45474" y="35677"/>
                      </a:lnTo>
                      <a:lnTo>
                        <a:pt x="58162" y="35677"/>
                      </a:lnTo>
                      <a:cubicBezTo>
                        <a:pt x="74826" y="35677"/>
                        <a:pt x="84340" y="40705"/>
                        <a:pt x="84340" y="58681"/>
                      </a:cubicBezTo>
                      <a:cubicBezTo>
                        <a:pt x="84340" y="76923"/>
                        <a:pt x="73246" y="82211"/>
                        <a:pt x="55789" y="82211"/>
                      </a:cubicBezTo>
                      <a:lnTo>
                        <a:pt x="45474" y="82211"/>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039" name="Google Shape;1039;p100"/>
              <p:cNvSpPr/>
              <p:nvPr/>
            </p:nvSpPr>
            <p:spPr>
              <a:xfrm>
                <a:off x="2711472" y="561444"/>
                <a:ext cx="46510" cy="47398"/>
              </a:xfrm>
              <a:custGeom>
                <a:avLst/>
                <a:gdLst/>
                <a:ahLst/>
                <a:cxnLst/>
                <a:rect l="l" t="t" r="r" b="b"/>
                <a:pathLst>
                  <a:path w="46510" h="47398" extrusionOk="0">
                    <a:moveTo>
                      <a:pt x="23318" y="47399"/>
                    </a:moveTo>
                    <a:cubicBezTo>
                      <a:pt x="9695" y="47399"/>
                      <a:pt x="0" y="37193"/>
                      <a:pt x="0" y="23703"/>
                    </a:cubicBezTo>
                    <a:cubicBezTo>
                      <a:pt x="0" y="9444"/>
                      <a:pt x="10771" y="0"/>
                      <a:pt x="23318" y="0"/>
                    </a:cubicBezTo>
                    <a:cubicBezTo>
                      <a:pt x="35739" y="0"/>
                      <a:pt x="46511" y="9444"/>
                      <a:pt x="46511" y="23703"/>
                    </a:cubicBezTo>
                    <a:cubicBezTo>
                      <a:pt x="46511" y="37955"/>
                      <a:pt x="35739" y="47399"/>
                      <a:pt x="23318" y="47399"/>
                    </a:cubicBezTo>
                    <a:close/>
                    <a:moveTo>
                      <a:pt x="23318" y="4117"/>
                    </a:moveTo>
                    <a:cubicBezTo>
                      <a:pt x="13050" y="4117"/>
                      <a:pt x="5067" y="12162"/>
                      <a:pt x="5067" y="23695"/>
                    </a:cubicBezTo>
                    <a:cubicBezTo>
                      <a:pt x="5067" y="34467"/>
                      <a:pt x="12036" y="43274"/>
                      <a:pt x="23318" y="43274"/>
                    </a:cubicBezTo>
                    <a:cubicBezTo>
                      <a:pt x="33453" y="43274"/>
                      <a:pt x="41443" y="35284"/>
                      <a:pt x="41443" y="23695"/>
                    </a:cubicBezTo>
                    <a:cubicBezTo>
                      <a:pt x="41443" y="12162"/>
                      <a:pt x="33453" y="4117"/>
                      <a:pt x="23318" y="4117"/>
                    </a:cubicBezTo>
                    <a:close/>
                    <a:moveTo>
                      <a:pt x="18628" y="37256"/>
                    </a:moveTo>
                    <a:lnTo>
                      <a:pt x="14315" y="37256"/>
                    </a:lnTo>
                    <a:lnTo>
                      <a:pt x="14315" y="11023"/>
                    </a:lnTo>
                    <a:lnTo>
                      <a:pt x="24261" y="11023"/>
                    </a:lnTo>
                    <a:cubicBezTo>
                      <a:pt x="30601" y="11023"/>
                      <a:pt x="33830" y="13238"/>
                      <a:pt x="33830" y="18565"/>
                    </a:cubicBezTo>
                    <a:cubicBezTo>
                      <a:pt x="33830" y="23318"/>
                      <a:pt x="30915" y="25282"/>
                      <a:pt x="26987" y="25722"/>
                    </a:cubicBezTo>
                    <a:lnTo>
                      <a:pt x="34333" y="37256"/>
                    </a:lnTo>
                    <a:lnTo>
                      <a:pt x="29454" y="37256"/>
                    </a:lnTo>
                    <a:lnTo>
                      <a:pt x="22674" y="26037"/>
                    </a:lnTo>
                    <a:lnTo>
                      <a:pt x="18620" y="26037"/>
                    </a:lnTo>
                    <a:lnTo>
                      <a:pt x="18620" y="37256"/>
                    </a:lnTo>
                    <a:close/>
                    <a:moveTo>
                      <a:pt x="23444" y="22368"/>
                    </a:moveTo>
                    <a:cubicBezTo>
                      <a:pt x="26673" y="22368"/>
                      <a:pt x="29533" y="22045"/>
                      <a:pt x="29533" y="18251"/>
                    </a:cubicBezTo>
                    <a:cubicBezTo>
                      <a:pt x="29533" y="15085"/>
                      <a:pt x="26421" y="14700"/>
                      <a:pt x="23829" y="14700"/>
                    </a:cubicBezTo>
                    <a:lnTo>
                      <a:pt x="18636" y="14700"/>
                    </a:lnTo>
                    <a:lnTo>
                      <a:pt x="18636" y="22368"/>
                    </a:lnTo>
                    <a:lnTo>
                      <a:pt x="23444" y="2236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sp>
        <p:nvSpPr>
          <p:cNvPr id="1040" name="Google Shape;1040;p100"/>
          <p:cNvSpPr txBox="1">
            <a:spLocks noGrp="1"/>
          </p:cNvSpPr>
          <p:nvPr>
            <p:ph type="subTitle" idx="1"/>
          </p:nvPr>
        </p:nvSpPr>
        <p:spPr>
          <a:xfrm>
            <a:off x="494188" y="4442415"/>
            <a:ext cx="11204700" cy="914400"/>
          </a:xfrm>
          <a:prstGeom prst="rect">
            <a:avLst/>
          </a:prstGeom>
          <a:noFill/>
          <a:ln>
            <a:noFill/>
          </a:ln>
        </p:spPr>
        <p:txBody>
          <a:bodyPr spcFirstLastPara="1" wrap="square" lIns="0" tIns="0" rIns="0" bIns="0" anchor="t" anchorCtr="0">
            <a:noAutofit/>
          </a:bodyPr>
          <a:lstStyle>
            <a:lvl1pPr lvl="0" algn="l" rtl="0">
              <a:lnSpc>
                <a:spcPct val="96000"/>
              </a:lnSpc>
              <a:spcBef>
                <a:spcPts val="1200"/>
              </a:spcBef>
              <a:spcAft>
                <a:spcPts val="0"/>
              </a:spcAft>
              <a:buSzPts val="2400"/>
              <a:buNone/>
              <a:defRPr sz="2400">
                <a:solidFill>
                  <a:srgbClr val="BDFFF5"/>
                </a:solidFill>
              </a:defRPr>
            </a:lvl1pPr>
            <a:lvl2pPr lvl="1" algn="ctr" rtl="0">
              <a:lnSpc>
                <a:spcPct val="107000"/>
              </a:lnSpc>
              <a:spcBef>
                <a:spcPts val="0"/>
              </a:spcBef>
              <a:spcAft>
                <a:spcPts val="0"/>
              </a:spcAft>
              <a:buSzPts val="2000"/>
              <a:buNone/>
              <a:defRPr sz="2000"/>
            </a:lvl2pPr>
            <a:lvl3pPr lvl="2" algn="ctr" rtl="0">
              <a:lnSpc>
                <a:spcPct val="107000"/>
              </a:lnSpc>
              <a:spcBef>
                <a:spcPts val="0"/>
              </a:spcBef>
              <a:spcAft>
                <a:spcPts val="0"/>
              </a:spcAft>
              <a:buSzPts val="1800"/>
              <a:buNone/>
              <a:defRPr sz="1800"/>
            </a:lvl3pPr>
            <a:lvl4pPr lvl="3" algn="ctr" rtl="0">
              <a:lnSpc>
                <a:spcPct val="107000"/>
              </a:lnSpc>
              <a:spcBef>
                <a:spcPts val="0"/>
              </a:spcBef>
              <a:spcAft>
                <a:spcPts val="0"/>
              </a:spcAft>
              <a:buSzPts val="1600"/>
              <a:buNone/>
              <a:defRPr sz="1600"/>
            </a:lvl4pPr>
            <a:lvl5pPr lvl="4" algn="ctr" rtl="0">
              <a:lnSpc>
                <a:spcPct val="96000"/>
              </a:lnSpc>
              <a:spcBef>
                <a:spcPts val="1800"/>
              </a:spcBef>
              <a:spcAft>
                <a:spcPts val="0"/>
              </a:spcAft>
              <a:buSzPts val="1600"/>
              <a:buNone/>
              <a:defRPr sz="1600"/>
            </a:lvl5pPr>
            <a:lvl6pPr lvl="5" algn="ctr" rtl="0">
              <a:lnSpc>
                <a:spcPct val="96000"/>
              </a:lnSpc>
              <a:spcBef>
                <a:spcPts val="0"/>
              </a:spcBef>
              <a:spcAft>
                <a:spcPts val="0"/>
              </a:spcAft>
              <a:buClr>
                <a:schemeClr val="dk1"/>
              </a:buClr>
              <a:buSzPts val="1600"/>
              <a:buNone/>
              <a:defRPr sz="1600"/>
            </a:lvl6pPr>
            <a:lvl7pPr lvl="6" algn="ctr" rtl="0">
              <a:lnSpc>
                <a:spcPct val="107000"/>
              </a:lnSpc>
              <a:spcBef>
                <a:spcPts val="1200"/>
              </a:spcBef>
              <a:spcAft>
                <a:spcPts val="0"/>
              </a:spcAft>
              <a:buClr>
                <a:schemeClr val="dk1"/>
              </a:buClr>
              <a:buSzPts val="1600"/>
              <a:buNone/>
              <a:defRPr sz="1600"/>
            </a:lvl7pPr>
            <a:lvl8pPr lvl="7" algn="ctr" rtl="0">
              <a:lnSpc>
                <a:spcPct val="87000"/>
              </a:lnSpc>
              <a:spcBef>
                <a:spcPts val="1800"/>
              </a:spcBef>
              <a:spcAft>
                <a:spcPts val="0"/>
              </a:spcAft>
              <a:buClr>
                <a:schemeClr val="dk1"/>
              </a:buClr>
              <a:buSzPts val="1600"/>
              <a:buNone/>
              <a:defRPr sz="1600"/>
            </a:lvl8pPr>
            <a:lvl9pPr lvl="8" algn="ctr" rtl="0">
              <a:lnSpc>
                <a:spcPct val="87000"/>
              </a:lnSpc>
              <a:spcBef>
                <a:spcPts val="1800"/>
              </a:spcBef>
              <a:spcAft>
                <a:spcPts val="0"/>
              </a:spcAft>
              <a:buClr>
                <a:schemeClr val="dk1"/>
              </a:buClr>
              <a:buSzPts val="1600"/>
              <a:buNone/>
              <a:defRPr sz="1600"/>
            </a:lvl9pPr>
          </a:lstStyle>
          <a:p>
            <a:endParaRPr/>
          </a:p>
        </p:txBody>
      </p:sp>
      <p:sp>
        <p:nvSpPr>
          <p:cNvPr id="1041" name="Google Shape;1041;p100"/>
          <p:cNvSpPr txBox="1">
            <a:spLocks noGrp="1"/>
          </p:cNvSpPr>
          <p:nvPr>
            <p:ph type="title"/>
          </p:nvPr>
        </p:nvSpPr>
        <p:spPr>
          <a:xfrm>
            <a:off x="495298" y="2638670"/>
            <a:ext cx="11202600" cy="1606500"/>
          </a:xfrm>
          <a:prstGeom prst="rect">
            <a:avLst/>
          </a:prstGeom>
          <a:noFill/>
          <a:ln>
            <a:noFill/>
          </a:ln>
        </p:spPr>
        <p:txBody>
          <a:bodyPr spcFirstLastPara="1" wrap="square" lIns="0" tIns="0" rIns="0" bIns="0" anchor="b" anchorCtr="0">
            <a:spAutoFit/>
          </a:bodyPr>
          <a:lstStyle>
            <a:lvl1pPr lvl="0" algn="l" rtl="0">
              <a:lnSpc>
                <a:spcPct val="87000"/>
              </a:lnSpc>
              <a:spcBef>
                <a:spcPts val="0"/>
              </a:spcBef>
              <a:spcAft>
                <a:spcPts val="0"/>
              </a:spcAft>
              <a:buClr>
                <a:schemeClr val="lt1"/>
              </a:buClr>
              <a:buSzPts val="6000"/>
              <a:buFont typeface="Inter ExtraBold"/>
              <a:buNone/>
              <a:defRPr sz="60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3149331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Orange Quote Slide">
  <p:cSld name="Orange Quote Slide">
    <p:bg>
      <p:bgPr>
        <a:gradFill>
          <a:gsLst>
            <a:gs pos="0">
              <a:schemeClr val="accent5"/>
            </a:gs>
            <a:gs pos="72000">
              <a:schemeClr val="accent1"/>
            </a:gs>
            <a:gs pos="100000">
              <a:schemeClr val="accent1"/>
            </a:gs>
          </a:gsLst>
          <a:lin ang="2700006" scaled="0"/>
        </a:gradFill>
        <a:effectLst/>
      </p:bgPr>
    </p:bg>
    <p:spTree>
      <p:nvGrpSpPr>
        <p:cNvPr id="1" name="Shape 1042"/>
        <p:cNvGrpSpPr/>
        <p:nvPr/>
      </p:nvGrpSpPr>
      <p:grpSpPr>
        <a:xfrm>
          <a:off x="0" y="0"/>
          <a:ext cx="0" cy="0"/>
          <a:chOff x="0" y="0"/>
          <a:chExt cx="0" cy="0"/>
        </a:xfrm>
      </p:grpSpPr>
      <p:sp>
        <p:nvSpPr>
          <p:cNvPr id="1043" name="Google Shape;1043;p101"/>
          <p:cNvSpPr/>
          <p:nvPr/>
        </p:nvSpPr>
        <p:spPr>
          <a:xfrm>
            <a:off x="-1855" y="5916168"/>
            <a:ext cx="12195600" cy="9417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entury Gothic"/>
              <a:ea typeface="Century Gothic"/>
              <a:cs typeface="Century Gothic"/>
              <a:sym typeface="Century Gothic"/>
            </a:endParaRPr>
          </a:p>
        </p:txBody>
      </p:sp>
      <p:sp>
        <p:nvSpPr>
          <p:cNvPr id="1044" name="Google Shape;1044;p101"/>
          <p:cNvSpPr/>
          <p:nvPr/>
        </p:nvSpPr>
        <p:spPr>
          <a:xfrm rot="-5400000" flipH="1">
            <a:off x="5849104" y="-426707"/>
            <a:ext cx="493800" cy="12192000"/>
          </a:xfrm>
          <a:prstGeom prst="round1Rect">
            <a:avLst>
              <a:gd name="adj" fmla="val 0"/>
            </a:avLst>
          </a:prstGeom>
          <a:gradFill>
            <a:gsLst>
              <a:gs pos="0">
                <a:srgbClr val="FE5000">
                  <a:alpha val="0"/>
                </a:srgbClr>
              </a:gs>
              <a:gs pos="100000">
                <a:srgbClr val="7F2700">
                  <a:alpha val="28627"/>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1" i="0" u="none" strike="noStrike" cap="none">
              <a:solidFill>
                <a:srgbClr val="FFFFFF"/>
              </a:solidFill>
              <a:latin typeface="Arial"/>
              <a:ea typeface="Arial"/>
              <a:cs typeface="Arial"/>
              <a:sym typeface="Arial"/>
            </a:endParaRPr>
          </a:p>
        </p:txBody>
      </p:sp>
      <p:sp>
        <p:nvSpPr>
          <p:cNvPr id="1045" name="Google Shape;1045;p101"/>
          <p:cNvSpPr txBox="1">
            <a:spLocks noGrp="1"/>
          </p:cNvSpPr>
          <p:nvPr>
            <p:ph type="body" idx="1"/>
          </p:nvPr>
        </p:nvSpPr>
        <p:spPr>
          <a:xfrm>
            <a:off x="492124" y="6229370"/>
            <a:ext cx="2613000" cy="236400"/>
          </a:xfrm>
          <a:prstGeom prst="rect">
            <a:avLst/>
          </a:prstGeom>
          <a:noFill/>
          <a:ln>
            <a:noFill/>
          </a:ln>
        </p:spPr>
        <p:txBody>
          <a:bodyPr spcFirstLastPara="1" wrap="square" lIns="0" tIns="0" rIns="0" bIns="0" anchor="t" anchorCtr="0">
            <a:noAutofit/>
          </a:bodyPr>
          <a:lstStyle>
            <a:lvl1pPr marL="457200" lvl="0" indent="-228600" algn="l" rtl="0">
              <a:lnSpc>
                <a:spcPct val="96000"/>
              </a:lnSpc>
              <a:spcBef>
                <a:spcPts val="0"/>
              </a:spcBef>
              <a:spcAft>
                <a:spcPts val="0"/>
              </a:spcAft>
              <a:buSzPts val="1400"/>
              <a:buNone/>
              <a:defRPr sz="1400" b="0">
                <a:solidFill>
                  <a:schemeClr val="dk1"/>
                </a:solidFill>
                <a:latin typeface="Space Mono"/>
                <a:ea typeface="Space Mono"/>
                <a:cs typeface="Space Mono"/>
                <a:sym typeface="Space Mono"/>
              </a:defRPr>
            </a:lvl1pPr>
            <a:lvl2pPr marL="914400" lvl="1" indent="-228600" algn="l" rtl="0">
              <a:lnSpc>
                <a:spcPct val="114000"/>
              </a:lnSpc>
              <a:spcBef>
                <a:spcPts val="0"/>
              </a:spcBef>
              <a:spcAft>
                <a:spcPts val="0"/>
              </a:spcAft>
              <a:buSzPts val="1400"/>
              <a:buNone/>
              <a:defRPr sz="1400">
                <a:solidFill>
                  <a:schemeClr val="lt1"/>
                </a:solidFill>
              </a:defRPr>
            </a:lvl2pPr>
            <a:lvl3pPr marL="1371600" lvl="2" indent="-228600" algn="l" rtl="0">
              <a:lnSpc>
                <a:spcPct val="114000"/>
              </a:lnSpc>
              <a:spcBef>
                <a:spcPts val="0"/>
              </a:spcBef>
              <a:spcAft>
                <a:spcPts val="0"/>
              </a:spcAft>
              <a:buSzPts val="1400"/>
              <a:buNone/>
              <a:defRPr sz="1400">
                <a:solidFill>
                  <a:schemeClr val="lt1"/>
                </a:solidFill>
              </a:defRPr>
            </a:lvl3pPr>
            <a:lvl4pPr marL="1828800" lvl="3" indent="-228600" algn="l" rtl="0">
              <a:lnSpc>
                <a:spcPct val="114000"/>
              </a:lnSpc>
              <a:spcBef>
                <a:spcPts val="0"/>
              </a:spcBef>
              <a:spcAft>
                <a:spcPts val="0"/>
              </a:spcAft>
              <a:buSzPts val="1400"/>
              <a:buNone/>
              <a:defRPr sz="1400">
                <a:solidFill>
                  <a:schemeClr val="lt1"/>
                </a:solidFill>
              </a:defRPr>
            </a:lvl4pPr>
            <a:lvl5pPr marL="2286000" lvl="4" indent="-228600" algn="l" rtl="0">
              <a:lnSpc>
                <a:spcPct val="114000"/>
              </a:lnSpc>
              <a:spcBef>
                <a:spcPts val="0"/>
              </a:spcBef>
              <a:spcAft>
                <a:spcPts val="0"/>
              </a:spcAft>
              <a:buSzPts val="1400"/>
              <a:buNone/>
              <a:defRPr sz="1400">
                <a:solidFill>
                  <a:schemeClr val="lt1"/>
                </a:solidFill>
              </a:defRPr>
            </a:lvl5pPr>
            <a:lvl6pPr marL="2743200" lvl="5" indent="-342900" algn="l" rtl="0">
              <a:lnSpc>
                <a:spcPct val="96000"/>
              </a:lnSpc>
              <a:spcBef>
                <a:spcPts val="0"/>
              </a:spcBef>
              <a:spcAft>
                <a:spcPts val="0"/>
              </a:spcAft>
              <a:buClr>
                <a:schemeClr val="dk1"/>
              </a:buClr>
              <a:buSzPts val="1800"/>
              <a:buChar char="​"/>
              <a:defRPr/>
            </a:lvl6pPr>
            <a:lvl7pPr marL="3200400" lvl="6" indent="-342900" algn="l" rtl="0">
              <a:lnSpc>
                <a:spcPct val="107000"/>
              </a:lnSpc>
              <a:spcBef>
                <a:spcPts val="1200"/>
              </a:spcBef>
              <a:spcAft>
                <a:spcPts val="0"/>
              </a:spcAft>
              <a:buClr>
                <a:schemeClr val="dk1"/>
              </a:buClr>
              <a:buSzPts val="1800"/>
              <a:buChar char="​"/>
              <a:defRPr/>
            </a:lvl7pPr>
            <a:lvl8pPr marL="3657600" lvl="7" indent="-342900" algn="l" rtl="0">
              <a:lnSpc>
                <a:spcPct val="87000"/>
              </a:lnSpc>
              <a:spcBef>
                <a:spcPts val="1800"/>
              </a:spcBef>
              <a:spcAft>
                <a:spcPts val="0"/>
              </a:spcAft>
              <a:buClr>
                <a:schemeClr val="dk1"/>
              </a:buClr>
              <a:buSzPts val="1800"/>
              <a:buChar char="​"/>
              <a:defRPr/>
            </a:lvl8pPr>
            <a:lvl9pPr marL="4114800" lvl="8" indent="-228600" algn="l" rtl="0">
              <a:lnSpc>
                <a:spcPct val="87000"/>
              </a:lnSpc>
              <a:spcBef>
                <a:spcPts val="1800"/>
              </a:spcBef>
              <a:spcAft>
                <a:spcPts val="0"/>
              </a:spcAft>
              <a:buClr>
                <a:schemeClr val="dk1"/>
              </a:buClr>
              <a:buSzPts val="1800"/>
              <a:buNone/>
              <a:defRPr/>
            </a:lvl9pPr>
          </a:lstStyle>
          <a:p>
            <a:endParaRPr/>
          </a:p>
        </p:txBody>
      </p:sp>
      <p:sp>
        <p:nvSpPr>
          <p:cNvPr id="1046" name="Google Shape;1046;p101"/>
          <p:cNvSpPr txBox="1">
            <a:spLocks noGrp="1"/>
          </p:cNvSpPr>
          <p:nvPr>
            <p:ph type="body" idx="2"/>
          </p:nvPr>
        </p:nvSpPr>
        <p:spPr>
          <a:xfrm>
            <a:off x="3340102" y="6229370"/>
            <a:ext cx="2613000" cy="236400"/>
          </a:xfrm>
          <a:prstGeom prst="rect">
            <a:avLst/>
          </a:prstGeom>
          <a:noFill/>
          <a:ln>
            <a:noFill/>
          </a:ln>
        </p:spPr>
        <p:txBody>
          <a:bodyPr spcFirstLastPara="1" wrap="square" lIns="0" tIns="0" rIns="0" bIns="0" anchor="t" anchorCtr="0">
            <a:noAutofit/>
          </a:bodyPr>
          <a:lstStyle>
            <a:lvl1pPr marL="457200" lvl="0" indent="-228600" algn="l" rtl="0">
              <a:lnSpc>
                <a:spcPct val="96000"/>
              </a:lnSpc>
              <a:spcBef>
                <a:spcPts val="1200"/>
              </a:spcBef>
              <a:spcAft>
                <a:spcPts val="0"/>
              </a:spcAft>
              <a:buSzPts val="1400"/>
              <a:buNone/>
              <a:defRPr sz="1400" b="0">
                <a:solidFill>
                  <a:schemeClr val="dk1"/>
                </a:solidFill>
                <a:latin typeface="Space Mono"/>
                <a:ea typeface="Space Mono"/>
                <a:cs typeface="Space Mono"/>
                <a:sym typeface="Space Mono"/>
              </a:defRPr>
            </a:lvl1pPr>
            <a:lvl2pPr marL="914400" lvl="1" indent="-228600" algn="l" rtl="0">
              <a:lnSpc>
                <a:spcPct val="114000"/>
              </a:lnSpc>
              <a:spcBef>
                <a:spcPts val="0"/>
              </a:spcBef>
              <a:spcAft>
                <a:spcPts val="0"/>
              </a:spcAft>
              <a:buSzPts val="1400"/>
              <a:buNone/>
              <a:defRPr sz="1400">
                <a:solidFill>
                  <a:schemeClr val="lt1"/>
                </a:solidFill>
              </a:defRPr>
            </a:lvl2pPr>
            <a:lvl3pPr marL="1371600" lvl="2" indent="-228600" algn="l" rtl="0">
              <a:lnSpc>
                <a:spcPct val="114000"/>
              </a:lnSpc>
              <a:spcBef>
                <a:spcPts val="0"/>
              </a:spcBef>
              <a:spcAft>
                <a:spcPts val="0"/>
              </a:spcAft>
              <a:buSzPts val="1400"/>
              <a:buNone/>
              <a:defRPr sz="1400">
                <a:solidFill>
                  <a:schemeClr val="lt1"/>
                </a:solidFill>
              </a:defRPr>
            </a:lvl3pPr>
            <a:lvl4pPr marL="1828800" lvl="3" indent="-228600" algn="l" rtl="0">
              <a:lnSpc>
                <a:spcPct val="114000"/>
              </a:lnSpc>
              <a:spcBef>
                <a:spcPts val="0"/>
              </a:spcBef>
              <a:spcAft>
                <a:spcPts val="0"/>
              </a:spcAft>
              <a:buSzPts val="1400"/>
              <a:buNone/>
              <a:defRPr sz="1400">
                <a:solidFill>
                  <a:schemeClr val="lt1"/>
                </a:solidFill>
              </a:defRPr>
            </a:lvl4pPr>
            <a:lvl5pPr marL="2286000" lvl="4" indent="-228600" algn="l" rtl="0">
              <a:lnSpc>
                <a:spcPct val="114000"/>
              </a:lnSpc>
              <a:spcBef>
                <a:spcPts val="1800"/>
              </a:spcBef>
              <a:spcAft>
                <a:spcPts val="0"/>
              </a:spcAft>
              <a:buSzPts val="1400"/>
              <a:buNone/>
              <a:defRPr sz="1400">
                <a:solidFill>
                  <a:schemeClr val="lt1"/>
                </a:solidFill>
              </a:defRPr>
            </a:lvl5pPr>
            <a:lvl6pPr marL="2743200" lvl="5" indent="-342900" algn="l" rtl="0">
              <a:lnSpc>
                <a:spcPct val="96000"/>
              </a:lnSpc>
              <a:spcBef>
                <a:spcPts val="0"/>
              </a:spcBef>
              <a:spcAft>
                <a:spcPts val="0"/>
              </a:spcAft>
              <a:buClr>
                <a:schemeClr val="dk1"/>
              </a:buClr>
              <a:buSzPts val="1800"/>
              <a:buChar char="​"/>
              <a:defRPr/>
            </a:lvl6pPr>
            <a:lvl7pPr marL="3200400" lvl="6" indent="-342900" algn="l" rtl="0">
              <a:lnSpc>
                <a:spcPct val="107000"/>
              </a:lnSpc>
              <a:spcBef>
                <a:spcPts val="1200"/>
              </a:spcBef>
              <a:spcAft>
                <a:spcPts val="0"/>
              </a:spcAft>
              <a:buClr>
                <a:schemeClr val="dk1"/>
              </a:buClr>
              <a:buSzPts val="1800"/>
              <a:buChar char="​"/>
              <a:defRPr/>
            </a:lvl7pPr>
            <a:lvl8pPr marL="3657600" lvl="7" indent="-342900" algn="l" rtl="0">
              <a:lnSpc>
                <a:spcPct val="87000"/>
              </a:lnSpc>
              <a:spcBef>
                <a:spcPts val="1800"/>
              </a:spcBef>
              <a:spcAft>
                <a:spcPts val="0"/>
              </a:spcAft>
              <a:buClr>
                <a:schemeClr val="dk1"/>
              </a:buClr>
              <a:buSzPts val="1800"/>
              <a:buChar char="​"/>
              <a:defRPr/>
            </a:lvl8pPr>
            <a:lvl9pPr marL="4114800" lvl="8" indent="-228600" algn="l" rtl="0">
              <a:lnSpc>
                <a:spcPct val="87000"/>
              </a:lnSpc>
              <a:spcBef>
                <a:spcPts val="1800"/>
              </a:spcBef>
              <a:spcAft>
                <a:spcPts val="0"/>
              </a:spcAft>
              <a:buClr>
                <a:schemeClr val="dk1"/>
              </a:buClr>
              <a:buSzPts val="1800"/>
              <a:buNone/>
              <a:defRPr/>
            </a:lvl9pPr>
          </a:lstStyle>
          <a:p>
            <a:endParaRPr/>
          </a:p>
        </p:txBody>
      </p:sp>
      <p:sp>
        <p:nvSpPr>
          <p:cNvPr id="1047" name="Google Shape;1047;p101"/>
          <p:cNvSpPr txBox="1">
            <a:spLocks noGrp="1"/>
          </p:cNvSpPr>
          <p:nvPr>
            <p:ph type="body" idx="3"/>
          </p:nvPr>
        </p:nvSpPr>
        <p:spPr>
          <a:xfrm>
            <a:off x="495299" y="424690"/>
            <a:ext cx="11201400" cy="5003100"/>
          </a:xfrm>
          <a:prstGeom prst="rect">
            <a:avLst/>
          </a:prstGeom>
          <a:noFill/>
          <a:ln>
            <a:noFill/>
          </a:ln>
        </p:spPr>
        <p:txBody>
          <a:bodyPr spcFirstLastPara="1" wrap="square" lIns="0" tIns="0" rIns="0" bIns="0" anchor="t" anchorCtr="0">
            <a:noAutofit/>
          </a:bodyPr>
          <a:lstStyle>
            <a:lvl1pPr marL="457200" lvl="0" indent="-577850" algn="l" rtl="0">
              <a:lnSpc>
                <a:spcPct val="96000"/>
              </a:lnSpc>
              <a:spcBef>
                <a:spcPts val="900"/>
              </a:spcBef>
              <a:spcAft>
                <a:spcPts val="0"/>
              </a:spcAft>
              <a:buSzPts val="5500"/>
              <a:buFont typeface="Helvetica Neue"/>
              <a:buChar char="​"/>
              <a:defRPr sz="5500">
                <a:solidFill>
                  <a:schemeClr val="lt1"/>
                </a:solidFill>
              </a:defRPr>
            </a:lvl1pPr>
            <a:lvl2pPr marL="914400" lvl="1" indent="-228600" algn="l" rtl="0">
              <a:lnSpc>
                <a:spcPct val="86000"/>
              </a:lnSpc>
              <a:spcBef>
                <a:spcPts val="1200"/>
              </a:spcBef>
              <a:spcAft>
                <a:spcPts val="0"/>
              </a:spcAft>
              <a:buSzPts val="5500"/>
              <a:buFont typeface="Helvetica Neue"/>
              <a:buNone/>
              <a:defRPr sz="5500">
                <a:solidFill>
                  <a:srgbClr val="262626"/>
                </a:solidFill>
              </a:defRPr>
            </a:lvl2pPr>
            <a:lvl3pPr marL="1371600" lvl="2" indent="-508000" algn="l" rtl="0">
              <a:lnSpc>
                <a:spcPct val="89000"/>
              </a:lnSpc>
              <a:spcBef>
                <a:spcPts val="1200"/>
              </a:spcBef>
              <a:spcAft>
                <a:spcPts val="0"/>
              </a:spcAft>
              <a:buSzPts val="4400"/>
              <a:buFont typeface="Helvetica Neue"/>
              <a:buChar char="​"/>
              <a:defRPr sz="4400">
                <a:solidFill>
                  <a:schemeClr val="lt1"/>
                </a:solidFill>
              </a:defRPr>
            </a:lvl3pPr>
            <a:lvl4pPr marL="1828800" lvl="3" indent="-444500" algn="l" rtl="0">
              <a:lnSpc>
                <a:spcPct val="88000"/>
              </a:lnSpc>
              <a:spcBef>
                <a:spcPts val="1200"/>
              </a:spcBef>
              <a:spcAft>
                <a:spcPts val="0"/>
              </a:spcAft>
              <a:buSzPts val="3400"/>
              <a:buFont typeface="Helvetica Neue"/>
              <a:buChar char="​"/>
              <a:defRPr sz="3400">
                <a:solidFill>
                  <a:schemeClr val="lt1"/>
                </a:solidFill>
              </a:defRPr>
            </a:lvl4pPr>
            <a:lvl5pPr marL="2286000" lvl="4" indent="-228600" algn="l" rtl="0">
              <a:lnSpc>
                <a:spcPct val="89000"/>
              </a:lnSpc>
              <a:spcBef>
                <a:spcPts val="1200"/>
              </a:spcBef>
              <a:spcAft>
                <a:spcPts val="0"/>
              </a:spcAft>
              <a:buSzPts val="2800"/>
              <a:buFont typeface="Helvetica Neue"/>
              <a:buNone/>
              <a:defRPr sz="2800">
                <a:solidFill>
                  <a:schemeClr val="lt1"/>
                </a:solidFill>
              </a:defRPr>
            </a:lvl5pPr>
            <a:lvl6pPr marL="2743200" lvl="5" indent="-381000" algn="l" rtl="0">
              <a:lnSpc>
                <a:spcPct val="94000"/>
              </a:lnSpc>
              <a:spcBef>
                <a:spcPts val="0"/>
              </a:spcBef>
              <a:spcAft>
                <a:spcPts val="0"/>
              </a:spcAft>
              <a:buClr>
                <a:schemeClr val="lt1"/>
              </a:buClr>
              <a:buSzPts val="2400"/>
              <a:buChar char="​"/>
              <a:defRPr sz="2400">
                <a:solidFill>
                  <a:schemeClr val="lt1"/>
                </a:solidFill>
              </a:defRPr>
            </a:lvl6pPr>
            <a:lvl7pPr marL="3200400" lvl="6" indent="-660400" algn="l" rtl="0">
              <a:lnSpc>
                <a:spcPct val="88000"/>
              </a:lnSpc>
              <a:spcBef>
                <a:spcPts val="1200"/>
              </a:spcBef>
              <a:spcAft>
                <a:spcPts val="0"/>
              </a:spcAft>
              <a:buClr>
                <a:schemeClr val="lt1"/>
              </a:buClr>
              <a:buSzPts val="6800"/>
              <a:buChar char="​"/>
              <a:defRPr sz="6800">
                <a:solidFill>
                  <a:schemeClr val="lt1"/>
                </a:solidFill>
              </a:defRPr>
            </a:lvl7pPr>
            <a:lvl8pPr marL="3657600" lvl="7" indent="-793750" algn="l" rtl="0">
              <a:lnSpc>
                <a:spcPct val="84000"/>
              </a:lnSpc>
              <a:spcBef>
                <a:spcPts val="1800"/>
              </a:spcBef>
              <a:spcAft>
                <a:spcPts val="0"/>
              </a:spcAft>
              <a:buClr>
                <a:schemeClr val="lt1"/>
              </a:buClr>
              <a:buSzPts val="8900"/>
              <a:buChar char="​"/>
              <a:defRPr sz="8900">
                <a:solidFill>
                  <a:schemeClr val="lt1"/>
                </a:solidFill>
              </a:defRPr>
            </a:lvl8pPr>
            <a:lvl9pPr marL="4114800" lvl="8" indent="-228600" algn="l" rtl="0">
              <a:lnSpc>
                <a:spcPct val="84000"/>
              </a:lnSpc>
              <a:spcBef>
                <a:spcPts val="1800"/>
              </a:spcBef>
              <a:spcAft>
                <a:spcPts val="0"/>
              </a:spcAft>
              <a:buClr>
                <a:schemeClr val="lt1"/>
              </a:buClr>
              <a:buSzPts val="11000"/>
              <a:buNone/>
              <a:defRPr sz="11000">
                <a:solidFill>
                  <a:schemeClr val="lt1"/>
                </a:solidFill>
              </a:defRPr>
            </a:lvl9pPr>
          </a:lstStyle>
          <a:p>
            <a:endParaRPr/>
          </a:p>
        </p:txBody>
      </p:sp>
      <p:sp>
        <p:nvSpPr>
          <p:cNvPr id="1048" name="Google Shape;1048;p101"/>
          <p:cNvSpPr/>
          <p:nvPr/>
        </p:nvSpPr>
        <p:spPr>
          <a:xfrm>
            <a:off x="11361220" y="6446710"/>
            <a:ext cx="323073" cy="290911"/>
          </a:xfrm>
          <a:custGeom>
            <a:avLst/>
            <a:gdLst/>
            <a:ahLst/>
            <a:cxnLst/>
            <a:rect l="l" t="t" r="r" b="b"/>
            <a:pathLst>
              <a:path w="441055" h="397148" extrusionOk="0">
                <a:moveTo>
                  <a:pt x="236007" y="397148"/>
                </a:moveTo>
                <a:lnTo>
                  <a:pt x="138508" y="397148"/>
                </a:lnTo>
                <a:cubicBezTo>
                  <a:pt x="118379" y="397148"/>
                  <a:pt x="99626" y="386322"/>
                  <a:pt x="89562" y="368912"/>
                </a:cubicBezTo>
                <a:lnTo>
                  <a:pt x="7531" y="226842"/>
                </a:lnTo>
                <a:cubicBezTo>
                  <a:pt x="-2509" y="209408"/>
                  <a:pt x="-2509" y="187756"/>
                  <a:pt x="7524" y="170346"/>
                </a:cubicBezTo>
                <a:lnTo>
                  <a:pt x="89569" y="28260"/>
                </a:lnTo>
                <a:cubicBezTo>
                  <a:pt x="99618" y="10826"/>
                  <a:pt x="118379" y="0"/>
                  <a:pt x="138508" y="0"/>
                </a:cubicBezTo>
                <a:lnTo>
                  <a:pt x="302544" y="0"/>
                </a:lnTo>
                <a:cubicBezTo>
                  <a:pt x="322673" y="0"/>
                  <a:pt x="341427" y="10826"/>
                  <a:pt x="351491" y="28260"/>
                </a:cubicBezTo>
                <a:lnTo>
                  <a:pt x="433513" y="170330"/>
                </a:lnTo>
                <a:cubicBezTo>
                  <a:pt x="443569" y="187748"/>
                  <a:pt x="443569" y="209408"/>
                  <a:pt x="433513" y="226842"/>
                </a:cubicBezTo>
                <a:lnTo>
                  <a:pt x="412300" y="260664"/>
                </a:lnTo>
                <a:cubicBezTo>
                  <a:pt x="402425" y="277776"/>
                  <a:pt x="383663" y="288594"/>
                  <a:pt x="363527" y="288594"/>
                </a:cubicBezTo>
                <a:lnTo>
                  <a:pt x="265902" y="288594"/>
                </a:lnTo>
                <a:lnTo>
                  <a:pt x="319271" y="198519"/>
                </a:lnTo>
                <a:lnTo>
                  <a:pt x="269901" y="113040"/>
                </a:lnTo>
                <a:lnTo>
                  <a:pt x="171136" y="113040"/>
                </a:lnTo>
                <a:lnTo>
                  <a:pt x="121742" y="198582"/>
                </a:lnTo>
                <a:lnTo>
                  <a:pt x="236007" y="397148"/>
                </a:lnTo>
                <a:lnTo>
                  <a:pt x="236007" y="39714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49" name="Google Shape;1049;p101"/>
          <p:cNvSpPr txBox="1"/>
          <p:nvPr/>
        </p:nvSpPr>
        <p:spPr>
          <a:xfrm>
            <a:off x="11020094" y="6509226"/>
            <a:ext cx="187500" cy="123000"/>
          </a:xfrm>
          <a:prstGeom prst="rect">
            <a:avLst/>
          </a:prstGeom>
          <a:noFill/>
          <a:ln>
            <a:noFill/>
          </a:ln>
        </p:spPr>
        <p:txBody>
          <a:bodyPr spcFirstLastPara="1" wrap="square" lIns="0" tIns="0" rIns="0" bIns="0" anchor="b" anchorCtr="0">
            <a:spAutoFit/>
          </a:bodyPr>
          <a:lstStyle/>
          <a:p>
            <a:pPr marL="0" marR="0" lvl="0" indent="0" algn="r" rtl="0">
              <a:lnSpc>
                <a:spcPct val="125000"/>
              </a:lnSpc>
              <a:spcBef>
                <a:spcPts val="0"/>
              </a:spcBef>
              <a:spcAft>
                <a:spcPts val="0"/>
              </a:spcAft>
              <a:buNone/>
            </a:pPr>
            <a:fld id="{00000000-1234-1234-1234-123412341234}" type="slidenum">
              <a:rPr lang="en-US" sz="800" b="0" i="0" u="none" strike="noStrike" cap="none">
                <a:solidFill>
                  <a:srgbClr val="A5A5A5"/>
                </a:solidFill>
                <a:latin typeface="Space Mono"/>
                <a:ea typeface="Space Mono"/>
                <a:cs typeface="Space Mono"/>
                <a:sym typeface="Space Mono"/>
              </a:rPr>
              <a:t>‹#›</a:t>
            </a:fld>
            <a:endParaRPr sz="800" b="0" i="0" u="none" strike="noStrike" cap="none">
              <a:solidFill>
                <a:srgbClr val="A5A5A5"/>
              </a:solidFill>
              <a:latin typeface="Space Mono"/>
              <a:ea typeface="Space Mono"/>
              <a:cs typeface="Space Mono"/>
              <a:sym typeface="Space Mono"/>
            </a:endParaRPr>
          </a:p>
        </p:txBody>
      </p:sp>
      <p:sp>
        <p:nvSpPr>
          <p:cNvPr id="1050" name="Google Shape;1050;p101"/>
          <p:cNvSpPr txBox="1"/>
          <p:nvPr/>
        </p:nvSpPr>
        <p:spPr>
          <a:xfrm>
            <a:off x="495299" y="6505117"/>
            <a:ext cx="3773400" cy="236400"/>
          </a:xfrm>
          <a:prstGeom prst="rect">
            <a:avLst/>
          </a:prstGeom>
          <a:noFill/>
          <a:ln>
            <a:noFill/>
          </a:ln>
        </p:spPr>
        <p:txBody>
          <a:bodyPr spcFirstLastPara="1" wrap="square" lIns="0" tIns="0" rIns="0" bIns="0" anchor="b" anchorCtr="0">
            <a:spAutoFit/>
          </a:bodyPr>
          <a:lstStyle/>
          <a:p>
            <a:pPr marL="0" marR="0" lvl="0" indent="0" algn="l" rtl="0">
              <a:lnSpc>
                <a:spcPct val="96000"/>
              </a:lnSpc>
              <a:spcBef>
                <a:spcPts val="0"/>
              </a:spcBef>
              <a:spcAft>
                <a:spcPts val="0"/>
              </a:spcAft>
              <a:buClr>
                <a:srgbClr val="3253DC"/>
              </a:buClr>
              <a:buSzPts val="1600"/>
              <a:buFont typeface="Arial"/>
              <a:buNone/>
            </a:pPr>
            <a:r>
              <a:rPr lang="en-US" sz="1600" b="0" i="0" u="none" strike="noStrike" cap="none" baseline="-25000">
                <a:solidFill>
                  <a:srgbClr val="A5A5A5"/>
                </a:solidFill>
                <a:latin typeface="Space Mono"/>
                <a:ea typeface="Space Mono"/>
                <a:cs typeface="Space Mono"/>
                <a:sym typeface="Space Mono"/>
              </a:rPr>
              <a:t>©</a:t>
            </a:r>
            <a:r>
              <a:rPr lang="en-US" sz="500" b="0" i="0" u="none" strike="noStrike" cap="none" baseline="-25000">
                <a:solidFill>
                  <a:srgbClr val="C19EE3"/>
                </a:solidFill>
                <a:latin typeface="Space Mono"/>
                <a:ea typeface="Space Mono"/>
                <a:cs typeface="Space Mono"/>
                <a:sym typeface="Space Mono"/>
              </a:rPr>
              <a:t> </a:t>
            </a:r>
            <a:r>
              <a:rPr lang="en-US" sz="800" b="0" i="0" u="none" strike="noStrike" cap="none">
                <a:solidFill>
                  <a:srgbClr val="A5A5A5"/>
                </a:solidFill>
                <a:latin typeface="Space Mono"/>
                <a:ea typeface="Space Mono"/>
                <a:cs typeface="Space Mono"/>
                <a:sym typeface="Space Mono"/>
              </a:rPr>
              <a:t>2021 Pure Storage, Inc. </a:t>
            </a:r>
            <a:endParaRPr/>
          </a:p>
        </p:txBody>
      </p:sp>
    </p:spTree>
    <p:extLst>
      <p:ext uri="{BB962C8B-B14F-4D97-AF65-F5344CB8AC3E}">
        <p14:creationId xmlns:p14="http://schemas.microsoft.com/office/powerpoint/2010/main" val="2008195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Purple Quote Slide">
  <p:cSld name="Purple Quote Slide">
    <p:bg>
      <p:bgPr>
        <a:gradFill>
          <a:gsLst>
            <a:gs pos="0">
              <a:schemeClr val="accent3"/>
            </a:gs>
            <a:gs pos="71000">
              <a:srgbClr val="4C2275"/>
            </a:gs>
            <a:gs pos="100000">
              <a:srgbClr val="33164E"/>
            </a:gs>
          </a:gsLst>
          <a:lin ang="2700006" scaled="0"/>
        </a:gradFill>
        <a:effectLst/>
      </p:bgPr>
    </p:bg>
    <p:spTree>
      <p:nvGrpSpPr>
        <p:cNvPr id="1" name="Shape 1051"/>
        <p:cNvGrpSpPr/>
        <p:nvPr/>
      </p:nvGrpSpPr>
      <p:grpSpPr>
        <a:xfrm>
          <a:off x="0" y="0"/>
          <a:ext cx="0" cy="0"/>
          <a:chOff x="0" y="0"/>
          <a:chExt cx="0" cy="0"/>
        </a:xfrm>
      </p:grpSpPr>
      <p:sp>
        <p:nvSpPr>
          <p:cNvPr id="1052" name="Google Shape;1052;p102"/>
          <p:cNvSpPr/>
          <p:nvPr/>
        </p:nvSpPr>
        <p:spPr>
          <a:xfrm>
            <a:off x="-1855" y="5916168"/>
            <a:ext cx="12195600" cy="9417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entury Gothic"/>
              <a:ea typeface="Century Gothic"/>
              <a:cs typeface="Century Gothic"/>
              <a:sym typeface="Century Gothic"/>
            </a:endParaRPr>
          </a:p>
        </p:txBody>
      </p:sp>
      <p:sp>
        <p:nvSpPr>
          <p:cNvPr id="1053" name="Google Shape;1053;p102"/>
          <p:cNvSpPr/>
          <p:nvPr/>
        </p:nvSpPr>
        <p:spPr>
          <a:xfrm rot="-5400000" flipH="1">
            <a:off x="5849104" y="-426707"/>
            <a:ext cx="493800" cy="12192000"/>
          </a:xfrm>
          <a:prstGeom prst="round1Rect">
            <a:avLst>
              <a:gd name="adj" fmla="val 0"/>
            </a:avLst>
          </a:prstGeom>
          <a:gradFill>
            <a:gsLst>
              <a:gs pos="0">
                <a:srgbClr val="33164E">
                  <a:alpha val="0"/>
                </a:srgbClr>
              </a:gs>
              <a:gs pos="10000">
                <a:srgbClr val="33164E">
                  <a:alpha val="0"/>
                </a:srgbClr>
              </a:gs>
              <a:gs pos="100000">
                <a:srgbClr val="33164E">
                  <a:alpha val="77647"/>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1" i="0" u="none" strike="noStrike" cap="none">
              <a:solidFill>
                <a:srgbClr val="FFFFFF"/>
              </a:solidFill>
              <a:latin typeface="Arial"/>
              <a:ea typeface="Arial"/>
              <a:cs typeface="Arial"/>
              <a:sym typeface="Arial"/>
            </a:endParaRPr>
          </a:p>
        </p:txBody>
      </p:sp>
      <p:sp>
        <p:nvSpPr>
          <p:cNvPr id="1054" name="Google Shape;1054;p102"/>
          <p:cNvSpPr txBox="1">
            <a:spLocks noGrp="1"/>
          </p:cNvSpPr>
          <p:nvPr>
            <p:ph type="body" idx="1"/>
          </p:nvPr>
        </p:nvSpPr>
        <p:spPr>
          <a:xfrm>
            <a:off x="495299" y="424690"/>
            <a:ext cx="11201400" cy="5003100"/>
          </a:xfrm>
          <a:prstGeom prst="rect">
            <a:avLst/>
          </a:prstGeom>
          <a:noFill/>
          <a:ln>
            <a:noFill/>
          </a:ln>
        </p:spPr>
        <p:txBody>
          <a:bodyPr spcFirstLastPara="1" wrap="square" lIns="0" tIns="0" rIns="0" bIns="0" anchor="t" anchorCtr="0">
            <a:noAutofit/>
          </a:bodyPr>
          <a:lstStyle>
            <a:lvl1pPr marL="457200" lvl="0" indent="-577850" algn="l" rtl="0">
              <a:lnSpc>
                <a:spcPct val="96000"/>
              </a:lnSpc>
              <a:spcBef>
                <a:spcPts val="900"/>
              </a:spcBef>
              <a:spcAft>
                <a:spcPts val="0"/>
              </a:spcAft>
              <a:buSzPts val="5500"/>
              <a:buFont typeface="Helvetica Neue"/>
              <a:buChar char="​"/>
              <a:defRPr sz="5500">
                <a:solidFill>
                  <a:schemeClr val="lt1"/>
                </a:solidFill>
              </a:defRPr>
            </a:lvl1pPr>
            <a:lvl2pPr marL="914400" lvl="1" indent="-228600" algn="l" rtl="0">
              <a:lnSpc>
                <a:spcPct val="86000"/>
              </a:lnSpc>
              <a:spcBef>
                <a:spcPts val="1200"/>
              </a:spcBef>
              <a:spcAft>
                <a:spcPts val="0"/>
              </a:spcAft>
              <a:buSzPts val="5500"/>
              <a:buFont typeface="Helvetica Neue"/>
              <a:buNone/>
              <a:defRPr sz="5500">
                <a:solidFill>
                  <a:srgbClr val="262626"/>
                </a:solidFill>
              </a:defRPr>
            </a:lvl2pPr>
            <a:lvl3pPr marL="1371600" lvl="2" indent="-508000" algn="l" rtl="0">
              <a:lnSpc>
                <a:spcPct val="89000"/>
              </a:lnSpc>
              <a:spcBef>
                <a:spcPts val="1200"/>
              </a:spcBef>
              <a:spcAft>
                <a:spcPts val="0"/>
              </a:spcAft>
              <a:buSzPts val="4400"/>
              <a:buFont typeface="Helvetica Neue"/>
              <a:buChar char="​"/>
              <a:defRPr sz="4400">
                <a:solidFill>
                  <a:schemeClr val="lt1"/>
                </a:solidFill>
              </a:defRPr>
            </a:lvl3pPr>
            <a:lvl4pPr marL="1828800" lvl="3" indent="-444500" algn="l" rtl="0">
              <a:lnSpc>
                <a:spcPct val="88000"/>
              </a:lnSpc>
              <a:spcBef>
                <a:spcPts val="1200"/>
              </a:spcBef>
              <a:spcAft>
                <a:spcPts val="0"/>
              </a:spcAft>
              <a:buSzPts val="3400"/>
              <a:buFont typeface="Helvetica Neue"/>
              <a:buChar char="​"/>
              <a:defRPr sz="3400">
                <a:solidFill>
                  <a:schemeClr val="lt1"/>
                </a:solidFill>
              </a:defRPr>
            </a:lvl4pPr>
            <a:lvl5pPr marL="2286000" lvl="4" indent="-228600" algn="l" rtl="0">
              <a:lnSpc>
                <a:spcPct val="89000"/>
              </a:lnSpc>
              <a:spcBef>
                <a:spcPts val="1200"/>
              </a:spcBef>
              <a:spcAft>
                <a:spcPts val="0"/>
              </a:spcAft>
              <a:buSzPts val="2800"/>
              <a:buFont typeface="Helvetica Neue"/>
              <a:buNone/>
              <a:defRPr sz="2800">
                <a:solidFill>
                  <a:schemeClr val="lt1"/>
                </a:solidFill>
              </a:defRPr>
            </a:lvl5pPr>
            <a:lvl6pPr marL="2743200" lvl="5" indent="-381000" algn="l" rtl="0">
              <a:lnSpc>
                <a:spcPct val="94000"/>
              </a:lnSpc>
              <a:spcBef>
                <a:spcPts val="0"/>
              </a:spcBef>
              <a:spcAft>
                <a:spcPts val="0"/>
              </a:spcAft>
              <a:buClr>
                <a:schemeClr val="lt1"/>
              </a:buClr>
              <a:buSzPts val="2400"/>
              <a:buChar char="​"/>
              <a:defRPr sz="2400">
                <a:solidFill>
                  <a:schemeClr val="lt1"/>
                </a:solidFill>
              </a:defRPr>
            </a:lvl6pPr>
            <a:lvl7pPr marL="3200400" lvl="6" indent="-660400" algn="l" rtl="0">
              <a:lnSpc>
                <a:spcPct val="88000"/>
              </a:lnSpc>
              <a:spcBef>
                <a:spcPts val="1200"/>
              </a:spcBef>
              <a:spcAft>
                <a:spcPts val="0"/>
              </a:spcAft>
              <a:buClr>
                <a:schemeClr val="lt1"/>
              </a:buClr>
              <a:buSzPts val="6800"/>
              <a:buChar char="​"/>
              <a:defRPr sz="6800">
                <a:solidFill>
                  <a:schemeClr val="lt1"/>
                </a:solidFill>
              </a:defRPr>
            </a:lvl7pPr>
            <a:lvl8pPr marL="3657600" lvl="7" indent="-793750" algn="l" rtl="0">
              <a:lnSpc>
                <a:spcPct val="84000"/>
              </a:lnSpc>
              <a:spcBef>
                <a:spcPts val="1800"/>
              </a:spcBef>
              <a:spcAft>
                <a:spcPts val="0"/>
              </a:spcAft>
              <a:buClr>
                <a:schemeClr val="lt1"/>
              </a:buClr>
              <a:buSzPts val="8900"/>
              <a:buChar char="​"/>
              <a:defRPr sz="8900">
                <a:solidFill>
                  <a:schemeClr val="lt1"/>
                </a:solidFill>
              </a:defRPr>
            </a:lvl8pPr>
            <a:lvl9pPr marL="4114800" lvl="8" indent="-228600" algn="l" rtl="0">
              <a:lnSpc>
                <a:spcPct val="84000"/>
              </a:lnSpc>
              <a:spcBef>
                <a:spcPts val="1800"/>
              </a:spcBef>
              <a:spcAft>
                <a:spcPts val="0"/>
              </a:spcAft>
              <a:buClr>
                <a:schemeClr val="lt1"/>
              </a:buClr>
              <a:buSzPts val="11000"/>
              <a:buNone/>
              <a:defRPr sz="11000">
                <a:solidFill>
                  <a:schemeClr val="lt1"/>
                </a:solidFill>
              </a:defRPr>
            </a:lvl9pPr>
          </a:lstStyle>
          <a:p>
            <a:endParaRPr/>
          </a:p>
        </p:txBody>
      </p:sp>
      <p:sp>
        <p:nvSpPr>
          <p:cNvPr id="1055" name="Google Shape;1055;p102"/>
          <p:cNvSpPr txBox="1">
            <a:spLocks noGrp="1"/>
          </p:cNvSpPr>
          <p:nvPr>
            <p:ph type="body" idx="2"/>
          </p:nvPr>
        </p:nvSpPr>
        <p:spPr>
          <a:xfrm>
            <a:off x="492124" y="6229370"/>
            <a:ext cx="2613000" cy="236400"/>
          </a:xfrm>
          <a:prstGeom prst="rect">
            <a:avLst/>
          </a:prstGeom>
          <a:noFill/>
          <a:ln>
            <a:noFill/>
          </a:ln>
        </p:spPr>
        <p:txBody>
          <a:bodyPr spcFirstLastPara="1" wrap="square" lIns="0" tIns="0" rIns="0" bIns="0" anchor="t" anchorCtr="0">
            <a:noAutofit/>
          </a:bodyPr>
          <a:lstStyle>
            <a:lvl1pPr marL="457200" lvl="0" indent="-228600" algn="l" rtl="0">
              <a:lnSpc>
                <a:spcPct val="96000"/>
              </a:lnSpc>
              <a:spcBef>
                <a:spcPts val="0"/>
              </a:spcBef>
              <a:spcAft>
                <a:spcPts val="0"/>
              </a:spcAft>
              <a:buSzPts val="1400"/>
              <a:buNone/>
              <a:defRPr sz="1400" b="0">
                <a:solidFill>
                  <a:schemeClr val="dk1"/>
                </a:solidFill>
                <a:latin typeface="Space Mono"/>
                <a:ea typeface="Space Mono"/>
                <a:cs typeface="Space Mono"/>
                <a:sym typeface="Space Mono"/>
              </a:defRPr>
            </a:lvl1pPr>
            <a:lvl2pPr marL="914400" lvl="1" indent="-228600" algn="l" rtl="0">
              <a:lnSpc>
                <a:spcPct val="114000"/>
              </a:lnSpc>
              <a:spcBef>
                <a:spcPts val="0"/>
              </a:spcBef>
              <a:spcAft>
                <a:spcPts val="0"/>
              </a:spcAft>
              <a:buSzPts val="1400"/>
              <a:buNone/>
              <a:defRPr sz="1400">
                <a:solidFill>
                  <a:schemeClr val="lt1"/>
                </a:solidFill>
              </a:defRPr>
            </a:lvl2pPr>
            <a:lvl3pPr marL="1371600" lvl="2" indent="-228600" algn="l" rtl="0">
              <a:lnSpc>
                <a:spcPct val="114000"/>
              </a:lnSpc>
              <a:spcBef>
                <a:spcPts val="0"/>
              </a:spcBef>
              <a:spcAft>
                <a:spcPts val="0"/>
              </a:spcAft>
              <a:buSzPts val="1400"/>
              <a:buNone/>
              <a:defRPr sz="1400">
                <a:solidFill>
                  <a:schemeClr val="lt1"/>
                </a:solidFill>
              </a:defRPr>
            </a:lvl3pPr>
            <a:lvl4pPr marL="1828800" lvl="3" indent="-228600" algn="l" rtl="0">
              <a:lnSpc>
                <a:spcPct val="114000"/>
              </a:lnSpc>
              <a:spcBef>
                <a:spcPts val="0"/>
              </a:spcBef>
              <a:spcAft>
                <a:spcPts val="0"/>
              </a:spcAft>
              <a:buSzPts val="1400"/>
              <a:buNone/>
              <a:defRPr sz="1400">
                <a:solidFill>
                  <a:schemeClr val="lt1"/>
                </a:solidFill>
              </a:defRPr>
            </a:lvl4pPr>
            <a:lvl5pPr marL="2286000" lvl="4" indent="-228600" algn="l" rtl="0">
              <a:lnSpc>
                <a:spcPct val="114000"/>
              </a:lnSpc>
              <a:spcBef>
                <a:spcPts val="0"/>
              </a:spcBef>
              <a:spcAft>
                <a:spcPts val="0"/>
              </a:spcAft>
              <a:buSzPts val="1400"/>
              <a:buNone/>
              <a:defRPr sz="1400">
                <a:solidFill>
                  <a:schemeClr val="lt1"/>
                </a:solidFill>
              </a:defRPr>
            </a:lvl5pPr>
            <a:lvl6pPr marL="2743200" lvl="5" indent="-342900" algn="l" rtl="0">
              <a:lnSpc>
                <a:spcPct val="96000"/>
              </a:lnSpc>
              <a:spcBef>
                <a:spcPts val="0"/>
              </a:spcBef>
              <a:spcAft>
                <a:spcPts val="0"/>
              </a:spcAft>
              <a:buClr>
                <a:schemeClr val="dk1"/>
              </a:buClr>
              <a:buSzPts val="1800"/>
              <a:buChar char="​"/>
              <a:defRPr/>
            </a:lvl6pPr>
            <a:lvl7pPr marL="3200400" lvl="6" indent="-342900" algn="l" rtl="0">
              <a:lnSpc>
                <a:spcPct val="107000"/>
              </a:lnSpc>
              <a:spcBef>
                <a:spcPts val="1200"/>
              </a:spcBef>
              <a:spcAft>
                <a:spcPts val="0"/>
              </a:spcAft>
              <a:buClr>
                <a:schemeClr val="dk1"/>
              </a:buClr>
              <a:buSzPts val="1800"/>
              <a:buChar char="​"/>
              <a:defRPr/>
            </a:lvl7pPr>
            <a:lvl8pPr marL="3657600" lvl="7" indent="-342900" algn="l" rtl="0">
              <a:lnSpc>
                <a:spcPct val="87000"/>
              </a:lnSpc>
              <a:spcBef>
                <a:spcPts val="1800"/>
              </a:spcBef>
              <a:spcAft>
                <a:spcPts val="0"/>
              </a:spcAft>
              <a:buClr>
                <a:schemeClr val="dk1"/>
              </a:buClr>
              <a:buSzPts val="1800"/>
              <a:buChar char="​"/>
              <a:defRPr/>
            </a:lvl8pPr>
            <a:lvl9pPr marL="4114800" lvl="8" indent="-228600" algn="l" rtl="0">
              <a:lnSpc>
                <a:spcPct val="87000"/>
              </a:lnSpc>
              <a:spcBef>
                <a:spcPts val="1800"/>
              </a:spcBef>
              <a:spcAft>
                <a:spcPts val="0"/>
              </a:spcAft>
              <a:buClr>
                <a:schemeClr val="dk1"/>
              </a:buClr>
              <a:buSzPts val="1800"/>
              <a:buNone/>
              <a:defRPr/>
            </a:lvl9pPr>
          </a:lstStyle>
          <a:p>
            <a:endParaRPr/>
          </a:p>
        </p:txBody>
      </p:sp>
      <p:sp>
        <p:nvSpPr>
          <p:cNvPr id="1056" name="Google Shape;1056;p102"/>
          <p:cNvSpPr txBox="1">
            <a:spLocks noGrp="1"/>
          </p:cNvSpPr>
          <p:nvPr>
            <p:ph type="body" idx="3"/>
          </p:nvPr>
        </p:nvSpPr>
        <p:spPr>
          <a:xfrm>
            <a:off x="3340102" y="6229370"/>
            <a:ext cx="2613000" cy="236400"/>
          </a:xfrm>
          <a:prstGeom prst="rect">
            <a:avLst/>
          </a:prstGeom>
          <a:noFill/>
          <a:ln>
            <a:noFill/>
          </a:ln>
        </p:spPr>
        <p:txBody>
          <a:bodyPr spcFirstLastPara="1" wrap="square" lIns="0" tIns="0" rIns="0" bIns="0" anchor="t" anchorCtr="0">
            <a:noAutofit/>
          </a:bodyPr>
          <a:lstStyle>
            <a:lvl1pPr marL="457200" lvl="0" indent="-228600" algn="l" rtl="0">
              <a:lnSpc>
                <a:spcPct val="96000"/>
              </a:lnSpc>
              <a:spcBef>
                <a:spcPts val="1200"/>
              </a:spcBef>
              <a:spcAft>
                <a:spcPts val="0"/>
              </a:spcAft>
              <a:buSzPts val="1400"/>
              <a:buNone/>
              <a:defRPr sz="1400" b="0">
                <a:solidFill>
                  <a:schemeClr val="dk1"/>
                </a:solidFill>
                <a:latin typeface="Space Mono"/>
                <a:ea typeface="Space Mono"/>
                <a:cs typeface="Space Mono"/>
                <a:sym typeface="Space Mono"/>
              </a:defRPr>
            </a:lvl1pPr>
            <a:lvl2pPr marL="914400" lvl="1" indent="-228600" algn="l" rtl="0">
              <a:lnSpc>
                <a:spcPct val="114000"/>
              </a:lnSpc>
              <a:spcBef>
                <a:spcPts val="0"/>
              </a:spcBef>
              <a:spcAft>
                <a:spcPts val="0"/>
              </a:spcAft>
              <a:buSzPts val="1400"/>
              <a:buNone/>
              <a:defRPr sz="1400">
                <a:solidFill>
                  <a:schemeClr val="lt1"/>
                </a:solidFill>
              </a:defRPr>
            </a:lvl2pPr>
            <a:lvl3pPr marL="1371600" lvl="2" indent="-228600" algn="l" rtl="0">
              <a:lnSpc>
                <a:spcPct val="114000"/>
              </a:lnSpc>
              <a:spcBef>
                <a:spcPts val="0"/>
              </a:spcBef>
              <a:spcAft>
                <a:spcPts val="0"/>
              </a:spcAft>
              <a:buSzPts val="1400"/>
              <a:buNone/>
              <a:defRPr sz="1400">
                <a:solidFill>
                  <a:schemeClr val="lt1"/>
                </a:solidFill>
              </a:defRPr>
            </a:lvl3pPr>
            <a:lvl4pPr marL="1828800" lvl="3" indent="-228600" algn="l" rtl="0">
              <a:lnSpc>
                <a:spcPct val="114000"/>
              </a:lnSpc>
              <a:spcBef>
                <a:spcPts val="0"/>
              </a:spcBef>
              <a:spcAft>
                <a:spcPts val="0"/>
              </a:spcAft>
              <a:buSzPts val="1400"/>
              <a:buNone/>
              <a:defRPr sz="1400">
                <a:solidFill>
                  <a:schemeClr val="lt1"/>
                </a:solidFill>
              </a:defRPr>
            </a:lvl4pPr>
            <a:lvl5pPr marL="2286000" lvl="4" indent="-228600" algn="l" rtl="0">
              <a:lnSpc>
                <a:spcPct val="114000"/>
              </a:lnSpc>
              <a:spcBef>
                <a:spcPts val="1800"/>
              </a:spcBef>
              <a:spcAft>
                <a:spcPts val="0"/>
              </a:spcAft>
              <a:buSzPts val="1400"/>
              <a:buNone/>
              <a:defRPr sz="1400">
                <a:solidFill>
                  <a:schemeClr val="lt1"/>
                </a:solidFill>
              </a:defRPr>
            </a:lvl5pPr>
            <a:lvl6pPr marL="2743200" lvl="5" indent="-342900" algn="l" rtl="0">
              <a:lnSpc>
                <a:spcPct val="96000"/>
              </a:lnSpc>
              <a:spcBef>
                <a:spcPts val="0"/>
              </a:spcBef>
              <a:spcAft>
                <a:spcPts val="0"/>
              </a:spcAft>
              <a:buClr>
                <a:schemeClr val="dk1"/>
              </a:buClr>
              <a:buSzPts val="1800"/>
              <a:buChar char="​"/>
              <a:defRPr/>
            </a:lvl6pPr>
            <a:lvl7pPr marL="3200400" lvl="6" indent="-342900" algn="l" rtl="0">
              <a:lnSpc>
                <a:spcPct val="107000"/>
              </a:lnSpc>
              <a:spcBef>
                <a:spcPts val="1200"/>
              </a:spcBef>
              <a:spcAft>
                <a:spcPts val="0"/>
              </a:spcAft>
              <a:buClr>
                <a:schemeClr val="dk1"/>
              </a:buClr>
              <a:buSzPts val="1800"/>
              <a:buChar char="​"/>
              <a:defRPr/>
            </a:lvl7pPr>
            <a:lvl8pPr marL="3657600" lvl="7" indent="-342900" algn="l" rtl="0">
              <a:lnSpc>
                <a:spcPct val="87000"/>
              </a:lnSpc>
              <a:spcBef>
                <a:spcPts val="1800"/>
              </a:spcBef>
              <a:spcAft>
                <a:spcPts val="0"/>
              </a:spcAft>
              <a:buClr>
                <a:schemeClr val="dk1"/>
              </a:buClr>
              <a:buSzPts val="1800"/>
              <a:buChar char="​"/>
              <a:defRPr/>
            </a:lvl8pPr>
            <a:lvl9pPr marL="4114800" lvl="8" indent="-228600" algn="l" rtl="0">
              <a:lnSpc>
                <a:spcPct val="87000"/>
              </a:lnSpc>
              <a:spcBef>
                <a:spcPts val="1800"/>
              </a:spcBef>
              <a:spcAft>
                <a:spcPts val="0"/>
              </a:spcAft>
              <a:buClr>
                <a:schemeClr val="dk1"/>
              </a:buClr>
              <a:buSzPts val="1800"/>
              <a:buNone/>
              <a:defRPr/>
            </a:lvl9pPr>
          </a:lstStyle>
          <a:p>
            <a:endParaRPr/>
          </a:p>
        </p:txBody>
      </p:sp>
      <p:sp>
        <p:nvSpPr>
          <p:cNvPr id="1057" name="Google Shape;1057;p102"/>
          <p:cNvSpPr/>
          <p:nvPr/>
        </p:nvSpPr>
        <p:spPr>
          <a:xfrm>
            <a:off x="11361220" y="6446710"/>
            <a:ext cx="323073" cy="290911"/>
          </a:xfrm>
          <a:custGeom>
            <a:avLst/>
            <a:gdLst/>
            <a:ahLst/>
            <a:cxnLst/>
            <a:rect l="l" t="t" r="r" b="b"/>
            <a:pathLst>
              <a:path w="441055" h="397148" extrusionOk="0">
                <a:moveTo>
                  <a:pt x="236007" y="397148"/>
                </a:moveTo>
                <a:lnTo>
                  <a:pt x="138508" y="397148"/>
                </a:lnTo>
                <a:cubicBezTo>
                  <a:pt x="118379" y="397148"/>
                  <a:pt x="99626" y="386322"/>
                  <a:pt x="89562" y="368912"/>
                </a:cubicBezTo>
                <a:lnTo>
                  <a:pt x="7531" y="226842"/>
                </a:lnTo>
                <a:cubicBezTo>
                  <a:pt x="-2509" y="209408"/>
                  <a:pt x="-2509" y="187756"/>
                  <a:pt x="7524" y="170346"/>
                </a:cubicBezTo>
                <a:lnTo>
                  <a:pt x="89569" y="28260"/>
                </a:lnTo>
                <a:cubicBezTo>
                  <a:pt x="99618" y="10826"/>
                  <a:pt x="118379" y="0"/>
                  <a:pt x="138508" y="0"/>
                </a:cubicBezTo>
                <a:lnTo>
                  <a:pt x="302544" y="0"/>
                </a:lnTo>
                <a:cubicBezTo>
                  <a:pt x="322673" y="0"/>
                  <a:pt x="341427" y="10826"/>
                  <a:pt x="351491" y="28260"/>
                </a:cubicBezTo>
                <a:lnTo>
                  <a:pt x="433513" y="170330"/>
                </a:lnTo>
                <a:cubicBezTo>
                  <a:pt x="443569" y="187748"/>
                  <a:pt x="443569" y="209408"/>
                  <a:pt x="433513" y="226842"/>
                </a:cubicBezTo>
                <a:lnTo>
                  <a:pt x="412300" y="260664"/>
                </a:lnTo>
                <a:cubicBezTo>
                  <a:pt x="402425" y="277776"/>
                  <a:pt x="383663" y="288594"/>
                  <a:pt x="363527" y="288594"/>
                </a:cubicBezTo>
                <a:lnTo>
                  <a:pt x="265902" y="288594"/>
                </a:lnTo>
                <a:lnTo>
                  <a:pt x="319271" y="198519"/>
                </a:lnTo>
                <a:lnTo>
                  <a:pt x="269901" y="113040"/>
                </a:lnTo>
                <a:lnTo>
                  <a:pt x="171136" y="113040"/>
                </a:lnTo>
                <a:lnTo>
                  <a:pt x="121742" y="198582"/>
                </a:lnTo>
                <a:lnTo>
                  <a:pt x="236007" y="397148"/>
                </a:lnTo>
                <a:lnTo>
                  <a:pt x="236007" y="39714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58" name="Google Shape;1058;p102"/>
          <p:cNvSpPr txBox="1"/>
          <p:nvPr/>
        </p:nvSpPr>
        <p:spPr>
          <a:xfrm>
            <a:off x="11020094" y="6509226"/>
            <a:ext cx="187500" cy="123000"/>
          </a:xfrm>
          <a:prstGeom prst="rect">
            <a:avLst/>
          </a:prstGeom>
          <a:noFill/>
          <a:ln>
            <a:noFill/>
          </a:ln>
        </p:spPr>
        <p:txBody>
          <a:bodyPr spcFirstLastPara="1" wrap="square" lIns="0" tIns="0" rIns="0" bIns="0" anchor="b" anchorCtr="0">
            <a:spAutoFit/>
          </a:bodyPr>
          <a:lstStyle/>
          <a:p>
            <a:pPr marL="0" marR="0" lvl="0" indent="0" algn="r" rtl="0">
              <a:lnSpc>
                <a:spcPct val="125000"/>
              </a:lnSpc>
              <a:spcBef>
                <a:spcPts val="0"/>
              </a:spcBef>
              <a:spcAft>
                <a:spcPts val="0"/>
              </a:spcAft>
              <a:buNone/>
            </a:pPr>
            <a:fld id="{00000000-1234-1234-1234-123412341234}" type="slidenum">
              <a:rPr lang="en-US" sz="800" b="0" i="0" u="none" strike="noStrike" cap="none">
                <a:solidFill>
                  <a:srgbClr val="A5A5A5"/>
                </a:solidFill>
                <a:latin typeface="Space Mono"/>
                <a:ea typeface="Space Mono"/>
                <a:cs typeface="Space Mono"/>
                <a:sym typeface="Space Mono"/>
              </a:rPr>
              <a:t>‹#›</a:t>
            </a:fld>
            <a:endParaRPr sz="800" b="0" i="0" u="none" strike="noStrike" cap="none">
              <a:solidFill>
                <a:srgbClr val="A5A5A5"/>
              </a:solidFill>
              <a:latin typeface="Space Mono"/>
              <a:ea typeface="Space Mono"/>
              <a:cs typeface="Space Mono"/>
              <a:sym typeface="Space Mono"/>
            </a:endParaRPr>
          </a:p>
        </p:txBody>
      </p:sp>
      <p:sp>
        <p:nvSpPr>
          <p:cNvPr id="1059" name="Google Shape;1059;p102"/>
          <p:cNvSpPr txBox="1"/>
          <p:nvPr/>
        </p:nvSpPr>
        <p:spPr>
          <a:xfrm>
            <a:off x="495299" y="6505117"/>
            <a:ext cx="3773400" cy="236400"/>
          </a:xfrm>
          <a:prstGeom prst="rect">
            <a:avLst/>
          </a:prstGeom>
          <a:noFill/>
          <a:ln>
            <a:noFill/>
          </a:ln>
        </p:spPr>
        <p:txBody>
          <a:bodyPr spcFirstLastPara="1" wrap="square" lIns="0" tIns="0" rIns="0" bIns="0" anchor="b" anchorCtr="0">
            <a:spAutoFit/>
          </a:bodyPr>
          <a:lstStyle/>
          <a:p>
            <a:pPr marL="0" marR="0" lvl="0" indent="0" algn="l" rtl="0">
              <a:lnSpc>
                <a:spcPct val="96000"/>
              </a:lnSpc>
              <a:spcBef>
                <a:spcPts val="0"/>
              </a:spcBef>
              <a:spcAft>
                <a:spcPts val="0"/>
              </a:spcAft>
              <a:buClr>
                <a:srgbClr val="3253DC"/>
              </a:buClr>
              <a:buSzPts val="1600"/>
              <a:buFont typeface="Arial"/>
              <a:buNone/>
            </a:pPr>
            <a:r>
              <a:rPr lang="en-US" sz="1600" b="0" i="0" u="none" strike="noStrike" cap="none" baseline="-25000">
                <a:solidFill>
                  <a:srgbClr val="A5A5A5"/>
                </a:solidFill>
                <a:latin typeface="Space Mono"/>
                <a:ea typeface="Space Mono"/>
                <a:cs typeface="Space Mono"/>
                <a:sym typeface="Space Mono"/>
              </a:rPr>
              <a:t>©</a:t>
            </a:r>
            <a:r>
              <a:rPr lang="en-US" sz="500" b="0" i="0" u="none" strike="noStrike" cap="none" baseline="-25000">
                <a:solidFill>
                  <a:srgbClr val="C19EE3"/>
                </a:solidFill>
                <a:latin typeface="Space Mono"/>
                <a:ea typeface="Space Mono"/>
                <a:cs typeface="Space Mono"/>
                <a:sym typeface="Space Mono"/>
              </a:rPr>
              <a:t> </a:t>
            </a:r>
            <a:r>
              <a:rPr lang="en-US" sz="800" b="0" i="0" u="none" strike="noStrike" cap="none">
                <a:solidFill>
                  <a:srgbClr val="A5A5A5"/>
                </a:solidFill>
                <a:latin typeface="Space Mono"/>
                <a:ea typeface="Space Mono"/>
                <a:cs typeface="Space Mono"/>
                <a:sym typeface="Space Mono"/>
              </a:rPr>
              <a:t>2021 Pure Storage, Inc.</a:t>
            </a:r>
            <a:endParaRPr/>
          </a:p>
        </p:txBody>
      </p:sp>
    </p:spTree>
    <p:extLst>
      <p:ext uri="{BB962C8B-B14F-4D97-AF65-F5344CB8AC3E}">
        <p14:creationId xmlns:p14="http://schemas.microsoft.com/office/powerpoint/2010/main" val="3473485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matchingName="Closing Slide">
  <p:cSld name="Closing Slide">
    <p:bg>
      <p:bgPr>
        <a:gradFill>
          <a:gsLst>
            <a:gs pos="0">
              <a:schemeClr val="accent5"/>
            </a:gs>
            <a:gs pos="72000">
              <a:schemeClr val="accent1"/>
            </a:gs>
            <a:gs pos="100000">
              <a:schemeClr val="accent1"/>
            </a:gs>
          </a:gsLst>
          <a:lin ang="2700006" scaled="0"/>
        </a:gradFill>
        <a:effectLst/>
      </p:bgPr>
    </p:bg>
    <p:spTree>
      <p:nvGrpSpPr>
        <p:cNvPr id="1" name="Shape 1060"/>
        <p:cNvGrpSpPr/>
        <p:nvPr/>
      </p:nvGrpSpPr>
      <p:grpSpPr>
        <a:xfrm>
          <a:off x="0" y="0"/>
          <a:ext cx="0" cy="0"/>
          <a:chOff x="0" y="0"/>
          <a:chExt cx="0" cy="0"/>
        </a:xfrm>
      </p:grpSpPr>
      <p:sp>
        <p:nvSpPr>
          <p:cNvPr id="1061" name="Google Shape;1061;p103"/>
          <p:cNvSpPr/>
          <p:nvPr/>
        </p:nvSpPr>
        <p:spPr>
          <a:xfrm>
            <a:off x="4115784" y="1645920"/>
            <a:ext cx="3960674" cy="3566389"/>
          </a:xfrm>
          <a:custGeom>
            <a:avLst/>
            <a:gdLst/>
            <a:ahLst/>
            <a:cxnLst/>
            <a:rect l="l" t="t" r="r" b="b"/>
            <a:pathLst>
              <a:path w="441055" h="397148" extrusionOk="0">
                <a:moveTo>
                  <a:pt x="236007" y="397148"/>
                </a:moveTo>
                <a:lnTo>
                  <a:pt x="138508" y="397148"/>
                </a:lnTo>
                <a:cubicBezTo>
                  <a:pt x="118379" y="397148"/>
                  <a:pt x="99626" y="386322"/>
                  <a:pt x="89562" y="368912"/>
                </a:cubicBezTo>
                <a:lnTo>
                  <a:pt x="7531" y="226842"/>
                </a:lnTo>
                <a:cubicBezTo>
                  <a:pt x="-2509" y="209408"/>
                  <a:pt x="-2509" y="187756"/>
                  <a:pt x="7524" y="170346"/>
                </a:cubicBezTo>
                <a:lnTo>
                  <a:pt x="89569" y="28260"/>
                </a:lnTo>
                <a:cubicBezTo>
                  <a:pt x="99618" y="10826"/>
                  <a:pt x="118379" y="0"/>
                  <a:pt x="138508" y="0"/>
                </a:cubicBezTo>
                <a:lnTo>
                  <a:pt x="302544" y="0"/>
                </a:lnTo>
                <a:cubicBezTo>
                  <a:pt x="322673" y="0"/>
                  <a:pt x="341427" y="10826"/>
                  <a:pt x="351491" y="28260"/>
                </a:cubicBezTo>
                <a:lnTo>
                  <a:pt x="433513" y="170330"/>
                </a:lnTo>
                <a:cubicBezTo>
                  <a:pt x="443569" y="187748"/>
                  <a:pt x="443569" y="209408"/>
                  <a:pt x="433513" y="226842"/>
                </a:cubicBezTo>
                <a:lnTo>
                  <a:pt x="412300" y="260664"/>
                </a:lnTo>
                <a:cubicBezTo>
                  <a:pt x="402425" y="277776"/>
                  <a:pt x="383663" y="288594"/>
                  <a:pt x="363527" y="288594"/>
                </a:cubicBezTo>
                <a:lnTo>
                  <a:pt x="265902" y="288594"/>
                </a:lnTo>
                <a:lnTo>
                  <a:pt x="319271" y="198519"/>
                </a:lnTo>
                <a:lnTo>
                  <a:pt x="269901" y="113040"/>
                </a:lnTo>
                <a:lnTo>
                  <a:pt x="171136" y="113040"/>
                </a:lnTo>
                <a:lnTo>
                  <a:pt x="121742" y="198582"/>
                </a:lnTo>
                <a:lnTo>
                  <a:pt x="236007" y="397148"/>
                </a:lnTo>
                <a:lnTo>
                  <a:pt x="236007" y="39714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36872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White Title">
    <p:bg>
      <p:bgPr>
        <a:solidFill>
          <a:schemeClr val="bg1"/>
        </a:solidFill>
        <a:effectLst/>
      </p:bgPr>
    </p:bg>
    <p:spTree>
      <p:nvGrpSpPr>
        <p:cNvPr id="1" name=""/>
        <p:cNvGrpSpPr/>
        <p:nvPr/>
      </p:nvGrpSpPr>
      <p:grpSpPr>
        <a:xfrm>
          <a:off x="0" y="0"/>
          <a:ext cx="0" cy="0"/>
          <a:chOff x="0" y="0"/>
          <a:chExt cx="0" cy="0"/>
        </a:xfrm>
      </p:grpSpPr>
      <p:sp>
        <p:nvSpPr>
          <p:cNvPr id="38" name="Text Placeholder 7"/>
          <p:cNvSpPr>
            <a:spLocks noGrp="1"/>
          </p:cNvSpPr>
          <p:nvPr userDrawn="1">
            <p:ph type="body" sz="quarter" idx="10" hasCustomPrompt="1"/>
          </p:nvPr>
        </p:nvSpPr>
        <p:spPr bwMode="gray">
          <a:xfrm>
            <a:off x="495299" y="4195085"/>
            <a:ext cx="7055035"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100" b="1" spc="30" baseline="0">
                <a:solidFill>
                  <a:schemeClr val="tx1"/>
                </a:solidFill>
              </a:defRPr>
            </a:lvl1pPr>
            <a:lvl2pPr marL="0" indent="0">
              <a:lnSpc>
                <a:spcPct val="96000"/>
              </a:lnSpc>
              <a:spcBef>
                <a:spcPts val="0"/>
              </a:spcBef>
              <a:buFont typeface="Microsoft Sans Serif" panose="020B0604020202020204" pitchFamily="34" charset="0"/>
              <a:buNone/>
              <a:defRPr sz="1800">
                <a:solidFill>
                  <a:schemeClr val="tx1">
                    <a:lumMod val="50000"/>
                    <a:lumOff val="50000"/>
                  </a:schemeClr>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dirty="0"/>
              <a:t>Speaker name</a:t>
            </a:r>
          </a:p>
          <a:p>
            <a:pPr lvl="1"/>
            <a:r>
              <a:rPr lang="en-US" dirty="0"/>
              <a:t>Speaker title</a:t>
            </a:r>
          </a:p>
          <a:p>
            <a:pPr lvl="1"/>
            <a:endParaRPr lang="en-US" dirty="0"/>
          </a:p>
        </p:txBody>
      </p:sp>
      <p:sp>
        <p:nvSpPr>
          <p:cNvPr id="28" name="Text Placeholder 7">
            <a:extLst>
              <a:ext uri="{FF2B5EF4-FFF2-40B4-BE49-F238E27FC236}">
                <a16:creationId xmlns:a16="http://schemas.microsoft.com/office/drawing/2014/main" id="{B04D80C5-5B09-4391-914E-491EB6BF922B}"/>
              </a:ext>
            </a:extLst>
          </p:cNvPr>
          <p:cNvSpPr>
            <a:spLocks noGrp="1"/>
          </p:cNvSpPr>
          <p:nvPr userDrawn="1">
            <p:ph type="body" sz="quarter" idx="11" hasCustomPrompt="1"/>
          </p:nvPr>
        </p:nvSpPr>
        <p:spPr bwMode="gray">
          <a:xfrm>
            <a:off x="3352275" y="6227544"/>
            <a:ext cx="1904056" cy="226772"/>
          </a:xfrm>
          <a:prstGeom prst="rect">
            <a:avLst/>
          </a:prstGeom>
        </p:spPr>
        <p:txBody>
          <a:bodyPr wrap="none"/>
          <a:lstStyle>
            <a:lvl1pPr marL="0" indent="0" algn="l">
              <a:lnSpc>
                <a:spcPct val="87000"/>
              </a:lnSpc>
              <a:spcBef>
                <a:spcPts val="0"/>
              </a:spcBef>
              <a:buNone/>
              <a:defRPr sz="1600" b="0">
                <a:solidFill>
                  <a:schemeClr val="tx1"/>
                </a:solidFill>
                <a:latin typeface="Space Mono" panose="02000509040000020004" pitchFamily="49" charset="0"/>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dirty="0"/>
              <a:t>Date</a:t>
            </a:r>
          </a:p>
        </p:txBody>
      </p:sp>
      <p:sp>
        <p:nvSpPr>
          <p:cNvPr id="29" name="Text Placeholder 5">
            <a:extLst>
              <a:ext uri="{FF2B5EF4-FFF2-40B4-BE49-F238E27FC236}">
                <a16:creationId xmlns:a16="http://schemas.microsoft.com/office/drawing/2014/main" id="{E4B73436-F9A5-4201-8676-5BB1475322E2}"/>
              </a:ext>
            </a:extLst>
          </p:cNvPr>
          <p:cNvSpPr>
            <a:spLocks noGrp="1"/>
          </p:cNvSpPr>
          <p:nvPr userDrawn="1">
            <p:ph type="body" sz="quarter" idx="13" hasCustomPrompt="1"/>
          </p:nvPr>
        </p:nvSpPr>
        <p:spPr bwMode="gray">
          <a:xfrm>
            <a:off x="491019" y="6227544"/>
            <a:ext cx="1882210" cy="228600"/>
          </a:xfrm>
          <a:prstGeom prst="rect">
            <a:avLst/>
          </a:prstGeom>
        </p:spPr>
        <p:txBody>
          <a:bodyPr wrap="none"/>
          <a:lstStyle>
            <a:lvl1pPr marL="0" indent="0">
              <a:lnSpc>
                <a:spcPct val="87000"/>
              </a:lnSpc>
              <a:spcBef>
                <a:spcPts val="0"/>
              </a:spcBef>
              <a:buNone/>
              <a:defRPr sz="1600">
                <a:solidFill>
                  <a:schemeClr val="tx1"/>
                </a:solidFill>
                <a:latin typeface="Space Mono" panose="02000509040000020004" pitchFamily="49" charset="0"/>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87000"/>
              </a:lnSpc>
              <a:spcBef>
                <a:spcPts val="0"/>
              </a:spcBef>
              <a:spcAft>
                <a:spcPts val="0"/>
              </a:spcAft>
              <a:buClr>
                <a:schemeClr val="accent1"/>
              </a:buClr>
              <a:buSzTx/>
              <a:buFont typeface="Arial" panose="020B0604020202020204" pitchFamily="34" charset="0"/>
              <a:buNone/>
              <a:tabLst/>
              <a:defRPr/>
            </a:pPr>
            <a:r>
              <a:rPr lang="en-US" dirty="0"/>
              <a:t>@purestorage</a:t>
            </a:r>
          </a:p>
        </p:txBody>
      </p:sp>
      <p:sp>
        <p:nvSpPr>
          <p:cNvPr id="13" name="Title 2">
            <a:extLst>
              <a:ext uri="{FF2B5EF4-FFF2-40B4-BE49-F238E27FC236}">
                <a16:creationId xmlns:a16="http://schemas.microsoft.com/office/drawing/2014/main" id="{3EB0BD3E-DA13-45AB-BAE1-25767D7B24A2}"/>
              </a:ext>
            </a:extLst>
          </p:cNvPr>
          <p:cNvSpPr>
            <a:spLocks noGrp="1"/>
          </p:cNvSpPr>
          <p:nvPr>
            <p:ph type="title"/>
          </p:nvPr>
        </p:nvSpPr>
        <p:spPr bwMode="gray">
          <a:xfrm>
            <a:off x="431637" y="2256890"/>
            <a:ext cx="7999969" cy="1820755"/>
          </a:xfrm>
        </p:spPr>
        <p:txBody>
          <a:bodyPr wrap="square">
            <a:spAutoFit/>
          </a:bodyPr>
          <a:lstStyle>
            <a:lvl1pPr>
              <a:lnSpc>
                <a:spcPct val="87000"/>
              </a:lnSpc>
              <a:defRPr sz="6800">
                <a:solidFill>
                  <a:schemeClr val="tx1"/>
                </a:solidFill>
              </a:defRPr>
            </a:lvl1pPr>
          </a:lstStyle>
          <a:p>
            <a:r>
              <a:rPr lang="en-GB"/>
              <a:t>Click to edit Master title style</a:t>
            </a:r>
            <a:endParaRPr lang="en-US" dirty="0"/>
          </a:p>
        </p:txBody>
      </p:sp>
      <p:grpSp>
        <p:nvGrpSpPr>
          <p:cNvPr id="3" name="Group 2">
            <a:extLst>
              <a:ext uri="{FF2B5EF4-FFF2-40B4-BE49-F238E27FC236}">
                <a16:creationId xmlns:a16="http://schemas.microsoft.com/office/drawing/2014/main" id="{BDAF4873-EF37-494F-A5C3-6FC654230D50}"/>
              </a:ext>
            </a:extLst>
          </p:cNvPr>
          <p:cNvGrpSpPr/>
          <p:nvPr userDrawn="1"/>
        </p:nvGrpSpPr>
        <p:grpSpPr>
          <a:xfrm>
            <a:off x="495295" y="452553"/>
            <a:ext cx="2262687" cy="397148"/>
            <a:chOff x="495295" y="452553"/>
            <a:chExt cx="2262687" cy="397148"/>
          </a:xfrm>
        </p:grpSpPr>
        <p:sp>
          <p:nvSpPr>
            <p:cNvPr id="5" name="Freeform: Shape 4">
              <a:extLst>
                <a:ext uri="{FF2B5EF4-FFF2-40B4-BE49-F238E27FC236}">
                  <a16:creationId xmlns:a16="http://schemas.microsoft.com/office/drawing/2014/main" id="{CDE85878-4289-4819-84FD-4D3D4074BF10}"/>
                </a:ext>
              </a:extLst>
            </p:cNvPr>
            <p:cNvSpPr/>
            <p:nvPr/>
          </p:nvSpPr>
          <p:spPr>
            <a:xfrm>
              <a:off x="495295" y="452553"/>
              <a:ext cx="441055" cy="397148"/>
            </a:xfrm>
            <a:custGeom>
              <a:avLst/>
              <a:gdLst>
                <a:gd name="connsiteX0" fmla="*/ 236007 w 441055"/>
                <a:gd name="connsiteY0" fmla="*/ 397148 h 397148"/>
                <a:gd name="connsiteX1" fmla="*/ 138508 w 441055"/>
                <a:gd name="connsiteY1" fmla="*/ 397148 h 397148"/>
                <a:gd name="connsiteX2" fmla="*/ 89562 w 441055"/>
                <a:gd name="connsiteY2" fmla="*/ 368912 h 397148"/>
                <a:gd name="connsiteX3" fmla="*/ 7531 w 441055"/>
                <a:gd name="connsiteY3" fmla="*/ 226842 h 397148"/>
                <a:gd name="connsiteX4" fmla="*/ 7524 w 441055"/>
                <a:gd name="connsiteY4" fmla="*/ 170346 h 397148"/>
                <a:gd name="connsiteX5" fmla="*/ 89569 w 441055"/>
                <a:gd name="connsiteY5" fmla="*/ 28260 h 397148"/>
                <a:gd name="connsiteX6" fmla="*/ 138508 w 441055"/>
                <a:gd name="connsiteY6" fmla="*/ 0 h 397148"/>
                <a:gd name="connsiteX7" fmla="*/ 302544 w 441055"/>
                <a:gd name="connsiteY7" fmla="*/ 0 h 397148"/>
                <a:gd name="connsiteX8" fmla="*/ 351491 w 441055"/>
                <a:gd name="connsiteY8" fmla="*/ 28260 h 397148"/>
                <a:gd name="connsiteX9" fmla="*/ 433513 w 441055"/>
                <a:gd name="connsiteY9" fmla="*/ 170330 h 397148"/>
                <a:gd name="connsiteX10" fmla="*/ 433513 w 441055"/>
                <a:gd name="connsiteY10" fmla="*/ 226842 h 397148"/>
                <a:gd name="connsiteX11" fmla="*/ 412300 w 441055"/>
                <a:gd name="connsiteY11" fmla="*/ 260664 h 397148"/>
                <a:gd name="connsiteX12" fmla="*/ 363527 w 441055"/>
                <a:gd name="connsiteY12" fmla="*/ 288594 h 397148"/>
                <a:gd name="connsiteX13" fmla="*/ 265902 w 441055"/>
                <a:gd name="connsiteY13" fmla="*/ 288594 h 397148"/>
                <a:gd name="connsiteX14" fmla="*/ 319271 w 441055"/>
                <a:gd name="connsiteY14" fmla="*/ 198519 h 397148"/>
                <a:gd name="connsiteX15" fmla="*/ 269901 w 441055"/>
                <a:gd name="connsiteY15" fmla="*/ 113040 h 397148"/>
                <a:gd name="connsiteX16" fmla="*/ 171136 w 441055"/>
                <a:gd name="connsiteY16" fmla="*/ 113040 h 397148"/>
                <a:gd name="connsiteX17" fmla="*/ 121742 w 441055"/>
                <a:gd name="connsiteY17" fmla="*/ 198582 h 397148"/>
                <a:gd name="connsiteX18" fmla="*/ 236007 w 441055"/>
                <a:gd name="connsiteY18" fmla="*/ 397148 h 397148"/>
                <a:gd name="connsiteX19" fmla="*/ 236007 w 441055"/>
                <a:gd name="connsiteY19" fmla="*/ 397148 h 39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1055" h="397148">
                  <a:moveTo>
                    <a:pt x="236007" y="397148"/>
                  </a:moveTo>
                  <a:lnTo>
                    <a:pt x="138508" y="397148"/>
                  </a:lnTo>
                  <a:cubicBezTo>
                    <a:pt x="118379" y="397148"/>
                    <a:pt x="99626" y="386322"/>
                    <a:pt x="89562" y="368912"/>
                  </a:cubicBezTo>
                  <a:lnTo>
                    <a:pt x="7531" y="226842"/>
                  </a:lnTo>
                  <a:cubicBezTo>
                    <a:pt x="-2509" y="209408"/>
                    <a:pt x="-2509" y="187756"/>
                    <a:pt x="7524" y="170346"/>
                  </a:cubicBezTo>
                  <a:lnTo>
                    <a:pt x="89569" y="28260"/>
                  </a:lnTo>
                  <a:cubicBezTo>
                    <a:pt x="99618" y="10826"/>
                    <a:pt x="118379" y="0"/>
                    <a:pt x="138508" y="0"/>
                  </a:cubicBezTo>
                  <a:lnTo>
                    <a:pt x="302544" y="0"/>
                  </a:lnTo>
                  <a:cubicBezTo>
                    <a:pt x="322673" y="0"/>
                    <a:pt x="341427" y="10826"/>
                    <a:pt x="351491" y="28260"/>
                  </a:cubicBezTo>
                  <a:lnTo>
                    <a:pt x="433513" y="170330"/>
                  </a:lnTo>
                  <a:cubicBezTo>
                    <a:pt x="443569" y="187748"/>
                    <a:pt x="443569" y="209408"/>
                    <a:pt x="433513" y="226842"/>
                  </a:cubicBezTo>
                  <a:lnTo>
                    <a:pt x="412300" y="260664"/>
                  </a:lnTo>
                  <a:cubicBezTo>
                    <a:pt x="402425" y="277776"/>
                    <a:pt x="383663" y="288594"/>
                    <a:pt x="363527" y="288594"/>
                  </a:cubicBezTo>
                  <a:lnTo>
                    <a:pt x="265902" y="288594"/>
                  </a:lnTo>
                  <a:lnTo>
                    <a:pt x="319271" y="198519"/>
                  </a:lnTo>
                  <a:lnTo>
                    <a:pt x="269901" y="113040"/>
                  </a:lnTo>
                  <a:lnTo>
                    <a:pt x="171136" y="113040"/>
                  </a:lnTo>
                  <a:lnTo>
                    <a:pt x="121742" y="198582"/>
                  </a:lnTo>
                  <a:lnTo>
                    <a:pt x="236007" y="397148"/>
                  </a:lnTo>
                  <a:lnTo>
                    <a:pt x="236007" y="397148"/>
                  </a:lnTo>
                  <a:close/>
                </a:path>
              </a:pathLst>
            </a:custGeom>
            <a:solidFill>
              <a:schemeClr val="accent1"/>
            </a:solidFill>
            <a:ln w="784" cap="flat">
              <a:noFill/>
              <a:prstDash val="solid"/>
              <a:miter/>
            </a:ln>
          </p:spPr>
          <p:txBody>
            <a:bodyPr rtlCol="0" anchor="ctr"/>
            <a:lstStyle/>
            <a:p>
              <a:endParaRPr lang="en-US"/>
            </a:p>
          </p:txBody>
        </p:sp>
        <p:grpSp>
          <p:nvGrpSpPr>
            <p:cNvPr id="7" name="Graphic 2">
              <a:extLst>
                <a:ext uri="{FF2B5EF4-FFF2-40B4-BE49-F238E27FC236}">
                  <a16:creationId xmlns:a16="http://schemas.microsoft.com/office/drawing/2014/main" id="{8DDC3A57-48AD-42F7-823F-F53D6D1A52FA}"/>
                </a:ext>
              </a:extLst>
            </p:cNvPr>
            <p:cNvGrpSpPr/>
            <p:nvPr/>
          </p:nvGrpSpPr>
          <p:grpSpPr>
            <a:xfrm>
              <a:off x="1036348" y="561444"/>
              <a:ext cx="1721634" cy="184196"/>
              <a:chOff x="1036348" y="561444"/>
              <a:chExt cx="1721634" cy="184196"/>
            </a:xfrm>
            <a:solidFill>
              <a:schemeClr val="tx1"/>
            </a:solidFill>
          </p:grpSpPr>
          <p:grpSp>
            <p:nvGrpSpPr>
              <p:cNvPr id="8" name="Graphic 2">
                <a:extLst>
                  <a:ext uri="{FF2B5EF4-FFF2-40B4-BE49-F238E27FC236}">
                    <a16:creationId xmlns:a16="http://schemas.microsoft.com/office/drawing/2014/main" id="{8DDC3A57-48AD-42F7-823F-F53D6D1A52FA}"/>
                  </a:ext>
                </a:extLst>
              </p:cNvPr>
              <p:cNvGrpSpPr/>
              <p:nvPr/>
            </p:nvGrpSpPr>
            <p:grpSpPr>
              <a:xfrm>
                <a:off x="1036348" y="563495"/>
                <a:ext cx="1662302" cy="182146"/>
                <a:chOff x="1036348" y="563495"/>
                <a:chExt cx="1662302" cy="182146"/>
              </a:xfrm>
              <a:grpFill/>
            </p:grpSpPr>
            <p:sp>
              <p:nvSpPr>
                <p:cNvPr id="9" name="Freeform: Shape 8">
                  <a:extLst>
                    <a:ext uri="{FF2B5EF4-FFF2-40B4-BE49-F238E27FC236}">
                      <a16:creationId xmlns:a16="http://schemas.microsoft.com/office/drawing/2014/main" id="{58E1A35C-C691-48D9-B668-5BFD75DAD5AC}"/>
                    </a:ext>
                  </a:extLst>
                </p:cNvPr>
                <p:cNvSpPr/>
                <p:nvPr/>
              </p:nvSpPr>
              <p:spPr>
                <a:xfrm>
                  <a:off x="1036348" y="566677"/>
                  <a:ext cx="131117" cy="175805"/>
                </a:xfrm>
                <a:custGeom>
                  <a:avLst/>
                  <a:gdLst>
                    <a:gd name="connsiteX0" fmla="*/ 45466 w 131117"/>
                    <a:gd name="connsiteY0" fmla="*/ 175806 h 175805"/>
                    <a:gd name="connsiteX1" fmla="*/ 0 w 131117"/>
                    <a:gd name="connsiteY1" fmla="*/ 175806 h 175805"/>
                    <a:gd name="connsiteX2" fmla="*/ 0 w 131117"/>
                    <a:gd name="connsiteY2" fmla="*/ 0 h 175805"/>
                    <a:gd name="connsiteX3" fmla="*/ 64502 w 131117"/>
                    <a:gd name="connsiteY3" fmla="*/ 0 h 175805"/>
                    <a:gd name="connsiteX4" fmla="*/ 131118 w 131117"/>
                    <a:gd name="connsiteY4" fmla="*/ 55781 h 175805"/>
                    <a:gd name="connsiteX5" fmla="*/ 58955 w 131117"/>
                    <a:gd name="connsiteY5" fmla="*/ 117377 h 175805"/>
                    <a:gd name="connsiteX6" fmla="*/ 45474 w 131117"/>
                    <a:gd name="connsiteY6" fmla="*/ 117377 h 175805"/>
                    <a:gd name="connsiteX7" fmla="*/ 45474 w 131117"/>
                    <a:gd name="connsiteY7" fmla="*/ 175806 h 175805"/>
                    <a:gd name="connsiteX8" fmla="*/ 55774 w 131117"/>
                    <a:gd name="connsiteY8" fmla="*/ 82219 h 175805"/>
                    <a:gd name="connsiteX9" fmla="*/ 84324 w 131117"/>
                    <a:gd name="connsiteY9" fmla="*/ 58688 h 175805"/>
                    <a:gd name="connsiteX10" fmla="*/ 58146 w 131117"/>
                    <a:gd name="connsiteY10" fmla="*/ 35684 h 175805"/>
                    <a:gd name="connsiteX11" fmla="*/ 45458 w 131117"/>
                    <a:gd name="connsiteY11" fmla="*/ 35684 h 175805"/>
                    <a:gd name="connsiteX12" fmla="*/ 45458 w 131117"/>
                    <a:gd name="connsiteY12" fmla="*/ 82219 h 175805"/>
                    <a:gd name="connsiteX13" fmla="*/ 55774 w 131117"/>
                    <a:gd name="connsiteY13" fmla="*/ 82219 h 17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117" h="175805">
                      <a:moveTo>
                        <a:pt x="45466" y="175806"/>
                      </a:moveTo>
                      <a:lnTo>
                        <a:pt x="0" y="175806"/>
                      </a:lnTo>
                      <a:lnTo>
                        <a:pt x="0" y="0"/>
                      </a:lnTo>
                      <a:lnTo>
                        <a:pt x="64502" y="0"/>
                      </a:lnTo>
                      <a:cubicBezTo>
                        <a:pt x="106008" y="0"/>
                        <a:pt x="131118" y="19304"/>
                        <a:pt x="131118" y="55781"/>
                      </a:cubicBezTo>
                      <a:cubicBezTo>
                        <a:pt x="131118" y="96761"/>
                        <a:pt x="101247" y="117377"/>
                        <a:pt x="58955" y="117377"/>
                      </a:cubicBezTo>
                      <a:lnTo>
                        <a:pt x="45474" y="117377"/>
                      </a:lnTo>
                      <a:lnTo>
                        <a:pt x="45474" y="175806"/>
                      </a:lnTo>
                      <a:close/>
                      <a:moveTo>
                        <a:pt x="55774" y="82219"/>
                      </a:moveTo>
                      <a:cubicBezTo>
                        <a:pt x="73215" y="82219"/>
                        <a:pt x="84324" y="76939"/>
                        <a:pt x="84324" y="58688"/>
                      </a:cubicBezTo>
                      <a:cubicBezTo>
                        <a:pt x="84324" y="40713"/>
                        <a:pt x="74802" y="35684"/>
                        <a:pt x="58146" y="35684"/>
                      </a:cubicBezTo>
                      <a:lnTo>
                        <a:pt x="45458" y="35684"/>
                      </a:lnTo>
                      <a:lnTo>
                        <a:pt x="45458" y="82219"/>
                      </a:lnTo>
                      <a:lnTo>
                        <a:pt x="55774" y="82219"/>
                      </a:lnTo>
                      <a:close/>
                    </a:path>
                  </a:pathLst>
                </a:custGeom>
                <a:grpFill/>
                <a:ln w="784" cap="flat">
                  <a:noFill/>
                  <a:prstDash val="solid"/>
                  <a:miter/>
                </a:ln>
              </p:spPr>
              <p:txBody>
                <a:bodyPr rtlCol="0" anchor="ctr"/>
                <a:lstStyle/>
                <a:p>
                  <a:endParaRPr lang="en-US">
                    <a:solidFill>
                      <a:schemeClr val="tx1"/>
                    </a:solidFill>
                  </a:endParaRPr>
                </a:p>
              </p:txBody>
            </p:sp>
            <p:sp>
              <p:nvSpPr>
                <p:cNvPr id="10" name="Freeform: Shape 9">
                  <a:extLst>
                    <a:ext uri="{FF2B5EF4-FFF2-40B4-BE49-F238E27FC236}">
                      <a16:creationId xmlns:a16="http://schemas.microsoft.com/office/drawing/2014/main" id="{B5B45FC0-414A-4D0A-AC88-D552DD7F7EAB}"/>
                    </a:ext>
                  </a:extLst>
                </p:cNvPr>
                <p:cNvSpPr/>
                <p:nvPr/>
              </p:nvSpPr>
              <p:spPr>
                <a:xfrm>
                  <a:off x="1194123" y="566677"/>
                  <a:ext cx="139312" cy="178964"/>
                </a:xfrm>
                <a:custGeom>
                  <a:avLst/>
                  <a:gdLst>
                    <a:gd name="connsiteX0" fmla="*/ 45458 w 139312"/>
                    <a:gd name="connsiteY0" fmla="*/ 0 h 178964"/>
                    <a:gd name="connsiteX1" fmla="*/ 45458 w 139312"/>
                    <a:gd name="connsiteY1" fmla="*/ 114996 h 178964"/>
                    <a:gd name="connsiteX2" fmla="*/ 70308 w 139312"/>
                    <a:gd name="connsiteY2" fmla="*/ 141166 h 178964"/>
                    <a:gd name="connsiteX3" fmla="*/ 93838 w 139312"/>
                    <a:gd name="connsiteY3" fmla="*/ 116324 h 178964"/>
                    <a:gd name="connsiteX4" fmla="*/ 93838 w 139312"/>
                    <a:gd name="connsiteY4" fmla="*/ 0 h 178964"/>
                    <a:gd name="connsiteX5" fmla="*/ 139312 w 139312"/>
                    <a:gd name="connsiteY5" fmla="*/ 0 h 178964"/>
                    <a:gd name="connsiteX6" fmla="*/ 139312 w 139312"/>
                    <a:gd name="connsiteY6" fmla="*/ 121604 h 178964"/>
                    <a:gd name="connsiteX7" fmla="*/ 69255 w 139312"/>
                    <a:gd name="connsiteY7" fmla="*/ 178964 h 178964"/>
                    <a:gd name="connsiteX8" fmla="*/ 0 w 139312"/>
                    <a:gd name="connsiteY8" fmla="*/ 117644 h 178964"/>
                    <a:gd name="connsiteX9" fmla="*/ 0 w 139312"/>
                    <a:gd name="connsiteY9" fmla="*/ 0 h 178964"/>
                    <a:gd name="connsiteX10" fmla="*/ 45458 w 139312"/>
                    <a:gd name="connsiteY10" fmla="*/ 0 h 178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312" h="178964">
                      <a:moveTo>
                        <a:pt x="45458" y="0"/>
                      </a:moveTo>
                      <a:lnTo>
                        <a:pt x="45458" y="114996"/>
                      </a:lnTo>
                      <a:cubicBezTo>
                        <a:pt x="45458" y="135093"/>
                        <a:pt x="55766" y="141166"/>
                        <a:pt x="70308" y="141166"/>
                      </a:cubicBezTo>
                      <a:cubicBezTo>
                        <a:pt x="84049" y="141166"/>
                        <a:pt x="93838" y="132972"/>
                        <a:pt x="93838" y="116324"/>
                      </a:cubicBezTo>
                      <a:lnTo>
                        <a:pt x="93838" y="0"/>
                      </a:lnTo>
                      <a:lnTo>
                        <a:pt x="139312" y="0"/>
                      </a:lnTo>
                      <a:lnTo>
                        <a:pt x="139312" y="121604"/>
                      </a:lnTo>
                      <a:cubicBezTo>
                        <a:pt x="139312" y="157304"/>
                        <a:pt x="110761" y="178964"/>
                        <a:pt x="69255" y="178964"/>
                      </a:cubicBezTo>
                      <a:cubicBezTo>
                        <a:pt x="23515" y="178964"/>
                        <a:pt x="0" y="160462"/>
                        <a:pt x="0" y="117644"/>
                      </a:cubicBezTo>
                      <a:lnTo>
                        <a:pt x="0" y="0"/>
                      </a:lnTo>
                      <a:lnTo>
                        <a:pt x="45458" y="0"/>
                      </a:lnTo>
                      <a:close/>
                    </a:path>
                  </a:pathLst>
                </a:custGeom>
                <a:grpFill/>
                <a:ln w="784" cap="flat">
                  <a:noFill/>
                  <a:prstDash val="solid"/>
                  <a:miter/>
                </a:ln>
              </p:spPr>
              <p:txBody>
                <a:bodyPr rtlCol="0" anchor="ctr"/>
                <a:lstStyle/>
                <a:p>
                  <a:endParaRPr lang="en-US">
                    <a:solidFill>
                      <a:schemeClr val="tx1"/>
                    </a:solidFill>
                  </a:endParaRPr>
                </a:p>
              </p:txBody>
            </p:sp>
            <p:sp>
              <p:nvSpPr>
                <p:cNvPr id="11" name="Freeform: Shape 10">
                  <a:extLst>
                    <a:ext uri="{FF2B5EF4-FFF2-40B4-BE49-F238E27FC236}">
                      <a16:creationId xmlns:a16="http://schemas.microsoft.com/office/drawing/2014/main" id="{88DA74C7-9E8F-464D-80DE-A1BBB9C7AC86}"/>
                    </a:ext>
                  </a:extLst>
                </p:cNvPr>
                <p:cNvSpPr/>
                <p:nvPr/>
              </p:nvSpPr>
              <p:spPr>
                <a:xfrm>
                  <a:off x="1527743" y="566677"/>
                  <a:ext cx="116850" cy="175797"/>
                </a:xfrm>
                <a:custGeom>
                  <a:avLst/>
                  <a:gdLst>
                    <a:gd name="connsiteX0" fmla="*/ 0 w 116850"/>
                    <a:gd name="connsiteY0" fmla="*/ 0 h 175797"/>
                    <a:gd name="connsiteX1" fmla="*/ 115004 w 116850"/>
                    <a:gd name="connsiteY1" fmla="*/ 0 h 175797"/>
                    <a:gd name="connsiteX2" fmla="*/ 115004 w 116850"/>
                    <a:gd name="connsiteY2" fmla="*/ 39652 h 175797"/>
                    <a:gd name="connsiteX3" fmla="*/ 45474 w 116850"/>
                    <a:gd name="connsiteY3" fmla="*/ 39652 h 175797"/>
                    <a:gd name="connsiteX4" fmla="*/ 45474 w 116850"/>
                    <a:gd name="connsiteY4" fmla="*/ 66356 h 175797"/>
                    <a:gd name="connsiteX5" fmla="*/ 105223 w 116850"/>
                    <a:gd name="connsiteY5" fmla="*/ 66356 h 175797"/>
                    <a:gd name="connsiteX6" fmla="*/ 105223 w 116850"/>
                    <a:gd name="connsiteY6" fmla="*/ 106008 h 175797"/>
                    <a:gd name="connsiteX7" fmla="*/ 45474 w 116850"/>
                    <a:gd name="connsiteY7" fmla="*/ 106008 h 175797"/>
                    <a:gd name="connsiteX8" fmla="*/ 45474 w 116850"/>
                    <a:gd name="connsiteY8" fmla="*/ 136146 h 175797"/>
                    <a:gd name="connsiteX9" fmla="*/ 116850 w 116850"/>
                    <a:gd name="connsiteY9" fmla="*/ 136146 h 175797"/>
                    <a:gd name="connsiteX10" fmla="*/ 116850 w 116850"/>
                    <a:gd name="connsiteY10" fmla="*/ 175798 h 175797"/>
                    <a:gd name="connsiteX11" fmla="*/ 0 w 116850"/>
                    <a:gd name="connsiteY11" fmla="*/ 175798 h 175797"/>
                    <a:gd name="connsiteX12" fmla="*/ 0 w 116850"/>
                    <a:gd name="connsiteY12" fmla="*/ 0 h 17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6850" h="175797">
                      <a:moveTo>
                        <a:pt x="0" y="0"/>
                      </a:moveTo>
                      <a:lnTo>
                        <a:pt x="115004" y="0"/>
                      </a:lnTo>
                      <a:lnTo>
                        <a:pt x="115004" y="39652"/>
                      </a:lnTo>
                      <a:lnTo>
                        <a:pt x="45474" y="39652"/>
                      </a:lnTo>
                      <a:lnTo>
                        <a:pt x="45474" y="66356"/>
                      </a:lnTo>
                      <a:lnTo>
                        <a:pt x="105223" y="66356"/>
                      </a:lnTo>
                      <a:lnTo>
                        <a:pt x="105223" y="106008"/>
                      </a:lnTo>
                      <a:lnTo>
                        <a:pt x="45474" y="106008"/>
                      </a:lnTo>
                      <a:lnTo>
                        <a:pt x="45474" y="136146"/>
                      </a:lnTo>
                      <a:lnTo>
                        <a:pt x="116850" y="136146"/>
                      </a:lnTo>
                      <a:lnTo>
                        <a:pt x="116850" y="175798"/>
                      </a:lnTo>
                      <a:lnTo>
                        <a:pt x="0" y="175798"/>
                      </a:lnTo>
                      <a:lnTo>
                        <a:pt x="0" y="0"/>
                      </a:lnTo>
                      <a:close/>
                    </a:path>
                  </a:pathLst>
                </a:custGeom>
                <a:grpFill/>
                <a:ln w="784" cap="flat">
                  <a:noFill/>
                  <a:prstDash val="solid"/>
                  <a:miter/>
                </a:ln>
              </p:spPr>
              <p:txBody>
                <a:bodyPr rtlCol="0" anchor="ctr"/>
                <a:lstStyle/>
                <a:p>
                  <a:endParaRPr lang="en-US">
                    <a:solidFill>
                      <a:schemeClr val="tx1"/>
                    </a:solidFill>
                  </a:endParaRPr>
                </a:p>
              </p:txBody>
            </p:sp>
            <p:sp>
              <p:nvSpPr>
                <p:cNvPr id="12" name="Freeform: Shape 11">
                  <a:extLst>
                    <a:ext uri="{FF2B5EF4-FFF2-40B4-BE49-F238E27FC236}">
                      <a16:creationId xmlns:a16="http://schemas.microsoft.com/office/drawing/2014/main" id="{1849E5C8-82FE-4809-B050-7CAB2556480D}"/>
                    </a:ext>
                  </a:extLst>
                </p:cNvPr>
                <p:cNvSpPr/>
                <p:nvPr/>
              </p:nvSpPr>
              <p:spPr>
                <a:xfrm>
                  <a:off x="1679783" y="563503"/>
                  <a:ext cx="116583" cy="182138"/>
                </a:xfrm>
                <a:custGeom>
                  <a:avLst/>
                  <a:gdLst>
                    <a:gd name="connsiteX0" fmla="*/ 8721 w 116583"/>
                    <a:gd name="connsiteY0" fmla="*/ 148842 h 182138"/>
                    <a:gd name="connsiteX1" fmla="*/ 56575 w 116583"/>
                    <a:gd name="connsiteY1" fmla="*/ 163911 h 182138"/>
                    <a:gd name="connsiteX2" fmla="*/ 93579 w 116583"/>
                    <a:gd name="connsiteY2" fmla="*/ 131393 h 182138"/>
                    <a:gd name="connsiteX3" fmla="*/ 53935 w 116583"/>
                    <a:gd name="connsiteY3" fmla="*/ 97555 h 182138"/>
                    <a:gd name="connsiteX4" fmla="*/ 3700 w 116583"/>
                    <a:gd name="connsiteY4" fmla="*/ 48648 h 182138"/>
                    <a:gd name="connsiteX5" fmla="*/ 59474 w 116583"/>
                    <a:gd name="connsiteY5" fmla="*/ 0 h 182138"/>
                    <a:gd name="connsiteX6" fmla="*/ 116583 w 116583"/>
                    <a:gd name="connsiteY6" fmla="*/ 23530 h 182138"/>
                    <a:gd name="connsiteX7" fmla="*/ 104940 w 116583"/>
                    <a:gd name="connsiteY7" fmla="*/ 37539 h 182138"/>
                    <a:gd name="connsiteX8" fmla="*/ 59207 w 116583"/>
                    <a:gd name="connsiteY8" fmla="*/ 17976 h 182138"/>
                    <a:gd name="connsiteX9" fmla="*/ 25377 w 116583"/>
                    <a:gd name="connsiteY9" fmla="*/ 46526 h 182138"/>
                    <a:gd name="connsiteX10" fmla="*/ 66089 w 116583"/>
                    <a:gd name="connsiteY10" fmla="*/ 80372 h 182138"/>
                    <a:gd name="connsiteX11" fmla="*/ 115255 w 116583"/>
                    <a:gd name="connsiteY11" fmla="*/ 130591 h 182138"/>
                    <a:gd name="connsiteX12" fmla="*/ 56049 w 116583"/>
                    <a:gd name="connsiteY12" fmla="*/ 182138 h 182138"/>
                    <a:gd name="connsiteX13" fmla="*/ 0 w 116583"/>
                    <a:gd name="connsiteY13" fmla="*/ 166024 h 182138"/>
                    <a:gd name="connsiteX14" fmla="*/ 8721 w 116583"/>
                    <a:gd name="connsiteY14" fmla="*/ 148842 h 18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583" h="182138">
                      <a:moveTo>
                        <a:pt x="8721" y="148842"/>
                      </a:moveTo>
                      <a:cubicBezTo>
                        <a:pt x="16915" y="154389"/>
                        <a:pt x="35692" y="163911"/>
                        <a:pt x="56575" y="163911"/>
                      </a:cubicBezTo>
                      <a:cubicBezTo>
                        <a:pt x="74284" y="163911"/>
                        <a:pt x="93579" y="158349"/>
                        <a:pt x="93579" y="131393"/>
                      </a:cubicBezTo>
                      <a:cubicBezTo>
                        <a:pt x="93579" y="110251"/>
                        <a:pt x="75069" y="103384"/>
                        <a:pt x="53935" y="97555"/>
                      </a:cubicBezTo>
                      <a:cubicBezTo>
                        <a:pt x="28543" y="90688"/>
                        <a:pt x="3700" y="81174"/>
                        <a:pt x="3700" y="48648"/>
                      </a:cubicBezTo>
                      <a:cubicBezTo>
                        <a:pt x="3700" y="19304"/>
                        <a:pt x="26437" y="0"/>
                        <a:pt x="59474" y="0"/>
                      </a:cubicBezTo>
                      <a:cubicBezTo>
                        <a:pt x="83271" y="0"/>
                        <a:pt x="104146" y="11109"/>
                        <a:pt x="116583" y="23530"/>
                      </a:cubicBezTo>
                      <a:lnTo>
                        <a:pt x="104940" y="37539"/>
                      </a:lnTo>
                      <a:cubicBezTo>
                        <a:pt x="91207" y="25659"/>
                        <a:pt x="75863" y="17976"/>
                        <a:pt x="59207" y="17976"/>
                      </a:cubicBezTo>
                      <a:cubicBezTo>
                        <a:pt x="44413" y="17976"/>
                        <a:pt x="25377" y="24332"/>
                        <a:pt x="25377" y="46526"/>
                      </a:cubicBezTo>
                      <a:cubicBezTo>
                        <a:pt x="25377" y="67409"/>
                        <a:pt x="43352" y="73498"/>
                        <a:pt x="66089" y="80372"/>
                      </a:cubicBezTo>
                      <a:cubicBezTo>
                        <a:pt x="90421" y="88033"/>
                        <a:pt x="115255" y="97288"/>
                        <a:pt x="115255" y="130591"/>
                      </a:cubicBezTo>
                      <a:cubicBezTo>
                        <a:pt x="115255" y="163636"/>
                        <a:pt x="93053" y="182138"/>
                        <a:pt x="56049" y="182138"/>
                      </a:cubicBezTo>
                      <a:cubicBezTo>
                        <a:pt x="30656" y="182138"/>
                        <a:pt x="7142" y="171830"/>
                        <a:pt x="0" y="166024"/>
                      </a:cubicBezTo>
                      <a:lnTo>
                        <a:pt x="8721" y="148842"/>
                      </a:lnTo>
                      <a:close/>
                    </a:path>
                  </a:pathLst>
                </a:custGeom>
                <a:grpFill/>
                <a:ln w="784" cap="flat">
                  <a:noFill/>
                  <a:prstDash val="solid"/>
                  <a:miter/>
                </a:ln>
              </p:spPr>
              <p:txBody>
                <a:bodyPr rtlCol="0" anchor="ctr"/>
                <a:lstStyle/>
                <a:p>
                  <a:endParaRPr lang="en-US">
                    <a:solidFill>
                      <a:schemeClr val="tx1"/>
                    </a:solidFill>
                  </a:endParaRPr>
                </a:p>
              </p:txBody>
            </p:sp>
            <p:sp>
              <p:nvSpPr>
                <p:cNvPr id="14" name="Freeform: Shape 13">
                  <a:extLst>
                    <a:ext uri="{FF2B5EF4-FFF2-40B4-BE49-F238E27FC236}">
                      <a16:creationId xmlns:a16="http://schemas.microsoft.com/office/drawing/2014/main" id="{A847E2A9-CB80-406E-9ADB-1885FF463E1F}"/>
                    </a:ext>
                  </a:extLst>
                </p:cNvPr>
                <p:cNvSpPr/>
                <p:nvPr/>
              </p:nvSpPr>
              <p:spPr>
                <a:xfrm>
                  <a:off x="1816471" y="566677"/>
                  <a:ext cx="126631" cy="175797"/>
                </a:xfrm>
                <a:custGeom>
                  <a:avLst/>
                  <a:gdLst>
                    <a:gd name="connsiteX0" fmla="*/ 126632 w 126631"/>
                    <a:gd name="connsiteY0" fmla="*/ 0 h 175797"/>
                    <a:gd name="connsiteX1" fmla="*/ 126632 w 126631"/>
                    <a:gd name="connsiteY1" fmla="*/ 17976 h 175797"/>
                    <a:gd name="connsiteX2" fmla="*/ 73239 w 126631"/>
                    <a:gd name="connsiteY2" fmla="*/ 17976 h 175797"/>
                    <a:gd name="connsiteX3" fmla="*/ 73239 w 126631"/>
                    <a:gd name="connsiteY3" fmla="*/ 175798 h 175797"/>
                    <a:gd name="connsiteX4" fmla="*/ 52356 w 126631"/>
                    <a:gd name="connsiteY4" fmla="*/ 175798 h 175797"/>
                    <a:gd name="connsiteX5" fmla="*/ 52356 w 126631"/>
                    <a:gd name="connsiteY5" fmla="*/ 17976 h 175797"/>
                    <a:gd name="connsiteX6" fmla="*/ 0 w 126631"/>
                    <a:gd name="connsiteY6" fmla="*/ 17976 h 175797"/>
                    <a:gd name="connsiteX7" fmla="*/ 0 w 126631"/>
                    <a:gd name="connsiteY7" fmla="*/ 0 h 175797"/>
                    <a:gd name="connsiteX8" fmla="*/ 126632 w 126631"/>
                    <a:gd name="connsiteY8" fmla="*/ 0 h 17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31" h="175797">
                      <a:moveTo>
                        <a:pt x="126632" y="0"/>
                      </a:moveTo>
                      <a:lnTo>
                        <a:pt x="126632" y="17976"/>
                      </a:lnTo>
                      <a:lnTo>
                        <a:pt x="73239" y="17976"/>
                      </a:lnTo>
                      <a:lnTo>
                        <a:pt x="73239" y="175798"/>
                      </a:lnTo>
                      <a:lnTo>
                        <a:pt x="52356" y="175798"/>
                      </a:lnTo>
                      <a:lnTo>
                        <a:pt x="52356" y="17976"/>
                      </a:lnTo>
                      <a:lnTo>
                        <a:pt x="0" y="17976"/>
                      </a:lnTo>
                      <a:lnTo>
                        <a:pt x="0" y="0"/>
                      </a:lnTo>
                      <a:lnTo>
                        <a:pt x="126632" y="0"/>
                      </a:lnTo>
                      <a:close/>
                    </a:path>
                  </a:pathLst>
                </a:custGeom>
                <a:grpFill/>
                <a:ln w="784" cap="flat">
                  <a:noFill/>
                  <a:prstDash val="solid"/>
                  <a:miter/>
                </a:ln>
              </p:spPr>
              <p:txBody>
                <a:bodyPr rtlCol="0" anchor="ctr"/>
                <a:lstStyle/>
                <a:p>
                  <a:endParaRPr lang="en-US">
                    <a:solidFill>
                      <a:schemeClr val="tx1"/>
                    </a:solidFill>
                  </a:endParaRPr>
                </a:p>
              </p:txBody>
            </p:sp>
            <p:sp>
              <p:nvSpPr>
                <p:cNvPr id="213" name="Freeform: Shape 212">
                  <a:extLst>
                    <a:ext uri="{FF2B5EF4-FFF2-40B4-BE49-F238E27FC236}">
                      <a16:creationId xmlns:a16="http://schemas.microsoft.com/office/drawing/2014/main" id="{2DBB1AB0-0EBA-4B54-B52F-913AF9D22400}"/>
                    </a:ext>
                  </a:extLst>
                </p:cNvPr>
                <p:cNvSpPr/>
                <p:nvPr/>
              </p:nvSpPr>
              <p:spPr>
                <a:xfrm>
                  <a:off x="1954840" y="563495"/>
                  <a:ext cx="146194" cy="182146"/>
                </a:xfrm>
                <a:custGeom>
                  <a:avLst/>
                  <a:gdLst>
                    <a:gd name="connsiteX0" fmla="*/ 72429 w 146194"/>
                    <a:gd name="connsiteY0" fmla="*/ 182146 h 182146"/>
                    <a:gd name="connsiteX1" fmla="*/ 0 w 146194"/>
                    <a:gd name="connsiteY1" fmla="*/ 91466 h 182146"/>
                    <a:gd name="connsiteX2" fmla="*/ 75085 w 146194"/>
                    <a:gd name="connsiteY2" fmla="*/ 0 h 182146"/>
                    <a:gd name="connsiteX3" fmla="*/ 146194 w 146194"/>
                    <a:gd name="connsiteY3" fmla="*/ 91466 h 182146"/>
                    <a:gd name="connsiteX4" fmla="*/ 72429 w 146194"/>
                    <a:gd name="connsiteY4" fmla="*/ 182146 h 182146"/>
                    <a:gd name="connsiteX5" fmla="*/ 74551 w 146194"/>
                    <a:gd name="connsiteY5" fmla="*/ 164437 h 182146"/>
                    <a:gd name="connsiteX6" fmla="*/ 124793 w 146194"/>
                    <a:gd name="connsiteY6" fmla="*/ 92275 h 182146"/>
                    <a:gd name="connsiteX7" fmla="*/ 74284 w 146194"/>
                    <a:gd name="connsiteY7" fmla="*/ 17984 h 182146"/>
                    <a:gd name="connsiteX8" fmla="*/ 21409 w 146194"/>
                    <a:gd name="connsiteY8" fmla="*/ 90696 h 182146"/>
                    <a:gd name="connsiteX9" fmla="*/ 74551 w 146194"/>
                    <a:gd name="connsiteY9" fmla="*/ 164437 h 182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194" h="182146">
                      <a:moveTo>
                        <a:pt x="72429" y="182146"/>
                      </a:moveTo>
                      <a:cubicBezTo>
                        <a:pt x="27231" y="182146"/>
                        <a:pt x="0" y="151757"/>
                        <a:pt x="0" y="91466"/>
                      </a:cubicBezTo>
                      <a:cubicBezTo>
                        <a:pt x="0" y="23522"/>
                        <a:pt x="39118" y="0"/>
                        <a:pt x="75085" y="0"/>
                      </a:cubicBezTo>
                      <a:cubicBezTo>
                        <a:pt x="113150" y="0"/>
                        <a:pt x="146194" y="24065"/>
                        <a:pt x="146194" y="91466"/>
                      </a:cubicBezTo>
                      <a:cubicBezTo>
                        <a:pt x="146194" y="152016"/>
                        <a:pt x="117644" y="182146"/>
                        <a:pt x="72429" y="182146"/>
                      </a:cubicBezTo>
                      <a:close/>
                      <a:moveTo>
                        <a:pt x="74551" y="164437"/>
                      </a:moveTo>
                      <a:cubicBezTo>
                        <a:pt x="112883" y="164437"/>
                        <a:pt x="124793" y="128219"/>
                        <a:pt x="124793" y="92275"/>
                      </a:cubicBezTo>
                      <a:cubicBezTo>
                        <a:pt x="124793" y="61077"/>
                        <a:pt x="114478" y="17984"/>
                        <a:pt x="74284" y="17984"/>
                      </a:cubicBezTo>
                      <a:cubicBezTo>
                        <a:pt x="35700" y="17984"/>
                        <a:pt x="21409" y="54729"/>
                        <a:pt x="21409" y="90696"/>
                      </a:cubicBezTo>
                      <a:cubicBezTo>
                        <a:pt x="21409" y="125579"/>
                        <a:pt x="30923" y="164437"/>
                        <a:pt x="74551" y="164437"/>
                      </a:cubicBezTo>
                      <a:close/>
                    </a:path>
                  </a:pathLst>
                </a:custGeom>
                <a:grpFill/>
                <a:ln w="784" cap="flat">
                  <a:noFill/>
                  <a:prstDash val="solid"/>
                  <a:miter/>
                </a:ln>
              </p:spPr>
              <p:txBody>
                <a:bodyPr rtlCol="0" anchor="ctr"/>
                <a:lstStyle/>
                <a:p>
                  <a:endParaRPr lang="en-US">
                    <a:solidFill>
                      <a:schemeClr val="tx1"/>
                    </a:solidFill>
                  </a:endParaRPr>
                </a:p>
              </p:txBody>
            </p:sp>
            <p:sp>
              <p:nvSpPr>
                <p:cNvPr id="214" name="Freeform: Shape 213">
                  <a:extLst>
                    <a:ext uri="{FF2B5EF4-FFF2-40B4-BE49-F238E27FC236}">
                      <a16:creationId xmlns:a16="http://schemas.microsoft.com/office/drawing/2014/main" id="{54E4219D-A2A1-42AD-B0FA-EECDAA78B5F7}"/>
                    </a:ext>
                  </a:extLst>
                </p:cNvPr>
                <p:cNvSpPr/>
                <p:nvPr/>
              </p:nvSpPr>
              <p:spPr>
                <a:xfrm>
                  <a:off x="2271584" y="566677"/>
                  <a:ext cx="149894" cy="175805"/>
                </a:xfrm>
                <a:custGeom>
                  <a:avLst/>
                  <a:gdLst>
                    <a:gd name="connsiteX0" fmla="*/ 0 w 149894"/>
                    <a:gd name="connsiteY0" fmla="*/ 175806 h 175805"/>
                    <a:gd name="connsiteX1" fmla="*/ 61862 w 149894"/>
                    <a:gd name="connsiteY1" fmla="*/ 0 h 175805"/>
                    <a:gd name="connsiteX2" fmla="*/ 86713 w 149894"/>
                    <a:gd name="connsiteY2" fmla="*/ 0 h 175805"/>
                    <a:gd name="connsiteX3" fmla="*/ 149895 w 149894"/>
                    <a:gd name="connsiteY3" fmla="*/ 175806 h 175805"/>
                    <a:gd name="connsiteX4" fmla="*/ 127952 w 149894"/>
                    <a:gd name="connsiteY4" fmla="*/ 175806 h 175805"/>
                    <a:gd name="connsiteX5" fmla="*/ 108664 w 149894"/>
                    <a:gd name="connsiteY5" fmla="*/ 121611 h 175805"/>
                    <a:gd name="connsiteX6" fmla="*/ 39401 w 149894"/>
                    <a:gd name="connsiteY6" fmla="*/ 121611 h 175805"/>
                    <a:gd name="connsiteX7" fmla="*/ 20631 w 149894"/>
                    <a:gd name="connsiteY7" fmla="*/ 175806 h 175805"/>
                    <a:gd name="connsiteX8" fmla="*/ 0 w 149894"/>
                    <a:gd name="connsiteY8" fmla="*/ 175806 h 175805"/>
                    <a:gd name="connsiteX9" fmla="*/ 44421 w 149894"/>
                    <a:gd name="connsiteY9" fmla="*/ 104688 h 175805"/>
                    <a:gd name="connsiteX10" fmla="*/ 103636 w 149894"/>
                    <a:gd name="connsiteY10" fmla="*/ 104688 h 175805"/>
                    <a:gd name="connsiteX11" fmla="*/ 73765 w 149894"/>
                    <a:gd name="connsiteY11" fmla="*/ 18785 h 175805"/>
                    <a:gd name="connsiteX12" fmla="*/ 44421 w 149894"/>
                    <a:gd name="connsiteY12" fmla="*/ 104688 h 17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894" h="175805">
                      <a:moveTo>
                        <a:pt x="0" y="175806"/>
                      </a:moveTo>
                      <a:lnTo>
                        <a:pt x="61862" y="0"/>
                      </a:lnTo>
                      <a:lnTo>
                        <a:pt x="86713" y="0"/>
                      </a:lnTo>
                      <a:lnTo>
                        <a:pt x="149895" y="175806"/>
                      </a:lnTo>
                      <a:lnTo>
                        <a:pt x="127952" y="175806"/>
                      </a:lnTo>
                      <a:lnTo>
                        <a:pt x="108664" y="121611"/>
                      </a:lnTo>
                      <a:lnTo>
                        <a:pt x="39401" y="121611"/>
                      </a:lnTo>
                      <a:lnTo>
                        <a:pt x="20631" y="175806"/>
                      </a:lnTo>
                      <a:lnTo>
                        <a:pt x="0" y="175806"/>
                      </a:lnTo>
                      <a:close/>
                      <a:moveTo>
                        <a:pt x="44421" y="104688"/>
                      </a:moveTo>
                      <a:lnTo>
                        <a:pt x="103636" y="104688"/>
                      </a:lnTo>
                      <a:cubicBezTo>
                        <a:pt x="73765" y="18785"/>
                        <a:pt x="73765" y="18785"/>
                        <a:pt x="73765" y="18785"/>
                      </a:cubicBezTo>
                      <a:lnTo>
                        <a:pt x="44421" y="104688"/>
                      </a:lnTo>
                      <a:close/>
                    </a:path>
                  </a:pathLst>
                </a:custGeom>
                <a:grpFill/>
                <a:ln w="784" cap="flat">
                  <a:noFill/>
                  <a:prstDash val="solid"/>
                  <a:miter/>
                </a:ln>
              </p:spPr>
              <p:txBody>
                <a:bodyPr rtlCol="0" anchor="ctr"/>
                <a:lstStyle/>
                <a:p>
                  <a:endParaRPr lang="en-US">
                    <a:solidFill>
                      <a:schemeClr val="tx1"/>
                    </a:solidFill>
                  </a:endParaRPr>
                </a:p>
              </p:txBody>
            </p:sp>
            <p:sp>
              <p:nvSpPr>
                <p:cNvPr id="215" name="Freeform: Shape 214">
                  <a:extLst>
                    <a:ext uri="{FF2B5EF4-FFF2-40B4-BE49-F238E27FC236}">
                      <a16:creationId xmlns:a16="http://schemas.microsoft.com/office/drawing/2014/main" id="{3CD9CAAA-BD58-457F-864C-5440AE6D3FD3}"/>
                    </a:ext>
                  </a:extLst>
                </p:cNvPr>
                <p:cNvSpPr/>
                <p:nvPr/>
              </p:nvSpPr>
              <p:spPr>
                <a:xfrm>
                  <a:off x="2429454" y="563495"/>
                  <a:ext cx="133773" cy="182146"/>
                </a:xfrm>
                <a:custGeom>
                  <a:avLst/>
                  <a:gdLst>
                    <a:gd name="connsiteX0" fmla="*/ 133239 w 133773"/>
                    <a:gd name="connsiteY0" fmla="*/ 166032 h 182146"/>
                    <a:gd name="connsiteX1" fmla="*/ 74818 w 133773"/>
                    <a:gd name="connsiteY1" fmla="*/ 182146 h 182146"/>
                    <a:gd name="connsiteX2" fmla="*/ 0 w 133773"/>
                    <a:gd name="connsiteY2" fmla="*/ 91466 h 182146"/>
                    <a:gd name="connsiteX3" fmla="*/ 74818 w 133773"/>
                    <a:gd name="connsiteY3" fmla="*/ 0 h 182146"/>
                    <a:gd name="connsiteX4" fmla="*/ 133773 w 133773"/>
                    <a:gd name="connsiteY4" fmla="*/ 28551 h 182146"/>
                    <a:gd name="connsiteX5" fmla="*/ 118704 w 133773"/>
                    <a:gd name="connsiteY5" fmla="*/ 40453 h 182146"/>
                    <a:gd name="connsiteX6" fmla="*/ 74566 w 133773"/>
                    <a:gd name="connsiteY6" fmla="*/ 17976 h 182146"/>
                    <a:gd name="connsiteX7" fmla="*/ 21417 w 133773"/>
                    <a:gd name="connsiteY7" fmla="*/ 89620 h 182146"/>
                    <a:gd name="connsiteX8" fmla="*/ 76672 w 133773"/>
                    <a:gd name="connsiteY8" fmla="*/ 164972 h 182146"/>
                    <a:gd name="connsiteX9" fmla="*/ 112356 w 133773"/>
                    <a:gd name="connsiteY9" fmla="*/ 155709 h 182146"/>
                    <a:gd name="connsiteX10" fmla="*/ 112356 w 133773"/>
                    <a:gd name="connsiteY10" fmla="*/ 103384 h 182146"/>
                    <a:gd name="connsiteX11" fmla="*/ 72437 w 133773"/>
                    <a:gd name="connsiteY11" fmla="*/ 103384 h 182146"/>
                    <a:gd name="connsiteX12" fmla="*/ 72437 w 133773"/>
                    <a:gd name="connsiteY12" fmla="*/ 85393 h 182146"/>
                    <a:gd name="connsiteX13" fmla="*/ 133247 w 133773"/>
                    <a:gd name="connsiteY13" fmla="*/ 85393 h 182146"/>
                    <a:gd name="connsiteX14" fmla="*/ 133247 w 133773"/>
                    <a:gd name="connsiteY14" fmla="*/ 166032 h 182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3773" h="182146">
                      <a:moveTo>
                        <a:pt x="133239" y="166032"/>
                      </a:moveTo>
                      <a:cubicBezTo>
                        <a:pt x="118704" y="175814"/>
                        <a:pt x="97806" y="182146"/>
                        <a:pt x="74818" y="182146"/>
                      </a:cubicBezTo>
                      <a:cubicBezTo>
                        <a:pt x="28566" y="182146"/>
                        <a:pt x="0" y="152810"/>
                        <a:pt x="0" y="91466"/>
                      </a:cubicBezTo>
                      <a:cubicBezTo>
                        <a:pt x="0" y="23012"/>
                        <a:pt x="39660" y="0"/>
                        <a:pt x="74818" y="0"/>
                      </a:cubicBezTo>
                      <a:cubicBezTo>
                        <a:pt x="92793" y="0"/>
                        <a:pt x="115797" y="5562"/>
                        <a:pt x="133773" y="28551"/>
                      </a:cubicBezTo>
                      <a:lnTo>
                        <a:pt x="118704" y="40453"/>
                      </a:lnTo>
                      <a:cubicBezTo>
                        <a:pt x="107077" y="26712"/>
                        <a:pt x="93328" y="17976"/>
                        <a:pt x="74566" y="17976"/>
                      </a:cubicBezTo>
                      <a:cubicBezTo>
                        <a:pt x="41255" y="17976"/>
                        <a:pt x="21417" y="45207"/>
                        <a:pt x="21417" y="89620"/>
                      </a:cubicBezTo>
                      <a:cubicBezTo>
                        <a:pt x="21417" y="137222"/>
                        <a:pt x="38340" y="164972"/>
                        <a:pt x="76672" y="164972"/>
                      </a:cubicBezTo>
                      <a:cubicBezTo>
                        <a:pt x="90421" y="164972"/>
                        <a:pt x="106008" y="160211"/>
                        <a:pt x="112356" y="155709"/>
                      </a:cubicBezTo>
                      <a:lnTo>
                        <a:pt x="112356" y="103384"/>
                      </a:lnTo>
                      <a:lnTo>
                        <a:pt x="72437" y="103384"/>
                      </a:lnTo>
                      <a:lnTo>
                        <a:pt x="72437" y="85393"/>
                      </a:lnTo>
                      <a:lnTo>
                        <a:pt x="133247" y="85393"/>
                      </a:lnTo>
                      <a:lnTo>
                        <a:pt x="133247" y="166032"/>
                      </a:lnTo>
                      <a:close/>
                    </a:path>
                  </a:pathLst>
                </a:custGeom>
                <a:grpFill/>
                <a:ln w="784" cap="flat">
                  <a:noFill/>
                  <a:prstDash val="solid"/>
                  <a:miter/>
                </a:ln>
              </p:spPr>
              <p:txBody>
                <a:bodyPr rtlCol="0" anchor="ctr"/>
                <a:lstStyle/>
                <a:p>
                  <a:endParaRPr lang="en-US">
                    <a:solidFill>
                      <a:schemeClr val="tx1"/>
                    </a:solidFill>
                  </a:endParaRPr>
                </a:p>
              </p:txBody>
            </p:sp>
            <p:sp>
              <p:nvSpPr>
                <p:cNvPr id="216" name="Freeform: Shape 215">
                  <a:extLst>
                    <a:ext uri="{FF2B5EF4-FFF2-40B4-BE49-F238E27FC236}">
                      <a16:creationId xmlns:a16="http://schemas.microsoft.com/office/drawing/2014/main" id="{D1C91B72-694E-4CF0-949D-260D332648AF}"/>
                    </a:ext>
                  </a:extLst>
                </p:cNvPr>
                <p:cNvSpPr/>
                <p:nvPr/>
              </p:nvSpPr>
              <p:spPr>
                <a:xfrm>
                  <a:off x="2598455" y="566677"/>
                  <a:ext cx="100194" cy="175797"/>
                </a:xfrm>
                <a:custGeom>
                  <a:avLst/>
                  <a:gdLst>
                    <a:gd name="connsiteX0" fmla="*/ 0 w 100194"/>
                    <a:gd name="connsiteY0" fmla="*/ 0 h 175797"/>
                    <a:gd name="connsiteX1" fmla="*/ 98340 w 100194"/>
                    <a:gd name="connsiteY1" fmla="*/ 0 h 175797"/>
                    <a:gd name="connsiteX2" fmla="*/ 98340 w 100194"/>
                    <a:gd name="connsiteY2" fmla="*/ 17976 h 175797"/>
                    <a:gd name="connsiteX3" fmla="*/ 20891 w 100194"/>
                    <a:gd name="connsiteY3" fmla="*/ 17976 h 175797"/>
                    <a:gd name="connsiteX4" fmla="*/ 20891 w 100194"/>
                    <a:gd name="connsiteY4" fmla="*/ 77198 h 175797"/>
                    <a:gd name="connsiteX5" fmla="*/ 87506 w 100194"/>
                    <a:gd name="connsiteY5" fmla="*/ 77198 h 175797"/>
                    <a:gd name="connsiteX6" fmla="*/ 87506 w 100194"/>
                    <a:gd name="connsiteY6" fmla="*/ 95166 h 175797"/>
                    <a:gd name="connsiteX7" fmla="*/ 20891 w 100194"/>
                    <a:gd name="connsiteY7" fmla="*/ 95166 h 175797"/>
                    <a:gd name="connsiteX8" fmla="*/ 20891 w 100194"/>
                    <a:gd name="connsiteY8" fmla="*/ 157822 h 175797"/>
                    <a:gd name="connsiteX9" fmla="*/ 100194 w 100194"/>
                    <a:gd name="connsiteY9" fmla="*/ 157822 h 175797"/>
                    <a:gd name="connsiteX10" fmla="*/ 100194 w 100194"/>
                    <a:gd name="connsiteY10" fmla="*/ 175798 h 175797"/>
                    <a:gd name="connsiteX11" fmla="*/ 8 w 100194"/>
                    <a:gd name="connsiteY11" fmla="*/ 175798 h 175797"/>
                    <a:gd name="connsiteX12" fmla="*/ 8 w 100194"/>
                    <a:gd name="connsiteY12" fmla="*/ 0 h 17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194" h="175797">
                      <a:moveTo>
                        <a:pt x="0" y="0"/>
                      </a:moveTo>
                      <a:lnTo>
                        <a:pt x="98340" y="0"/>
                      </a:lnTo>
                      <a:lnTo>
                        <a:pt x="98340" y="17976"/>
                      </a:lnTo>
                      <a:lnTo>
                        <a:pt x="20891" y="17976"/>
                      </a:lnTo>
                      <a:lnTo>
                        <a:pt x="20891" y="77198"/>
                      </a:lnTo>
                      <a:lnTo>
                        <a:pt x="87506" y="77198"/>
                      </a:lnTo>
                      <a:lnTo>
                        <a:pt x="87506" y="95166"/>
                      </a:lnTo>
                      <a:lnTo>
                        <a:pt x="20891" y="95166"/>
                      </a:lnTo>
                      <a:lnTo>
                        <a:pt x="20891" y="157822"/>
                      </a:lnTo>
                      <a:lnTo>
                        <a:pt x="100194" y="157822"/>
                      </a:lnTo>
                      <a:lnTo>
                        <a:pt x="100194" y="175798"/>
                      </a:lnTo>
                      <a:lnTo>
                        <a:pt x="8" y="175798"/>
                      </a:lnTo>
                      <a:lnTo>
                        <a:pt x="8" y="0"/>
                      </a:lnTo>
                      <a:close/>
                    </a:path>
                  </a:pathLst>
                </a:custGeom>
                <a:grpFill/>
                <a:ln w="784" cap="flat">
                  <a:noFill/>
                  <a:prstDash val="solid"/>
                  <a:miter/>
                </a:ln>
              </p:spPr>
              <p:txBody>
                <a:bodyPr rtlCol="0" anchor="ctr"/>
                <a:lstStyle/>
                <a:p>
                  <a:endParaRPr lang="en-US">
                    <a:solidFill>
                      <a:schemeClr val="tx1"/>
                    </a:solidFill>
                  </a:endParaRPr>
                </a:p>
              </p:txBody>
            </p:sp>
            <p:sp>
              <p:nvSpPr>
                <p:cNvPr id="217" name="Freeform: Shape 216">
                  <a:extLst>
                    <a:ext uri="{FF2B5EF4-FFF2-40B4-BE49-F238E27FC236}">
                      <a16:creationId xmlns:a16="http://schemas.microsoft.com/office/drawing/2014/main" id="{C76FE54D-09ED-4223-95E4-9D19EF0E7CC6}"/>
                    </a:ext>
                  </a:extLst>
                </p:cNvPr>
                <p:cNvSpPr/>
                <p:nvPr/>
              </p:nvSpPr>
              <p:spPr>
                <a:xfrm>
                  <a:off x="2132924" y="566677"/>
                  <a:ext cx="121972" cy="175805"/>
                </a:xfrm>
                <a:custGeom>
                  <a:avLst/>
                  <a:gdLst>
                    <a:gd name="connsiteX0" fmla="*/ 96934 w 121972"/>
                    <a:gd name="connsiteY0" fmla="*/ 120645 h 175805"/>
                    <a:gd name="connsiteX1" fmla="*/ 84866 w 121972"/>
                    <a:gd name="connsiteY1" fmla="*/ 104563 h 175805"/>
                    <a:gd name="connsiteX2" fmla="*/ 116316 w 121972"/>
                    <a:gd name="connsiteY2" fmla="*/ 52340 h 175805"/>
                    <a:gd name="connsiteX3" fmla="*/ 57094 w 121972"/>
                    <a:gd name="connsiteY3" fmla="*/ 0 h 175805"/>
                    <a:gd name="connsiteX4" fmla="*/ 0 w 121972"/>
                    <a:gd name="connsiteY4" fmla="*/ 0 h 175805"/>
                    <a:gd name="connsiteX5" fmla="*/ 0 w 121972"/>
                    <a:gd name="connsiteY5" fmla="*/ 175806 h 175805"/>
                    <a:gd name="connsiteX6" fmla="*/ 20883 w 121972"/>
                    <a:gd name="connsiteY6" fmla="*/ 175806 h 175805"/>
                    <a:gd name="connsiteX7" fmla="*/ 20883 w 121972"/>
                    <a:gd name="connsiteY7" fmla="*/ 111029 h 175805"/>
                    <a:gd name="connsiteX8" fmla="*/ 51028 w 121972"/>
                    <a:gd name="connsiteY8" fmla="*/ 111029 h 175805"/>
                    <a:gd name="connsiteX9" fmla="*/ 57345 w 121972"/>
                    <a:gd name="connsiteY9" fmla="*/ 110824 h 175805"/>
                    <a:gd name="connsiteX10" fmla="*/ 57046 w 121972"/>
                    <a:gd name="connsiteY10" fmla="*/ 110934 h 175805"/>
                    <a:gd name="connsiteX11" fmla="*/ 77387 w 121972"/>
                    <a:gd name="connsiteY11" fmla="*/ 127520 h 175805"/>
                    <a:gd name="connsiteX12" fmla="*/ 99762 w 121972"/>
                    <a:gd name="connsiteY12" fmla="*/ 175743 h 175805"/>
                    <a:gd name="connsiteX13" fmla="*/ 121973 w 121972"/>
                    <a:gd name="connsiteY13" fmla="*/ 175743 h 175805"/>
                    <a:gd name="connsiteX14" fmla="*/ 96934 w 121972"/>
                    <a:gd name="connsiteY14" fmla="*/ 120645 h 175805"/>
                    <a:gd name="connsiteX15" fmla="*/ 47304 w 121972"/>
                    <a:gd name="connsiteY15" fmla="*/ 94106 h 175805"/>
                    <a:gd name="connsiteX16" fmla="*/ 20867 w 121972"/>
                    <a:gd name="connsiteY16" fmla="*/ 94106 h 175805"/>
                    <a:gd name="connsiteX17" fmla="*/ 20867 w 121972"/>
                    <a:gd name="connsiteY17" fmla="*/ 17182 h 175805"/>
                    <a:gd name="connsiteX18" fmla="*/ 43871 w 121972"/>
                    <a:gd name="connsiteY18" fmla="*/ 17182 h 175805"/>
                    <a:gd name="connsiteX19" fmla="*/ 94891 w 121972"/>
                    <a:gd name="connsiteY19" fmla="*/ 55506 h 175805"/>
                    <a:gd name="connsiteX20" fmla="*/ 47304 w 121972"/>
                    <a:gd name="connsiteY20" fmla="*/ 94106 h 17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72" h="175805">
                      <a:moveTo>
                        <a:pt x="96934" y="120645"/>
                      </a:moveTo>
                      <a:cubicBezTo>
                        <a:pt x="92935" y="111806"/>
                        <a:pt x="90390" y="107336"/>
                        <a:pt x="84866" y="104563"/>
                      </a:cubicBezTo>
                      <a:cubicBezTo>
                        <a:pt x="104256" y="95928"/>
                        <a:pt x="116316" y="78636"/>
                        <a:pt x="116316" y="52340"/>
                      </a:cubicBezTo>
                      <a:cubicBezTo>
                        <a:pt x="116316" y="17968"/>
                        <a:pt x="94106" y="0"/>
                        <a:pt x="57094" y="0"/>
                      </a:cubicBezTo>
                      <a:lnTo>
                        <a:pt x="0" y="0"/>
                      </a:lnTo>
                      <a:lnTo>
                        <a:pt x="0" y="175806"/>
                      </a:lnTo>
                      <a:lnTo>
                        <a:pt x="20883" y="175806"/>
                      </a:lnTo>
                      <a:lnTo>
                        <a:pt x="20883" y="111029"/>
                      </a:lnTo>
                      <a:lnTo>
                        <a:pt x="51028" y="111029"/>
                      </a:lnTo>
                      <a:cubicBezTo>
                        <a:pt x="53173" y="111029"/>
                        <a:pt x="55279" y="110958"/>
                        <a:pt x="57345" y="110824"/>
                      </a:cubicBezTo>
                      <a:lnTo>
                        <a:pt x="57046" y="110934"/>
                      </a:lnTo>
                      <a:cubicBezTo>
                        <a:pt x="67881" y="110934"/>
                        <a:pt x="72893" y="118013"/>
                        <a:pt x="77387" y="127520"/>
                      </a:cubicBezTo>
                      <a:lnTo>
                        <a:pt x="99762" y="175743"/>
                      </a:lnTo>
                      <a:lnTo>
                        <a:pt x="121973" y="175743"/>
                      </a:lnTo>
                      <a:lnTo>
                        <a:pt x="96934" y="120645"/>
                      </a:lnTo>
                      <a:close/>
                      <a:moveTo>
                        <a:pt x="47304" y="94106"/>
                      </a:moveTo>
                      <a:lnTo>
                        <a:pt x="20867" y="94106"/>
                      </a:lnTo>
                      <a:lnTo>
                        <a:pt x="20867" y="17182"/>
                      </a:lnTo>
                      <a:lnTo>
                        <a:pt x="43871" y="17182"/>
                      </a:lnTo>
                      <a:cubicBezTo>
                        <a:pt x="73742" y="17182"/>
                        <a:pt x="94891" y="20616"/>
                        <a:pt x="94891" y="55506"/>
                      </a:cubicBezTo>
                      <a:cubicBezTo>
                        <a:pt x="94891" y="83798"/>
                        <a:pt x="75329" y="94106"/>
                        <a:pt x="47304" y="94106"/>
                      </a:cubicBezTo>
                      <a:close/>
                    </a:path>
                  </a:pathLst>
                </a:custGeom>
                <a:grpFill/>
                <a:ln w="784" cap="flat">
                  <a:noFill/>
                  <a:prstDash val="solid"/>
                  <a:miter/>
                </a:ln>
              </p:spPr>
              <p:txBody>
                <a:bodyPr rtlCol="0" anchor="ctr"/>
                <a:lstStyle/>
                <a:p>
                  <a:endParaRPr lang="en-US">
                    <a:solidFill>
                      <a:schemeClr val="tx1"/>
                    </a:solidFill>
                  </a:endParaRPr>
                </a:p>
              </p:txBody>
            </p:sp>
            <p:sp>
              <p:nvSpPr>
                <p:cNvPr id="218" name="Freeform: Shape 217">
                  <a:extLst>
                    <a:ext uri="{FF2B5EF4-FFF2-40B4-BE49-F238E27FC236}">
                      <a16:creationId xmlns:a16="http://schemas.microsoft.com/office/drawing/2014/main" id="{737F280F-BBBF-480B-9CAF-F81A603A960F}"/>
                    </a:ext>
                  </a:extLst>
                </p:cNvPr>
                <p:cNvSpPr/>
                <p:nvPr/>
              </p:nvSpPr>
              <p:spPr>
                <a:xfrm>
                  <a:off x="1365183" y="566574"/>
                  <a:ext cx="139885" cy="175805"/>
                </a:xfrm>
                <a:custGeom>
                  <a:avLst/>
                  <a:gdLst>
                    <a:gd name="connsiteX0" fmla="*/ 115860 w 139885"/>
                    <a:gd name="connsiteY0" fmla="*/ 120127 h 175805"/>
                    <a:gd name="connsiteX1" fmla="*/ 104335 w 139885"/>
                    <a:gd name="connsiteY1" fmla="*/ 106440 h 175805"/>
                    <a:gd name="connsiteX2" fmla="*/ 131134 w 139885"/>
                    <a:gd name="connsiteY2" fmla="*/ 55789 h 175805"/>
                    <a:gd name="connsiteX3" fmla="*/ 64510 w 139885"/>
                    <a:gd name="connsiteY3" fmla="*/ 0 h 175805"/>
                    <a:gd name="connsiteX4" fmla="*/ 0 w 139885"/>
                    <a:gd name="connsiteY4" fmla="*/ 0 h 175805"/>
                    <a:gd name="connsiteX5" fmla="*/ 0 w 139885"/>
                    <a:gd name="connsiteY5" fmla="*/ 175806 h 175805"/>
                    <a:gd name="connsiteX6" fmla="*/ 45466 w 139885"/>
                    <a:gd name="connsiteY6" fmla="*/ 175806 h 175805"/>
                    <a:gd name="connsiteX7" fmla="*/ 45466 w 139885"/>
                    <a:gd name="connsiteY7" fmla="*/ 117385 h 175805"/>
                    <a:gd name="connsiteX8" fmla="*/ 57172 w 139885"/>
                    <a:gd name="connsiteY8" fmla="*/ 117385 h 175805"/>
                    <a:gd name="connsiteX9" fmla="*/ 69907 w 139885"/>
                    <a:gd name="connsiteY9" fmla="*/ 127339 h 175805"/>
                    <a:gd name="connsiteX10" fmla="*/ 91238 w 139885"/>
                    <a:gd name="connsiteY10" fmla="*/ 175664 h 175805"/>
                    <a:gd name="connsiteX11" fmla="*/ 139886 w 139885"/>
                    <a:gd name="connsiteY11" fmla="*/ 175664 h 175805"/>
                    <a:gd name="connsiteX12" fmla="*/ 115860 w 139885"/>
                    <a:gd name="connsiteY12" fmla="*/ 120127 h 175805"/>
                    <a:gd name="connsiteX13" fmla="*/ 45474 w 139885"/>
                    <a:gd name="connsiteY13" fmla="*/ 82211 h 175805"/>
                    <a:gd name="connsiteX14" fmla="*/ 45474 w 139885"/>
                    <a:gd name="connsiteY14" fmla="*/ 35677 h 175805"/>
                    <a:gd name="connsiteX15" fmla="*/ 58162 w 139885"/>
                    <a:gd name="connsiteY15" fmla="*/ 35677 h 175805"/>
                    <a:gd name="connsiteX16" fmla="*/ 84340 w 139885"/>
                    <a:gd name="connsiteY16" fmla="*/ 58681 h 175805"/>
                    <a:gd name="connsiteX17" fmla="*/ 55789 w 139885"/>
                    <a:gd name="connsiteY17" fmla="*/ 82211 h 175805"/>
                    <a:gd name="connsiteX18" fmla="*/ 45474 w 139885"/>
                    <a:gd name="connsiteY18" fmla="*/ 82211 h 17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9885" h="175805">
                      <a:moveTo>
                        <a:pt x="115860" y="120127"/>
                      </a:moveTo>
                      <a:cubicBezTo>
                        <a:pt x="113228" y="113818"/>
                        <a:pt x="109041" y="108837"/>
                        <a:pt x="104335" y="106440"/>
                      </a:cubicBezTo>
                      <a:cubicBezTo>
                        <a:pt x="121030" y="96423"/>
                        <a:pt x="131134" y="79555"/>
                        <a:pt x="131134" y="55789"/>
                      </a:cubicBezTo>
                      <a:cubicBezTo>
                        <a:pt x="131134" y="19304"/>
                        <a:pt x="106008" y="0"/>
                        <a:pt x="64510" y="0"/>
                      </a:cubicBezTo>
                      <a:lnTo>
                        <a:pt x="0" y="0"/>
                      </a:lnTo>
                      <a:lnTo>
                        <a:pt x="0" y="175806"/>
                      </a:lnTo>
                      <a:lnTo>
                        <a:pt x="45466" y="175806"/>
                      </a:lnTo>
                      <a:lnTo>
                        <a:pt x="45466" y="117385"/>
                      </a:lnTo>
                      <a:lnTo>
                        <a:pt x="57172" y="117385"/>
                      </a:lnTo>
                      <a:cubicBezTo>
                        <a:pt x="63277" y="117809"/>
                        <a:pt x="67181" y="121171"/>
                        <a:pt x="69907" y="127339"/>
                      </a:cubicBezTo>
                      <a:lnTo>
                        <a:pt x="91238" y="175664"/>
                      </a:lnTo>
                      <a:lnTo>
                        <a:pt x="139886" y="175664"/>
                      </a:lnTo>
                      <a:lnTo>
                        <a:pt x="115860" y="120127"/>
                      </a:lnTo>
                      <a:close/>
                      <a:moveTo>
                        <a:pt x="45474" y="82211"/>
                      </a:moveTo>
                      <a:lnTo>
                        <a:pt x="45474" y="35677"/>
                      </a:lnTo>
                      <a:lnTo>
                        <a:pt x="58162" y="35677"/>
                      </a:lnTo>
                      <a:cubicBezTo>
                        <a:pt x="74826" y="35677"/>
                        <a:pt x="84340" y="40705"/>
                        <a:pt x="84340" y="58681"/>
                      </a:cubicBezTo>
                      <a:cubicBezTo>
                        <a:pt x="84340" y="76923"/>
                        <a:pt x="73246" y="82211"/>
                        <a:pt x="55789" y="82211"/>
                      </a:cubicBezTo>
                      <a:lnTo>
                        <a:pt x="45474" y="82211"/>
                      </a:lnTo>
                      <a:close/>
                    </a:path>
                  </a:pathLst>
                </a:custGeom>
                <a:grpFill/>
                <a:ln w="784" cap="flat">
                  <a:noFill/>
                  <a:prstDash val="solid"/>
                  <a:miter/>
                </a:ln>
              </p:spPr>
              <p:txBody>
                <a:bodyPr rtlCol="0" anchor="ctr"/>
                <a:lstStyle/>
                <a:p>
                  <a:endParaRPr lang="en-US">
                    <a:solidFill>
                      <a:schemeClr val="tx1"/>
                    </a:solidFill>
                  </a:endParaRPr>
                </a:p>
              </p:txBody>
            </p:sp>
          </p:grpSp>
          <p:sp>
            <p:nvSpPr>
              <p:cNvPr id="219" name="Freeform: Shape 218">
                <a:extLst>
                  <a:ext uri="{FF2B5EF4-FFF2-40B4-BE49-F238E27FC236}">
                    <a16:creationId xmlns:a16="http://schemas.microsoft.com/office/drawing/2014/main" id="{F21EA916-1BD4-46A3-8E5E-657B42D01289}"/>
                  </a:ext>
                </a:extLst>
              </p:cNvPr>
              <p:cNvSpPr/>
              <p:nvPr/>
            </p:nvSpPr>
            <p:spPr>
              <a:xfrm>
                <a:off x="2711472" y="561444"/>
                <a:ext cx="46510" cy="47398"/>
              </a:xfrm>
              <a:custGeom>
                <a:avLst/>
                <a:gdLst>
                  <a:gd name="connsiteX0" fmla="*/ 23318 w 46510"/>
                  <a:gd name="connsiteY0" fmla="*/ 47399 h 47398"/>
                  <a:gd name="connsiteX1" fmla="*/ 0 w 46510"/>
                  <a:gd name="connsiteY1" fmla="*/ 23703 h 47398"/>
                  <a:gd name="connsiteX2" fmla="*/ 23318 w 46510"/>
                  <a:gd name="connsiteY2" fmla="*/ 0 h 47398"/>
                  <a:gd name="connsiteX3" fmla="*/ 46511 w 46510"/>
                  <a:gd name="connsiteY3" fmla="*/ 23703 h 47398"/>
                  <a:gd name="connsiteX4" fmla="*/ 23318 w 46510"/>
                  <a:gd name="connsiteY4" fmla="*/ 47399 h 47398"/>
                  <a:gd name="connsiteX5" fmla="*/ 23318 w 46510"/>
                  <a:gd name="connsiteY5" fmla="*/ 4117 h 47398"/>
                  <a:gd name="connsiteX6" fmla="*/ 5067 w 46510"/>
                  <a:gd name="connsiteY6" fmla="*/ 23695 h 47398"/>
                  <a:gd name="connsiteX7" fmla="*/ 23318 w 46510"/>
                  <a:gd name="connsiteY7" fmla="*/ 43274 h 47398"/>
                  <a:gd name="connsiteX8" fmla="*/ 41443 w 46510"/>
                  <a:gd name="connsiteY8" fmla="*/ 23695 h 47398"/>
                  <a:gd name="connsiteX9" fmla="*/ 23318 w 46510"/>
                  <a:gd name="connsiteY9" fmla="*/ 4117 h 47398"/>
                  <a:gd name="connsiteX10" fmla="*/ 18628 w 46510"/>
                  <a:gd name="connsiteY10" fmla="*/ 37256 h 47398"/>
                  <a:gd name="connsiteX11" fmla="*/ 14315 w 46510"/>
                  <a:gd name="connsiteY11" fmla="*/ 37256 h 47398"/>
                  <a:gd name="connsiteX12" fmla="*/ 14315 w 46510"/>
                  <a:gd name="connsiteY12" fmla="*/ 11023 h 47398"/>
                  <a:gd name="connsiteX13" fmla="*/ 24261 w 46510"/>
                  <a:gd name="connsiteY13" fmla="*/ 11023 h 47398"/>
                  <a:gd name="connsiteX14" fmla="*/ 33830 w 46510"/>
                  <a:gd name="connsiteY14" fmla="*/ 18565 h 47398"/>
                  <a:gd name="connsiteX15" fmla="*/ 26987 w 46510"/>
                  <a:gd name="connsiteY15" fmla="*/ 25722 h 47398"/>
                  <a:gd name="connsiteX16" fmla="*/ 34333 w 46510"/>
                  <a:gd name="connsiteY16" fmla="*/ 37256 h 47398"/>
                  <a:gd name="connsiteX17" fmla="*/ 29454 w 46510"/>
                  <a:gd name="connsiteY17" fmla="*/ 37256 h 47398"/>
                  <a:gd name="connsiteX18" fmla="*/ 22674 w 46510"/>
                  <a:gd name="connsiteY18" fmla="*/ 26037 h 47398"/>
                  <a:gd name="connsiteX19" fmla="*/ 18620 w 46510"/>
                  <a:gd name="connsiteY19" fmla="*/ 26037 h 47398"/>
                  <a:gd name="connsiteX20" fmla="*/ 18620 w 46510"/>
                  <a:gd name="connsiteY20" fmla="*/ 37256 h 47398"/>
                  <a:gd name="connsiteX21" fmla="*/ 23444 w 46510"/>
                  <a:gd name="connsiteY21" fmla="*/ 22368 h 47398"/>
                  <a:gd name="connsiteX22" fmla="*/ 29533 w 46510"/>
                  <a:gd name="connsiteY22" fmla="*/ 18251 h 47398"/>
                  <a:gd name="connsiteX23" fmla="*/ 23829 w 46510"/>
                  <a:gd name="connsiteY23" fmla="*/ 14700 h 47398"/>
                  <a:gd name="connsiteX24" fmla="*/ 18636 w 46510"/>
                  <a:gd name="connsiteY24" fmla="*/ 14700 h 47398"/>
                  <a:gd name="connsiteX25" fmla="*/ 18636 w 46510"/>
                  <a:gd name="connsiteY25" fmla="*/ 22368 h 47398"/>
                  <a:gd name="connsiteX26" fmla="*/ 23444 w 46510"/>
                  <a:gd name="connsiteY26" fmla="*/ 22368 h 4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6510" h="47398">
                    <a:moveTo>
                      <a:pt x="23318" y="47399"/>
                    </a:moveTo>
                    <a:cubicBezTo>
                      <a:pt x="9695" y="47399"/>
                      <a:pt x="0" y="37193"/>
                      <a:pt x="0" y="23703"/>
                    </a:cubicBezTo>
                    <a:cubicBezTo>
                      <a:pt x="0" y="9444"/>
                      <a:pt x="10771" y="0"/>
                      <a:pt x="23318" y="0"/>
                    </a:cubicBezTo>
                    <a:cubicBezTo>
                      <a:pt x="35739" y="0"/>
                      <a:pt x="46511" y="9444"/>
                      <a:pt x="46511" y="23703"/>
                    </a:cubicBezTo>
                    <a:cubicBezTo>
                      <a:pt x="46511" y="37955"/>
                      <a:pt x="35739" y="47399"/>
                      <a:pt x="23318" y="47399"/>
                    </a:cubicBezTo>
                    <a:close/>
                    <a:moveTo>
                      <a:pt x="23318" y="4117"/>
                    </a:moveTo>
                    <a:cubicBezTo>
                      <a:pt x="13050" y="4117"/>
                      <a:pt x="5067" y="12162"/>
                      <a:pt x="5067" y="23695"/>
                    </a:cubicBezTo>
                    <a:cubicBezTo>
                      <a:pt x="5067" y="34467"/>
                      <a:pt x="12036" y="43274"/>
                      <a:pt x="23318" y="43274"/>
                    </a:cubicBezTo>
                    <a:cubicBezTo>
                      <a:pt x="33453" y="43274"/>
                      <a:pt x="41443" y="35284"/>
                      <a:pt x="41443" y="23695"/>
                    </a:cubicBezTo>
                    <a:cubicBezTo>
                      <a:pt x="41443" y="12162"/>
                      <a:pt x="33453" y="4117"/>
                      <a:pt x="23318" y="4117"/>
                    </a:cubicBezTo>
                    <a:close/>
                    <a:moveTo>
                      <a:pt x="18628" y="37256"/>
                    </a:moveTo>
                    <a:lnTo>
                      <a:pt x="14315" y="37256"/>
                    </a:lnTo>
                    <a:lnTo>
                      <a:pt x="14315" y="11023"/>
                    </a:lnTo>
                    <a:lnTo>
                      <a:pt x="24261" y="11023"/>
                    </a:lnTo>
                    <a:cubicBezTo>
                      <a:pt x="30601" y="11023"/>
                      <a:pt x="33830" y="13238"/>
                      <a:pt x="33830" y="18565"/>
                    </a:cubicBezTo>
                    <a:cubicBezTo>
                      <a:pt x="33830" y="23318"/>
                      <a:pt x="30915" y="25282"/>
                      <a:pt x="26987" y="25722"/>
                    </a:cubicBezTo>
                    <a:lnTo>
                      <a:pt x="34333" y="37256"/>
                    </a:lnTo>
                    <a:lnTo>
                      <a:pt x="29454" y="37256"/>
                    </a:lnTo>
                    <a:lnTo>
                      <a:pt x="22674" y="26037"/>
                    </a:lnTo>
                    <a:lnTo>
                      <a:pt x="18620" y="26037"/>
                    </a:lnTo>
                    <a:lnTo>
                      <a:pt x="18620" y="37256"/>
                    </a:lnTo>
                    <a:close/>
                    <a:moveTo>
                      <a:pt x="23444" y="22368"/>
                    </a:moveTo>
                    <a:cubicBezTo>
                      <a:pt x="26673" y="22368"/>
                      <a:pt x="29533" y="22045"/>
                      <a:pt x="29533" y="18251"/>
                    </a:cubicBezTo>
                    <a:cubicBezTo>
                      <a:pt x="29533" y="15085"/>
                      <a:pt x="26421" y="14700"/>
                      <a:pt x="23829" y="14700"/>
                    </a:cubicBezTo>
                    <a:lnTo>
                      <a:pt x="18636" y="14700"/>
                    </a:lnTo>
                    <a:lnTo>
                      <a:pt x="18636" y="22368"/>
                    </a:lnTo>
                    <a:lnTo>
                      <a:pt x="23444" y="22368"/>
                    </a:lnTo>
                    <a:close/>
                  </a:path>
                </a:pathLst>
              </a:custGeom>
              <a:grpFill/>
              <a:ln w="784" cap="flat">
                <a:noFill/>
                <a:prstDash val="solid"/>
                <a:miter/>
              </a:ln>
            </p:spPr>
            <p:txBody>
              <a:bodyPr rtlCol="0" anchor="ctr"/>
              <a:lstStyle/>
              <a:p>
                <a:endParaRPr lang="en-US">
                  <a:solidFill>
                    <a:schemeClr val="tx1"/>
                  </a:solidFill>
                </a:endParaRPr>
              </a:p>
            </p:txBody>
          </p:sp>
        </p:grpSp>
      </p:grpSp>
    </p:spTree>
    <p:extLst>
      <p:ext uri="{BB962C8B-B14F-4D97-AF65-F5344CB8AC3E}">
        <p14:creationId xmlns:p14="http://schemas.microsoft.com/office/powerpoint/2010/main" val="4124480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Orange Title">
    <p:bg>
      <p:bgPr>
        <a:gradFill flip="none" rotWithShape="1">
          <a:gsLst>
            <a:gs pos="100000">
              <a:schemeClr val="accent1"/>
            </a:gs>
            <a:gs pos="0">
              <a:schemeClr val="accent5"/>
            </a:gs>
            <a:gs pos="72000">
              <a:schemeClr val="accent1"/>
            </a:gs>
          </a:gsLst>
          <a:lin ang="2700000" scaled="1"/>
          <a:tileRect/>
        </a:gradFill>
        <a:effectLst/>
      </p:bgPr>
    </p:bg>
    <p:spTree>
      <p:nvGrpSpPr>
        <p:cNvPr id="1" name=""/>
        <p:cNvGrpSpPr/>
        <p:nvPr/>
      </p:nvGrpSpPr>
      <p:grpSpPr>
        <a:xfrm>
          <a:off x="0" y="0"/>
          <a:ext cx="0" cy="0"/>
          <a:chOff x="0" y="0"/>
          <a:chExt cx="0" cy="0"/>
        </a:xfrm>
      </p:grpSpPr>
      <p:sp>
        <p:nvSpPr>
          <p:cNvPr id="38" name="Text Placeholder 7"/>
          <p:cNvSpPr>
            <a:spLocks noGrp="1"/>
          </p:cNvSpPr>
          <p:nvPr userDrawn="1">
            <p:ph type="body" sz="quarter" idx="10" hasCustomPrompt="1"/>
          </p:nvPr>
        </p:nvSpPr>
        <p:spPr bwMode="gray">
          <a:xfrm>
            <a:off x="495299" y="4195085"/>
            <a:ext cx="7055035"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100" b="1" spc="30" baseline="0">
                <a:solidFill>
                  <a:schemeClr val="bg1"/>
                </a:solidFill>
              </a:defRPr>
            </a:lvl1pPr>
            <a:lvl2pPr marL="0" indent="0">
              <a:lnSpc>
                <a:spcPct val="96000"/>
              </a:lnSpc>
              <a:spcBef>
                <a:spcPts val="0"/>
              </a:spcBef>
              <a:buFont typeface="Microsoft Sans Serif" panose="020B0604020202020204" pitchFamily="34" charset="0"/>
              <a:buNone/>
              <a:defRPr sz="1800">
                <a:solidFill>
                  <a:schemeClr val="accent1">
                    <a:lumMod val="40000"/>
                    <a:lumOff val="60000"/>
                  </a:schemeClr>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dirty="0"/>
              <a:t>Speaker name</a:t>
            </a:r>
          </a:p>
          <a:p>
            <a:pPr lvl="1"/>
            <a:r>
              <a:rPr lang="en-US" dirty="0"/>
              <a:t>Speaker title</a:t>
            </a:r>
          </a:p>
          <a:p>
            <a:pPr lvl="1"/>
            <a:endParaRPr lang="en-US" dirty="0"/>
          </a:p>
        </p:txBody>
      </p:sp>
      <p:sp>
        <p:nvSpPr>
          <p:cNvPr id="28" name="Text Placeholder 7">
            <a:extLst>
              <a:ext uri="{FF2B5EF4-FFF2-40B4-BE49-F238E27FC236}">
                <a16:creationId xmlns:a16="http://schemas.microsoft.com/office/drawing/2014/main" id="{B04D80C5-5B09-4391-914E-491EB6BF922B}"/>
              </a:ext>
            </a:extLst>
          </p:cNvPr>
          <p:cNvSpPr>
            <a:spLocks noGrp="1"/>
          </p:cNvSpPr>
          <p:nvPr userDrawn="1">
            <p:ph type="body" sz="quarter" idx="11" hasCustomPrompt="1"/>
          </p:nvPr>
        </p:nvSpPr>
        <p:spPr bwMode="gray">
          <a:xfrm>
            <a:off x="3352275" y="6227544"/>
            <a:ext cx="1904056" cy="226772"/>
          </a:xfrm>
          <a:prstGeom prst="rect">
            <a:avLst/>
          </a:prstGeom>
        </p:spPr>
        <p:txBody>
          <a:bodyPr wrap="none"/>
          <a:lstStyle>
            <a:lvl1pPr marL="0" indent="0" algn="l">
              <a:lnSpc>
                <a:spcPct val="87000"/>
              </a:lnSpc>
              <a:spcBef>
                <a:spcPts val="0"/>
              </a:spcBef>
              <a:buNone/>
              <a:defRPr sz="1600" b="0">
                <a:solidFill>
                  <a:schemeClr val="bg1"/>
                </a:solidFill>
                <a:latin typeface="Space Mono" panose="02000509040000020004" pitchFamily="49" charset="0"/>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dirty="0"/>
              <a:t>Date</a:t>
            </a:r>
          </a:p>
        </p:txBody>
      </p:sp>
      <p:sp>
        <p:nvSpPr>
          <p:cNvPr id="29" name="Text Placeholder 5">
            <a:extLst>
              <a:ext uri="{FF2B5EF4-FFF2-40B4-BE49-F238E27FC236}">
                <a16:creationId xmlns:a16="http://schemas.microsoft.com/office/drawing/2014/main" id="{E4B73436-F9A5-4201-8676-5BB1475322E2}"/>
              </a:ext>
            </a:extLst>
          </p:cNvPr>
          <p:cNvSpPr>
            <a:spLocks noGrp="1"/>
          </p:cNvSpPr>
          <p:nvPr userDrawn="1">
            <p:ph type="body" sz="quarter" idx="13" hasCustomPrompt="1"/>
          </p:nvPr>
        </p:nvSpPr>
        <p:spPr bwMode="gray">
          <a:xfrm>
            <a:off x="491019" y="6227544"/>
            <a:ext cx="1882210" cy="228600"/>
          </a:xfrm>
          <a:prstGeom prst="rect">
            <a:avLst/>
          </a:prstGeom>
        </p:spPr>
        <p:txBody>
          <a:bodyPr wrap="none"/>
          <a:lstStyle>
            <a:lvl1pPr marL="0" indent="0">
              <a:lnSpc>
                <a:spcPct val="87000"/>
              </a:lnSpc>
              <a:spcBef>
                <a:spcPts val="0"/>
              </a:spcBef>
              <a:buNone/>
              <a:defRPr sz="1600">
                <a:solidFill>
                  <a:schemeClr val="bg1"/>
                </a:solidFill>
                <a:latin typeface="Space Mono" panose="02000509040000020004" pitchFamily="49" charset="0"/>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87000"/>
              </a:lnSpc>
              <a:spcBef>
                <a:spcPts val="0"/>
              </a:spcBef>
              <a:spcAft>
                <a:spcPts val="0"/>
              </a:spcAft>
              <a:buClr>
                <a:schemeClr val="accent1"/>
              </a:buClr>
              <a:buSzTx/>
              <a:buFont typeface="Arial" panose="020B0604020202020204" pitchFamily="34" charset="0"/>
              <a:buNone/>
              <a:tabLst/>
              <a:defRPr/>
            </a:pPr>
            <a:r>
              <a:rPr lang="en-US" dirty="0"/>
              <a:t>@purestorage</a:t>
            </a:r>
          </a:p>
        </p:txBody>
      </p:sp>
      <p:sp>
        <p:nvSpPr>
          <p:cNvPr id="13" name="Title 2">
            <a:extLst>
              <a:ext uri="{FF2B5EF4-FFF2-40B4-BE49-F238E27FC236}">
                <a16:creationId xmlns:a16="http://schemas.microsoft.com/office/drawing/2014/main" id="{3EB0BD3E-DA13-45AB-BAE1-25767D7B24A2}"/>
              </a:ext>
            </a:extLst>
          </p:cNvPr>
          <p:cNvSpPr>
            <a:spLocks noGrp="1"/>
          </p:cNvSpPr>
          <p:nvPr>
            <p:ph type="title"/>
          </p:nvPr>
        </p:nvSpPr>
        <p:spPr bwMode="gray">
          <a:xfrm>
            <a:off x="431637" y="2256890"/>
            <a:ext cx="7999981" cy="1820755"/>
          </a:xfrm>
        </p:spPr>
        <p:txBody>
          <a:bodyPr wrap="square">
            <a:spAutoFit/>
          </a:bodyPr>
          <a:lstStyle>
            <a:lvl1pPr>
              <a:lnSpc>
                <a:spcPct val="87000"/>
              </a:lnSpc>
              <a:defRPr sz="6800">
                <a:solidFill>
                  <a:schemeClr val="bg1"/>
                </a:solidFill>
              </a:defRPr>
            </a:lvl1pPr>
          </a:lstStyle>
          <a:p>
            <a:r>
              <a:rPr lang="en-GB"/>
              <a:t>Click to edit Master title style</a:t>
            </a:r>
            <a:endParaRPr lang="en-US" dirty="0"/>
          </a:p>
        </p:txBody>
      </p:sp>
      <p:grpSp>
        <p:nvGrpSpPr>
          <p:cNvPr id="6" name="Group 5">
            <a:extLst>
              <a:ext uri="{FF2B5EF4-FFF2-40B4-BE49-F238E27FC236}">
                <a16:creationId xmlns:a16="http://schemas.microsoft.com/office/drawing/2014/main" id="{03E62D37-6E44-411F-BDCE-CC9964EA0277}"/>
              </a:ext>
            </a:extLst>
          </p:cNvPr>
          <p:cNvGrpSpPr/>
          <p:nvPr userDrawn="1"/>
        </p:nvGrpSpPr>
        <p:grpSpPr>
          <a:xfrm>
            <a:off x="495295" y="452553"/>
            <a:ext cx="2262687" cy="397148"/>
            <a:chOff x="495295" y="452553"/>
            <a:chExt cx="2262687" cy="397148"/>
          </a:xfrm>
        </p:grpSpPr>
        <p:sp>
          <p:nvSpPr>
            <p:cNvPr id="5" name="Freeform: Shape 4">
              <a:extLst>
                <a:ext uri="{FF2B5EF4-FFF2-40B4-BE49-F238E27FC236}">
                  <a16:creationId xmlns:a16="http://schemas.microsoft.com/office/drawing/2014/main" id="{CDE85878-4289-4819-84FD-4D3D4074BF10}"/>
                </a:ext>
              </a:extLst>
            </p:cNvPr>
            <p:cNvSpPr/>
            <p:nvPr/>
          </p:nvSpPr>
          <p:spPr>
            <a:xfrm>
              <a:off x="495295" y="452553"/>
              <a:ext cx="441055" cy="397148"/>
            </a:xfrm>
            <a:custGeom>
              <a:avLst/>
              <a:gdLst>
                <a:gd name="connsiteX0" fmla="*/ 236007 w 441055"/>
                <a:gd name="connsiteY0" fmla="*/ 397148 h 397148"/>
                <a:gd name="connsiteX1" fmla="*/ 138508 w 441055"/>
                <a:gd name="connsiteY1" fmla="*/ 397148 h 397148"/>
                <a:gd name="connsiteX2" fmla="*/ 89562 w 441055"/>
                <a:gd name="connsiteY2" fmla="*/ 368912 h 397148"/>
                <a:gd name="connsiteX3" fmla="*/ 7531 w 441055"/>
                <a:gd name="connsiteY3" fmla="*/ 226842 h 397148"/>
                <a:gd name="connsiteX4" fmla="*/ 7524 w 441055"/>
                <a:gd name="connsiteY4" fmla="*/ 170346 h 397148"/>
                <a:gd name="connsiteX5" fmla="*/ 89569 w 441055"/>
                <a:gd name="connsiteY5" fmla="*/ 28260 h 397148"/>
                <a:gd name="connsiteX6" fmla="*/ 138508 w 441055"/>
                <a:gd name="connsiteY6" fmla="*/ 0 h 397148"/>
                <a:gd name="connsiteX7" fmla="*/ 302544 w 441055"/>
                <a:gd name="connsiteY7" fmla="*/ 0 h 397148"/>
                <a:gd name="connsiteX8" fmla="*/ 351491 w 441055"/>
                <a:gd name="connsiteY8" fmla="*/ 28260 h 397148"/>
                <a:gd name="connsiteX9" fmla="*/ 433513 w 441055"/>
                <a:gd name="connsiteY9" fmla="*/ 170330 h 397148"/>
                <a:gd name="connsiteX10" fmla="*/ 433513 w 441055"/>
                <a:gd name="connsiteY10" fmla="*/ 226842 h 397148"/>
                <a:gd name="connsiteX11" fmla="*/ 412300 w 441055"/>
                <a:gd name="connsiteY11" fmla="*/ 260664 h 397148"/>
                <a:gd name="connsiteX12" fmla="*/ 363527 w 441055"/>
                <a:gd name="connsiteY12" fmla="*/ 288594 h 397148"/>
                <a:gd name="connsiteX13" fmla="*/ 265902 w 441055"/>
                <a:gd name="connsiteY13" fmla="*/ 288594 h 397148"/>
                <a:gd name="connsiteX14" fmla="*/ 319271 w 441055"/>
                <a:gd name="connsiteY14" fmla="*/ 198519 h 397148"/>
                <a:gd name="connsiteX15" fmla="*/ 269901 w 441055"/>
                <a:gd name="connsiteY15" fmla="*/ 113040 h 397148"/>
                <a:gd name="connsiteX16" fmla="*/ 171136 w 441055"/>
                <a:gd name="connsiteY16" fmla="*/ 113040 h 397148"/>
                <a:gd name="connsiteX17" fmla="*/ 121742 w 441055"/>
                <a:gd name="connsiteY17" fmla="*/ 198582 h 397148"/>
                <a:gd name="connsiteX18" fmla="*/ 236007 w 441055"/>
                <a:gd name="connsiteY18" fmla="*/ 397148 h 397148"/>
                <a:gd name="connsiteX19" fmla="*/ 236007 w 441055"/>
                <a:gd name="connsiteY19" fmla="*/ 397148 h 39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1055" h="397148">
                  <a:moveTo>
                    <a:pt x="236007" y="397148"/>
                  </a:moveTo>
                  <a:lnTo>
                    <a:pt x="138508" y="397148"/>
                  </a:lnTo>
                  <a:cubicBezTo>
                    <a:pt x="118379" y="397148"/>
                    <a:pt x="99626" y="386322"/>
                    <a:pt x="89562" y="368912"/>
                  </a:cubicBezTo>
                  <a:lnTo>
                    <a:pt x="7531" y="226842"/>
                  </a:lnTo>
                  <a:cubicBezTo>
                    <a:pt x="-2509" y="209408"/>
                    <a:pt x="-2509" y="187756"/>
                    <a:pt x="7524" y="170346"/>
                  </a:cubicBezTo>
                  <a:lnTo>
                    <a:pt x="89569" y="28260"/>
                  </a:lnTo>
                  <a:cubicBezTo>
                    <a:pt x="99618" y="10826"/>
                    <a:pt x="118379" y="0"/>
                    <a:pt x="138508" y="0"/>
                  </a:cubicBezTo>
                  <a:lnTo>
                    <a:pt x="302544" y="0"/>
                  </a:lnTo>
                  <a:cubicBezTo>
                    <a:pt x="322673" y="0"/>
                    <a:pt x="341427" y="10826"/>
                    <a:pt x="351491" y="28260"/>
                  </a:cubicBezTo>
                  <a:lnTo>
                    <a:pt x="433513" y="170330"/>
                  </a:lnTo>
                  <a:cubicBezTo>
                    <a:pt x="443569" y="187748"/>
                    <a:pt x="443569" y="209408"/>
                    <a:pt x="433513" y="226842"/>
                  </a:cubicBezTo>
                  <a:lnTo>
                    <a:pt x="412300" y="260664"/>
                  </a:lnTo>
                  <a:cubicBezTo>
                    <a:pt x="402425" y="277776"/>
                    <a:pt x="383663" y="288594"/>
                    <a:pt x="363527" y="288594"/>
                  </a:cubicBezTo>
                  <a:lnTo>
                    <a:pt x="265902" y="288594"/>
                  </a:lnTo>
                  <a:lnTo>
                    <a:pt x="319271" y="198519"/>
                  </a:lnTo>
                  <a:lnTo>
                    <a:pt x="269901" y="113040"/>
                  </a:lnTo>
                  <a:lnTo>
                    <a:pt x="171136" y="113040"/>
                  </a:lnTo>
                  <a:lnTo>
                    <a:pt x="121742" y="198582"/>
                  </a:lnTo>
                  <a:lnTo>
                    <a:pt x="236007" y="397148"/>
                  </a:lnTo>
                  <a:lnTo>
                    <a:pt x="236007" y="397148"/>
                  </a:lnTo>
                  <a:close/>
                </a:path>
              </a:pathLst>
            </a:custGeom>
            <a:solidFill>
              <a:srgbClr val="FFFFFF"/>
            </a:solidFill>
            <a:ln w="784" cap="flat">
              <a:noFill/>
              <a:prstDash val="solid"/>
              <a:miter/>
            </a:ln>
          </p:spPr>
          <p:txBody>
            <a:bodyPr rtlCol="0" anchor="ctr"/>
            <a:lstStyle/>
            <a:p>
              <a:endParaRPr lang="en-US"/>
            </a:p>
          </p:txBody>
        </p:sp>
        <p:grpSp>
          <p:nvGrpSpPr>
            <p:cNvPr id="7" name="Graphic 2">
              <a:extLst>
                <a:ext uri="{FF2B5EF4-FFF2-40B4-BE49-F238E27FC236}">
                  <a16:creationId xmlns:a16="http://schemas.microsoft.com/office/drawing/2014/main" id="{8DDC3A57-48AD-42F7-823F-F53D6D1A52FA}"/>
                </a:ext>
              </a:extLst>
            </p:cNvPr>
            <p:cNvGrpSpPr/>
            <p:nvPr/>
          </p:nvGrpSpPr>
          <p:grpSpPr>
            <a:xfrm>
              <a:off x="1036348" y="561444"/>
              <a:ext cx="1721634" cy="184196"/>
              <a:chOff x="1036348" y="561444"/>
              <a:chExt cx="1721634" cy="184196"/>
            </a:xfrm>
            <a:solidFill>
              <a:srgbClr val="FFFFFF"/>
            </a:solidFill>
          </p:grpSpPr>
          <p:grpSp>
            <p:nvGrpSpPr>
              <p:cNvPr id="8" name="Graphic 2">
                <a:extLst>
                  <a:ext uri="{FF2B5EF4-FFF2-40B4-BE49-F238E27FC236}">
                    <a16:creationId xmlns:a16="http://schemas.microsoft.com/office/drawing/2014/main" id="{8DDC3A57-48AD-42F7-823F-F53D6D1A52FA}"/>
                  </a:ext>
                </a:extLst>
              </p:cNvPr>
              <p:cNvGrpSpPr/>
              <p:nvPr/>
            </p:nvGrpSpPr>
            <p:grpSpPr>
              <a:xfrm>
                <a:off x="1036348" y="563495"/>
                <a:ext cx="1662302" cy="182146"/>
                <a:chOff x="1036348" y="563495"/>
                <a:chExt cx="1662302" cy="182146"/>
              </a:xfrm>
              <a:solidFill>
                <a:srgbClr val="FFFFFF"/>
              </a:solidFill>
            </p:grpSpPr>
            <p:sp>
              <p:nvSpPr>
                <p:cNvPr id="9" name="Freeform: Shape 8">
                  <a:extLst>
                    <a:ext uri="{FF2B5EF4-FFF2-40B4-BE49-F238E27FC236}">
                      <a16:creationId xmlns:a16="http://schemas.microsoft.com/office/drawing/2014/main" id="{58E1A35C-C691-48D9-B668-5BFD75DAD5AC}"/>
                    </a:ext>
                  </a:extLst>
                </p:cNvPr>
                <p:cNvSpPr/>
                <p:nvPr/>
              </p:nvSpPr>
              <p:spPr>
                <a:xfrm>
                  <a:off x="1036348" y="566677"/>
                  <a:ext cx="131117" cy="175805"/>
                </a:xfrm>
                <a:custGeom>
                  <a:avLst/>
                  <a:gdLst>
                    <a:gd name="connsiteX0" fmla="*/ 45466 w 131117"/>
                    <a:gd name="connsiteY0" fmla="*/ 175806 h 175805"/>
                    <a:gd name="connsiteX1" fmla="*/ 0 w 131117"/>
                    <a:gd name="connsiteY1" fmla="*/ 175806 h 175805"/>
                    <a:gd name="connsiteX2" fmla="*/ 0 w 131117"/>
                    <a:gd name="connsiteY2" fmla="*/ 0 h 175805"/>
                    <a:gd name="connsiteX3" fmla="*/ 64502 w 131117"/>
                    <a:gd name="connsiteY3" fmla="*/ 0 h 175805"/>
                    <a:gd name="connsiteX4" fmla="*/ 131118 w 131117"/>
                    <a:gd name="connsiteY4" fmla="*/ 55781 h 175805"/>
                    <a:gd name="connsiteX5" fmla="*/ 58955 w 131117"/>
                    <a:gd name="connsiteY5" fmla="*/ 117377 h 175805"/>
                    <a:gd name="connsiteX6" fmla="*/ 45474 w 131117"/>
                    <a:gd name="connsiteY6" fmla="*/ 117377 h 175805"/>
                    <a:gd name="connsiteX7" fmla="*/ 45474 w 131117"/>
                    <a:gd name="connsiteY7" fmla="*/ 175806 h 175805"/>
                    <a:gd name="connsiteX8" fmla="*/ 55774 w 131117"/>
                    <a:gd name="connsiteY8" fmla="*/ 82219 h 175805"/>
                    <a:gd name="connsiteX9" fmla="*/ 84324 w 131117"/>
                    <a:gd name="connsiteY9" fmla="*/ 58688 h 175805"/>
                    <a:gd name="connsiteX10" fmla="*/ 58146 w 131117"/>
                    <a:gd name="connsiteY10" fmla="*/ 35684 h 175805"/>
                    <a:gd name="connsiteX11" fmla="*/ 45458 w 131117"/>
                    <a:gd name="connsiteY11" fmla="*/ 35684 h 175805"/>
                    <a:gd name="connsiteX12" fmla="*/ 45458 w 131117"/>
                    <a:gd name="connsiteY12" fmla="*/ 82219 h 175805"/>
                    <a:gd name="connsiteX13" fmla="*/ 55774 w 131117"/>
                    <a:gd name="connsiteY13" fmla="*/ 82219 h 17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117" h="175805">
                      <a:moveTo>
                        <a:pt x="45466" y="175806"/>
                      </a:moveTo>
                      <a:lnTo>
                        <a:pt x="0" y="175806"/>
                      </a:lnTo>
                      <a:lnTo>
                        <a:pt x="0" y="0"/>
                      </a:lnTo>
                      <a:lnTo>
                        <a:pt x="64502" y="0"/>
                      </a:lnTo>
                      <a:cubicBezTo>
                        <a:pt x="106008" y="0"/>
                        <a:pt x="131118" y="19304"/>
                        <a:pt x="131118" y="55781"/>
                      </a:cubicBezTo>
                      <a:cubicBezTo>
                        <a:pt x="131118" y="96761"/>
                        <a:pt x="101247" y="117377"/>
                        <a:pt x="58955" y="117377"/>
                      </a:cubicBezTo>
                      <a:lnTo>
                        <a:pt x="45474" y="117377"/>
                      </a:lnTo>
                      <a:lnTo>
                        <a:pt x="45474" y="175806"/>
                      </a:lnTo>
                      <a:close/>
                      <a:moveTo>
                        <a:pt x="55774" y="82219"/>
                      </a:moveTo>
                      <a:cubicBezTo>
                        <a:pt x="73215" y="82219"/>
                        <a:pt x="84324" y="76939"/>
                        <a:pt x="84324" y="58688"/>
                      </a:cubicBezTo>
                      <a:cubicBezTo>
                        <a:pt x="84324" y="40713"/>
                        <a:pt x="74802" y="35684"/>
                        <a:pt x="58146" y="35684"/>
                      </a:cubicBezTo>
                      <a:lnTo>
                        <a:pt x="45458" y="35684"/>
                      </a:lnTo>
                      <a:lnTo>
                        <a:pt x="45458" y="82219"/>
                      </a:lnTo>
                      <a:lnTo>
                        <a:pt x="55774" y="82219"/>
                      </a:lnTo>
                      <a:close/>
                    </a:path>
                  </a:pathLst>
                </a:custGeom>
                <a:solidFill>
                  <a:srgbClr val="FFFFFF"/>
                </a:solidFill>
                <a:ln w="784"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B5B45FC0-414A-4D0A-AC88-D552DD7F7EAB}"/>
                    </a:ext>
                  </a:extLst>
                </p:cNvPr>
                <p:cNvSpPr/>
                <p:nvPr/>
              </p:nvSpPr>
              <p:spPr>
                <a:xfrm>
                  <a:off x="1194123" y="566677"/>
                  <a:ext cx="139312" cy="178964"/>
                </a:xfrm>
                <a:custGeom>
                  <a:avLst/>
                  <a:gdLst>
                    <a:gd name="connsiteX0" fmla="*/ 45458 w 139312"/>
                    <a:gd name="connsiteY0" fmla="*/ 0 h 178964"/>
                    <a:gd name="connsiteX1" fmla="*/ 45458 w 139312"/>
                    <a:gd name="connsiteY1" fmla="*/ 114996 h 178964"/>
                    <a:gd name="connsiteX2" fmla="*/ 70308 w 139312"/>
                    <a:gd name="connsiteY2" fmla="*/ 141166 h 178964"/>
                    <a:gd name="connsiteX3" fmla="*/ 93838 w 139312"/>
                    <a:gd name="connsiteY3" fmla="*/ 116324 h 178964"/>
                    <a:gd name="connsiteX4" fmla="*/ 93838 w 139312"/>
                    <a:gd name="connsiteY4" fmla="*/ 0 h 178964"/>
                    <a:gd name="connsiteX5" fmla="*/ 139312 w 139312"/>
                    <a:gd name="connsiteY5" fmla="*/ 0 h 178964"/>
                    <a:gd name="connsiteX6" fmla="*/ 139312 w 139312"/>
                    <a:gd name="connsiteY6" fmla="*/ 121604 h 178964"/>
                    <a:gd name="connsiteX7" fmla="*/ 69255 w 139312"/>
                    <a:gd name="connsiteY7" fmla="*/ 178964 h 178964"/>
                    <a:gd name="connsiteX8" fmla="*/ 0 w 139312"/>
                    <a:gd name="connsiteY8" fmla="*/ 117644 h 178964"/>
                    <a:gd name="connsiteX9" fmla="*/ 0 w 139312"/>
                    <a:gd name="connsiteY9" fmla="*/ 0 h 178964"/>
                    <a:gd name="connsiteX10" fmla="*/ 45458 w 139312"/>
                    <a:gd name="connsiteY10" fmla="*/ 0 h 178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312" h="178964">
                      <a:moveTo>
                        <a:pt x="45458" y="0"/>
                      </a:moveTo>
                      <a:lnTo>
                        <a:pt x="45458" y="114996"/>
                      </a:lnTo>
                      <a:cubicBezTo>
                        <a:pt x="45458" y="135093"/>
                        <a:pt x="55766" y="141166"/>
                        <a:pt x="70308" y="141166"/>
                      </a:cubicBezTo>
                      <a:cubicBezTo>
                        <a:pt x="84049" y="141166"/>
                        <a:pt x="93838" y="132972"/>
                        <a:pt x="93838" y="116324"/>
                      </a:cubicBezTo>
                      <a:lnTo>
                        <a:pt x="93838" y="0"/>
                      </a:lnTo>
                      <a:lnTo>
                        <a:pt x="139312" y="0"/>
                      </a:lnTo>
                      <a:lnTo>
                        <a:pt x="139312" y="121604"/>
                      </a:lnTo>
                      <a:cubicBezTo>
                        <a:pt x="139312" y="157304"/>
                        <a:pt x="110761" y="178964"/>
                        <a:pt x="69255" y="178964"/>
                      </a:cubicBezTo>
                      <a:cubicBezTo>
                        <a:pt x="23515" y="178964"/>
                        <a:pt x="0" y="160462"/>
                        <a:pt x="0" y="117644"/>
                      </a:cubicBezTo>
                      <a:lnTo>
                        <a:pt x="0" y="0"/>
                      </a:lnTo>
                      <a:lnTo>
                        <a:pt x="45458" y="0"/>
                      </a:lnTo>
                      <a:close/>
                    </a:path>
                  </a:pathLst>
                </a:custGeom>
                <a:solidFill>
                  <a:srgbClr val="FFFFFF"/>
                </a:solidFill>
                <a:ln w="784"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88DA74C7-9E8F-464D-80DE-A1BBB9C7AC86}"/>
                    </a:ext>
                  </a:extLst>
                </p:cNvPr>
                <p:cNvSpPr/>
                <p:nvPr/>
              </p:nvSpPr>
              <p:spPr>
                <a:xfrm>
                  <a:off x="1527743" y="566677"/>
                  <a:ext cx="116850" cy="175797"/>
                </a:xfrm>
                <a:custGeom>
                  <a:avLst/>
                  <a:gdLst>
                    <a:gd name="connsiteX0" fmla="*/ 0 w 116850"/>
                    <a:gd name="connsiteY0" fmla="*/ 0 h 175797"/>
                    <a:gd name="connsiteX1" fmla="*/ 115004 w 116850"/>
                    <a:gd name="connsiteY1" fmla="*/ 0 h 175797"/>
                    <a:gd name="connsiteX2" fmla="*/ 115004 w 116850"/>
                    <a:gd name="connsiteY2" fmla="*/ 39652 h 175797"/>
                    <a:gd name="connsiteX3" fmla="*/ 45474 w 116850"/>
                    <a:gd name="connsiteY3" fmla="*/ 39652 h 175797"/>
                    <a:gd name="connsiteX4" fmla="*/ 45474 w 116850"/>
                    <a:gd name="connsiteY4" fmla="*/ 66356 h 175797"/>
                    <a:gd name="connsiteX5" fmla="*/ 105223 w 116850"/>
                    <a:gd name="connsiteY5" fmla="*/ 66356 h 175797"/>
                    <a:gd name="connsiteX6" fmla="*/ 105223 w 116850"/>
                    <a:gd name="connsiteY6" fmla="*/ 106008 h 175797"/>
                    <a:gd name="connsiteX7" fmla="*/ 45474 w 116850"/>
                    <a:gd name="connsiteY7" fmla="*/ 106008 h 175797"/>
                    <a:gd name="connsiteX8" fmla="*/ 45474 w 116850"/>
                    <a:gd name="connsiteY8" fmla="*/ 136146 h 175797"/>
                    <a:gd name="connsiteX9" fmla="*/ 116850 w 116850"/>
                    <a:gd name="connsiteY9" fmla="*/ 136146 h 175797"/>
                    <a:gd name="connsiteX10" fmla="*/ 116850 w 116850"/>
                    <a:gd name="connsiteY10" fmla="*/ 175798 h 175797"/>
                    <a:gd name="connsiteX11" fmla="*/ 0 w 116850"/>
                    <a:gd name="connsiteY11" fmla="*/ 175798 h 175797"/>
                    <a:gd name="connsiteX12" fmla="*/ 0 w 116850"/>
                    <a:gd name="connsiteY12" fmla="*/ 0 h 17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6850" h="175797">
                      <a:moveTo>
                        <a:pt x="0" y="0"/>
                      </a:moveTo>
                      <a:lnTo>
                        <a:pt x="115004" y="0"/>
                      </a:lnTo>
                      <a:lnTo>
                        <a:pt x="115004" y="39652"/>
                      </a:lnTo>
                      <a:lnTo>
                        <a:pt x="45474" y="39652"/>
                      </a:lnTo>
                      <a:lnTo>
                        <a:pt x="45474" y="66356"/>
                      </a:lnTo>
                      <a:lnTo>
                        <a:pt x="105223" y="66356"/>
                      </a:lnTo>
                      <a:lnTo>
                        <a:pt x="105223" y="106008"/>
                      </a:lnTo>
                      <a:lnTo>
                        <a:pt x="45474" y="106008"/>
                      </a:lnTo>
                      <a:lnTo>
                        <a:pt x="45474" y="136146"/>
                      </a:lnTo>
                      <a:lnTo>
                        <a:pt x="116850" y="136146"/>
                      </a:lnTo>
                      <a:lnTo>
                        <a:pt x="116850" y="175798"/>
                      </a:lnTo>
                      <a:lnTo>
                        <a:pt x="0" y="175798"/>
                      </a:lnTo>
                      <a:lnTo>
                        <a:pt x="0" y="0"/>
                      </a:lnTo>
                      <a:close/>
                    </a:path>
                  </a:pathLst>
                </a:custGeom>
                <a:solidFill>
                  <a:srgbClr val="FFFFFF"/>
                </a:solidFill>
                <a:ln w="784"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1849E5C8-82FE-4809-B050-7CAB2556480D}"/>
                    </a:ext>
                  </a:extLst>
                </p:cNvPr>
                <p:cNvSpPr/>
                <p:nvPr/>
              </p:nvSpPr>
              <p:spPr>
                <a:xfrm>
                  <a:off x="1679783" y="563503"/>
                  <a:ext cx="116583" cy="182138"/>
                </a:xfrm>
                <a:custGeom>
                  <a:avLst/>
                  <a:gdLst>
                    <a:gd name="connsiteX0" fmla="*/ 8721 w 116583"/>
                    <a:gd name="connsiteY0" fmla="*/ 148842 h 182138"/>
                    <a:gd name="connsiteX1" fmla="*/ 56575 w 116583"/>
                    <a:gd name="connsiteY1" fmla="*/ 163911 h 182138"/>
                    <a:gd name="connsiteX2" fmla="*/ 93579 w 116583"/>
                    <a:gd name="connsiteY2" fmla="*/ 131393 h 182138"/>
                    <a:gd name="connsiteX3" fmla="*/ 53935 w 116583"/>
                    <a:gd name="connsiteY3" fmla="*/ 97555 h 182138"/>
                    <a:gd name="connsiteX4" fmla="*/ 3700 w 116583"/>
                    <a:gd name="connsiteY4" fmla="*/ 48648 h 182138"/>
                    <a:gd name="connsiteX5" fmla="*/ 59474 w 116583"/>
                    <a:gd name="connsiteY5" fmla="*/ 0 h 182138"/>
                    <a:gd name="connsiteX6" fmla="*/ 116583 w 116583"/>
                    <a:gd name="connsiteY6" fmla="*/ 23530 h 182138"/>
                    <a:gd name="connsiteX7" fmla="*/ 104940 w 116583"/>
                    <a:gd name="connsiteY7" fmla="*/ 37539 h 182138"/>
                    <a:gd name="connsiteX8" fmla="*/ 59207 w 116583"/>
                    <a:gd name="connsiteY8" fmla="*/ 17976 h 182138"/>
                    <a:gd name="connsiteX9" fmla="*/ 25377 w 116583"/>
                    <a:gd name="connsiteY9" fmla="*/ 46526 h 182138"/>
                    <a:gd name="connsiteX10" fmla="*/ 66089 w 116583"/>
                    <a:gd name="connsiteY10" fmla="*/ 80372 h 182138"/>
                    <a:gd name="connsiteX11" fmla="*/ 115255 w 116583"/>
                    <a:gd name="connsiteY11" fmla="*/ 130591 h 182138"/>
                    <a:gd name="connsiteX12" fmla="*/ 56049 w 116583"/>
                    <a:gd name="connsiteY12" fmla="*/ 182138 h 182138"/>
                    <a:gd name="connsiteX13" fmla="*/ 0 w 116583"/>
                    <a:gd name="connsiteY13" fmla="*/ 166024 h 182138"/>
                    <a:gd name="connsiteX14" fmla="*/ 8721 w 116583"/>
                    <a:gd name="connsiteY14" fmla="*/ 148842 h 18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583" h="182138">
                      <a:moveTo>
                        <a:pt x="8721" y="148842"/>
                      </a:moveTo>
                      <a:cubicBezTo>
                        <a:pt x="16915" y="154389"/>
                        <a:pt x="35692" y="163911"/>
                        <a:pt x="56575" y="163911"/>
                      </a:cubicBezTo>
                      <a:cubicBezTo>
                        <a:pt x="74284" y="163911"/>
                        <a:pt x="93579" y="158349"/>
                        <a:pt x="93579" y="131393"/>
                      </a:cubicBezTo>
                      <a:cubicBezTo>
                        <a:pt x="93579" y="110251"/>
                        <a:pt x="75069" y="103384"/>
                        <a:pt x="53935" y="97555"/>
                      </a:cubicBezTo>
                      <a:cubicBezTo>
                        <a:pt x="28543" y="90688"/>
                        <a:pt x="3700" y="81174"/>
                        <a:pt x="3700" y="48648"/>
                      </a:cubicBezTo>
                      <a:cubicBezTo>
                        <a:pt x="3700" y="19304"/>
                        <a:pt x="26437" y="0"/>
                        <a:pt x="59474" y="0"/>
                      </a:cubicBezTo>
                      <a:cubicBezTo>
                        <a:pt x="83271" y="0"/>
                        <a:pt x="104146" y="11109"/>
                        <a:pt x="116583" y="23530"/>
                      </a:cubicBezTo>
                      <a:lnTo>
                        <a:pt x="104940" y="37539"/>
                      </a:lnTo>
                      <a:cubicBezTo>
                        <a:pt x="91207" y="25659"/>
                        <a:pt x="75863" y="17976"/>
                        <a:pt x="59207" y="17976"/>
                      </a:cubicBezTo>
                      <a:cubicBezTo>
                        <a:pt x="44413" y="17976"/>
                        <a:pt x="25377" y="24332"/>
                        <a:pt x="25377" y="46526"/>
                      </a:cubicBezTo>
                      <a:cubicBezTo>
                        <a:pt x="25377" y="67409"/>
                        <a:pt x="43352" y="73498"/>
                        <a:pt x="66089" y="80372"/>
                      </a:cubicBezTo>
                      <a:cubicBezTo>
                        <a:pt x="90421" y="88033"/>
                        <a:pt x="115255" y="97288"/>
                        <a:pt x="115255" y="130591"/>
                      </a:cubicBezTo>
                      <a:cubicBezTo>
                        <a:pt x="115255" y="163636"/>
                        <a:pt x="93053" y="182138"/>
                        <a:pt x="56049" y="182138"/>
                      </a:cubicBezTo>
                      <a:cubicBezTo>
                        <a:pt x="30656" y="182138"/>
                        <a:pt x="7142" y="171830"/>
                        <a:pt x="0" y="166024"/>
                      </a:cubicBezTo>
                      <a:lnTo>
                        <a:pt x="8721" y="148842"/>
                      </a:lnTo>
                      <a:close/>
                    </a:path>
                  </a:pathLst>
                </a:custGeom>
                <a:solidFill>
                  <a:srgbClr val="FFFFFF"/>
                </a:solidFill>
                <a:ln w="784"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A847E2A9-CB80-406E-9ADB-1885FF463E1F}"/>
                    </a:ext>
                  </a:extLst>
                </p:cNvPr>
                <p:cNvSpPr/>
                <p:nvPr/>
              </p:nvSpPr>
              <p:spPr>
                <a:xfrm>
                  <a:off x="1816471" y="566677"/>
                  <a:ext cx="126631" cy="175797"/>
                </a:xfrm>
                <a:custGeom>
                  <a:avLst/>
                  <a:gdLst>
                    <a:gd name="connsiteX0" fmla="*/ 126632 w 126631"/>
                    <a:gd name="connsiteY0" fmla="*/ 0 h 175797"/>
                    <a:gd name="connsiteX1" fmla="*/ 126632 w 126631"/>
                    <a:gd name="connsiteY1" fmla="*/ 17976 h 175797"/>
                    <a:gd name="connsiteX2" fmla="*/ 73239 w 126631"/>
                    <a:gd name="connsiteY2" fmla="*/ 17976 h 175797"/>
                    <a:gd name="connsiteX3" fmla="*/ 73239 w 126631"/>
                    <a:gd name="connsiteY3" fmla="*/ 175798 h 175797"/>
                    <a:gd name="connsiteX4" fmla="*/ 52356 w 126631"/>
                    <a:gd name="connsiteY4" fmla="*/ 175798 h 175797"/>
                    <a:gd name="connsiteX5" fmla="*/ 52356 w 126631"/>
                    <a:gd name="connsiteY5" fmla="*/ 17976 h 175797"/>
                    <a:gd name="connsiteX6" fmla="*/ 0 w 126631"/>
                    <a:gd name="connsiteY6" fmla="*/ 17976 h 175797"/>
                    <a:gd name="connsiteX7" fmla="*/ 0 w 126631"/>
                    <a:gd name="connsiteY7" fmla="*/ 0 h 175797"/>
                    <a:gd name="connsiteX8" fmla="*/ 126632 w 126631"/>
                    <a:gd name="connsiteY8" fmla="*/ 0 h 17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31" h="175797">
                      <a:moveTo>
                        <a:pt x="126632" y="0"/>
                      </a:moveTo>
                      <a:lnTo>
                        <a:pt x="126632" y="17976"/>
                      </a:lnTo>
                      <a:lnTo>
                        <a:pt x="73239" y="17976"/>
                      </a:lnTo>
                      <a:lnTo>
                        <a:pt x="73239" y="175798"/>
                      </a:lnTo>
                      <a:lnTo>
                        <a:pt x="52356" y="175798"/>
                      </a:lnTo>
                      <a:lnTo>
                        <a:pt x="52356" y="17976"/>
                      </a:lnTo>
                      <a:lnTo>
                        <a:pt x="0" y="17976"/>
                      </a:lnTo>
                      <a:lnTo>
                        <a:pt x="0" y="0"/>
                      </a:lnTo>
                      <a:lnTo>
                        <a:pt x="126632" y="0"/>
                      </a:lnTo>
                      <a:close/>
                    </a:path>
                  </a:pathLst>
                </a:custGeom>
                <a:solidFill>
                  <a:srgbClr val="FFFFFF"/>
                </a:solidFill>
                <a:ln w="784"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2DBB1AB0-0EBA-4B54-B52F-913AF9D22400}"/>
                    </a:ext>
                  </a:extLst>
                </p:cNvPr>
                <p:cNvSpPr/>
                <p:nvPr/>
              </p:nvSpPr>
              <p:spPr>
                <a:xfrm>
                  <a:off x="1954840" y="563495"/>
                  <a:ext cx="146194" cy="182146"/>
                </a:xfrm>
                <a:custGeom>
                  <a:avLst/>
                  <a:gdLst>
                    <a:gd name="connsiteX0" fmla="*/ 72429 w 146194"/>
                    <a:gd name="connsiteY0" fmla="*/ 182146 h 182146"/>
                    <a:gd name="connsiteX1" fmla="*/ 0 w 146194"/>
                    <a:gd name="connsiteY1" fmla="*/ 91466 h 182146"/>
                    <a:gd name="connsiteX2" fmla="*/ 75085 w 146194"/>
                    <a:gd name="connsiteY2" fmla="*/ 0 h 182146"/>
                    <a:gd name="connsiteX3" fmla="*/ 146194 w 146194"/>
                    <a:gd name="connsiteY3" fmla="*/ 91466 h 182146"/>
                    <a:gd name="connsiteX4" fmla="*/ 72429 w 146194"/>
                    <a:gd name="connsiteY4" fmla="*/ 182146 h 182146"/>
                    <a:gd name="connsiteX5" fmla="*/ 74551 w 146194"/>
                    <a:gd name="connsiteY5" fmla="*/ 164437 h 182146"/>
                    <a:gd name="connsiteX6" fmla="*/ 124793 w 146194"/>
                    <a:gd name="connsiteY6" fmla="*/ 92275 h 182146"/>
                    <a:gd name="connsiteX7" fmla="*/ 74284 w 146194"/>
                    <a:gd name="connsiteY7" fmla="*/ 17984 h 182146"/>
                    <a:gd name="connsiteX8" fmla="*/ 21409 w 146194"/>
                    <a:gd name="connsiteY8" fmla="*/ 90696 h 182146"/>
                    <a:gd name="connsiteX9" fmla="*/ 74551 w 146194"/>
                    <a:gd name="connsiteY9" fmla="*/ 164437 h 182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194" h="182146">
                      <a:moveTo>
                        <a:pt x="72429" y="182146"/>
                      </a:moveTo>
                      <a:cubicBezTo>
                        <a:pt x="27231" y="182146"/>
                        <a:pt x="0" y="151757"/>
                        <a:pt x="0" y="91466"/>
                      </a:cubicBezTo>
                      <a:cubicBezTo>
                        <a:pt x="0" y="23522"/>
                        <a:pt x="39118" y="0"/>
                        <a:pt x="75085" y="0"/>
                      </a:cubicBezTo>
                      <a:cubicBezTo>
                        <a:pt x="113150" y="0"/>
                        <a:pt x="146194" y="24065"/>
                        <a:pt x="146194" y="91466"/>
                      </a:cubicBezTo>
                      <a:cubicBezTo>
                        <a:pt x="146194" y="152016"/>
                        <a:pt x="117644" y="182146"/>
                        <a:pt x="72429" y="182146"/>
                      </a:cubicBezTo>
                      <a:close/>
                      <a:moveTo>
                        <a:pt x="74551" y="164437"/>
                      </a:moveTo>
                      <a:cubicBezTo>
                        <a:pt x="112883" y="164437"/>
                        <a:pt x="124793" y="128219"/>
                        <a:pt x="124793" y="92275"/>
                      </a:cubicBezTo>
                      <a:cubicBezTo>
                        <a:pt x="124793" y="61077"/>
                        <a:pt x="114478" y="17984"/>
                        <a:pt x="74284" y="17984"/>
                      </a:cubicBezTo>
                      <a:cubicBezTo>
                        <a:pt x="35700" y="17984"/>
                        <a:pt x="21409" y="54729"/>
                        <a:pt x="21409" y="90696"/>
                      </a:cubicBezTo>
                      <a:cubicBezTo>
                        <a:pt x="21409" y="125579"/>
                        <a:pt x="30923" y="164437"/>
                        <a:pt x="74551" y="164437"/>
                      </a:cubicBezTo>
                      <a:close/>
                    </a:path>
                  </a:pathLst>
                </a:custGeom>
                <a:solidFill>
                  <a:srgbClr val="FFFFFF"/>
                </a:solidFill>
                <a:ln w="784"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54E4219D-A2A1-42AD-B0FA-EECDAA78B5F7}"/>
                    </a:ext>
                  </a:extLst>
                </p:cNvPr>
                <p:cNvSpPr/>
                <p:nvPr/>
              </p:nvSpPr>
              <p:spPr>
                <a:xfrm>
                  <a:off x="2271584" y="566677"/>
                  <a:ext cx="149894" cy="175805"/>
                </a:xfrm>
                <a:custGeom>
                  <a:avLst/>
                  <a:gdLst>
                    <a:gd name="connsiteX0" fmla="*/ 0 w 149894"/>
                    <a:gd name="connsiteY0" fmla="*/ 175806 h 175805"/>
                    <a:gd name="connsiteX1" fmla="*/ 61862 w 149894"/>
                    <a:gd name="connsiteY1" fmla="*/ 0 h 175805"/>
                    <a:gd name="connsiteX2" fmla="*/ 86713 w 149894"/>
                    <a:gd name="connsiteY2" fmla="*/ 0 h 175805"/>
                    <a:gd name="connsiteX3" fmla="*/ 149895 w 149894"/>
                    <a:gd name="connsiteY3" fmla="*/ 175806 h 175805"/>
                    <a:gd name="connsiteX4" fmla="*/ 127952 w 149894"/>
                    <a:gd name="connsiteY4" fmla="*/ 175806 h 175805"/>
                    <a:gd name="connsiteX5" fmla="*/ 108664 w 149894"/>
                    <a:gd name="connsiteY5" fmla="*/ 121611 h 175805"/>
                    <a:gd name="connsiteX6" fmla="*/ 39401 w 149894"/>
                    <a:gd name="connsiteY6" fmla="*/ 121611 h 175805"/>
                    <a:gd name="connsiteX7" fmla="*/ 20631 w 149894"/>
                    <a:gd name="connsiteY7" fmla="*/ 175806 h 175805"/>
                    <a:gd name="connsiteX8" fmla="*/ 0 w 149894"/>
                    <a:gd name="connsiteY8" fmla="*/ 175806 h 175805"/>
                    <a:gd name="connsiteX9" fmla="*/ 44421 w 149894"/>
                    <a:gd name="connsiteY9" fmla="*/ 104688 h 175805"/>
                    <a:gd name="connsiteX10" fmla="*/ 103636 w 149894"/>
                    <a:gd name="connsiteY10" fmla="*/ 104688 h 175805"/>
                    <a:gd name="connsiteX11" fmla="*/ 73765 w 149894"/>
                    <a:gd name="connsiteY11" fmla="*/ 18785 h 175805"/>
                    <a:gd name="connsiteX12" fmla="*/ 44421 w 149894"/>
                    <a:gd name="connsiteY12" fmla="*/ 104688 h 17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894" h="175805">
                      <a:moveTo>
                        <a:pt x="0" y="175806"/>
                      </a:moveTo>
                      <a:lnTo>
                        <a:pt x="61862" y="0"/>
                      </a:lnTo>
                      <a:lnTo>
                        <a:pt x="86713" y="0"/>
                      </a:lnTo>
                      <a:lnTo>
                        <a:pt x="149895" y="175806"/>
                      </a:lnTo>
                      <a:lnTo>
                        <a:pt x="127952" y="175806"/>
                      </a:lnTo>
                      <a:lnTo>
                        <a:pt x="108664" y="121611"/>
                      </a:lnTo>
                      <a:lnTo>
                        <a:pt x="39401" y="121611"/>
                      </a:lnTo>
                      <a:lnTo>
                        <a:pt x="20631" y="175806"/>
                      </a:lnTo>
                      <a:lnTo>
                        <a:pt x="0" y="175806"/>
                      </a:lnTo>
                      <a:close/>
                      <a:moveTo>
                        <a:pt x="44421" y="104688"/>
                      </a:moveTo>
                      <a:lnTo>
                        <a:pt x="103636" y="104688"/>
                      </a:lnTo>
                      <a:cubicBezTo>
                        <a:pt x="73765" y="18785"/>
                        <a:pt x="73765" y="18785"/>
                        <a:pt x="73765" y="18785"/>
                      </a:cubicBezTo>
                      <a:lnTo>
                        <a:pt x="44421" y="104688"/>
                      </a:lnTo>
                      <a:close/>
                    </a:path>
                  </a:pathLst>
                </a:custGeom>
                <a:solidFill>
                  <a:srgbClr val="FFFFFF"/>
                </a:solidFill>
                <a:ln w="784"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3CD9CAAA-BD58-457F-864C-5440AE6D3FD3}"/>
                    </a:ext>
                  </a:extLst>
                </p:cNvPr>
                <p:cNvSpPr/>
                <p:nvPr/>
              </p:nvSpPr>
              <p:spPr>
                <a:xfrm>
                  <a:off x="2429454" y="563495"/>
                  <a:ext cx="133773" cy="182146"/>
                </a:xfrm>
                <a:custGeom>
                  <a:avLst/>
                  <a:gdLst>
                    <a:gd name="connsiteX0" fmla="*/ 133239 w 133773"/>
                    <a:gd name="connsiteY0" fmla="*/ 166032 h 182146"/>
                    <a:gd name="connsiteX1" fmla="*/ 74818 w 133773"/>
                    <a:gd name="connsiteY1" fmla="*/ 182146 h 182146"/>
                    <a:gd name="connsiteX2" fmla="*/ 0 w 133773"/>
                    <a:gd name="connsiteY2" fmla="*/ 91466 h 182146"/>
                    <a:gd name="connsiteX3" fmla="*/ 74818 w 133773"/>
                    <a:gd name="connsiteY3" fmla="*/ 0 h 182146"/>
                    <a:gd name="connsiteX4" fmla="*/ 133773 w 133773"/>
                    <a:gd name="connsiteY4" fmla="*/ 28551 h 182146"/>
                    <a:gd name="connsiteX5" fmla="*/ 118704 w 133773"/>
                    <a:gd name="connsiteY5" fmla="*/ 40453 h 182146"/>
                    <a:gd name="connsiteX6" fmla="*/ 74566 w 133773"/>
                    <a:gd name="connsiteY6" fmla="*/ 17976 h 182146"/>
                    <a:gd name="connsiteX7" fmla="*/ 21417 w 133773"/>
                    <a:gd name="connsiteY7" fmla="*/ 89620 h 182146"/>
                    <a:gd name="connsiteX8" fmla="*/ 76672 w 133773"/>
                    <a:gd name="connsiteY8" fmla="*/ 164972 h 182146"/>
                    <a:gd name="connsiteX9" fmla="*/ 112356 w 133773"/>
                    <a:gd name="connsiteY9" fmla="*/ 155709 h 182146"/>
                    <a:gd name="connsiteX10" fmla="*/ 112356 w 133773"/>
                    <a:gd name="connsiteY10" fmla="*/ 103384 h 182146"/>
                    <a:gd name="connsiteX11" fmla="*/ 72437 w 133773"/>
                    <a:gd name="connsiteY11" fmla="*/ 103384 h 182146"/>
                    <a:gd name="connsiteX12" fmla="*/ 72437 w 133773"/>
                    <a:gd name="connsiteY12" fmla="*/ 85393 h 182146"/>
                    <a:gd name="connsiteX13" fmla="*/ 133247 w 133773"/>
                    <a:gd name="connsiteY13" fmla="*/ 85393 h 182146"/>
                    <a:gd name="connsiteX14" fmla="*/ 133247 w 133773"/>
                    <a:gd name="connsiteY14" fmla="*/ 166032 h 182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3773" h="182146">
                      <a:moveTo>
                        <a:pt x="133239" y="166032"/>
                      </a:moveTo>
                      <a:cubicBezTo>
                        <a:pt x="118704" y="175814"/>
                        <a:pt x="97806" y="182146"/>
                        <a:pt x="74818" y="182146"/>
                      </a:cubicBezTo>
                      <a:cubicBezTo>
                        <a:pt x="28566" y="182146"/>
                        <a:pt x="0" y="152810"/>
                        <a:pt x="0" y="91466"/>
                      </a:cubicBezTo>
                      <a:cubicBezTo>
                        <a:pt x="0" y="23012"/>
                        <a:pt x="39660" y="0"/>
                        <a:pt x="74818" y="0"/>
                      </a:cubicBezTo>
                      <a:cubicBezTo>
                        <a:pt x="92793" y="0"/>
                        <a:pt x="115797" y="5562"/>
                        <a:pt x="133773" y="28551"/>
                      </a:cubicBezTo>
                      <a:lnTo>
                        <a:pt x="118704" y="40453"/>
                      </a:lnTo>
                      <a:cubicBezTo>
                        <a:pt x="107077" y="26712"/>
                        <a:pt x="93328" y="17976"/>
                        <a:pt x="74566" y="17976"/>
                      </a:cubicBezTo>
                      <a:cubicBezTo>
                        <a:pt x="41255" y="17976"/>
                        <a:pt x="21417" y="45207"/>
                        <a:pt x="21417" y="89620"/>
                      </a:cubicBezTo>
                      <a:cubicBezTo>
                        <a:pt x="21417" y="137222"/>
                        <a:pt x="38340" y="164972"/>
                        <a:pt x="76672" y="164972"/>
                      </a:cubicBezTo>
                      <a:cubicBezTo>
                        <a:pt x="90421" y="164972"/>
                        <a:pt x="106008" y="160211"/>
                        <a:pt x="112356" y="155709"/>
                      </a:cubicBezTo>
                      <a:lnTo>
                        <a:pt x="112356" y="103384"/>
                      </a:lnTo>
                      <a:lnTo>
                        <a:pt x="72437" y="103384"/>
                      </a:lnTo>
                      <a:lnTo>
                        <a:pt x="72437" y="85393"/>
                      </a:lnTo>
                      <a:lnTo>
                        <a:pt x="133247" y="85393"/>
                      </a:lnTo>
                      <a:lnTo>
                        <a:pt x="133247" y="166032"/>
                      </a:lnTo>
                      <a:close/>
                    </a:path>
                  </a:pathLst>
                </a:custGeom>
                <a:solidFill>
                  <a:srgbClr val="FFFFFF"/>
                </a:solidFill>
                <a:ln w="784"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D1C91B72-694E-4CF0-949D-260D332648AF}"/>
                    </a:ext>
                  </a:extLst>
                </p:cNvPr>
                <p:cNvSpPr/>
                <p:nvPr/>
              </p:nvSpPr>
              <p:spPr>
                <a:xfrm>
                  <a:off x="2598455" y="566677"/>
                  <a:ext cx="100194" cy="175797"/>
                </a:xfrm>
                <a:custGeom>
                  <a:avLst/>
                  <a:gdLst>
                    <a:gd name="connsiteX0" fmla="*/ 0 w 100194"/>
                    <a:gd name="connsiteY0" fmla="*/ 0 h 175797"/>
                    <a:gd name="connsiteX1" fmla="*/ 98340 w 100194"/>
                    <a:gd name="connsiteY1" fmla="*/ 0 h 175797"/>
                    <a:gd name="connsiteX2" fmla="*/ 98340 w 100194"/>
                    <a:gd name="connsiteY2" fmla="*/ 17976 h 175797"/>
                    <a:gd name="connsiteX3" fmla="*/ 20891 w 100194"/>
                    <a:gd name="connsiteY3" fmla="*/ 17976 h 175797"/>
                    <a:gd name="connsiteX4" fmla="*/ 20891 w 100194"/>
                    <a:gd name="connsiteY4" fmla="*/ 77198 h 175797"/>
                    <a:gd name="connsiteX5" fmla="*/ 87506 w 100194"/>
                    <a:gd name="connsiteY5" fmla="*/ 77198 h 175797"/>
                    <a:gd name="connsiteX6" fmla="*/ 87506 w 100194"/>
                    <a:gd name="connsiteY6" fmla="*/ 95166 h 175797"/>
                    <a:gd name="connsiteX7" fmla="*/ 20891 w 100194"/>
                    <a:gd name="connsiteY7" fmla="*/ 95166 h 175797"/>
                    <a:gd name="connsiteX8" fmla="*/ 20891 w 100194"/>
                    <a:gd name="connsiteY8" fmla="*/ 157822 h 175797"/>
                    <a:gd name="connsiteX9" fmla="*/ 100194 w 100194"/>
                    <a:gd name="connsiteY9" fmla="*/ 157822 h 175797"/>
                    <a:gd name="connsiteX10" fmla="*/ 100194 w 100194"/>
                    <a:gd name="connsiteY10" fmla="*/ 175798 h 175797"/>
                    <a:gd name="connsiteX11" fmla="*/ 8 w 100194"/>
                    <a:gd name="connsiteY11" fmla="*/ 175798 h 175797"/>
                    <a:gd name="connsiteX12" fmla="*/ 8 w 100194"/>
                    <a:gd name="connsiteY12" fmla="*/ 0 h 17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194" h="175797">
                      <a:moveTo>
                        <a:pt x="0" y="0"/>
                      </a:moveTo>
                      <a:lnTo>
                        <a:pt x="98340" y="0"/>
                      </a:lnTo>
                      <a:lnTo>
                        <a:pt x="98340" y="17976"/>
                      </a:lnTo>
                      <a:lnTo>
                        <a:pt x="20891" y="17976"/>
                      </a:lnTo>
                      <a:lnTo>
                        <a:pt x="20891" y="77198"/>
                      </a:lnTo>
                      <a:lnTo>
                        <a:pt x="87506" y="77198"/>
                      </a:lnTo>
                      <a:lnTo>
                        <a:pt x="87506" y="95166"/>
                      </a:lnTo>
                      <a:lnTo>
                        <a:pt x="20891" y="95166"/>
                      </a:lnTo>
                      <a:lnTo>
                        <a:pt x="20891" y="157822"/>
                      </a:lnTo>
                      <a:lnTo>
                        <a:pt x="100194" y="157822"/>
                      </a:lnTo>
                      <a:lnTo>
                        <a:pt x="100194" y="175798"/>
                      </a:lnTo>
                      <a:lnTo>
                        <a:pt x="8" y="175798"/>
                      </a:lnTo>
                      <a:lnTo>
                        <a:pt x="8" y="0"/>
                      </a:lnTo>
                      <a:close/>
                    </a:path>
                  </a:pathLst>
                </a:custGeom>
                <a:solidFill>
                  <a:srgbClr val="FFFFFF"/>
                </a:solidFill>
                <a:ln w="784"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C76FE54D-09ED-4223-95E4-9D19EF0E7CC6}"/>
                    </a:ext>
                  </a:extLst>
                </p:cNvPr>
                <p:cNvSpPr/>
                <p:nvPr/>
              </p:nvSpPr>
              <p:spPr>
                <a:xfrm>
                  <a:off x="2132924" y="566677"/>
                  <a:ext cx="121972" cy="175805"/>
                </a:xfrm>
                <a:custGeom>
                  <a:avLst/>
                  <a:gdLst>
                    <a:gd name="connsiteX0" fmla="*/ 96934 w 121972"/>
                    <a:gd name="connsiteY0" fmla="*/ 120645 h 175805"/>
                    <a:gd name="connsiteX1" fmla="*/ 84866 w 121972"/>
                    <a:gd name="connsiteY1" fmla="*/ 104563 h 175805"/>
                    <a:gd name="connsiteX2" fmla="*/ 116316 w 121972"/>
                    <a:gd name="connsiteY2" fmla="*/ 52340 h 175805"/>
                    <a:gd name="connsiteX3" fmla="*/ 57094 w 121972"/>
                    <a:gd name="connsiteY3" fmla="*/ 0 h 175805"/>
                    <a:gd name="connsiteX4" fmla="*/ 0 w 121972"/>
                    <a:gd name="connsiteY4" fmla="*/ 0 h 175805"/>
                    <a:gd name="connsiteX5" fmla="*/ 0 w 121972"/>
                    <a:gd name="connsiteY5" fmla="*/ 175806 h 175805"/>
                    <a:gd name="connsiteX6" fmla="*/ 20883 w 121972"/>
                    <a:gd name="connsiteY6" fmla="*/ 175806 h 175805"/>
                    <a:gd name="connsiteX7" fmla="*/ 20883 w 121972"/>
                    <a:gd name="connsiteY7" fmla="*/ 111029 h 175805"/>
                    <a:gd name="connsiteX8" fmla="*/ 51028 w 121972"/>
                    <a:gd name="connsiteY8" fmla="*/ 111029 h 175805"/>
                    <a:gd name="connsiteX9" fmla="*/ 57345 w 121972"/>
                    <a:gd name="connsiteY9" fmla="*/ 110824 h 175805"/>
                    <a:gd name="connsiteX10" fmla="*/ 57046 w 121972"/>
                    <a:gd name="connsiteY10" fmla="*/ 110934 h 175805"/>
                    <a:gd name="connsiteX11" fmla="*/ 77387 w 121972"/>
                    <a:gd name="connsiteY11" fmla="*/ 127520 h 175805"/>
                    <a:gd name="connsiteX12" fmla="*/ 99762 w 121972"/>
                    <a:gd name="connsiteY12" fmla="*/ 175743 h 175805"/>
                    <a:gd name="connsiteX13" fmla="*/ 121973 w 121972"/>
                    <a:gd name="connsiteY13" fmla="*/ 175743 h 175805"/>
                    <a:gd name="connsiteX14" fmla="*/ 96934 w 121972"/>
                    <a:gd name="connsiteY14" fmla="*/ 120645 h 175805"/>
                    <a:gd name="connsiteX15" fmla="*/ 47304 w 121972"/>
                    <a:gd name="connsiteY15" fmla="*/ 94106 h 175805"/>
                    <a:gd name="connsiteX16" fmla="*/ 20867 w 121972"/>
                    <a:gd name="connsiteY16" fmla="*/ 94106 h 175805"/>
                    <a:gd name="connsiteX17" fmla="*/ 20867 w 121972"/>
                    <a:gd name="connsiteY17" fmla="*/ 17182 h 175805"/>
                    <a:gd name="connsiteX18" fmla="*/ 43871 w 121972"/>
                    <a:gd name="connsiteY18" fmla="*/ 17182 h 175805"/>
                    <a:gd name="connsiteX19" fmla="*/ 94891 w 121972"/>
                    <a:gd name="connsiteY19" fmla="*/ 55506 h 175805"/>
                    <a:gd name="connsiteX20" fmla="*/ 47304 w 121972"/>
                    <a:gd name="connsiteY20" fmla="*/ 94106 h 17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72" h="175805">
                      <a:moveTo>
                        <a:pt x="96934" y="120645"/>
                      </a:moveTo>
                      <a:cubicBezTo>
                        <a:pt x="92935" y="111806"/>
                        <a:pt x="90390" y="107336"/>
                        <a:pt x="84866" y="104563"/>
                      </a:cubicBezTo>
                      <a:cubicBezTo>
                        <a:pt x="104256" y="95928"/>
                        <a:pt x="116316" y="78636"/>
                        <a:pt x="116316" y="52340"/>
                      </a:cubicBezTo>
                      <a:cubicBezTo>
                        <a:pt x="116316" y="17968"/>
                        <a:pt x="94106" y="0"/>
                        <a:pt x="57094" y="0"/>
                      </a:cubicBezTo>
                      <a:lnTo>
                        <a:pt x="0" y="0"/>
                      </a:lnTo>
                      <a:lnTo>
                        <a:pt x="0" y="175806"/>
                      </a:lnTo>
                      <a:lnTo>
                        <a:pt x="20883" y="175806"/>
                      </a:lnTo>
                      <a:lnTo>
                        <a:pt x="20883" y="111029"/>
                      </a:lnTo>
                      <a:lnTo>
                        <a:pt x="51028" y="111029"/>
                      </a:lnTo>
                      <a:cubicBezTo>
                        <a:pt x="53173" y="111029"/>
                        <a:pt x="55279" y="110958"/>
                        <a:pt x="57345" y="110824"/>
                      </a:cubicBezTo>
                      <a:lnTo>
                        <a:pt x="57046" y="110934"/>
                      </a:lnTo>
                      <a:cubicBezTo>
                        <a:pt x="67881" y="110934"/>
                        <a:pt x="72893" y="118013"/>
                        <a:pt x="77387" y="127520"/>
                      </a:cubicBezTo>
                      <a:lnTo>
                        <a:pt x="99762" y="175743"/>
                      </a:lnTo>
                      <a:lnTo>
                        <a:pt x="121973" y="175743"/>
                      </a:lnTo>
                      <a:lnTo>
                        <a:pt x="96934" y="120645"/>
                      </a:lnTo>
                      <a:close/>
                      <a:moveTo>
                        <a:pt x="47304" y="94106"/>
                      </a:moveTo>
                      <a:lnTo>
                        <a:pt x="20867" y="94106"/>
                      </a:lnTo>
                      <a:lnTo>
                        <a:pt x="20867" y="17182"/>
                      </a:lnTo>
                      <a:lnTo>
                        <a:pt x="43871" y="17182"/>
                      </a:lnTo>
                      <a:cubicBezTo>
                        <a:pt x="73742" y="17182"/>
                        <a:pt x="94891" y="20616"/>
                        <a:pt x="94891" y="55506"/>
                      </a:cubicBezTo>
                      <a:cubicBezTo>
                        <a:pt x="94891" y="83798"/>
                        <a:pt x="75329" y="94106"/>
                        <a:pt x="47304" y="94106"/>
                      </a:cubicBezTo>
                      <a:close/>
                    </a:path>
                  </a:pathLst>
                </a:custGeom>
                <a:solidFill>
                  <a:srgbClr val="FFFFFF"/>
                </a:solidFill>
                <a:ln w="784"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737F280F-BBBF-480B-9CAF-F81A603A960F}"/>
                    </a:ext>
                  </a:extLst>
                </p:cNvPr>
                <p:cNvSpPr/>
                <p:nvPr/>
              </p:nvSpPr>
              <p:spPr>
                <a:xfrm>
                  <a:off x="1365183" y="566574"/>
                  <a:ext cx="139885" cy="175805"/>
                </a:xfrm>
                <a:custGeom>
                  <a:avLst/>
                  <a:gdLst>
                    <a:gd name="connsiteX0" fmla="*/ 115860 w 139885"/>
                    <a:gd name="connsiteY0" fmla="*/ 120127 h 175805"/>
                    <a:gd name="connsiteX1" fmla="*/ 104335 w 139885"/>
                    <a:gd name="connsiteY1" fmla="*/ 106440 h 175805"/>
                    <a:gd name="connsiteX2" fmla="*/ 131134 w 139885"/>
                    <a:gd name="connsiteY2" fmla="*/ 55789 h 175805"/>
                    <a:gd name="connsiteX3" fmla="*/ 64510 w 139885"/>
                    <a:gd name="connsiteY3" fmla="*/ 0 h 175805"/>
                    <a:gd name="connsiteX4" fmla="*/ 0 w 139885"/>
                    <a:gd name="connsiteY4" fmla="*/ 0 h 175805"/>
                    <a:gd name="connsiteX5" fmla="*/ 0 w 139885"/>
                    <a:gd name="connsiteY5" fmla="*/ 175806 h 175805"/>
                    <a:gd name="connsiteX6" fmla="*/ 45466 w 139885"/>
                    <a:gd name="connsiteY6" fmla="*/ 175806 h 175805"/>
                    <a:gd name="connsiteX7" fmla="*/ 45466 w 139885"/>
                    <a:gd name="connsiteY7" fmla="*/ 117385 h 175805"/>
                    <a:gd name="connsiteX8" fmla="*/ 57172 w 139885"/>
                    <a:gd name="connsiteY8" fmla="*/ 117385 h 175805"/>
                    <a:gd name="connsiteX9" fmla="*/ 69907 w 139885"/>
                    <a:gd name="connsiteY9" fmla="*/ 127339 h 175805"/>
                    <a:gd name="connsiteX10" fmla="*/ 91238 w 139885"/>
                    <a:gd name="connsiteY10" fmla="*/ 175664 h 175805"/>
                    <a:gd name="connsiteX11" fmla="*/ 139886 w 139885"/>
                    <a:gd name="connsiteY11" fmla="*/ 175664 h 175805"/>
                    <a:gd name="connsiteX12" fmla="*/ 115860 w 139885"/>
                    <a:gd name="connsiteY12" fmla="*/ 120127 h 175805"/>
                    <a:gd name="connsiteX13" fmla="*/ 45474 w 139885"/>
                    <a:gd name="connsiteY13" fmla="*/ 82211 h 175805"/>
                    <a:gd name="connsiteX14" fmla="*/ 45474 w 139885"/>
                    <a:gd name="connsiteY14" fmla="*/ 35677 h 175805"/>
                    <a:gd name="connsiteX15" fmla="*/ 58162 w 139885"/>
                    <a:gd name="connsiteY15" fmla="*/ 35677 h 175805"/>
                    <a:gd name="connsiteX16" fmla="*/ 84340 w 139885"/>
                    <a:gd name="connsiteY16" fmla="*/ 58681 h 175805"/>
                    <a:gd name="connsiteX17" fmla="*/ 55789 w 139885"/>
                    <a:gd name="connsiteY17" fmla="*/ 82211 h 175805"/>
                    <a:gd name="connsiteX18" fmla="*/ 45474 w 139885"/>
                    <a:gd name="connsiteY18" fmla="*/ 82211 h 17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9885" h="175805">
                      <a:moveTo>
                        <a:pt x="115860" y="120127"/>
                      </a:moveTo>
                      <a:cubicBezTo>
                        <a:pt x="113228" y="113818"/>
                        <a:pt x="109041" y="108837"/>
                        <a:pt x="104335" y="106440"/>
                      </a:cubicBezTo>
                      <a:cubicBezTo>
                        <a:pt x="121030" y="96423"/>
                        <a:pt x="131134" y="79555"/>
                        <a:pt x="131134" y="55789"/>
                      </a:cubicBezTo>
                      <a:cubicBezTo>
                        <a:pt x="131134" y="19304"/>
                        <a:pt x="106008" y="0"/>
                        <a:pt x="64510" y="0"/>
                      </a:cubicBezTo>
                      <a:lnTo>
                        <a:pt x="0" y="0"/>
                      </a:lnTo>
                      <a:lnTo>
                        <a:pt x="0" y="175806"/>
                      </a:lnTo>
                      <a:lnTo>
                        <a:pt x="45466" y="175806"/>
                      </a:lnTo>
                      <a:lnTo>
                        <a:pt x="45466" y="117385"/>
                      </a:lnTo>
                      <a:lnTo>
                        <a:pt x="57172" y="117385"/>
                      </a:lnTo>
                      <a:cubicBezTo>
                        <a:pt x="63277" y="117809"/>
                        <a:pt x="67181" y="121171"/>
                        <a:pt x="69907" y="127339"/>
                      </a:cubicBezTo>
                      <a:lnTo>
                        <a:pt x="91238" y="175664"/>
                      </a:lnTo>
                      <a:lnTo>
                        <a:pt x="139886" y="175664"/>
                      </a:lnTo>
                      <a:lnTo>
                        <a:pt x="115860" y="120127"/>
                      </a:lnTo>
                      <a:close/>
                      <a:moveTo>
                        <a:pt x="45474" y="82211"/>
                      </a:moveTo>
                      <a:lnTo>
                        <a:pt x="45474" y="35677"/>
                      </a:lnTo>
                      <a:lnTo>
                        <a:pt x="58162" y="35677"/>
                      </a:lnTo>
                      <a:cubicBezTo>
                        <a:pt x="74826" y="35677"/>
                        <a:pt x="84340" y="40705"/>
                        <a:pt x="84340" y="58681"/>
                      </a:cubicBezTo>
                      <a:cubicBezTo>
                        <a:pt x="84340" y="76923"/>
                        <a:pt x="73246" y="82211"/>
                        <a:pt x="55789" y="82211"/>
                      </a:cubicBezTo>
                      <a:lnTo>
                        <a:pt x="45474" y="82211"/>
                      </a:lnTo>
                      <a:close/>
                    </a:path>
                  </a:pathLst>
                </a:custGeom>
                <a:solidFill>
                  <a:srgbClr val="FFFFFF"/>
                </a:solidFill>
                <a:ln w="784" cap="flat">
                  <a:noFill/>
                  <a:prstDash val="solid"/>
                  <a:miter/>
                </a:ln>
              </p:spPr>
              <p:txBody>
                <a:bodyPr rtlCol="0" anchor="ctr"/>
                <a:lstStyle/>
                <a:p>
                  <a:endParaRPr lang="en-US"/>
                </a:p>
              </p:txBody>
            </p:sp>
          </p:grpSp>
          <p:sp>
            <p:nvSpPr>
              <p:cNvPr id="219" name="Freeform: Shape 218">
                <a:extLst>
                  <a:ext uri="{FF2B5EF4-FFF2-40B4-BE49-F238E27FC236}">
                    <a16:creationId xmlns:a16="http://schemas.microsoft.com/office/drawing/2014/main" id="{F21EA916-1BD4-46A3-8E5E-657B42D01289}"/>
                  </a:ext>
                </a:extLst>
              </p:cNvPr>
              <p:cNvSpPr/>
              <p:nvPr/>
            </p:nvSpPr>
            <p:spPr>
              <a:xfrm>
                <a:off x="2711472" y="561444"/>
                <a:ext cx="46510" cy="47398"/>
              </a:xfrm>
              <a:custGeom>
                <a:avLst/>
                <a:gdLst>
                  <a:gd name="connsiteX0" fmla="*/ 23318 w 46510"/>
                  <a:gd name="connsiteY0" fmla="*/ 47399 h 47398"/>
                  <a:gd name="connsiteX1" fmla="*/ 0 w 46510"/>
                  <a:gd name="connsiteY1" fmla="*/ 23703 h 47398"/>
                  <a:gd name="connsiteX2" fmla="*/ 23318 w 46510"/>
                  <a:gd name="connsiteY2" fmla="*/ 0 h 47398"/>
                  <a:gd name="connsiteX3" fmla="*/ 46511 w 46510"/>
                  <a:gd name="connsiteY3" fmla="*/ 23703 h 47398"/>
                  <a:gd name="connsiteX4" fmla="*/ 23318 w 46510"/>
                  <a:gd name="connsiteY4" fmla="*/ 47399 h 47398"/>
                  <a:gd name="connsiteX5" fmla="*/ 23318 w 46510"/>
                  <a:gd name="connsiteY5" fmla="*/ 4117 h 47398"/>
                  <a:gd name="connsiteX6" fmla="*/ 5067 w 46510"/>
                  <a:gd name="connsiteY6" fmla="*/ 23695 h 47398"/>
                  <a:gd name="connsiteX7" fmla="*/ 23318 w 46510"/>
                  <a:gd name="connsiteY7" fmla="*/ 43274 h 47398"/>
                  <a:gd name="connsiteX8" fmla="*/ 41443 w 46510"/>
                  <a:gd name="connsiteY8" fmla="*/ 23695 h 47398"/>
                  <a:gd name="connsiteX9" fmla="*/ 23318 w 46510"/>
                  <a:gd name="connsiteY9" fmla="*/ 4117 h 47398"/>
                  <a:gd name="connsiteX10" fmla="*/ 18628 w 46510"/>
                  <a:gd name="connsiteY10" fmla="*/ 37256 h 47398"/>
                  <a:gd name="connsiteX11" fmla="*/ 14315 w 46510"/>
                  <a:gd name="connsiteY11" fmla="*/ 37256 h 47398"/>
                  <a:gd name="connsiteX12" fmla="*/ 14315 w 46510"/>
                  <a:gd name="connsiteY12" fmla="*/ 11023 h 47398"/>
                  <a:gd name="connsiteX13" fmla="*/ 24261 w 46510"/>
                  <a:gd name="connsiteY13" fmla="*/ 11023 h 47398"/>
                  <a:gd name="connsiteX14" fmla="*/ 33830 w 46510"/>
                  <a:gd name="connsiteY14" fmla="*/ 18565 h 47398"/>
                  <a:gd name="connsiteX15" fmla="*/ 26987 w 46510"/>
                  <a:gd name="connsiteY15" fmla="*/ 25722 h 47398"/>
                  <a:gd name="connsiteX16" fmla="*/ 34333 w 46510"/>
                  <a:gd name="connsiteY16" fmla="*/ 37256 h 47398"/>
                  <a:gd name="connsiteX17" fmla="*/ 29454 w 46510"/>
                  <a:gd name="connsiteY17" fmla="*/ 37256 h 47398"/>
                  <a:gd name="connsiteX18" fmla="*/ 22674 w 46510"/>
                  <a:gd name="connsiteY18" fmla="*/ 26037 h 47398"/>
                  <a:gd name="connsiteX19" fmla="*/ 18620 w 46510"/>
                  <a:gd name="connsiteY19" fmla="*/ 26037 h 47398"/>
                  <a:gd name="connsiteX20" fmla="*/ 18620 w 46510"/>
                  <a:gd name="connsiteY20" fmla="*/ 37256 h 47398"/>
                  <a:gd name="connsiteX21" fmla="*/ 23444 w 46510"/>
                  <a:gd name="connsiteY21" fmla="*/ 22368 h 47398"/>
                  <a:gd name="connsiteX22" fmla="*/ 29533 w 46510"/>
                  <a:gd name="connsiteY22" fmla="*/ 18251 h 47398"/>
                  <a:gd name="connsiteX23" fmla="*/ 23829 w 46510"/>
                  <a:gd name="connsiteY23" fmla="*/ 14700 h 47398"/>
                  <a:gd name="connsiteX24" fmla="*/ 18636 w 46510"/>
                  <a:gd name="connsiteY24" fmla="*/ 14700 h 47398"/>
                  <a:gd name="connsiteX25" fmla="*/ 18636 w 46510"/>
                  <a:gd name="connsiteY25" fmla="*/ 22368 h 47398"/>
                  <a:gd name="connsiteX26" fmla="*/ 23444 w 46510"/>
                  <a:gd name="connsiteY26" fmla="*/ 22368 h 4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6510" h="47398">
                    <a:moveTo>
                      <a:pt x="23318" y="47399"/>
                    </a:moveTo>
                    <a:cubicBezTo>
                      <a:pt x="9695" y="47399"/>
                      <a:pt x="0" y="37193"/>
                      <a:pt x="0" y="23703"/>
                    </a:cubicBezTo>
                    <a:cubicBezTo>
                      <a:pt x="0" y="9444"/>
                      <a:pt x="10771" y="0"/>
                      <a:pt x="23318" y="0"/>
                    </a:cubicBezTo>
                    <a:cubicBezTo>
                      <a:pt x="35739" y="0"/>
                      <a:pt x="46511" y="9444"/>
                      <a:pt x="46511" y="23703"/>
                    </a:cubicBezTo>
                    <a:cubicBezTo>
                      <a:pt x="46511" y="37955"/>
                      <a:pt x="35739" y="47399"/>
                      <a:pt x="23318" y="47399"/>
                    </a:cubicBezTo>
                    <a:close/>
                    <a:moveTo>
                      <a:pt x="23318" y="4117"/>
                    </a:moveTo>
                    <a:cubicBezTo>
                      <a:pt x="13050" y="4117"/>
                      <a:pt x="5067" y="12162"/>
                      <a:pt x="5067" y="23695"/>
                    </a:cubicBezTo>
                    <a:cubicBezTo>
                      <a:pt x="5067" y="34467"/>
                      <a:pt x="12036" y="43274"/>
                      <a:pt x="23318" y="43274"/>
                    </a:cubicBezTo>
                    <a:cubicBezTo>
                      <a:pt x="33453" y="43274"/>
                      <a:pt x="41443" y="35284"/>
                      <a:pt x="41443" y="23695"/>
                    </a:cubicBezTo>
                    <a:cubicBezTo>
                      <a:pt x="41443" y="12162"/>
                      <a:pt x="33453" y="4117"/>
                      <a:pt x="23318" y="4117"/>
                    </a:cubicBezTo>
                    <a:close/>
                    <a:moveTo>
                      <a:pt x="18628" y="37256"/>
                    </a:moveTo>
                    <a:lnTo>
                      <a:pt x="14315" y="37256"/>
                    </a:lnTo>
                    <a:lnTo>
                      <a:pt x="14315" y="11023"/>
                    </a:lnTo>
                    <a:lnTo>
                      <a:pt x="24261" y="11023"/>
                    </a:lnTo>
                    <a:cubicBezTo>
                      <a:pt x="30601" y="11023"/>
                      <a:pt x="33830" y="13238"/>
                      <a:pt x="33830" y="18565"/>
                    </a:cubicBezTo>
                    <a:cubicBezTo>
                      <a:pt x="33830" y="23318"/>
                      <a:pt x="30915" y="25282"/>
                      <a:pt x="26987" y="25722"/>
                    </a:cubicBezTo>
                    <a:lnTo>
                      <a:pt x="34333" y="37256"/>
                    </a:lnTo>
                    <a:lnTo>
                      <a:pt x="29454" y="37256"/>
                    </a:lnTo>
                    <a:lnTo>
                      <a:pt x="22674" y="26037"/>
                    </a:lnTo>
                    <a:lnTo>
                      <a:pt x="18620" y="26037"/>
                    </a:lnTo>
                    <a:lnTo>
                      <a:pt x="18620" y="37256"/>
                    </a:lnTo>
                    <a:close/>
                    <a:moveTo>
                      <a:pt x="23444" y="22368"/>
                    </a:moveTo>
                    <a:cubicBezTo>
                      <a:pt x="26673" y="22368"/>
                      <a:pt x="29533" y="22045"/>
                      <a:pt x="29533" y="18251"/>
                    </a:cubicBezTo>
                    <a:cubicBezTo>
                      <a:pt x="29533" y="15085"/>
                      <a:pt x="26421" y="14700"/>
                      <a:pt x="23829" y="14700"/>
                    </a:cubicBezTo>
                    <a:lnTo>
                      <a:pt x="18636" y="14700"/>
                    </a:lnTo>
                    <a:lnTo>
                      <a:pt x="18636" y="22368"/>
                    </a:lnTo>
                    <a:lnTo>
                      <a:pt x="23444" y="22368"/>
                    </a:lnTo>
                    <a:close/>
                  </a:path>
                </a:pathLst>
              </a:custGeom>
              <a:solidFill>
                <a:srgbClr val="FFFFFF"/>
              </a:solidFill>
              <a:ln w="784"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383619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Purple Title">
    <p:bg>
      <p:bgPr>
        <a:gradFill>
          <a:gsLst>
            <a:gs pos="100000">
              <a:schemeClr val="accent3">
                <a:lumMod val="50000"/>
              </a:schemeClr>
            </a:gs>
            <a:gs pos="0">
              <a:schemeClr val="accent3"/>
            </a:gs>
            <a:gs pos="71000">
              <a:schemeClr val="accent3">
                <a:lumMod val="75000"/>
              </a:schemeClr>
            </a:gs>
          </a:gsLst>
          <a:lin ang="2700000" scaled="1"/>
        </a:gradFill>
        <a:effectLst/>
      </p:bgPr>
    </p:bg>
    <p:spTree>
      <p:nvGrpSpPr>
        <p:cNvPr id="1" name=""/>
        <p:cNvGrpSpPr/>
        <p:nvPr/>
      </p:nvGrpSpPr>
      <p:grpSpPr>
        <a:xfrm>
          <a:off x="0" y="0"/>
          <a:ext cx="0" cy="0"/>
          <a:chOff x="0" y="0"/>
          <a:chExt cx="0" cy="0"/>
        </a:xfrm>
      </p:grpSpPr>
      <p:sp>
        <p:nvSpPr>
          <p:cNvPr id="38" name="Text Placeholder 7"/>
          <p:cNvSpPr>
            <a:spLocks noGrp="1"/>
          </p:cNvSpPr>
          <p:nvPr userDrawn="1">
            <p:ph type="body" sz="quarter" idx="10" hasCustomPrompt="1"/>
          </p:nvPr>
        </p:nvSpPr>
        <p:spPr bwMode="gray">
          <a:xfrm>
            <a:off x="495299" y="4195085"/>
            <a:ext cx="7055035"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100" b="1" spc="30" baseline="0">
                <a:solidFill>
                  <a:schemeClr val="bg1"/>
                </a:solidFill>
              </a:defRPr>
            </a:lvl1pPr>
            <a:lvl2pPr marL="0" indent="0">
              <a:lnSpc>
                <a:spcPct val="96000"/>
              </a:lnSpc>
              <a:spcBef>
                <a:spcPts val="0"/>
              </a:spcBef>
              <a:buFont typeface="Microsoft Sans Serif" panose="020B0604020202020204" pitchFamily="34" charset="0"/>
              <a:buNone/>
              <a:defRPr sz="1800">
                <a:solidFill>
                  <a:schemeClr val="accent3">
                    <a:lumMod val="40000"/>
                    <a:lumOff val="60000"/>
                  </a:schemeClr>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dirty="0"/>
              <a:t>Speaker name</a:t>
            </a:r>
          </a:p>
          <a:p>
            <a:pPr lvl="1"/>
            <a:r>
              <a:rPr lang="en-US" dirty="0"/>
              <a:t>Speaker title</a:t>
            </a:r>
          </a:p>
          <a:p>
            <a:pPr lvl="1"/>
            <a:endParaRPr lang="en-US" dirty="0"/>
          </a:p>
        </p:txBody>
      </p:sp>
      <p:sp>
        <p:nvSpPr>
          <p:cNvPr id="28" name="Text Placeholder 7">
            <a:extLst>
              <a:ext uri="{FF2B5EF4-FFF2-40B4-BE49-F238E27FC236}">
                <a16:creationId xmlns:a16="http://schemas.microsoft.com/office/drawing/2014/main" id="{B04D80C5-5B09-4391-914E-491EB6BF922B}"/>
              </a:ext>
            </a:extLst>
          </p:cNvPr>
          <p:cNvSpPr>
            <a:spLocks noGrp="1"/>
          </p:cNvSpPr>
          <p:nvPr userDrawn="1">
            <p:ph type="body" sz="quarter" idx="11" hasCustomPrompt="1"/>
          </p:nvPr>
        </p:nvSpPr>
        <p:spPr bwMode="gray">
          <a:xfrm>
            <a:off x="3352275" y="6227544"/>
            <a:ext cx="1904056" cy="226772"/>
          </a:xfrm>
          <a:prstGeom prst="rect">
            <a:avLst/>
          </a:prstGeom>
        </p:spPr>
        <p:txBody>
          <a:bodyPr wrap="none"/>
          <a:lstStyle>
            <a:lvl1pPr marL="0" indent="0" algn="l">
              <a:lnSpc>
                <a:spcPct val="87000"/>
              </a:lnSpc>
              <a:spcBef>
                <a:spcPts val="0"/>
              </a:spcBef>
              <a:buNone/>
              <a:defRPr sz="1600" b="0">
                <a:solidFill>
                  <a:schemeClr val="bg1"/>
                </a:solidFill>
                <a:latin typeface="Space Mono" panose="02000509040000020004" pitchFamily="49" charset="0"/>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dirty="0"/>
              <a:t>Date</a:t>
            </a:r>
          </a:p>
        </p:txBody>
      </p:sp>
      <p:sp>
        <p:nvSpPr>
          <p:cNvPr id="29" name="Text Placeholder 5">
            <a:extLst>
              <a:ext uri="{FF2B5EF4-FFF2-40B4-BE49-F238E27FC236}">
                <a16:creationId xmlns:a16="http://schemas.microsoft.com/office/drawing/2014/main" id="{E4B73436-F9A5-4201-8676-5BB1475322E2}"/>
              </a:ext>
            </a:extLst>
          </p:cNvPr>
          <p:cNvSpPr>
            <a:spLocks noGrp="1"/>
          </p:cNvSpPr>
          <p:nvPr userDrawn="1">
            <p:ph type="body" sz="quarter" idx="13" hasCustomPrompt="1"/>
          </p:nvPr>
        </p:nvSpPr>
        <p:spPr bwMode="gray">
          <a:xfrm>
            <a:off x="491019" y="6227544"/>
            <a:ext cx="1882210" cy="228600"/>
          </a:xfrm>
          <a:prstGeom prst="rect">
            <a:avLst/>
          </a:prstGeom>
        </p:spPr>
        <p:txBody>
          <a:bodyPr wrap="none"/>
          <a:lstStyle>
            <a:lvl1pPr marL="0" indent="0">
              <a:lnSpc>
                <a:spcPct val="87000"/>
              </a:lnSpc>
              <a:spcBef>
                <a:spcPts val="0"/>
              </a:spcBef>
              <a:buNone/>
              <a:defRPr sz="1600">
                <a:solidFill>
                  <a:schemeClr val="bg1"/>
                </a:solidFill>
                <a:latin typeface="Space Mono" panose="02000509040000020004" pitchFamily="49" charset="0"/>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87000"/>
              </a:lnSpc>
              <a:spcBef>
                <a:spcPts val="0"/>
              </a:spcBef>
              <a:spcAft>
                <a:spcPts val="0"/>
              </a:spcAft>
              <a:buClr>
                <a:schemeClr val="accent1"/>
              </a:buClr>
              <a:buSzTx/>
              <a:buFont typeface="Arial" panose="020B0604020202020204" pitchFamily="34" charset="0"/>
              <a:buNone/>
              <a:tabLst/>
              <a:defRPr/>
            </a:pPr>
            <a:r>
              <a:rPr lang="en-US" dirty="0"/>
              <a:t>@purestorage</a:t>
            </a:r>
          </a:p>
        </p:txBody>
      </p:sp>
      <p:sp>
        <p:nvSpPr>
          <p:cNvPr id="13" name="Title 2">
            <a:extLst>
              <a:ext uri="{FF2B5EF4-FFF2-40B4-BE49-F238E27FC236}">
                <a16:creationId xmlns:a16="http://schemas.microsoft.com/office/drawing/2014/main" id="{3EB0BD3E-DA13-45AB-BAE1-25767D7B24A2}"/>
              </a:ext>
            </a:extLst>
          </p:cNvPr>
          <p:cNvSpPr>
            <a:spLocks noGrp="1"/>
          </p:cNvSpPr>
          <p:nvPr>
            <p:ph type="title"/>
          </p:nvPr>
        </p:nvSpPr>
        <p:spPr bwMode="gray">
          <a:xfrm>
            <a:off x="431637" y="2256890"/>
            <a:ext cx="7999981" cy="1820755"/>
          </a:xfrm>
        </p:spPr>
        <p:txBody>
          <a:bodyPr wrap="square">
            <a:spAutoFit/>
          </a:bodyPr>
          <a:lstStyle>
            <a:lvl1pPr>
              <a:lnSpc>
                <a:spcPct val="87000"/>
              </a:lnSpc>
              <a:defRPr sz="6800">
                <a:solidFill>
                  <a:schemeClr val="bg1"/>
                </a:solidFill>
              </a:defRPr>
            </a:lvl1pPr>
          </a:lstStyle>
          <a:p>
            <a:r>
              <a:rPr lang="en-GB"/>
              <a:t>Click to edit Master title style</a:t>
            </a:r>
            <a:endParaRPr lang="en-US" dirty="0"/>
          </a:p>
        </p:txBody>
      </p:sp>
      <p:grpSp>
        <p:nvGrpSpPr>
          <p:cNvPr id="6" name="Group 5">
            <a:extLst>
              <a:ext uri="{FF2B5EF4-FFF2-40B4-BE49-F238E27FC236}">
                <a16:creationId xmlns:a16="http://schemas.microsoft.com/office/drawing/2014/main" id="{03E62D37-6E44-411F-BDCE-CC9964EA0277}"/>
              </a:ext>
            </a:extLst>
          </p:cNvPr>
          <p:cNvGrpSpPr/>
          <p:nvPr userDrawn="1"/>
        </p:nvGrpSpPr>
        <p:grpSpPr>
          <a:xfrm>
            <a:off x="495295" y="452553"/>
            <a:ext cx="2262687" cy="397148"/>
            <a:chOff x="495295" y="452553"/>
            <a:chExt cx="2262687" cy="397148"/>
          </a:xfrm>
        </p:grpSpPr>
        <p:sp>
          <p:nvSpPr>
            <p:cNvPr id="5" name="Freeform: Shape 4">
              <a:extLst>
                <a:ext uri="{FF2B5EF4-FFF2-40B4-BE49-F238E27FC236}">
                  <a16:creationId xmlns:a16="http://schemas.microsoft.com/office/drawing/2014/main" id="{CDE85878-4289-4819-84FD-4D3D4074BF10}"/>
                </a:ext>
              </a:extLst>
            </p:cNvPr>
            <p:cNvSpPr/>
            <p:nvPr/>
          </p:nvSpPr>
          <p:spPr>
            <a:xfrm>
              <a:off x="495295" y="452553"/>
              <a:ext cx="441055" cy="397148"/>
            </a:xfrm>
            <a:custGeom>
              <a:avLst/>
              <a:gdLst>
                <a:gd name="connsiteX0" fmla="*/ 236007 w 441055"/>
                <a:gd name="connsiteY0" fmla="*/ 397148 h 397148"/>
                <a:gd name="connsiteX1" fmla="*/ 138508 w 441055"/>
                <a:gd name="connsiteY1" fmla="*/ 397148 h 397148"/>
                <a:gd name="connsiteX2" fmla="*/ 89562 w 441055"/>
                <a:gd name="connsiteY2" fmla="*/ 368912 h 397148"/>
                <a:gd name="connsiteX3" fmla="*/ 7531 w 441055"/>
                <a:gd name="connsiteY3" fmla="*/ 226842 h 397148"/>
                <a:gd name="connsiteX4" fmla="*/ 7524 w 441055"/>
                <a:gd name="connsiteY4" fmla="*/ 170346 h 397148"/>
                <a:gd name="connsiteX5" fmla="*/ 89569 w 441055"/>
                <a:gd name="connsiteY5" fmla="*/ 28260 h 397148"/>
                <a:gd name="connsiteX6" fmla="*/ 138508 w 441055"/>
                <a:gd name="connsiteY6" fmla="*/ 0 h 397148"/>
                <a:gd name="connsiteX7" fmla="*/ 302544 w 441055"/>
                <a:gd name="connsiteY7" fmla="*/ 0 h 397148"/>
                <a:gd name="connsiteX8" fmla="*/ 351491 w 441055"/>
                <a:gd name="connsiteY8" fmla="*/ 28260 h 397148"/>
                <a:gd name="connsiteX9" fmla="*/ 433513 w 441055"/>
                <a:gd name="connsiteY9" fmla="*/ 170330 h 397148"/>
                <a:gd name="connsiteX10" fmla="*/ 433513 w 441055"/>
                <a:gd name="connsiteY10" fmla="*/ 226842 h 397148"/>
                <a:gd name="connsiteX11" fmla="*/ 412300 w 441055"/>
                <a:gd name="connsiteY11" fmla="*/ 260664 h 397148"/>
                <a:gd name="connsiteX12" fmla="*/ 363527 w 441055"/>
                <a:gd name="connsiteY12" fmla="*/ 288594 h 397148"/>
                <a:gd name="connsiteX13" fmla="*/ 265902 w 441055"/>
                <a:gd name="connsiteY13" fmla="*/ 288594 h 397148"/>
                <a:gd name="connsiteX14" fmla="*/ 319271 w 441055"/>
                <a:gd name="connsiteY14" fmla="*/ 198519 h 397148"/>
                <a:gd name="connsiteX15" fmla="*/ 269901 w 441055"/>
                <a:gd name="connsiteY15" fmla="*/ 113040 h 397148"/>
                <a:gd name="connsiteX16" fmla="*/ 171136 w 441055"/>
                <a:gd name="connsiteY16" fmla="*/ 113040 h 397148"/>
                <a:gd name="connsiteX17" fmla="*/ 121742 w 441055"/>
                <a:gd name="connsiteY17" fmla="*/ 198582 h 397148"/>
                <a:gd name="connsiteX18" fmla="*/ 236007 w 441055"/>
                <a:gd name="connsiteY18" fmla="*/ 397148 h 397148"/>
                <a:gd name="connsiteX19" fmla="*/ 236007 w 441055"/>
                <a:gd name="connsiteY19" fmla="*/ 397148 h 39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1055" h="397148">
                  <a:moveTo>
                    <a:pt x="236007" y="397148"/>
                  </a:moveTo>
                  <a:lnTo>
                    <a:pt x="138508" y="397148"/>
                  </a:lnTo>
                  <a:cubicBezTo>
                    <a:pt x="118379" y="397148"/>
                    <a:pt x="99626" y="386322"/>
                    <a:pt x="89562" y="368912"/>
                  </a:cubicBezTo>
                  <a:lnTo>
                    <a:pt x="7531" y="226842"/>
                  </a:lnTo>
                  <a:cubicBezTo>
                    <a:pt x="-2509" y="209408"/>
                    <a:pt x="-2509" y="187756"/>
                    <a:pt x="7524" y="170346"/>
                  </a:cubicBezTo>
                  <a:lnTo>
                    <a:pt x="89569" y="28260"/>
                  </a:lnTo>
                  <a:cubicBezTo>
                    <a:pt x="99618" y="10826"/>
                    <a:pt x="118379" y="0"/>
                    <a:pt x="138508" y="0"/>
                  </a:cubicBezTo>
                  <a:lnTo>
                    <a:pt x="302544" y="0"/>
                  </a:lnTo>
                  <a:cubicBezTo>
                    <a:pt x="322673" y="0"/>
                    <a:pt x="341427" y="10826"/>
                    <a:pt x="351491" y="28260"/>
                  </a:cubicBezTo>
                  <a:lnTo>
                    <a:pt x="433513" y="170330"/>
                  </a:lnTo>
                  <a:cubicBezTo>
                    <a:pt x="443569" y="187748"/>
                    <a:pt x="443569" y="209408"/>
                    <a:pt x="433513" y="226842"/>
                  </a:cubicBezTo>
                  <a:lnTo>
                    <a:pt x="412300" y="260664"/>
                  </a:lnTo>
                  <a:cubicBezTo>
                    <a:pt x="402425" y="277776"/>
                    <a:pt x="383663" y="288594"/>
                    <a:pt x="363527" y="288594"/>
                  </a:cubicBezTo>
                  <a:lnTo>
                    <a:pt x="265902" y="288594"/>
                  </a:lnTo>
                  <a:lnTo>
                    <a:pt x="319271" y="198519"/>
                  </a:lnTo>
                  <a:lnTo>
                    <a:pt x="269901" y="113040"/>
                  </a:lnTo>
                  <a:lnTo>
                    <a:pt x="171136" y="113040"/>
                  </a:lnTo>
                  <a:lnTo>
                    <a:pt x="121742" y="198582"/>
                  </a:lnTo>
                  <a:lnTo>
                    <a:pt x="236007" y="397148"/>
                  </a:lnTo>
                  <a:lnTo>
                    <a:pt x="236007" y="397148"/>
                  </a:lnTo>
                  <a:close/>
                </a:path>
              </a:pathLst>
            </a:custGeom>
            <a:solidFill>
              <a:srgbClr val="FFFFFF"/>
            </a:solidFill>
            <a:ln w="784" cap="flat">
              <a:noFill/>
              <a:prstDash val="solid"/>
              <a:miter/>
            </a:ln>
          </p:spPr>
          <p:txBody>
            <a:bodyPr rtlCol="0" anchor="ctr"/>
            <a:lstStyle/>
            <a:p>
              <a:endParaRPr lang="en-US"/>
            </a:p>
          </p:txBody>
        </p:sp>
        <p:grpSp>
          <p:nvGrpSpPr>
            <p:cNvPr id="7" name="Graphic 2">
              <a:extLst>
                <a:ext uri="{FF2B5EF4-FFF2-40B4-BE49-F238E27FC236}">
                  <a16:creationId xmlns:a16="http://schemas.microsoft.com/office/drawing/2014/main" id="{8DDC3A57-48AD-42F7-823F-F53D6D1A52FA}"/>
                </a:ext>
              </a:extLst>
            </p:cNvPr>
            <p:cNvGrpSpPr/>
            <p:nvPr/>
          </p:nvGrpSpPr>
          <p:grpSpPr>
            <a:xfrm>
              <a:off x="1036348" y="561444"/>
              <a:ext cx="1721634" cy="184196"/>
              <a:chOff x="1036348" y="561444"/>
              <a:chExt cx="1721634" cy="184196"/>
            </a:xfrm>
            <a:solidFill>
              <a:srgbClr val="FFFFFF"/>
            </a:solidFill>
          </p:grpSpPr>
          <p:grpSp>
            <p:nvGrpSpPr>
              <p:cNvPr id="8" name="Graphic 2">
                <a:extLst>
                  <a:ext uri="{FF2B5EF4-FFF2-40B4-BE49-F238E27FC236}">
                    <a16:creationId xmlns:a16="http://schemas.microsoft.com/office/drawing/2014/main" id="{8DDC3A57-48AD-42F7-823F-F53D6D1A52FA}"/>
                  </a:ext>
                </a:extLst>
              </p:cNvPr>
              <p:cNvGrpSpPr/>
              <p:nvPr/>
            </p:nvGrpSpPr>
            <p:grpSpPr>
              <a:xfrm>
                <a:off x="1036348" y="563495"/>
                <a:ext cx="1662302" cy="182146"/>
                <a:chOff x="1036348" y="563495"/>
                <a:chExt cx="1662302" cy="182146"/>
              </a:xfrm>
              <a:solidFill>
                <a:srgbClr val="FFFFFF"/>
              </a:solidFill>
            </p:grpSpPr>
            <p:sp>
              <p:nvSpPr>
                <p:cNvPr id="9" name="Freeform: Shape 8">
                  <a:extLst>
                    <a:ext uri="{FF2B5EF4-FFF2-40B4-BE49-F238E27FC236}">
                      <a16:creationId xmlns:a16="http://schemas.microsoft.com/office/drawing/2014/main" id="{58E1A35C-C691-48D9-B668-5BFD75DAD5AC}"/>
                    </a:ext>
                  </a:extLst>
                </p:cNvPr>
                <p:cNvSpPr/>
                <p:nvPr/>
              </p:nvSpPr>
              <p:spPr>
                <a:xfrm>
                  <a:off x="1036348" y="566677"/>
                  <a:ext cx="131117" cy="175805"/>
                </a:xfrm>
                <a:custGeom>
                  <a:avLst/>
                  <a:gdLst>
                    <a:gd name="connsiteX0" fmla="*/ 45466 w 131117"/>
                    <a:gd name="connsiteY0" fmla="*/ 175806 h 175805"/>
                    <a:gd name="connsiteX1" fmla="*/ 0 w 131117"/>
                    <a:gd name="connsiteY1" fmla="*/ 175806 h 175805"/>
                    <a:gd name="connsiteX2" fmla="*/ 0 w 131117"/>
                    <a:gd name="connsiteY2" fmla="*/ 0 h 175805"/>
                    <a:gd name="connsiteX3" fmla="*/ 64502 w 131117"/>
                    <a:gd name="connsiteY3" fmla="*/ 0 h 175805"/>
                    <a:gd name="connsiteX4" fmla="*/ 131118 w 131117"/>
                    <a:gd name="connsiteY4" fmla="*/ 55781 h 175805"/>
                    <a:gd name="connsiteX5" fmla="*/ 58955 w 131117"/>
                    <a:gd name="connsiteY5" fmla="*/ 117377 h 175805"/>
                    <a:gd name="connsiteX6" fmla="*/ 45474 w 131117"/>
                    <a:gd name="connsiteY6" fmla="*/ 117377 h 175805"/>
                    <a:gd name="connsiteX7" fmla="*/ 45474 w 131117"/>
                    <a:gd name="connsiteY7" fmla="*/ 175806 h 175805"/>
                    <a:gd name="connsiteX8" fmla="*/ 55774 w 131117"/>
                    <a:gd name="connsiteY8" fmla="*/ 82219 h 175805"/>
                    <a:gd name="connsiteX9" fmla="*/ 84324 w 131117"/>
                    <a:gd name="connsiteY9" fmla="*/ 58688 h 175805"/>
                    <a:gd name="connsiteX10" fmla="*/ 58146 w 131117"/>
                    <a:gd name="connsiteY10" fmla="*/ 35684 h 175805"/>
                    <a:gd name="connsiteX11" fmla="*/ 45458 w 131117"/>
                    <a:gd name="connsiteY11" fmla="*/ 35684 h 175805"/>
                    <a:gd name="connsiteX12" fmla="*/ 45458 w 131117"/>
                    <a:gd name="connsiteY12" fmla="*/ 82219 h 175805"/>
                    <a:gd name="connsiteX13" fmla="*/ 55774 w 131117"/>
                    <a:gd name="connsiteY13" fmla="*/ 82219 h 17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117" h="175805">
                      <a:moveTo>
                        <a:pt x="45466" y="175806"/>
                      </a:moveTo>
                      <a:lnTo>
                        <a:pt x="0" y="175806"/>
                      </a:lnTo>
                      <a:lnTo>
                        <a:pt x="0" y="0"/>
                      </a:lnTo>
                      <a:lnTo>
                        <a:pt x="64502" y="0"/>
                      </a:lnTo>
                      <a:cubicBezTo>
                        <a:pt x="106008" y="0"/>
                        <a:pt x="131118" y="19304"/>
                        <a:pt x="131118" y="55781"/>
                      </a:cubicBezTo>
                      <a:cubicBezTo>
                        <a:pt x="131118" y="96761"/>
                        <a:pt x="101247" y="117377"/>
                        <a:pt x="58955" y="117377"/>
                      </a:cubicBezTo>
                      <a:lnTo>
                        <a:pt x="45474" y="117377"/>
                      </a:lnTo>
                      <a:lnTo>
                        <a:pt x="45474" y="175806"/>
                      </a:lnTo>
                      <a:close/>
                      <a:moveTo>
                        <a:pt x="55774" y="82219"/>
                      </a:moveTo>
                      <a:cubicBezTo>
                        <a:pt x="73215" y="82219"/>
                        <a:pt x="84324" y="76939"/>
                        <a:pt x="84324" y="58688"/>
                      </a:cubicBezTo>
                      <a:cubicBezTo>
                        <a:pt x="84324" y="40713"/>
                        <a:pt x="74802" y="35684"/>
                        <a:pt x="58146" y="35684"/>
                      </a:cubicBezTo>
                      <a:lnTo>
                        <a:pt x="45458" y="35684"/>
                      </a:lnTo>
                      <a:lnTo>
                        <a:pt x="45458" y="82219"/>
                      </a:lnTo>
                      <a:lnTo>
                        <a:pt x="55774" y="82219"/>
                      </a:lnTo>
                      <a:close/>
                    </a:path>
                  </a:pathLst>
                </a:custGeom>
                <a:solidFill>
                  <a:srgbClr val="FFFFFF"/>
                </a:solidFill>
                <a:ln w="784"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B5B45FC0-414A-4D0A-AC88-D552DD7F7EAB}"/>
                    </a:ext>
                  </a:extLst>
                </p:cNvPr>
                <p:cNvSpPr/>
                <p:nvPr/>
              </p:nvSpPr>
              <p:spPr>
                <a:xfrm>
                  <a:off x="1194123" y="566677"/>
                  <a:ext cx="139312" cy="178964"/>
                </a:xfrm>
                <a:custGeom>
                  <a:avLst/>
                  <a:gdLst>
                    <a:gd name="connsiteX0" fmla="*/ 45458 w 139312"/>
                    <a:gd name="connsiteY0" fmla="*/ 0 h 178964"/>
                    <a:gd name="connsiteX1" fmla="*/ 45458 w 139312"/>
                    <a:gd name="connsiteY1" fmla="*/ 114996 h 178964"/>
                    <a:gd name="connsiteX2" fmla="*/ 70308 w 139312"/>
                    <a:gd name="connsiteY2" fmla="*/ 141166 h 178964"/>
                    <a:gd name="connsiteX3" fmla="*/ 93838 w 139312"/>
                    <a:gd name="connsiteY3" fmla="*/ 116324 h 178964"/>
                    <a:gd name="connsiteX4" fmla="*/ 93838 w 139312"/>
                    <a:gd name="connsiteY4" fmla="*/ 0 h 178964"/>
                    <a:gd name="connsiteX5" fmla="*/ 139312 w 139312"/>
                    <a:gd name="connsiteY5" fmla="*/ 0 h 178964"/>
                    <a:gd name="connsiteX6" fmla="*/ 139312 w 139312"/>
                    <a:gd name="connsiteY6" fmla="*/ 121604 h 178964"/>
                    <a:gd name="connsiteX7" fmla="*/ 69255 w 139312"/>
                    <a:gd name="connsiteY7" fmla="*/ 178964 h 178964"/>
                    <a:gd name="connsiteX8" fmla="*/ 0 w 139312"/>
                    <a:gd name="connsiteY8" fmla="*/ 117644 h 178964"/>
                    <a:gd name="connsiteX9" fmla="*/ 0 w 139312"/>
                    <a:gd name="connsiteY9" fmla="*/ 0 h 178964"/>
                    <a:gd name="connsiteX10" fmla="*/ 45458 w 139312"/>
                    <a:gd name="connsiteY10" fmla="*/ 0 h 178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312" h="178964">
                      <a:moveTo>
                        <a:pt x="45458" y="0"/>
                      </a:moveTo>
                      <a:lnTo>
                        <a:pt x="45458" y="114996"/>
                      </a:lnTo>
                      <a:cubicBezTo>
                        <a:pt x="45458" y="135093"/>
                        <a:pt x="55766" y="141166"/>
                        <a:pt x="70308" y="141166"/>
                      </a:cubicBezTo>
                      <a:cubicBezTo>
                        <a:pt x="84049" y="141166"/>
                        <a:pt x="93838" y="132972"/>
                        <a:pt x="93838" y="116324"/>
                      </a:cubicBezTo>
                      <a:lnTo>
                        <a:pt x="93838" y="0"/>
                      </a:lnTo>
                      <a:lnTo>
                        <a:pt x="139312" y="0"/>
                      </a:lnTo>
                      <a:lnTo>
                        <a:pt x="139312" y="121604"/>
                      </a:lnTo>
                      <a:cubicBezTo>
                        <a:pt x="139312" y="157304"/>
                        <a:pt x="110761" y="178964"/>
                        <a:pt x="69255" y="178964"/>
                      </a:cubicBezTo>
                      <a:cubicBezTo>
                        <a:pt x="23515" y="178964"/>
                        <a:pt x="0" y="160462"/>
                        <a:pt x="0" y="117644"/>
                      </a:cubicBezTo>
                      <a:lnTo>
                        <a:pt x="0" y="0"/>
                      </a:lnTo>
                      <a:lnTo>
                        <a:pt x="45458" y="0"/>
                      </a:lnTo>
                      <a:close/>
                    </a:path>
                  </a:pathLst>
                </a:custGeom>
                <a:solidFill>
                  <a:srgbClr val="FFFFFF"/>
                </a:solidFill>
                <a:ln w="784"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88DA74C7-9E8F-464D-80DE-A1BBB9C7AC86}"/>
                    </a:ext>
                  </a:extLst>
                </p:cNvPr>
                <p:cNvSpPr/>
                <p:nvPr/>
              </p:nvSpPr>
              <p:spPr>
                <a:xfrm>
                  <a:off x="1527743" y="566677"/>
                  <a:ext cx="116850" cy="175797"/>
                </a:xfrm>
                <a:custGeom>
                  <a:avLst/>
                  <a:gdLst>
                    <a:gd name="connsiteX0" fmla="*/ 0 w 116850"/>
                    <a:gd name="connsiteY0" fmla="*/ 0 h 175797"/>
                    <a:gd name="connsiteX1" fmla="*/ 115004 w 116850"/>
                    <a:gd name="connsiteY1" fmla="*/ 0 h 175797"/>
                    <a:gd name="connsiteX2" fmla="*/ 115004 w 116850"/>
                    <a:gd name="connsiteY2" fmla="*/ 39652 h 175797"/>
                    <a:gd name="connsiteX3" fmla="*/ 45474 w 116850"/>
                    <a:gd name="connsiteY3" fmla="*/ 39652 h 175797"/>
                    <a:gd name="connsiteX4" fmla="*/ 45474 w 116850"/>
                    <a:gd name="connsiteY4" fmla="*/ 66356 h 175797"/>
                    <a:gd name="connsiteX5" fmla="*/ 105223 w 116850"/>
                    <a:gd name="connsiteY5" fmla="*/ 66356 h 175797"/>
                    <a:gd name="connsiteX6" fmla="*/ 105223 w 116850"/>
                    <a:gd name="connsiteY6" fmla="*/ 106008 h 175797"/>
                    <a:gd name="connsiteX7" fmla="*/ 45474 w 116850"/>
                    <a:gd name="connsiteY7" fmla="*/ 106008 h 175797"/>
                    <a:gd name="connsiteX8" fmla="*/ 45474 w 116850"/>
                    <a:gd name="connsiteY8" fmla="*/ 136146 h 175797"/>
                    <a:gd name="connsiteX9" fmla="*/ 116850 w 116850"/>
                    <a:gd name="connsiteY9" fmla="*/ 136146 h 175797"/>
                    <a:gd name="connsiteX10" fmla="*/ 116850 w 116850"/>
                    <a:gd name="connsiteY10" fmla="*/ 175798 h 175797"/>
                    <a:gd name="connsiteX11" fmla="*/ 0 w 116850"/>
                    <a:gd name="connsiteY11" fmla="*/ 175798 h 175797"/>
                    <a:gd name="connsiteX12" fmla="*/ 0 w 116850"/>
                    <a:gd name="connsiteY12" fmla="*/ 0 h 17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6850" h="175797">
                      <a:moveTo>
                        <a:pt x="0" y="0"/>
                      </a:moveTo>
                      <a:lnTo>
                        <a:pt x="115004" y="0"/>
                      </a:lnTo>
                      <a:lnTo>
                        <a:pt x="115004" y="39652"/>
                      </a:lnTo>
                      <a:lnTo>
                        <a:pt x="45474" y="39652"/>
                      </a:lnTo>
                      <a:lnTo>
                        <a:pt x="45474" y="66356"/>
                      </a:lnTo>
                      <a:lnTo>
                        <a:pt x="105223" y="66356"/>
                      </a:lnTo>
                      <a:lnTo>
                        <a:pt x="105223" y="106008"/>
                      </a:lnTo>
                      <a:lnTo>
                        <a:pt x="45474" y="106008"/>
                      </a:lnTo>
                      <a:lnTo>
                        <a:pt x="45474" y="136146"/>
                      </a:lnTo>
                      <a:lnTo>
                        <a:pt x="116850" y="136146"/>
                      </a:lnTo>
                      <a:lnTo>
                        <a:pt x="116850" y="175798"/>
                      </a:lnTo>
                      <a:lnTo>
                        <a:pt x="0" y="175798"/>
                      </a:lnTo>
                      <a:lnTo>
                        <a:pt x="0" y="0"/>
                      </a:lnTo>
                      <a:close/>
                    </a:path>
                  </a:pathLst>
                </a:custGeom>
                <a:solidFill>
                  <a:srgbClr val="FFFFFF"/>
                </a:solidFill>
                <a:ln w="784"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1849E5C8-82FE-4809-B050-7CAB2556480D}"/>
                    </a:ext>
                  </a:extLst>
                </p:cNvPr>
                <p:cNvSpPr/>
                <p:nvPr/>
              </p:nvSpPr>
              <p:spPr>
                <a:xfrm>
                  <a:off x="1679783" y="563503"/>
                  <a:ext cx="116583" cy="182138"/>
                </a:xfrm>
                <a:custGeom>
                  <a:avLst/>
                  <a:gdLst>
                    <a:gd name="connsiteX0" fmla="*/ 8721 w 116583"/>
                    <a:gd name="connsiteY0" fmla="*/ 148842 h 182138"/>
                    <a:gd name="connsiteX1" fmla="*/ 56575 w 116583"/>
                    <a:gd name="connsiteY1" fmla="*/ 163911 h 182138"/>
                    <a:gd name="connsiteX2" fmla="*/ 93579 w 116583"/>
                    <a:gd name="connsiteY2" fmla="*/ 131393 h 182138"/>
                    <a:gd name="connsiteX3" fmla="*/ 53935 w 116583"/>
                    <a:gd name="connsiteY3" fmla="*/ 97555 h 182138"/>
                    <a:gd name="connsiteX4" fmla="*/ 3700 w 116583"/>
                    <a:gd name="connsiteY4" fmla="*/ 48648 h 182138"/>
                    <a:gd name="connsiteX5" fmla="*/ 59474 w 116583"/>
                    <a:gd name="connsiteY5" fmla="*/ 0 h 182138"/>
                    <a:gd name="connsiteX6" fmla="*/ 116583 w 116583"/>
                    <a:gd name="connsiteY6" fmla="*/ 23530 h 182138"/>
                    <a:gd name="connsiteX7" fmla="*/ 104940 w 116583"/>
                    <a:gd name="connsiteY7" fmla="*/ 37539 h 182138"/>
                    <a:gd name="connsiteX8" fmla="*/ 59207 w 116583"/>
                    <a:gd name="connsiteY8" fmla="*/ 17976 h 182138"/>
                    <a:gd name="connsiteX9" fmla="*/ 25377 w 116583"/>
                    <a:gd name="connsiteY9" fmla="*/ 46526 h 182138"/>
                    <a:gd name="connsiteX10" fmla="*/ 66089 w 116583"/>
                    <a:gd name="connsiteY10" fmla="*/ 80372 h 182138"/>
                    <a:gd name="connsiteX11" fmla="*/ 115255 w 116583"/>
                    <a:gd name="connsiteY11" fmla="*/ 130591 h 182138"/>
                    <a:gd name="connsiteX12" fmla="*/ 56049 w 116583"/>
                    <a:gd name="connsiteY12" fmla="*/ 182138 h 182138"/>
                    <a:gd name="connsiteX13" fmla="*/ 0 w 116583"/>
                    <a:gd name="connsiteY13" fmla="*/ 166024 h 182138"/>
                    <a:gd name="connsiteX14" fmla="*/ 8721 w 116583"/>
                    <a:gd name="connsiteY14" fmla="*/ 148842 h 18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583" h="182138">
                      <a:moveTo>
                        <a:pt x="8721" y="148842"/>
                      </a:moveTo>
                      <a:cubicBezTo>
                        <a:pt x="16915" y="154389"/>
                        <a:pt x="35692" y="163911"/>
                        <a:pt x="56575" y="163911"/>
                      </a:cubicBezTo>
                      <a:cubicBezTo>
                        <a:pt x="74284" y="163911"/>
                        <a:pt x="93579" y="158349"/>
                        <a:pt x="93579" y="131393"/>
                      </a:cubicBezTo>
                      <a:cubicBezTo>
                        <a:pt x="93579" y="110251"/>
                        <a:pt x="75069" y="103384"/>
                        <a:pt x="53935" y="97555"/>
                      </a:cubicBezTo>
                      <a:cubicBezTo>
                        <a:pt x="28543" y="90688"/>
                        <a:pt x="3700" y="81174"/>
                        <a:pt x="3700" y="48648"/>
                      </a:cubicBezTo>
                      <a:cubicBezTo>
                        <a:pt x="3700" y="19304"/>
                        <a:pt x="26437" y="0"/>
                        <a:pt x="59474" y="0"/>
                      </a:cubicBezTo>
                      <a:cubicBezTo>
                        <a:pt x="83271" y="0"/>
                        <a:pt x="104146" y="11109"/>
                        <a:pt x="116583" y="23530"/>
                      </a:cubicBezTo>
                      <a:lnTo>
                        <a:pt x="104940" y="37539"/>
                      </a:lnTo>
                      <a:cubicBezTo>
                        <a:pt x="91207" y="25659"/>
                        <a:pt x="75863" y="17976"/>
                        <a:pt x="59207" y="17976"/>
                      </a:cubicBezTo>
                      <a:cubicBezTo>
                        <a:pt x="44413" y="17976"/>
                        <a:pt x="25377" y="24332"/>
                        <a:pt x="25377" y="46526"/>
                      </a:cubicBezTo>
                      <a:cubicBezTo>
                        <a:pt x="25377" y="67409"/>
                        <a:pt x="43352" y="73498"/>
                        <a:pt x="66089" y="80372"/>
                      </a:cubicBezTo>
                      <a:cubicBezTo>
                        <a:pt x="90421" y="88033"/>
                        <a:pt x="115255" y="97288"/>
                        <a:pt x="115255" y="130591"/>
                      </a:cubicBezTo>
                      <a:cubicBezTo>
                        <a:pt x="115255" y="163636"/>
                        <a:pt x="93053" y="182138"/>
                        <a:pt x="56049" y="182138"/>
                      </a:cubicBezTo>
                      <a:cubicBezTo>
                        <a:pt x="30656" y="182138"/>
                        <a:pt x="7142" y="171830"/>
                        <a:pt x="0" y="166024"/>
                      </a:cubicBezTo>
                      <a:lnTo>
                        <a:pt x="8721" y="148842"/>
                      </a:lnTo>
                      <a:close/>
                    </a:path>
                  </a:pathLst>
                </a:custGeom>
                <a:solidFill>
                  <a:srgbClr val="FFFFFF"/>
                </a:solidFill>
                <a:ln w="784"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A847E2A9-CB80-406E-9ADB-1885FF463E1F}"/>
                    </a:ext>
                  </a:extLst>
                </p:cNvPr>
                <p:cNvSpPr/>
                <p:nvPr/>
              </p:nvSpPr>
              <p:spPr>
                <a:xfrm>
                  <a:off x="1816471" y="566677"/>
                  <a:ext cx="126631" cy="175797"/>
                </a:xfrm>
                <a:custGeom>
                  <a:avLst/>
                  <a:gdLst>
                    <a:gd name="connsiteX0" fmla="*/ 126632 w 126631"/>
                    <a:gd name="connsiteY0" fmla="*/ 0 h 175797"/>
                    <a:gd name="connsiteX1" fmla="*/ 126632 w 126631"/>
                    <a:gd name="connsiteY1" fmla="*/ 17976 h 175797"/>
                    <a:gd name="connsiteX2" fmla="*/ 73239 w 126631"/>
                    <a:gd name="connsiteY2" fmla="*/ 17976 h 175797"/>
                    <a:gd name="connsiteX3" fmla="*/ 73239 w 126631"/>
                    <a:gd name="connsiteY3" fmla="*/ 175798 h 175797"/>
                    <a:gd name="connsiteX4" fmla="*/ 52356 w 126631"/>
                    <a:gd name="connsiteY4" fmla="*/ 175798 h 175797"/>
                    <a:gd name="connsiteX5" fmla="*/ 52356 w 126631"/>
                    <a:gd name="connsiteY5" fmla="*/ 17976 h 175797"/>
                    <a:gd name="connsiteX6" fmla="*/ 0 w 126631"/>
                    <a:gd name="connsiteY6" fmla="*/ 17976 h 175797"/>
                    <a:gd name="connsiteX7" fmla="*/ 0 w 126631"/>
                    <a:gd name="connsiteY7" fmla="*/ 0 h 175797"/>
                    <a:gd name="connsiteX8" fmla="*/ 126632 w 126631"/>
                    <a:gd name="connsiteY8" fmla="*/ 0 h 17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31" h="175797">
                      <a:moveTo>
                        <a:pt x="126632" y="0"/>
                      </a:moveTo>
                      <a:lnTo>
                        <a:pt x="126632" y="17976"/>
                      </a:lnTo>
                      <a:lnTo>
                        <a:pt x="73239" y="17976"/>
                      </a:lnTo>
                      <a:lnTo>
                        <a:pt x="73239" y="175798"/>
                      </a:lnTo>
                      <a:lnTo>
                        <a:pt x="52356" y="175798"/>
                      </a:lnTo>
                      <a:lnTo>
                        <a:pt x="52356" y="17976"/>
                      </a:lnTo>
                      <a:lnTo>
                        <a:pt x="0" y="17976"/>
                      </a:lnTo>
                      <a:lnTo>
                        <a:pt x="0" y="0"/>
                      </a:lnTo>
                      <a:lnTo>
                        <a:pt x="126632" y="0"/>
                      </a:lnTo>
                      <a:close/>
                    </a:path>
                  </a:pathLst>
                </a:custGeom>
                <a:solidFill>
                  <a:srgbClr val="FFFFFF"/>
                </a:solidFill>
                <a:ln w="784"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2DBB1AB0-0EBA-4B54-B52F-913AF9D22400}"/>
                    </a:ext>
                  </a:extLst>
                </p:cNvPr>
                <p:cNvSpPr/>
                <p:nvPr/>
              </p:nvSpPr>
              <p:spPr>
                <a:xfrm>
                  <a:off x="1954840" y="563495"/>
                  <a:ext cx="146194" cy="182146"/>
                </a:xfrm>
                <a:custGeom>
                  <a:avLst/>
                  <a:gdLst>
                    <a:gd name="connsiteX0" fmla="*/ 72429 w 146194"/>
                    <a:gd name="connsiteY0" fmla="*/ 182146 h 182146"/>
                    <a:gd name="connsiteX1" fmla="*/ 0 w 146194"/>
                    <a:gd name="connsiteY1" fmla="*/ 91466 h 182146"/>
                    <a:gd name="connsiteX2" fmla="*/ 75085 w 146194"/>
                    <a:gd name="connsiteY2" fmla="*/ 0 h 182146"/>
                    <a:gd name="connsiteX3" fmla="*/ 146194 w 146194"/>
                    <a:gd name="connsiteY3" fmla="*/ 91466 h 182146"/>
                    <a:gd name="connsiteX4" fmla="*/ 72429 w 146194"/>
                    <a:gd name="connsiteY4" fmla="*/ 182146 h 182146"/>
                    <a:gd name="connsiteX5" fmla="*/ 74551 w 146194"/>
                    <a:gd name="connsiteY5" fmla="*/ 164437 h 182146"/>
                    <a:gd name="connsiteX6" fmla="*/ 124793 w 146194"/>
                    <a:gd name="connsiteY6" fmla="*/ 92275 h 182146"/>
                    <a:gd name="connsiteX7" fmla="*/ 74284 w 146194"/>
                    <a:gd name="connsiteY7" fmla="*/ 17984 h 182146"/>
                    <a:gd name="connsiteX8" fmla="*/ 21409 w 146194"/>
                    <a:gd name="connsiteY8" fmla="*/ 90696 h 182146"/>
                    <a:gd name="connsiteX9" fmla="*/ 74551 w 146194"/>
                    <a:gd name="connsiteY9" fmla="*/ 164437 h 182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194" h="182146">
                      <a:moveTo>
                        <a:pt x="72429" y="182146"/>
                      </a:moveTo>
                      <a:cubicBezTo>
                        <a:pt x="27231" y="182146"/>
                        <a:pt x="0" y="151757"/>
                        <a:pt x="0" y="91466"/>
                      </a:cubicBezTo>
                      <a:cubicBezTo>
                        <a:pt x="0" y="23522"/>
                        <a:pt x="39118" y="0"/>
                        <a:pt x="75085" y="0"/>
                      </a:cubicBezTo>
                      <a:cubicBezTo>
                        <a:pt x="113150" y="0"/>
                        <a:pt x="146194" y="24065"/>
                        <a:pt x="146194" y="91466"/>
                      </a:cubicBezTo>
                      <a:cubicBezTo>
                        <a:pt x="146194" y="152016"/>
                        <a:pt x="117644" y="182146"/>
                        <a:pt x="72429" y="182146"/>
                      </a:cubicBezTo>
                      <a:close/>
                      <a:moveTo>
                        <a:pt x="74551" y="164437"/>
                      </a:moveTo>
                      <a:cubicBezTo>
                        <a:pt x="112883" y="164437"/>
                        <a:pt x="124793" y="128219"/>
                        <a:pt x="124793" y="92275"/>
                      </a:cubicBezTo>
                      <a:cubicBezTo>
                        <a:pt x="124793" y="61077"/>
                        <a:pt x="114478" y="17984"/>
                        <a:pt x="74284" y="17984"/>
                      </a:cubicBezTo>
                      <a:cubicBezTo>
                        <a:pt x="35700" y="17984"/>
                        <a:pt x="21409" y="54729"/>
                        <a:pt x="21409" y="90696"/>
                      </a:cubicBezTo>
                      <a:cubicBezTo>
                        <a:pt x="21409" y="125579"/>
                        <a:pt x="30923" y="164437"/>
                        <a:pt x="74551" y="164437"/>
                      </a:cubicBezTo>
                      <a:close/>
                    </a:path>
                  </a:pathLst>
                </a:custGeom>
                <a:solidFill>
                  <a:srgbClr val="FFFFFF"/>
                </a:solidFill>
                <a:ln w="784"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54E4219D-A2A1-42AD-B0FA-EECDAA78B5F7}"/>
                    </a:ext>
                  </a:extLst>
                </p:cNvPr>
                <p:cNvSpPr/>
                <p:nvPr/>
              </p:nvSpPr>
              <p:spPr>
                <a:xfrm>
                  <a:off x="2271584" y="566677"/>
                  <a:ext cx="149894" cy="175805"/>
                </a:xfrm>
                <a:custGeom>
                  <a:avLst/>
                  <a:gdLst>
                    <a:gd name="connsiteX0" fmla="*/ 0 w 149894"/>
                    <a:gd name="connsiteY0" fmla="*/ 175806 h 175805"/>
                    <a:gd name="connsiteX1" fmla="*/ 61862 w 149894"/>
                    <a:gd name="connsiteY1" fmla="*/ 0 h 175805"/>
                    <a:gd name="connsiteX2" fmla="*/ 86713 w 149894"/>
                    <a:gd name="connsiteY2" fmla="*/ 0 h 175805"/>
                    <a:gd name="connsiteX3" fmla="*/ 149895 w 149894"/>
                    <a:gd name="connsiteY3" fmla="*/ 175806 h 175805"/>
                    <a:gd name="connsiteX4" fmla="*/ 127952 w 149894"/>
                    <a:gd name="connsiteY4" fmla="*/ 175806 h 175805"/>
                    <a:gd name="connsiteX5" fmla="*/ 108664 w 149894"/>
                    <a:gd name="connsiteY5" fmla="*/ 121611 h 175805"/>
                    <a:gd name="connsiteX6" fmla="*/ 39401 w 149894"/>
                    <a:gd name="connsiteY6" fmla="*/ 121611 h 175805"/>
                    <a:gd name="connsiteX7" fmla="*/ 20631 w 149894"/>
                    <a:gd name="connsiteY7" fmla="*/ 175806 h 175805"/>
                    <a:gd name="connsiteX8" fmla="*/ 0 w 149894"/>
                    <a:gd name="connsiteY8" fmla="*/ 175806 h 175805"/>
                    <a:gd name="connsiteX9" fmla="*/ 44421 w 149894"/>
                    <a:gd name="connsiteY9" fmla="*/ 104688 h 175805"/>
                    <a:gd name="connsiteX10" fmla="*/ 103636 w 149894"/>
                    <a:gd name="connsiteY10" fmla="*/ 104688 h 175805"/>
                    <a:gd name="connsiteX11" fmla="*/ 73765 w 149894"/>
                    <a:gd name="connsiteY11" fmla="*/ 18785 h 175805"/>
                    <a:gd name="connsiteX12" fmla="*/ 44421 w 149894"/>
                    <a:gd name="connsiteY12" fmla="*/ 104688 h 17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894" h="175805">
                      <a:moveTo>
                        <a:pt x="0" y="175806"/>
                      </a:moveTo>
                      <a:lnTo>
                        <a:pt x="61862" y="0"/>
                      </a:lnTo>
                      <a:lnTo>
                        <a:pt x="86713" y="0"/>
                      </a:lnTo>
                      <a:lnTo>
                        <a:pt x="149895" y="175806"/>
                      </a:lnTo>
                      <a:lnTo>
                        <a:pt x="127952" y="175806"/>
                      </a:lnTo>
                      <a:lnTo>
                        <a:pt x="108664" y="121611"/>
                      </a:lnTo>
                      <a:lnTo>
                        <a:pt x="39401" y="121611"/>
                      </a:lnTo>
                      <a:lnTo>
                        <a:pt x="20631" y="175806"/>
                      </a:lnTo>
                      <a:lnTo>
                        <a:pt x="0" y="175806"/>
                      </a:lnTo>
                      <a:close/>
                      <a:moveTo>
                        <a:pt x="44421" y="104688"/>
                      </a:moveTo>
                      <a:lnTo>
                        <a:pt x="103636" y="104688"/>
                      </a:lnTo>
                      <a:cubicBezTo>
                        <a:pt x="73765" y="18785"/>
                        <a:pt x="73765" y="18785"/>
                        <a:pt x="73765" y="18785"/>
                      </a:cubicBezTo>
                      <a:lnTo>
                        <a:pt x="44421" y="104688"/>
                      </a:lnTo>
                      <a:close/>
                    </a:path>
                  </a:pathLst>
                </a:custGeom>
                <a:solidFill>
                  <a:srgbClr val="FFFFFF"/>
                </a:solidFill>
                <a:ln w="784"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3CD9CAAA-BD58-457F-864C-5440AE6D3FD3}"/>
                    </a:ext>
                  </a:extLst>
                </p:cNvPr>
                <p:cNvSpPr/>
                <p:nvPr/>
              </p:nvSpPr>
              <p:spPr>
                <a:xfrm>
                  <a:off x="2429454" y="563495"/>
                  <a:ext cx="133773" cy="182146"/>
                </a:xfrm>
                <a:custGeom>
                  <a:avLst/>
                  <a:gdLst>
                    <a:gd name="connsiteX0" fmla="*/ 133239 w 133773"/>
                    <a:gd name="connsiteY0" fmla="*/ 166032 h 182146"/>
                    <a:gd name="connsiteX1" fmla="*/ 74818 w 133773"/>
                    <a:gd name="connsiteY1" fmla="*/ 182146 h 182146"/>
                    <a:gd name="connsiteX2" fmla="*/ 0 w 133773"/>
                    <a:gd name="connsiteY2" fmla="*/ 91466 h 182146"/>
                    <a:gd name="connsiteX3" fmla="*/ 74818 w 133773"/>
                    <a:gd name="connsiteY3" fmla="*/ 0 h 182146"/>
                    <a:gd name="connsiteX4" fmla="*/ 133773 w 133773"/>
                    <a:gd name="connsiteY4" fmla="*/ 28551 h 182146"/>
                    <a:gd name="connsiteX5" fmla="*/ 118704 w 133773"/>
                    <a:gd name="connsiteY5" fmla="*/ 40453 h 182146"/>
                    <a:gd name="connsiteX6" fmla="*/ 74566 w 133773"/>
                    <a:gd name="connsiteY6" fmla="*/ 17976 h 182146"/>
                    <a:gd name="connsiteX7" fmla="*/ 21417 w 133773"/>
                    <a:gd name="connsiteY7" fmla="*/ 89620 h 182146"/>
                    <a:gd name="connsiteX8" fmla="*/ 76672 w 133773"/>
                    <a:gd name="connsiteY8" fmla="*/ 164972 h 182146"/>
                    <a:gd name="connsiteX9" fmla="*/ 112356 w 133773"/>
                    <a:gd name="connsiteY9" fmla="*/ 155709 h 182146"/>
                    <a:gd name="connsiteX10" fmla="*/ 112356 w 133773"/>
                    <a:gd name="connsiteY10" fmla="*/ 103384 h 182146"/>
                    <a:gd name="connsiteX11" fmla="*/ 72437 w 133773"/>
                    <a:gd name="connsiteY11" fmla="*/ 103384 h 182146"/>
                    <a:gd name="connsiteX12" fmla="*/ 72437 w 133773"/>
                    <a:gd name="connsiteY12" fmla="*/ 85393 h 182146"/>
                    <a:gd name="connsiteX13" fmla="*/ 133247 w 133773"/>
                    <a:gd name="connsiteY13" fmla="*/ 85393 h 182146"/>
                    <a:gd name="connsiteX14" fmla="*/ 133247 w 133773"/>
                    <a:gd name="connsiteY14" fmla="*/ 166032 h 182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3773" h="182146">
                      <a:moveTo>
                        <a:pt x="133239" y="166032"/>
                      </a:moveTo>
                      <a:cubicBezTo>
                        <a:pt x="118704" y="175814"/>
                        <a:pt x="97806" y="182146"/>
                        <a:pt x="74818" y="182146"/>
                      </a:cubicBezTo>
                      <a:cubicBezTo>
                        <a:pt x="28566" y="182146"/>
                        <a:pt x="0" y="152810"/>
                        <a:pt x="0" y="91466"/>
                      </a:cubicBezTo>
                      <a:cubicBezTo>
                        <a:pt x="0" y="23012"/>
                        <a:pt x="39660" y="0"/>
                        <a:pt x="74818" y="0"/>
                      </a:cubicBezTo>
                      <a:cubicBezTo>
                        <a:pt x="92793" y="0"/>
                        <a:pt x="115797" y="5562"/>
                        <a:pt x="133773" y="28551"/>
                      </a:cubicBezTo>
                      <a:lnTo>
                        <a:pt x="118704" y="40453"/>
                      </a:lnTo>
                      <a:cubicBezTo>
                        <a:pt x="107077" y="26712"/>
                        <a:pt x="93328" y="17976"/>
                        <a:pt x="74566" y="17976"/>
                      </a:cubicBezTo>
                      <a:cubicBezTo>
                        <a:pt x="41255" y="17976"/>
                        <a:pt x="21417" y="45207"/>
                        <a:pt x="21417" y="89620"/>
                      </a:cubicBezTo>
                      <a:cubicBezTo>
                        <a:pt x="21417" y="137222"/>
                        <a:pt x="38340" y="164972"/>
                        <a:pt x="76672" y="164972"/>
                      </a:cubicBezTo>
                      <a:cubicBezTo>
                        <a:pt x="90421" y="164972"/>
                        <a:pt x="106008" y="160211"/>
                        <a:pt x="112356" y="155709"/>
                      </a:cubicBezTo>
                      <a:lnTo>
                        <a:pt x="112356" y="103384"/>
                      </a:lnTo>
                      <a:lnTo>
                        <a:pt x="72437" y="103384"/>
                      </a:lnTo>
                      <a:lnTo>
                        <a:pt x="72437" y="85393"/>
                      </a:lnTo>
                      <a:lnTo>
                        <a:pt x="133247" y="85393"/>
                      </a:lnTo>
                      <a:lnTo>
                        <a:pt x="133247" y="166032"/>
                      </a:lnTo>
                      <a:close/>
                    </a:path>
                  </a:pathLst>
                </a:custGeom>
                <a:solidFill>
                  <a:srgbClr val="FFFFFF"/>
                </a:solidFill>
                <a:ln w="784"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D1C91B72-694E-4CF0-949D-260D332648AF}"/>
                    </a:ext>
                  </a:extLst>
                </p:cNvPr>
                <p:cNvSpPr/>
                <p:nvPr/>
              </p:nvSpPr>
              <p:spPr>
                <a:xfrm>
                  <a:off x="2598455" y="566677"/>
                  <a:ext cx="100194" cy="175797"/>
                </a:xfrm>
                <a:custGeom>
                  <a:avLst/>
                  <a:gdLst>
                    <a:gd name="connsiteX0" fmla="*/ 0 w 100194"/>
                    <a:gd name="connsiteY0" fmla="*/ 0 h 175797"/>
                    <a:gd name="connsiteX1" fmla="*/ 98340 w 100194"/>
                    <a:gd name="connsiteY1" fmla="*/ 0 h 175797"/>
                    <a:gd name="connsiteX2" fmla="*/ 98340 w 100194"/>
                    <a:gd name="connsiteY2" fmla="*/ 17976 h 175797"/>
                    <a:gd name="connsiteX3" fmla="*/ 20891 w 100194"/>
                    <a:gd name="connsiteY3" fmla="*/ 17976 h 175797"/>
                    <a:gd name="connsiteX4" fmla="*/ 20891 w 100194"/>
                    <a:gd name="connsiteY4" fmla="*/ 77198 h 175797"/>
                    <a:gd name="connsiteX5" fmla="*/ 87506 w 100194"/>
                    <a:gd name="connsiteY5" fmla="*/ 77198 h 175797"/>
                    <a:gd name="connsiteX6" fmla="*/ 87506 w 100194"/>
                    <a:gd name="connsiteY6" fmla="*/ 95166 h 175797"/>
                    <a:gd name="connsiteX7" fmla="*/ 20891 w 100194"/>
                    <a:gd name="connsiteY7" fmla="*/ 95166 h 175797"/>
                    <a:gd name="connsiteX8" fmla="*/ 20891 w 100194"/>
                    <a:gd name="connsiteY8" fmla="*/ 157822 h 175797"/>
                    <a:gd name="connsiteX9" fmla="*/ 100194 w 100194"/>
                    <a:gd name="connsiteY9" fmla="*/ 157822 h 175797"/>
                    <a:gd name="connsiteX10" fmla="*/ 100194 w 100194"/>
                    <a:gd name="connsiteY10" fmla="*/ 175798 h 175797"/>
                    <a:gd name="connsiteX11" fmla="*/ 8 w 100194"/>
                    <a:gd name="connsiteY11" fmla="*/ 175798 h 175797"/>
                    <a:gd name="connsiteX12" fmla="*/ 8 w 100194"/>
                    <a:gd name="connsiteY12" fmla="*/ 0 h 17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194" h="175797">
                      <a:moveTo>
                        <a:pt x="0" y="0"/>
                      </a:moveTo>
                      <a:lnTo>
                        <a:pt x="98340" y="0"/>
                      </a:lnTo>
                      <a:lnTo>
                        <a:pt x="98340" y="17976"/>
                      </a:lnTo>
                      <a:lnTo>
                        <a:pt x="20891" y="17976"/>
                      </a:lnTo>
                      <a:lnTo>
                        <a:pt x="20891" y="77198"/>
                      </a:lnTo>
                      <a:lnTo>
                        <a:pt x="87506" y="77198"/>
                      </a:lnTo>
                      <a:lnTo>
                        <a:pt x="87506" y="95166"/>
                      </a:lnTo>
                      <a:lnTo>
                        <a:pt x="20891" y="95166"/>
                      </a:lnTo>
                      <a:lnTo>
                        <a:pt x="20891" y="157822"/>
                      </a:lnTo>
                      <a:lnTo>
                        <a:pt x="100194" y="157822"/>
                      </a:lnTo>
                      <a:lnTo>
                        <a:pt x="100194" y="175798"/>
                      </a:lnTo>
                      <a:lnTo>
                        <a:pt x="8" y="175798"/>
                      </a:lnTo>
                      <a:lnTo>
                        <a:pt x="8" y="0"/>
                      </a:lnTo>
                      <a:close/>
                    </a:path>
                  </a:pathLst>
                </a:custGeom>
                <a:solidFill>
                  <a:srgbClr val="FFFFFF"/>
                </a:solidFill>
                <a:ln w="784"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C76FE54D-09ED-4223-95E4-9D19EF0E7CC6}"/>
                    </a:ext>
                  </a:extLst>
                </p:cNvPr>
                <p:cNvSpPr/>
                <p:nvPr/>
              </p:nvSpPr>
              <p:spPr>
                <a:xfrm>
                  <a:off x="2132924" y="566677"/>
                  <a:ext cx="121972" cy="175805"/>
                </a:xfrm>
                <a:custGeom>
                  <a:avLst/>
                  <a:gdLst>
                    <a:gd name="connsiteX0" fmla="*/ 96934 w 121972"/>
                    <a:gd name="connsiteY0" fmla="*/ 120645 h 175805"/>
                    <a:gd name="connsiteX1" fmla="*/ 84866 w 121972"/>
                    <a:gd name="connsiteY1" fmla="*/ 104563 h 175805"/>
                    <a:gd name="connsiteX2" fmla="*/ 116316 w 121972"/>
                    <a:gd name="connsiteY2" fmla="*/ 52340 h 175805"/>
                    <a:gd name="connsiteX3" fmla="*/ 57094 w 121972"/>
                    <a:gd name="connsiteY3" fmla="*/ 0 h 175805"/>
                    <a:gd name="connsiteX4" fmla="*/ 0 w 121972"/>
                    <a:gd name="connsiteY4" fmla="*/ 0 h 175805"/>
                    <a:gd name="connsiteX5" fmla="*/ 0 w 121972"/>
                    <a:gd name="connsiteY5" fmla="*/ 175806 h 175805"/>
                    <a:gd name="connsiteX6" fmla="*/ 20883 w 121972"/>
                    <a:gd name="connsiteY6" fmla="*/ 175806 h 175805"/>
                    <a:gd name="connsiteX7" fmla="*/ 20883 w 121972"/>
                    <a:gd name="connsiteY7" fmla="*/ 111029 h 175805"/>
                    <a:gd name="connsiteX8" fmla="*/ 51028 w 121972"/>
                    <a:gd name="connsiteY8" fmla="*/ 111029 h 175805"/>
                    <a:gd name="connsiteX9" fmla="*/ 57345 w 121972"/>
                    <a:gd name="connsiteY9" fmla="*/ 110824 h 175805"/>
                    <a:gd name="connsiteX10" fmla="*/ 57046 w 121972"/>
                    <a:gd name="connsiteY10" fmla="*/ 110934 h 175805"/>
                    <a:gd name="connsiteX11" fmla="*/ 77387 w 121972"/>
                    <a:gd name="connsiteY11" fmla="*/ 127520 h 175805"/>
                    <a:gd name="connsiteX12" fmla="*/ 99762 w 121972"/>
                    <a:gd name="connsiteY12" fmla="*/ 175743 h 175805"/>
                    <a:gd name="connsiteX13" fmla="*/ 121973 w 121972"/>
                    <a:gd name="connsiteY13" fmla="*/ 175743 h 175805"/>
                    <a:gd name="connsiteX14" fmla="*/ 96934 w 121972"/>
                    <a:gd name="connsiteY14" fmla="*/ 120645 h 175805"/>
                    <a:gd name="connsiteX15" fmla="*/ 47304 w 121972"/>
                    <a:gd name="connsiteY15" fmla="*/ 94106 h 175805"/>
                    <a:gd name="connsiteX16" fmla="*/ 20867 w 121972"/>
                    <a:gd name="connsiteY16" fmla="*/ 94106 h 175805"/>
                    <a:gd name="connsiteX17" fmla="*/ 20867 w 121972"/>
                    <a:gd name="connsiteY17" fmla="*/ 17182 h 175805"/>
                    <a:gd name="connsiteX18" fmla="*/ 43871 w 121972"/>
                    <a:gd name="connsiteY18" fmla="*/ 17182 h 175805"/>
                    <a:gd name="connsiteX19" fmla="*/ 94891 w 121972"/>
                    <a:gd name="connsiteY19" fmla="*/ 55506 h 175805"/>
                    <a:gd name="connsiteX20" fmla="*/ 47304 w 121972"/>
                    <a:gd name="connsiteY20" fmla="*/ 94106 h 17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72" h="175805">
                      <a:moveTo>
                        <a:pt x="96934" y="120645"/>
                      </a:moveTo>
                      <a:cubicBezTo>
                        <a:pt x="92935" y="111806"/>
                        <a:pt x="90390" y="107336"/>
                        <a:pt x="84866" y="104563"/>
                      </a:cubicBezTo>
                      <a:cubicBezTo>
                        <a:pt x="104256" y="95928"/>
                        <a:pt x="116316" y="78636"/>
                        <a:pt x="116316" y="52340"/>
                      </a:cubicBezTo>
                      <a:cubicBezTo>
                        <a:pt x="116316" y="17968"/>
                        <a:pt x="94106" y="0"/>
                        <a:pt x="57094" y="0"/>
                      </a:cubicBezTo>
                      <a:lnTo>
                        <a:pt x="0" y="0"/>
                      </a:lnTo>
                      <a:lnTo>
                        <a:pt x="0" y="175806"/>
                      </a:lnTo>
                      <a:lnTo>
                        <a:pt x="20883" y="175806"/>
                      </a:lnTo>
                      <a:lnTo>
                        <a:pt x="20883" y="111029"/>
                      </a:lnTo>
                      <a:lnTo>
                        <a:pt x="51028" y="111029"/>
                      </a:lnTo>
                      <a:cubicBezTo>
                        <a:pt x="53173" y="111029"/>
                        <a:pt x="55279" y="110958"/>
                        <a:pt x="57345" y="110824"/>
                      </a:cubicBezTo>
                      <a:lnTo>
                        <a:pt x="57046" y="110934"/>
                      </a:lnTo>
                      <a:cubicBezTo>
                        <a:pt x="67881" y="110934"/>
                        <a:pt x="72893" y="118013"/>
                        <a:pt x="77387" y="127520"/>
                      </a:cubicBezTo>
                      <a:lnTo>
                        <a:pt x="99762" y="175743"/>
                      </a:lnTo>
                      <a:lnTo>
                        <a:pt x="121973" y="175743"/>
                      </a:lnTo>
                      <a:lnTo>
                        <a:pt x="96934" y="120645"/>
                      </a:lnTo>
                      <a:close/>
                      <a:moveTo>
                        <a:pt x="47304" y="94106"/>
                      </a:moveTo>
                      <a:lnTo>
                        <a:pt x="20867" y="94106"/>
                      </a:lnTo>
                      <a:lnTo>
                        <a:pt x="20867" y="17182"/>
                      </a:lnTo>
                      <a:lnTo>
                        <a:pt x="43871" y="17182"/>
                      </a:lnTo>
                      <a:cubicBezTo>
                        <a:pt x="73742" y="17182"/>
                        <a:pt x="94891" y="20616"/>
                        <a:pt x="94891" y="55506"/>
                      </a:cubicBezTo>
                      <a:cubicBezTo>
                        <a:pt x="94891" y="83798"/>
                        <a:pt x="75329" y="94106"/>
                        <a:pt x="47304" y="94106"/>
                      </a:cubicBezTo>
                      <a:close/>
                    </a:path>
                  </a:pathLst>
                </a:custGeom>
                <a:solidFill>
                  <a:srgbClr val="FFFFFF"/>
                </a:solidFill>
                <a:ln w="784"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737F280F-BBBF-480B-9CAF-F81A603A960F}"/>
                    </a:ext>
                  </a:extLst>
                </p:cNvPr>
                <p:cNvSpPr/>
                <p:nvPr/>
              </p:nvSpPr>
              <p:spPr>
                <a:xfrm>
                  <a:off x="1365183" y="566574"/>
                  <a:ext cx="139885" cy="175805"/>
                </a:xfrm>
                <a:custGeom>
                  <a:avLst/>
                  <a:gdLst>
                    <a:gd name="connsiteX0" fmla="*/ 115860 w 139885"/>
                    <a:gd name="connsiteY0" fmla="*/ 120127 h 175805"/>
                    <a:gd name="connsiteX1" fmla="*/ 104335 w 139885"/>
                    <a:gd name="connsiteY1" fmla="*/ 106440 h 175805"/>
                    <a:gd name="connsiteX2" fmla="*/ 131134 w 139885"/>
                    <a:gd name="connsiteY2" fmla="*/ 55789 h 175805"/>
                    <a:gd name="connsiteX3" fmla="*/ 64510 w 139885"/>
                    <a:gd name="connsiteY3" fmla="*/ 0 h 175805"/>
                    <a:gd name="connsiteX4" fmla="*/ 0 w 139885"/>
                    <a:gd name="connsiteY4" fmla="*/ 0 h 175805"/>
                    <a:gd name="connsiteX5" fmla="*/ 0 w 139885"/>
                    <a:gd name="connsiteY5" fmla="*/ 175806 h 175805"/>
                    <a:gd name="connsiteX6" fmla="*/ 45466 w 139885"/>
                    <a:gd name="connsiteY6" fmla="*/ 175806 h 175805"/>
                    <a:gd name="connsiteX7" fmla="*/ 45466 w 139885"/>
                    <a:gd name="connsiteY7" fmla="*/ 117385 h 175805"/>
                    <a:gd name="connsiteX8" fmla="*/ 57172 w 139885"/>
                    <a:gd name="connsiteY8" fmla="*/ 117385 h 175805"/>
                    <a:gd name="connsiteX9" fmla="*/ 69907 w 139885"/>
                    <a:gd name="connsiteY9" fmla="*/ 127339 h 175805"/>
                    <a:gd name="connsiteX10" fmla="*/ 91238 w 139885"/>
                    <a:gd name="connsiteY10" fmla="*/ 175664 h 175805"/>
                    <a:gd name="connsiteX11" fmla="*/ 139886 w 139885"/>
                    <a:gd name="connsiteY11" fmla="*/ 175664 h 175805"/>
                    <a:gd name="connsiteX12" fmla="*/ 115860 w 139885"/>
                    <a:gd name="connsiteY12" fmla="*/ 120127 h 175805"/>
                    <a:gd name="connsiteX13" fmla="*/ 45474 w 139885"/>
                    <a:gd name="connsiteY13" fmla="*/ 82211 h 175805"/>
                    <a:gd name="connsiteX14" fmla="*/ 45474 w 139885"/>
                    <a:gd name="connsiteY14" fmla="*/ 35677 h 175805"/>
                    <a:gd name="connsiteX15" fmla="*/ 58162 w 139885"/>
                    <a:gd name="connsiteY15" fmla="*/ 35677 h 175805"/>
                    <a:gd name="connsiteX16" fmla="*/ 84340 w 139885"/>
                    <a:gd name="connsiteY16" fmla="*/ 58681 h 175805"/>
                    <a:gd name="connsiteX17" fmla="*/ 55789 w 139885"/>
                    <a:gd name="connsiteY17" fmla="*/ 82211 h 175805"/>
                    <a:gd name="connsiteX18" fmla="*/ 45474 w 139885"/>
                    <a:gd name="connsiteY18" fmla="*/ 82211 h 17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9885" h="175805">
                      <a:moveTo>
                        <a:pt x="115860" y="120127"/>
                      </a:moveTo>
                      <a:cubicBezTo>
                        <a:pt x="113228" y="113818"/>
                        <a:pt x="109041" y="108837"/>
                        <a:pt x="104335" y="106440"/>
                      </a:cubicBezTo>
                      <a:cubicBezTo>
                        <a:pt x="121030" y="96423"/>
                        <a:pt x="131134" y="79555"/>
                        <a:pt x="131134" y="55789"/>
                      </a:cubicBezTo>
                      <a:cubicBezTo>
                        <a:pt x="131134" y="19304"/>
                        <a:pt x="106008" y="0"/>
                        <a:pt x="64510" y="0"/>
                      </a:cubicBezTo>
                      <a:lnTo>
                        <a:pt x="0" y="0"/>
                      </a:lnTo>
                      <a:lnTo>
                        <a:pt x="0" y="175806"/>
                      </a:lnTo>
                      <a:lnTo>
                        <a:pt x="45466" y="175806"/>
                      </a:lnTo>
                      <a:lnTo>
                        <a:pt x="45466" y="117385"/>
                      </a:lnTo>
                      <a:lnTo>
                        <a:pt x="57172" y="117385"/>
                      </a:lnTo>
                      <a:cubicBezTo>
                        <a:pt x="63277" y="117809"/>
                        <a:pt x="67181" y="121171"/>
                        <a:pt x="69907" y="127339"/>
                      </a:cubicBezTo>
                      <a:lnTo>
                        <a:pt x="91238" y="175664"/>
                      </a:lnTo>
                      <a:lnTo>
                        <a:pt x="139886" y="175664"/>
                      </a:lnTo>
                      <a:lnTo>
                        <a:pt x="115860" y="120127"/>
                      </a:lnTo>
                      <a:close/>
                      <a:moveTo>
                        <a:pt x="45474" y="82211"/>
                      </a:moveTo>
                      <a:lnTo>
                        <a:pt x="45474" y="35677"/>
                      </a:lnTo>
                      <a:lnTo>
                        <a:pt x="58162" y="35677"/>
                      </a:lnTo>
                      <a:cubicBezTo>
                        <a:pt x="74826" y="35677"/>
                        <a:pt x="84340" y="40705"/>
                        <a:pt x="84340" y="58681"/>
                      </a:cubicBezTo>
                      <a:cubicBezTo>
                        <a:pt x="84340" y="76923"/>
                        <a:pt x="73246" y="82211"/>
                        <a:pt x="55789" y="82211"/>
                      </a:cubicBezTo>
                      <a:lnTo>
                        <a:pt x="45474" y="82211"/>
                      </a:lnTo>
                      <a:close/>
                    </a:path>
                  </a:pathLst>
                </a:custGeom>
                <a:solidFill>
                  <a:srgbClr val="FFFFFF"/>
                </a:solidFill>
                <a:ln w="784" cap="flat">
                  <a:noFill/>
                  <a:prstDash val="solid"/>
                  <a:miter/>
                </a:ln>
              </p:spPr>
              <p:txBody>
                <a:bodyPr rtlCol="0" anchor="ctr"/>
                <a:lstStyle/>
                <a:p>
                  <a:endParaRPr lang="en-US"/>
                </a:p>
              </p:txBody>
            </p:sp>
          </p:grpSp>
          <p:sp>
            <p:nvSpPr>
              <p:cNvPr id="219" name="Freeform: Shape 218">
                <a:extLst>
                  <a:ext uri="{FF2B5EF4-FFF2-40B4-BE49-F238E27FC236}">
                    <a16:creationId xmlns:a16="http://schemas.microsoft.com/office/drawing/2014/main" id="{F21EA916-1BD4-46A3-8E5E-657B42D01289}"/>
                  </a:ext>
                </a:extLst>
              </p:cNvPr>
              <p:cNvSpPr/>
              <p:nvPr/>
            </p:nvSpPr>
            <p:spPr>
              <a:xfrm>
                <a:off x="2711472" y="561444"/>
                <a:ext cx="46510" cy="47398"/>
              </a:xfrm>
              <a:custGeom>
                <a:avLst/>
                <a:gdLst>
                  <a:gd name="connsiteX0" fmla="*/ 23318 w 46510"/>
                  <a:gd name="connsiteY0" fmla="*/ 47399 h 47398"/>
                  <a:gd name="connsiteX1" fmla="*/ 0 w 46510"/>
                  <a:gd name="connsiteY1" fmla="*/ 23703 h 47398"/>
                  <a:gd name="connsiteX2" fmla="*/ 23318 w 46510"/>
                  <a:gd name="connsiteY2" fmla="*/ 0 h 47398"/>
                  <a:gd name="connsiteX3" fmla="*/ 46511 w 46510"/>
                  <a:gd name="connsiteY3" fmla="*/ 23703 h 47398"/>
                  <a:gd name="connsiteX4" fmla="*/ 23318 w 46510"/>
                  <a:gd name="connsiteY4" fmla="*/ 47399 h 47398"/>
                  <a:gd name="connsiteX5" fmla="*/ 23318 w 46510"/>
                  <a:gd name="connsiteY5" fmla="*/ 4117 h 47398"/>
                  <a:gd name="connsiteX6" fmla="*/ 5067 w 46510"/>
                  <a:gd name="connsiteY6" fmla="*/ 23695 h 47398"/>
                  <a:gd name="connsiteX7" fmla="*/ 23318 w 46510"/>
                  <a:gd name="connsiteY7" fmla="*/ 43274 h 47398"/>
                  <a:gd name="connsiteX8" fmla="*/ 41443 w 46510"/>
                  <a:gd name="connsiteY8" fmla="*/ 23695 h 47398"/>
                  <a:gd name="connsiteX9" fmla="*/ 23318 w 46510"/>
                  <a:gd name="connsiteY9" fmla="*/ 4117 h 47398"/>
                  <a:gd name="connsiteX10" fmla="*/ 18628 w 46510"/>
                  <a:gd name="connsiteY10" fmla="*/ 37256 h 47398"/>
                  <a:gd name="connsiteX11" fmla="*/ 14315 w 46510"/>
                  <a:gd name="connsiteY11" fmla="*/ 37256 h 47398"/>
                  <a:gd name="connsiteX12" fmla="*/ 14315 w 46510"/>
                  <a:gd name="connsiteY12" fmla="*/ 11023 h 47398"/>
                  <a:gd name="connsiteX13" fmla="*/ 24261 w 46510"/>
                  <a:gd name="connsiteY13" fmla="*/ 11023 h 47398"/>
                  <a:gd name="connsiteX14" fmla="*/ 33830 w 46510"/>
                  <a:gd name="connsiteY14" fmla="*/ 18565 h 47398"/>
                  <a:gd name="connsiteX15" fmla="*/ 26987 w 46510"/>
                  <a:gd name="connsiteY15" fmla="*/ 25722 h 47398"/>
                  <a:gd name="connsiteX16" fmla="*/ 34333 w 46510"/>
                  <a:gd name="connsiteY16" fmla="*/ 37256 h 47398"/>
                  <a:gd name="connsiteX17" fmla="*/ 29454 w 46510"/>
                  <a:gd name="connsiteY17" fmla="*/ 37256 h 47398"/>
                  <a:gd name="connsiteX18" fmla="*/ 22674 w 46510"/>
                  <a:gd name="connsiteY18" fmla="*/ 26037 h 47398"/>
                  <a:gd name="connsiteX19" fmla="*/ 18620 w 46510"/>
                  <a:gd name="connsiteY19" fmla="*/ 26037 h 47398"/>
                  <a:gd name="connsiteX20" fmla="*/ 18620 w 46510"/>
                  <a:gd name="connsiteY20" fmla="*/ 37256 h 47398"/>
                  <a:gd name="connsiteX21" fmla="*/ 23444 w 46510"/>
                  <a:gd name="connsiteY21" fmla="*/ 22368 h 47398"/>
                  <a:gd name="connsiteX22" fmla="*/ 29533 w 46510"/>
                  <a:gd name="connsiteY22" fmla="*/ 18251 h 47398"/>
                  <a:gd name="connsiteX23" fmla="*/ 23829 w 46510"/>
                  <a:gd name="connsiteY23" fmla="*/ 14700 h 47398"/>
                  <a:gd name="connsiteX24" fmla="*/ 18636 w 46510"/>
                  <a:gd name="connsiteY24" fmla="*/ 14700 h 47398"/>
                  <a:gd name="connsiteX25" fmla="*/ 18636 w 46510"/>
                  <a:gd name="connsiteY25" fmla="*/ 22368 h 47398"/>
                  <a:gd name="connsiteX26" fmla="*/ 23444 w 46510"/>
                  <a:gd name="connsiteY26" fmla="*/ 22368 h 4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6510" h="47398">
                    <a:moveTo>
                      <a:pt x="23318" y="47399"/>
                    </a:moveTo>
                    <a:cubicBezTo>
                      <a:pt x="9695" y="47399"/>
                      <a:pt x="0" y="37193"/>
                      <a:pt x="0" y="23703"/>
                    </a:cubicBezTo>
                    <a:cubicBezTo>
                      <a:pt x="0" y="9444"/>
                      <a:pt x="10771" y="0"/>
                      <a:pt x="23318" y="0"/>
                    </a:cubicBezTo>
                    <a:cubicBezTo>
                      <a:pt x="35739" y="0"/>
                      <a:pt x="46511" y="9444"/>
                      <a:pt x="46511" y="23703"/>
                    </a:cubicBezTo>
                    <a:cubicBezTo>
                      <a:pt x="46511" y="37955"/>
                      <a:pt x="35739" y="47399"/>
                      <a:pt x="23318" y="47399"/>
                    </a:cubicBezTo>
                    <a:close/>
                    <a:moveTo>
                      <a:pt x="23318" y="4117"/>
                    </a:moveTo>
                    <a:cubicBezTo>
                      <a:pt x="13050" y="4117"/>
                      <a:pt x="5067" y="12162"/>
                      <a:pt x="5067" y="23695"/>
                    </a:cubicBezTo>
                    <a:cubicBezTo>
                      <a:pt x="5067" y="34467"/>
                      <a:pt x="12036" y="43274"/>
                      <a:pt x="23318" y="43274"/>
                    </a:cubicBezTo>
                    <a:cubicBezTo>
                      <a:pt x="33453" y="43274"/>
                      <a:pt x="41443" y="35284"/>
                      <a:pt x="41443" y="23695"/>
                    </a:cubicBezTo>
                    <a:cubicBezTo>
                      <a:pt x="41443" y="12162"/>
                      <a:pt x="33453" y="4117"/>
                      <a:pt x="23318" y="4117"/>
                    </a:cubicBezTo>
                    <a:close/>
                    <a:moveTo>
                      <a:pt x="18628" y="37256"/>
                    </a:moveTo>
                    <a:lnTo>
                      <a:pt x="14315" y="37256"/>
                    </a:lnTo>
                    <a:lnTo>
                      <a:pt x="14315" y="11023"/>
                    </a:lnTo>
                    <a:lnTo>
                      <a:pt x="24261" y="11023"/>
                    </a:lnTo>
                    <a:cubicBezTo>
                      <a:pt x="30601" y="11023"/>
                      <a:pt x="33830" y="13238"/>
                      <a:pt x="33830" y="18565"/>
                    </a:cubicBezTo>
                    <a:cubicBezTo>
                      <a:pt x="33830" y="23318"/>
                      <a:pt x="30915" y="25282"/>
                      <a:pt x="26987" y="25722"/>
                    </a:cubicBezTo>
                    <a:lnTo>
                      <a:pt x="34333" y="37256"/>
                    </a:lnTo>
                    <a:lnTo>
                      <a:pt x="29454" y="37256"/>
                    </a:lnTo>
                    <a:lnTo>
                      <a:pt x="22674" y="26037"/>
                    </a:lnTo>
                    <a:lnTo>
                      <a:pt x="18620" y="26037"/>
                    </a:lnTo>
                    <a:lnTo>
                      <a:pt x="18620" y="37256"/>
                    </a:lnTo>
                    <a:close/>
                    <a:moveTo>
                      <a:pt x="23444" y="22368"/>
                    </a:moveTo>
                    <a:cubicBezTo>
                      <a:pt x="26673" y="22368"/>
                      <a:pt x="29533" y="22045"/>
                      <a:pt x="29533" y="18251"/>
                    </a:cubicBezTo>
                    <a:cubicBezTo>
                      <a:pt x="29533" y="15085"/>
                      <a:pt x="26421" y="14700"/>
                      <a:pt x="23829" y="14700"/>
                    </a:cubicBezTo>
                    <a:lnTo>
                      <a:pt x="18636" y="14700"/>
                    </a:lnTo>
                    <a:lnTo>
                      <a:pt x="18636" y="22368"/>
                    </a:lnTo>
                    <a:lnTo>
                      <a:pt x="23444" y="22368"/>
                    </a:lnTo>
                    <a:close/>
                  </a:path>
                </a:pathLst>
              </a:custGeom>
              <a:solidFill>
                <a:srgbClr val="FFFFFF"/>
              </a:solidFill>
              <a:ln w="784"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0879336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1_Orange Title">
    <p:bg>
      <p:bgPr>
        <a:gradFill>
          <a:gsLst>
            <a:gs pos="100000">
              <a:srgbClr val="006456"/>
            </a:gs>
            <a:gs pos="0">
              <a:schemeClr val="bg2"/>
            </a:gs>
          </a:gsLst>
          <a:lin ang="2700000" scaled="1"/>
        </a:gradFill>
        <a:effectLst/>
      </p:bgPr>
    </p:bg>
    <p:spTree>
      <p:nvGrpSpPr>
        <p:cNvPr id="1" name=""/>
        <p:cNvGrpSpPr/>
        <p:nvPr/>
      </p:nvGrpSpPr>
      <p:grpSpPr>
        <a:xfrm>
          <a:off x="0" y="0"/>
          <a:ext cx="0" cy="0"/>
          <a:chOff x="0" y="0"/>
          <a:chExt cx="0" cy="0"/>
        </a:xfrm>
      </p:grpSpPr>
      <p:sp>
        <p:nvSpPr>
          <p:cNvPr id="38" name="Text Placeholder 7"/>
          <p:cNvSpPr>
            <a:spLocks noGrp="1"/>
          </p:cNvSpPr>
          <p:nvPr userDrawn="1">
            <p:ph type="body" sz="quarter" idx="10" hasCustomPrompt="1"/>
          </p:nvPr>
        </p:nvSpPr>
        <p:spPr bwMode="gray">
          <a:xfrm>
            <a:off x="495299" y="4195085"/>
            <a:ext cx="7055035"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100" b="1" spc="30" baseline="0">
                <a:solidFill>
                  <a:schemeClr val="bg1"/>
                </a:solidFill>
              </a:defRPr>
            </a:lvl1pPr>
            <a:lvl2pPr marL="0" indent="0">
              <a:lnSpc>
                <a:spcPct val="96000"/>
              </a:lnSpc>
              <a:spcBef>
                <a:spcPts val="0"/>
              </a:spcBef>
              <a:buFont typeface="Microsoft Sans Serif" panose="020B0604020202020204" pitchFamily="34" charset="0"/>
              <a:buNone/>
              <a:defRPr sz="1800">
                <a:solidFill>
                  <a:schemeClr val="bg2">
                    <a:lumMod val="20000"/>
                    <a:lumOff val="80000"/>
                  </a:schemeClr>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dirty="0"/>
              <a:t>Speaker name</a:t>
            </a:r>
          </a:p>
          <a:p>
            <a:pPr lvl="1"/>
            <a:r>
              <a:rPr lang="en-US" dirty="0"/>
              <a:t>Speaker title</a:t>
            </a:r>
          </a:p>
          <a:p>
            <a:pPr lvl="1"/>
            <a:endParaRPr lang="en-US" dirty="0"/>
          </a:p>
        </p:txBody>
      </p:sp>
      <p:sp>
        <p:nvSpPr>
          <p:cNvPr id="28" name="Text Placeholder 7">
            <a:extLst>
              <a:ext uri="{FF2B5EF4-FFF2-40B4-BE49-F238E27FC236}">
                <a16:creationId xmlns:a16="http://schemas.microsoft.com/office/drawing/2014/main" id="{B04D80C5-5B09-4391-914E-491EB6BF922B}"/>
              </a:ext>
            </a:extLst>
          </p:cNvPr>
          <p:cNvSpPr>
            <a:spLocks noGrp="1"/>
          </p:cNvSpPr>
          <p:nvPr userDrawn="1">
            <p:ph type="body" sz="quarter" idx="11" hasCustomPrompt="1"/>
          </p:nvPr>
        </p:nvSpPr>
        <p:spPr bwMode="gray">
          <a:xfrm>
            <a:off x="3352275" y="6227544"/>
            <a:ext cx="1904056" cy="226772"/>
          </a:xfrm>
          <a:prstGeom prst="rect">
            <a:avLst/>
          </a:prstGeom>
        </p:spPr>
        <p:txBody>
          <a:bodyPr wrap="none"/>
          <a:lstStyle>
            <a:lvl1pPr marL="0" indent="0" algn="l">
              <a:lnSpc>
                <a:spcPct val="87000"/>
              </a:lnSpc>
              <a:spcBef>
                <a:spcPts val="0"/>
              </a:spcBef>
              <a:buNone/>
              <a:defRPr sz="1600" b="0">
                <a:solidFill>
                  <a:schemeClr val="bg1"/>
                </a:solidFill>
                <a:latin typeface="Space Mono" panose="02000509040000020004" pitchFamily="49" charset="0"/>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dirty="0"/>
              <a:t>Date</a:t>
            </a:r>
          </a:p>
        </p:txBody>
      </p:sp>
      <p:sp>
        <p:nvSpPr>
          <p:cNvPr id="29" name="Text Placeholder 5">
            <a:extLst>
              <a:ext uri="{FF2B5EF4-FFF2-40B4-BE49-F238E27FC236}">
                <a16:creationId xmlns:a16="http://schemas.microsoft.com/office/drawing/2014/main" id="{E4B73436-F9A5-4201-8676-5BB1475322E2}"/>
              </a:ext>
            </a:extLst>
          </p:cNvPr>
          <p:cNvSpPr>
            <a:spLocks noGrp="1"/>
          </p:cNvSpPr>
          <p:nvPr userDrawn="1">
            <p:ph type="body" sz="quarter" idx="13" hasCustomPrompt="1"/>
          </p:nvPr>
        </p:nvSpPr>
        <p:spPr bwMode="gray">
          <a:xfrm>
            <a:off x="491019" y="6227544"/>
            <a:ext cx="1882210" cy="228600"/>
          </a:xfrm>
          <a:prstGeom prst="rect">
            <a:avLst/>
          </a:prstGeom>
        </p:spPr>
        <p:txBody>
          <a:bodyPr wrap="none"/>
          <a:lstStyle>
            <a:lvl1pPr marL="0" indent="0">
              <a:lnSpc>
                <a:spcPct val="87000"/>
              </a:lnSpc>
              <a:spcBef>
                <a:spcPts val="0"/>
              </a:spcBef>
              <a:buNone/>
              <a:defRPr sz="1600">
                <a:solidFill>
                  <a:schemeClr val="bg1"/>
                </a:solidFill>
                <a:latin typeface="Space Mono" panose="02000509040000020004" pitchFamily="49" charset="0"/>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87000"/>
              </a:lnSpc>
              <a:spcBef>
                <a:spcPts val="0"/>
              </a:spcBef>
              <a:spcAft>
                <a:spcPts val="0"/>
              </a:spcAft>
              <a:buClr>
                <a:schemeClr val="accent1"/>
              </a:buClr>
              <a:buSzTx/>
              <a:buFont typeface="Arial" panose="020B0604020202020204" pitchFamily="34" charset="0"/>
              <a:buNone/>
              <a:tabLst/>
              <a:defRPr/>
            </a:pPr>
            <a:r>
              <a:rPr lang="en-US" dirty="0"/>
              <a:t>@purestorage</a:t>
            </a:r>
          </a:p>
        </p:txBody>
      </p:sp>
      <p:sp>
        <p:nvSpPr>
          <p:cNvPr id="13" name="Title 2">
            <a:extLst>
              <a:ext uri="{FF2B5EF4-FFF2-40B4-BE49-F238E27FC236}">
                <a16:creationId xmlns:a16="http://schemas.microsoft.com/office/drawing/2014/main" id="{3EB0BD3E-DA13-45AB-BAE1-25767D7B24A2}"/>
              </a:ext>
            </a:extLst>
          </p:cNvPr>
          <p:cNvSpPr>
            <a:spLocks noGrp="1"/>
          </p:cNvSpPr>
          <p:nvPr>
            <p:ph type="title"/>
          </p:nvPr>
        </p:nvSpPr>
        <p:spPr bwMode="gray">
          <a:xfrm>
            <a:off x="431637" y="2256890"/>
            <a:ext cx="7999981" cy="1820755"/>
          </a:xfrm>
        </p:spPr>
        <p:txBody>
          <a:bodyPr wrap="square">
            <a:spAutoFit/>
          </a:bodyPr>
          <a:lstStyle>
            <a:lvl1pPr>
              <a:lnSpc>
                <a:spcPct val="87000"/>
              </a:lnSpc>
              <a:defRPr sz="6800">
                <a:solidFill>
                  <a:schemeClr val="bg1"/>
                </a:solidFill>
              </a:defRPr>
            </a:lvl1pPr>
          </a:lstStyle>
          <a:p>
            <a:r>
              <a:rPr lang="en-GB"/>
              <a:t>Click to edit Master title style</a:t>
            </a:r>
            <a:endParaRPr lang="en-US" dirty="0"/>
          </a:p>
        </p:txBody>
      </p:sp>
      <p:grpSp>
        <p:nvGrpSpPr>
          <p:cNvPr id="6" name="Group 5">
            <a:extLst>
              <a:ext uri="{FF2B5EF4-FFF2-40B4-BE49-F238E27FC236}">
                <a16:creationId xmlns:a16="http://schemas.microsoft.com/office/drawing/2014/main" id="{03E62D37-6E44-411F-BDCE-CC9964EA0277}"/>
              </a:ext>
            </a:extLst>
          </p:cNvPr>
          <p:cNvGrpSpPr/>
          <p:nvPr userDrawn="1"/>
        </p:nvGrpSpPr>
        <p:grpSpPr>
          <a:xfrm>
            <a:off x="495295" y="452553"/>
            <a:ext cx="2262687" cy="397148"/>
            <a:chOff x="495295" y="452553"/>
            <a:chExt cx="2262687" cy="397148"/>
          </a:xfrm>
        </p:grpSpPr>
        <p:sp>
          <p:nvSpPr>
            <p:cNvPr id="5" name="Freeform: Shape 4">
              <a:extLst>
                <a:ext uri="{FF2B5EF4-FFF2-40B4-BE49-F238E27FC236}">
                  <a16:creationId xmlns:a16="http://schemas.microsoft.com/office/drawing/2014/main" id="{CDE85878-4289-4819-84FD-4D3D4074BF10}"/>
                </a:ext>
              </a:extLst>
            </p:cNvPr>
            <p:cNvSpPr/>
            <p:nvPr/>
          </p:nvSpPr>
          <p:spPr>
            <a:xfrm>
              <a:off x="495295" y="452553"/>
              <a:ext cx="441055" cy="397148"/>
            </a:xfrm>
            <a:custGeom>
              <a:avLst/>
              <a:gdLst>
                <a:gd name="connsiteX0" fmla="*/ 236007 w 441055"/>
                <a:gd name="connsiteY0" fmla="*/ 397148 h 397148"/>
                <a:gd name="connsiteX1" fmla="*/ 138508 w 441055"/>
                <a:gd name="connsiteY1" fmla="*/ 397148 h 397148"/>
                <a:gd name="connsiteX2" fmla="*/ 89562 w 441055"/>
                <a:gd name="connsiteY2" fmla="*/ 368912 h 397148"/>
                <a:gd name="connsiteX3" fmla="*/ 7531 w 441055"/>
                <a:gd name="connsiteY3" fmla="*/ 226842 h 397148"/>
                <a:gd name="connsiteX4" fmla="*/ 7524 w 441055"/>
                <a:gd name="connsiteY4" fmla="*/ 170346 h 397148"/>
                <a:gd name="connsiteX5" fmla="*/ 89569 w 441055"/>
                <a:gd name="connsiteY5" fmla="*/ 28260 h 397148"/>
                <a:gd name="connsiteX6" fmla="*/ 138508 w 441055"/>
                <a:gd name="connsiteY6" fmla="*/ 0 h 397148"/>
                <a:gd name="connsiteX7" fmla="*/ 302544 w 441055"/>
                <a:gd name="connsiteY7" fmla="*/ 0 h 397148"/>
                <a:gd name="connsiteX8" fmla="*/ 351491 w 441055"/>
                <a:gd name="connsiteY8" fmla="*/ 28260 h 397148"/>
                <a:gd name="connsiteX9" fmla="*/ 433513 w 441055"/>
                <a:gd name="connsiteY9" fmla="*/ 170330 h 397148"/>
                <a:gd name="connsiteX10" fmla="*/ 433513 w 441055"/>
                <a:gd name="connsiteY10" fmla="*/ 226842 h 397148"/>
                <a:gd name="connsiteX11" fmla="*/ 412300 w 441055"/>
                <a:gd name="connsiteY11" fmla="*/ 260664 h 397148"/>
                <a:gd name="connsiteX12" fmla="*/ 363527 w 441055"/>
                <a:gd name="connsiteY12" fmla="*/ 288594 h 397148"/>
                <a:gd name="connsiteX13" fmla="*/ 265902 w 441055"/>
                <a:gd name="connsiteY13" fmla="*/ 288594 h 397148"/>
                <a:gd name="connsiteX14" fmla="*/ 319271 w 441055"/>
                <a:gd name="connsiteY14" fmla="*/ 198519 h 397148"/>
                <a:gd name="connsiteX15" fmla="*/ 269901 w 441055"/>
                <a:gd name="connsiteY15" fmla="*/ 113040 h 397148"/>
                <a:gd name="connsiteX16" fmla="*/ 171136 w 441055"/>
                <a:gd name="connsiteY16" fmla="*/ 113040 h 397148"/>
                <a:gd name="connsiteX17" fmla="*/ 121742 w 441055"/>
                <a:gd name="connsiteY17" fmla="*/ 198582 h 397148"/>
                <a:gd name="connsiteX18" fmla="*/ 236007 w 441055"/>
                <a:gd name="connsiteY18" fmla="*/ 397148 h 397148"/>
                <a:gd name="connsiteX19" fmla="*/ 236007 w 441055"/>
                <a:gd name="connsiteY19" fmla="*/ 397148 h 39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1055" h="397148">
                  <a:moveTo>
                    <a:pt x="236007" y="397148"/>
                  </a:moveTo>
                  <a:lnTo>
                    <a:pt x="138508" y="397148"/>
                  </a:lnTo>
                  <a:cubicBezTo>
                    <a:pt x="118379" y="397148"/>
                    <a:pt x="99626" y="386322"/>
                    <a:pt x="89562" y="368912"/>
                  </a:cubicBezTo>
                  <a:lnTo>
                    <a:pt x="7531" y="226842"/>
                  </a:lnTo>
                  <a:cubicBezTo>
                    <a:pt x="-2509" y="209408"/>
                    <a:pt x="-2509" y="187756"/>
                    <a:pt x="7524" y="170346"/>
                  </a:cubicBezTo>
                  <a:lnTo>
                    <a:pt x="89569" y="28260"/>
                  </a:lnTo>
                  <a:cubicBezTo>
                    <a:pt x="99618" y="10826"/>
                    <a:pt x="118379" y="0"/>
                    <a:pt x="138508" y="0"/>
                  </a:cubicBezTo>
                  <a:lnTo>
                    <a:pt x="302544" y="0"/>
                  </a:lnTo>
                  <a:cubicBezTo>
                    <a:pt x="322673" y="0"/>
                    <a:pt x="341427" y="10826"/>
                    <a:pt x="351491" y="28260"/>
                  </a:cubicBezTo>
                  <a:lnTo>
                    <a:pt x="433513" y="170330"/>
                  </a:lnTo>
                  <a:cubicBezTo>
                    <a:pt x="443569" y="187748"/>
                    <a:pt x="443569" y="209408"/>
                    <a:pt x="433513" y="226842"/>
                  </a:cubicBezTo>
                  <a:lnTo>
                    <a:pt x="412300" y="260664"/>
                  </a:lnTo>
                  <a:cubicBezTo>
                    <a:pt x="402425" y="277776"/>
                    <a:pt x="383663" y="288594"/>
                    <a:pt x="363527" y="288594"/>
                  </a:cubicBezTo>
                  <a:lnTo>
                    <a:pt x="265902" y="288594"/>
                  </a:lnTo>
                  <a:lnTo>
                    <a:pt x="319271" y="198519"/>
                  </a:lnTo>
                  <a:lnTo>
                    <a:pt x="269901" y="113040"/>
                  </a:lnTo>
                  <a:lnTo>
                    <a:pt x="171136" y="113040"/>
                  </a:lnTo>
                  <a:lnTo>
                    <a:pt x="121742" y="198582"/>
                  </a:lnTo>
                  <a:lnTo>
                    <a:pt x="236007" y="397148"/>
                  </a:lnTo>
                  <a:lnTo>
                    <a:pt x="236007" y="397148"/>
                  </a:lnTo>
                  <a:close/>
                </a:path>
              </a:pathLst>
            </a:custGeom>
            <a:solidFill>
              <a:srgbClr val="FFFFFF"/>
            </a:solidFill>
            <a:ln w="784" cap="flat">
              <a:noFill/>
              <a:prstDash val="solid"/>
              <a:miter/>
            </a:ln>
          </p:spPr>
          <p:txBody>
            <a:bodyPr rtlCol="0" anchor="ctr"/>
            <a:lstStyle/>
            <a:p>
              <a:endParaRPr lang="en-US"/>
            </a:p>
          </p:txBody>
        </p:sp>
        <p:grpSp>
          <p:nvGrpSpPr>
            <p:cNvPr id="7" name="Graphic 2">
              <a:extLst>
                <a:ext uri="{FF2B5EF4-FFF2-40B4-BE49-F238E27FC236}">
                  <a16:creationId xmlns:a16="http://schemas.microsoft.com/office/drawing/2014/main" id="{8DDC3A57-48AD-42F7-823F-F53D6D1A52FA}"/>
                </a:ext>
              </a:extLst>
            </p:cNvPr>
            <p:cNvGrpSpPr/>
            <p:nvPr/>
          </p:nvGrpSpPr>
          <p:grpSpPr>
            <a:xfrm>
              <a:off x="1036348" y="561444"/>
              <a:ext cx="1721634" cy="184196"/>
              <a:chOff x="1036348" y="561444"/>
              <a:chExt cx="1721634" cy="184196"/>
            </a:xfrm>
            <a:solidFill>
              <a:srgbClr val="FFFFFF"/>
            </a:solidFill>
          </p:grpSpPr>
          <p:grpSp>
            <p:nvGrpSpPr>
              <p:cNvPr id="8" name="Graphic 2">
                <a:extLst>
                  <a:ext uri="{FF2B5EF4-FFF2-40B4-BE49-F238E27FC236}">
                    <a16:creationId xmlns:a16="http://schemas.microsoft.com/office/drawing/2014/main" id="{8DDC3A57-48AD-42F7-823F-F53D6D1A52FA}"/>
                  </a:ext>
                </a:extLst>
              </p:cNvPr>
              <p:cNvGrpSpPr/>
              <p:nvPr/>
            </p:nvGrpSpPr>
            <p:grpSpPr>
              <a:xfrm>
                <a:off x="1036348" y="563495"/>
                <a:ext cx="1662302" cy="182146"/>
                <a:chOff x="1036348" y="563495"/>
                <a:chExt cx="1662302" cy="182146"/>
              </a:xfrm>
              <a:solidFill>
                <a:srgbClr val="FFFFFF"/>
              </a:solidFill>
            </p:grpSpPr>
            <p:sp>
              <p:nvSpPr>
                <p:cNvPr id="9" name="Freeform: Shape 8">
                  <a:extLst>
                    <a:ext uri="{FF2B5EF4-FFF2-40B4-BE49-F238E27FC236}">
                      <a16:creationId xmlns:a16="http://schemas.microsoft.com/office/drawing/2014/main" id="{58E1A35C-C691-48D9-B668-5BFD75DAD5AC}"/>
                    </a:ext>
                  </a:extLst>
                </p:cNvPr>
                <p:cNvSpPr/>
                <p:nvPr/>
              </p:nvSpPr>
              <p:spPr>
                <a:xfrm>
                  <a:off x="1036348" y="566677"/>
                  <a:ext cx="131117" cy="175805"/>
                </a:xfrm>
                <a:custGeom>
                  <a:avLst/>
                  <a:gdLst>
                    <a:gd name="connsiteX0" fmla="*/ 45466 w 131117"/>
                    <a:gd name="connsiteY0" fmla="*/ 175806 h 175805"/>
                    <a:gd name="connsiteX1" fmla="*/ 0 w 131117"/>
                    <a:gd name="connsiteY1" fmla="*/ 175806 h 175805"/>
                    <a:gd name="connsiteX2" fmla="*/ 0 w 131117"/>
                    <a:gd name="connsiteY2" fmla="*/ 0 h 175805"/>
                    <a:gd name="connsiteX3" fmla="*/ 64502 w 131117"/>
                    <a:gd name="connsiteY3" fmla="*/ 0 h 175805"/>
                    <a:gd name="connsiteX4" fmla="*/ 131118 w 131117"/>
                    <a:gd name="connsiteY4" fmla="*/ 55781 h 175805"/>
                    <a:gd name="connsiteX5" fmla="*/ 58955 w 131117"/>
                    <a:gd name="connsiteY5" fmla="*/ 117377 h 175805"/>
                    <a:gd name="connsiteX6" fmla="*/ 45474 w 131117"/>
                    <a:gd name="connsiteY6" fmla="*/ 117377 h 175805"/>
                    <a:gd name="connsiteX7" fmla="*/ 45474 w 131117"/>
                    <a:gd name="connsiteY7" fmla="*/ 175806 h 175805"/>
                    <a:gd name="connsiteX8" fmla="*/ 55774 w 131117"/>
                    <a:gd name="connsiteY8" fmla="*/ 82219 h 175805"/>
                    <a:gd name="connsiteX9" fmla="*/ 84324 w 131117"/>
                    <a:gd name="connsiteY9" fmla="*/ 58688 h 175805"/>
                    <a:gd name="connsiteX10" fmla="*/ 58146 w 131117"/>
                    <a:gd name="connsiteY10" fmla="*/ 35684 h 175805"/>
                    <a:gd name="connsiteX11" fmla="*/ 45458 w 131117"/>
                    <a:gd name="connsiteY11" fmla="*/ 35684 h 175805"/>
                    <a:gd name="connsiteX12" fmla="*/ 45458 w 131117"/>
                    <a:gd name="connsiteY12" fmla="*/ 82219 h 175805"/>
                    <a:gd name="connsiteX13" fmla="*/ 55774 w 131117"/>
                    <a:gd name="connsiteY13" fmla="*/ 82219 h 17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117" h="175805">
                      <a:moveTo>
                        <a:pt x="45466" y="175806"/>
                      </a:moveTo>
                      <a:lnTo>
                        <a:pt x="0" y="175806"/>
                      </a:lnTo>
                      <a:lnTo>
                        <a:pt x="0" y="0"/>
                      </a:lnTo>
                      <a:lnTo>
                        <a:pt x="64502" y="0"/>
                      </a:lnTo>
                      <a:cubicBezTo>
                        <a:pt x="106008" y="0"/>
                        <a:pt x="131118" y="19304"/>
                        <a:pt x="131118" y="55781"/>
                      </a:cubicBezTo>
                      <a:cubicBezTo>
                        <a:pt x="131118" y="96761"/>
                        <a:pt x="101247" y="117377"/>
                        <a:pt x="58955" y="117377"/>
                      </a:cubicBezTo>
                      <a:lnTo>
                        <a:pt x="45474" y="117377"/>
                      </a:lnTo>
                      <a:lnTo>
                        <a:pt x="45474" y="175806"/>
                      </a:lnTo>
                      <a:close/>
                      <a:moveTo>
                        <a:pt x="55774" y="82219"/>
                      </a:moveTo>
                      <a:cubicBezTo>
                        <a:pt x="73215" y="82219"/>
                        <a:pt x="84324" y="76939"/>
                        <a:pt x="84324" y="58688"/>
                      </a:cubicBezTo>
                      <a:cubicBezTo>
                        <a:pt x="84324" y="40713"/>
                        <a:pt x="74802" y="35684"/>
                        <a:pt x="58146" y="35684"/>
                      </a:cubicBezTo>
                      <a:lnTo>
                        <a:pt x="45458" y="35684"/>
                      </a:lnTo>
                      <a:lnTo>
                        <a:pt x="45458" y="82219"/>
                      </a:lnTo>
                      <a:lnTo>
                        <a:pt x="55774" y="82219"/>
                      </a:lnTo>
                      <a:close/>
                    </a:path>
                  </a:pathLst>
                </a:custGeom>
                <a:solidFill>
                  <a:srgbClr val="FFFFFF"/>
                </a:solidFill>
                <a:ln w="784"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B5B45FC0-414A-4D0A-AC88-D552DD7F7EAB}"/>
                    </a:ext>
                  </a:extLst>
                </p:cNvPr>
                <p:cNvSpPr/>
                <p:nvPr/>
              </p:nvSpPr>
              <p:spPr>
                <a:xfrm>
                  <a:off x="1194123" y="566677"/>
                  <a:ext cx="139312" cy="178964"/>
                </a:xfrm>
                <a:custGeom>
                  <a:avLst/>
                  <a:gdLst>
                    <a:gd name="connsiteX0" fmla="*/ 45458 w 139312"/>
                    <a:gd name="connsiteY0" fmla="*/ 0 h 178964"/>
                    <a:gd name="connsiteX1" fmla="*/ 45458 w 139312"/>
                    <a:gd name="connsiteY1" fmla="*/ 114996 h 178964"/>
                    <a:gd name="connsiteX2" fmla="*/ 70308 w 139312"/>
                    <a:gd name="connsiteY2" fmla="*/ 141166 h 178964"/>
                    <a:gd name="connsiteX3" fmla="*/ 93838 w 139312"/>
                    <a:gd name="connsiteY3" fmla="*/ 116324 h 178964"/>
                    <a:gd name="connsiteX4" fmla="*/ 93838 w 139312"/>
                    <a:gd name="connsiteY4" fmla="*/ 0 h 178964"/>
                    <a:gd name="connsiteX5" fmla="*/ 139312 w 139312"/>
                    <a:gd name="connsiteY5" fmla="*/ 0 h 178964"/>
                    <a:gd name="connsiteX6" fmla="*/ 139312 w 139312"/>
                    <a:gd name="connsiteY6" fmla="*/ 121604 h 178964"/>
                    <a:gd name="connsiteX7" fmla="*/ 69255 w 139312"/>
                    <a:gd name="connsiteY7" fmla="*/ 178964 h 178964"/>
                    <a:gd name="connsiteX8" fmla="*/ 0 w 139312"/>
                    <a:gd name="connsiteY8" fmla="*/ 117644 h 178964"/>
                    <a:gd name="connsiteX9" fmla="*/ 0 w 139312"/>
                    <a:gd name="connsiteY9" fmla="*/ 0 h 178964"/>
                    <a:gd name="connsiteX10" fmla="*/ 45458 w 139312"/>
                    <a:gd name="connsiteY10" fmla="*/ 0 h 178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312" h="178964">
                      <a:moveTo>
                        <a:pt x="45458" y="0"/>
                      </a:moveTo>
                      <a:lnTo>
                        <a:pt x="45458" y="114996"/>
                      </a:lnTo>
                      <a:cubicBezTo>
                        <a:pt x="45458" y="135093"/>
                        <a:pt x="55766" y="141166"/>
                        <a:pt x="70308" y="141166"/>
                      </a:cubicBezTo>
                      <a:cubicBezTo>
                        <a:pt x="84049" y="141166"/>
                        <a:pt x="93838" y="132972"/>
                        <a:pt x="93838" y="116324"/>
                      </a:cubicBezTo>
                      <a:lnTo>
                        <a:pt x="93838" y="0"/>
                      </a:lnTo>
                      <a:lnTo>
                        <a:pt x="139312" y="0"/>
                      </a:lnTo>
                      <a:lnTo>
                        <a:pt x="139312" y="121604"/>
                      </a:lnTo>
                      <a:cubicBezTo>
                        <a:pt x="139312" y="157304"/>
                        <a:pt x="110761" y="178964"/>
                        <a:pt x="69255" y="178964"/>
                      </a:cubicBezTo>
                      <a:cubicBezTo>
                        <a:pt x="23515" y="178964"/>
                        <a:pt x="0" y="160462"/>
                        <a:pt x="0" y="117644"/>
                      </a:cubicBezTo>
                      <a:lnTo>
                        <a:pt x="0" y="0"/>
                      </a:lnTo>
                      <a:lnTo>
                        <a:pt x="45458" y="0"/>
                      </a:lnTo>
                      <a:close/>
                    </a:path>
                  </a:pathLst>
                </a:custGeom>
                <a:solidFill>
                  <a:srgbClr val="FFFFFF"/>
                </a:solidFill>
                <a:ln w="784"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88DA74C7-9E8F-464D-80DE-A1BBB9C7AC86}"/>
                    </a:ext>
                  </a:extLst>
                </p:cNvPr>
                <p:cNvSpPr/>
                <p:nvPr/>
              </p:nvSpPr>
              <p:spPr>
                <a:xfrm>
                  <a:off x="1527743" y="566677"/>
                  <a:ext cx="116850" cy="175797"/>
                </a:xfrm>
                <a:custGeom>
                  <a:avLst/>
                  <a:gdLst>
                    <a:gd name="connsiteX0" fmla="*/ 0 w 116850"/>
                    <a:gd name="connsiteY0" fmla="*/ 0 h 175797"/>
                    <a:gd name="connsiteX1" fmla="*/ 115004 w 116850"/>
                    <a:gd name="connsiteY1" fmla="*/ 0 h 175797"/>
                    <a:gd name="connsiteX2" fmla="*/ 115004 w 116850"/>
                    <a:gd name="connsiteY2" fmla="*/ 39652 h 175797"/>
                    <a:gd name="connsiteX3" fmla="*/ 45474 w 116850"/>
                    <a:gd name="connsiteY3" fmla="*/ 39652 h 175797"/>
                    <a:gd name="connsiteX4" fmla="*/ 45474 w 116850"/>
                    <a:gd name="connsiteY4" fmla="*/ 66356 h 175797"/>
                    <a:gd name="connsiteX5" fmla="*/ 105223 w 116850"/>
                    <a:gd name="connsiteY5" fmla="*/ 66356 h 175797"/>
                    <a:gd name="connsiteX6" fmla="*/ 105223 w 116850"/>
                    <a:gd name="connsiteY6" fmla="*/ 106008 h 175797"/>
                    <a:gd name="connsiteX7" fmla="*/ 45474 w 116850"/>
                    <a:gd name="connsiteY7" fmla="*/ 106008 h 175797"/>
                    <a:gd name="connsiteX8" fmla="*/ 45474 w 116850"/>
                    <a:gd name="connsiteY8" fmla="*/ 136146 h 175797"/>
                    <a:gd name="connsiteX9" fmla="*/ 116850 w 116850"/>
                    <a:gd name="connsiteY9" fmla="*/ 136146 h 175797"/>
                    <a:gd name="connsiteX10" fmla="*/ 116850 w 116850"/>
                    <a:gd name="connsiteY10" fmla="*/ 175798 h 175797"/>
                    <a:gd name="connsiteX11" fmla="*/ 0 w 116850"/>
                    <a:gd name="connsiteY11" fmla="*/ 175798 h 175797"/>
                    <a:gd name="connsiteX12" fmla="*/ 0 w 116850"/>
                    <a:gd name="connsiteY12" fmla="*/ 0 h 17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6850" h="175797">
                      <a:moveTo>
                        <a:pt x="0" y="0"/>
                      </a:moveTo>
                      <a:lnTo>
                        <a:pt x="115004" y="0"/>
                      </a:lnTo>
                      <a:lnTo>
                        <a:pt x="115004" y="39652"/>
                      </a:lnTo>
                      <a:lnTo>
                        <a:pt x="45474" y="39652"/>
                      </a:lnTo>
                      <a:lnTo>
                        <a:pt x="45474" y="66356"/>
                      </a:lnTo>
                      <a:lnTo>
                        <a:pt x="105223" y="66356"/>
                      </a:lnTo>
                      <a:lnTo>
                        <a:pt x="105223" y="106008"/>
                      </a:lnTo>
                      <a:lnTo>
                        <a:pt x="45474" y="106008"/>
                      </a:lnTo>
                      <a:lnTo>
                        <a:pt x="45474" y="136146"/>
                      </a:lnTo>
                      <a:lnTo>
                        <a:pt x="116850" y="136146"/>
                      </a:lnTo>
                      <a:lnTo>
                        <a:pt x="116850" y="175798"/>
                      </a:lnTo>
                      <a:lnTo>
                        <a:pt x="0" y="175798"/>
                      </a:lnTo>
                      <a:lnTo>
                        <a:pt x="0" y="0"/>
                      </a:lnTo>
                      <a:close/>
                    </a:path>
                  </a:pathLst>
                </a:custGeom>
                <a:solidFill>
                  <a:srgbClr val="FFFFFF"/>
                </a:solidFill>
                <a:ln w="784"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1849E5C8-82FE-4809-B050-7CAB2556480D}"/>
                    </a:ext>
                  </a:extLst>
                </p:cNvPr>
                <p:cNvSpPr/>
                <p:nvPr/>
              </p:nvSpPr>
              <p:spPr>
                <a:xfrm>
                  <a:off x="1679783" y="563503"/>
                  <a:ext cx="116583" cy="182138"/>
                </a:xfrm>
                <a:custGeom>
                  <a:avLst/>
                  <a:gdLst>
                    <a:gd name="connsiteX0" fmla="*/ 8721 w 116583"/>
                    <a:gd name="connsiteY0" fmla="*/ 148842 h 182138"/>
                    <a:gd name="connsiteX1" fmla="*/ 56575 w 116583"/>
                    <a:gd name="connsiteY1" fmla="*/ 163911 h 182138"/>
                    <a:gd name="connsiteX2" fmla="*/ 93579 w 116583"/>
                    <a:gd name="connsiteY2" fmla="*/ 131393 h 182138"/>
                    <a:gd name="connsiteX3" fmla="*/ 53935 w 116583"/>
                    <a:gd name="connsiteY3" fmla="*/ 97555 h 182138"/>
                    <a:gd name="connsiteX4" fmla="*/ 3700 w 116583"/>
                    <a:gd name="connsiteY4" fmla="*/ 48648 h 182138"/>
                    <a:gd name="connsiteX5" fmla="*/ 59474 w 116583"/>
                    <a:gd name="connsiteY5" fmla="*/ 0 h 182138"/>
                    <a:gd name="connsiteX6" fmla="*/ 116583 w 116583"/>
                    <a:gd name="connsiteY6" fmla="*/ 23530 h 182138"/>
                    <a:gd name="connsiteX7" fmla="*/ 104940 w 116583"/>
                    <a:gd name="connsiteY7" fmla="*/ 37539 h 182138"/>
                    <a:gd name="connsiteX8" fmla="*/ 59207 w 116583"/>
                    <a:gd name="connsiteY8" fmla="*/ 17976 h 182138"/>
                    <a:gd name="connsiteX9" fmla="*/ 25377 w 116583"/>
                    <a:gd name="connsiteY9" fmla="*/ 46526 h 182138"/>
                    <a:gd name="connsiteX10" fmla="*/ 66089 w 116583"/>
                    <a:gd name="connsiteY10" fmla="*/ 80372 h 182138"/>
                    <a:gd name="connsiteX11" fmla="*/ 115255 w 116583"/>
                    <a:gd name="connsiteY11" fmla="*/ 130591 h 182138"/>
                    <a:gd name="connsiteX12" fmla="*/ 56049 w 116583"/>
                    <a:gd name="connsiteY12" fmla="*/ 182138 h 182138"/>
                    <a:gd name="connsiteX13" fmla="*/ 0 w 116583"/>
                    <a:gd name="connsiteY13" fmla="*/ 166024 h 182138"/>
                    <a:gd name="connsiteX14" fmla="*/ 8721 w 116583"/>
                    <a:gd name="connsiteY14" fmla="*/ 148842 h 18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583" h="182138">
                      <a:moveTo>
                        <a:pt x="8721" y="148842"/>
                      </a:moveTo>
                      <a:cubicBezTo>
                        <a:pt x="16915" y="154389"/>
                        <a:pt x="35692" y="163911"/>
                        <a:pt x="56575" y="163911"/>
                      </a:cubicBezTo>
                      <a:cubicBezTo>
                        <a:pt x="74284" y="163911"/>
                        <a:pt x="93579" y="158349"/>
                        <a:pt x="93579" y="131393"/>
                      </a:cubicBezTo>
                      <a:cubicBezTo>
                        <a:pt x="93579" y="110251"/>
                        <a:pt x="75069" y="103384"/>
                        <a:pt x="53935" y="97555"/>
                      </a:cubicBezTo>
                      <a:cubicBezTo>
                        <a:pt x="28543" y="90688"/>
                        <a:pt x="3700" y="81174"/>
                        <a:pt x="3700" y="48648"/>
                      </a:cubicBezTo>
                      <a:cubicBezTo>
                        <a:pt x="3700" y="19304"/>
                        <a:pt x="26437" y="0"/>
                        <a:pt x="59474" y="0"/>
                      </a:cubicBezTo>
                      <a:cubicBezTo>
                        <a:pt x="83271" y="0"/>
                        <a:pt x="104146" y="11109"/>
                        <a:pt x="116583" y="23530"/>
                      </a:cubicBezTo>
                      <a:lnTo>
                        <a:pt x="104940" y="37539"/>
                      </a:lnTo>
                      <a:cubicBezTo>
                        <a:pt x="91207" y="25659"/>
                        <a:pt x="75863" y="17976"/>
                        <a:pt x="59207" y="17976"/>
                      </a:cubicBezTo>
                      <a:cubicBezTo>
                        <a:pt x="44413" y="17976"/>
                        <a:pt x="25377" y="24332"/>
                        <a:pt x="25377" y="46526"/>
                      </a:cubicBezTo>
                      <a:cubicBezTo>
                        <a:pt x="25377" y="67409"/>
                        <a:pt x="43352" y="73498"/>
                        <a:pt x="66089" y="80372"/>
                      </a:cubicBezTo>
                      <a:cubicBezTo>
                        <a:pt x="90421" y="88033"/>
                        <a:pt x="115255" y="97288"/>
                        <a:pt x="115255" y="130591"/>
                      </a:cubicBezTo>
                      <a:cubicBezTo>
                        <a:pt x="115255" y="163636"/>
                        <a:pt x="93053" y="182138"/>
                        <a:pt x="56049" y="182138"/>
                      </a:cubicBezTo>
                      <a:cubicBezTo>
                        <a:pt x="30656" y="182138"/>
                        <a:pt x="7142" y="171830"/>
                        <a:pt x="0" y="166024"/>
                      </a:cubicBezTo>
                      <a:lnTo>
                        <a:pt x="8721" y="148842"/>
                      </a:lnTo>
                      <a:close/>
                    </a:path>
                  </a:pathLst>
                </a:custGeom>
                <a:solidFill>
                  <a:srgbClr val="FFFFFF"/>
                </a:solidFill>
                <a:ln w="784"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A847E2A9-CB80-406E-9ADB-1885FF463E1F}"/>
                    </a:ext>
                  </a:extLst>
                </p:cNvPr>
                <p:cNvSpPr/>
                <p:nvPr/>
              </p:nvSpPr>
              <p:spPr>
                <a:xfrm>
                  <a:off x="1816471" y="566677"/>
                  <a:ext cx="126631" cy="175797"/>
                </a:xfrm>
                <a:custGeom>
                  <a:avLst/>
                  <a:gdLst>
                    <a:gd name="connsiteX0" fmla="*/ 126632 w 126631"/>
                    <a:gd name="connsiteY0" fmla="*/ 0 h 175797"/>
                    <a:gd name="connsiteX1" fmla="*/ 126632 w 126631"/>
                    <a:gd name="connsiteY1" fmla="*/ 17976 h 175797"/>
                    <a:gd name="connsiteX2" fmla="*/ 73239 w 126631"/>
                    <a:gd name="connsiteY2" fmla="*/ 17976 h 175797"/>
                    <a:gd name="connsiteX3" fmla="*/ 73239 w 126631"/>
                    <a:gd name="connsiteY3" fmla="*/ 175798 h 175797"/>
                    <a:gd name="connsiteX4" fmla="*/ 52356 w 126631"/>
                    <a:gd name="connsiteY4" fmla="*/ 175798 h 175797"/>
                    <a:gd name="connsiteX5" fmla="*/ 52356 w 126631"/>
                    <a:gd name="connsiteY5" fmla="*/ 17976 h 175797"/>
                    <a:gd name="connsiteX6" fmla="*/ 0 w 126631"/>
                    <a:gd name="connsiteY6" fmla="*/ 17976 h 175797"/>
                    <a:gd name="connsiteX7" fmla="*/ 0 w 126631"/>
                    <a:gd name="connsiteY7" fmla="*/ 0 h 175797"/>
                    <a:gd name="connsiteX8" fmla="*/ 126632 w 126631"/>
                    <a:gd name="connsiteY8" fmla="*/ 0 h 17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31" h="175797">
                      <a:moveTo>
                        <a:pt x="126632" y="0"/>
                      </a:moveTo>
                      <a:lnTo>
                        <a:pt x="126632" y="17976"/>
                      </a:lnTo>
                      <a:lnTo>
                        <a:pt x="73239" y="17976"/>
                      </a:lnTo>
                      <a:lnTo>
                        <a:pt x="73239" y="175798"/>
                      </a:lnTo>
                      <a:lnTo>
                        <a:pt x="52356" y="175798"/>
                      </a:lnTo>
                      <a:lnTo>
                        <a:pt x="52356" y="17976"/>
                      </a:lnTo>
                      <a:lnTo>
                        <a:pt x="0" y="17976"/>
                      </a:lnTo>
                      <a:lnTo>
                        <a:pt x="0" y="0"/>
                      </a:lnTo>
                      <a:lnTo>
                        <a:pt x="126632" y="0"/>
                      </a:lnTo>
                      <a:close/>
                    </a:path>
                  </a:pathLst>
                </a:custGeom>
                <a:solidFill>
                  <a:srgbClr val="FFFFFF"/>
                </a:solidFill>
                <a:ln w="784"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2DBB1AB0-0EBA-4B54-B52F-913AF9D22400}"/>
                    </a:ext>
                  </a:extLst>
                </p:cNvPr>
                <p:cNvSpPr/>
                <p:nvPr/>
              </p:nvSpPr>
              <p:spPr>
                <a:xfrm>
                  <a:off x="1954840" y="563495"/>
                  <a:ext cx="146194" cy="182146"/>
                </a:xfrm>
                <a:custGeom>
                  <a:avLst/>
                  <a:gdLst>
                    <a:gd name="connsiteX0" fmla="*/ 72429 w 146194"/>
                    <a:gd name="connsiteY0" fmla="*/ 182146 h 182146"/>
                    <a:gd name="connsiteX1" fmla="*/ 0 w 146194"/>
                    <a:gd name="connsiteY1" fmla="*/ 91466 h 182146"/>
                    <a:gd name="connsiteX2" fmla="*/ 75085 w 146194"/>
                    <a:gd name="connsiteY2" fmla="*/ 0 h 182146"/>
                    <a:gd name="connsiteX3" fmla="*/ 146194 w 146194"/>
                    <a:gd name="connsiteY3" fmla="*/ 91466 h 182146"/>
                    <a:gd name="connsiteX4" fmla="*/ 72429 w 146194"/>
                    <a:gd name="connsiteY4" fmla="*/ 182146 h 182146"/>
                    <a:gd name="connsiteX5" fmla="*/ 74551 w 146194"/>
                    <a:gd name="connsiteY5" fmla="*/ 164437 h 182146"/>
                    <a:gd name="connsiteX6" fmla="*/ 124793 w 146194"/>
                    <a:gd name="connsiteY6" fmla="*/ 92275 h 182146"/>
                    <a:gd name="connsiteX7" fmla="*/ 74284 w 146194"/>
                    <a:gd name="connsiteY7" fmla="*/ 17984 h 182146"/>
                    <a:gd name="connsiteX8" fmla="*/ 21409 w 146194"/>
                    <a:gd name="connsiteY8" fmla="*/ 90696 h 182146"/>
                    <a:gd name="connsiteX9" fmla="*/ 74551 w 146194"/>
                    <a:gd name="connsiteY9" fmla="*/ 164437 h 182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194" h="182146">
                      <a:moveTo>
                        <a:pt x="72429" y="182146"/>
                      </a:moveTo>
                      <a:cubicBezTo>
                        <a:pt x="27231" y="182146"/>
                        <a:pt x="0" y="151757"/>
                        <a:pt x="0" y="91466"/>
                      </a:cubicBezTo>
                      <a:cubicBezTo>
                        <a:pt x="0" y="23522"/>
                        <a:pt x="39118" y="0"/>
                        <a:pt x="75085" y="0"/>
                      </a:cubicBezTo>
                      <a:cubicBezTo>
                        <a:pt x="113150" y="0"/>
                        <a:pt x="146194" y="24065"/>
                        <a:pt x="146194" y="91466"/>
                      </a:cubicBezTo>
                      <a:cubicBezTo>
                        <a:pt x="146194" y="152016"/>
                        <a:pt x="117644" y="182146"/>
                        <a:pt x="72429" y="182146"/>
                      </a:cubicBezTo>
                      <a:close/>
                      <a:moveTo>
                        <a:pt x="74551" y="164437"/>
                      </a:moveTo>
                      <a:cubicBezTo>
                        <a:pt x="112883" y="164437"/>
                        <a:pt x="124793" y="128219"/>
                        <a:pt x="124793" y="92275"/>
                      </a:cubicBezTo>
                      <a:cubicBezTo>
                        <a:pt x="124793" y="61077"/>
                        <a:pt x="114478" y="17984"/>
                        <a:pt x="74284" y="17984"/>
                      </a:cubicBezTo>
                      <a:cubicBezTo>
                        <a:pt x="35700" y="17984"/>
                        <a:pt x="21409" y="54729"/>
                        <a:pt x="21409" y="90696"/>
                      </a:cubicBezTo>
                      <a:cubicBezTo>
                        <a:pt x="21409" y="125579"/>
                        <a:pt x="30923" y="164437"/>
                        <a:pt x="74551" y="164437"/>
                      </a:cubicBezTo>
                      <a:close/>
                    </a:path>
                  </a:pathLst>
                </a:custGeom>
                <a:solidFill>
                  <a:srgbClr val="FFFFFF"/>
                </a:solidFill>
                <a:ln w="784"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54E4219D-A2A1-42AD-B0FA-EECDAA78B5F7}"/>
                    </a:ext>
                  </a:extLst>
                </p:cNvPr>
                <p:cNvSpPr/>
                <p:nvPr/>
              </p:nvSpPr>
              <p:spPr>
                <a:xfrm>
                  <a:off x="2271584" y="566677"/>
                  <a:ext cx="149894" cy="175805"/>
                </a:xfrm>
                <a:custGeom>
                  <a:avLst/>
                  <a:gdLst>
                    <a:gd name="connsiteX0" fmla="*/ 0 w 149894"/>
                    <a:gd name="connsiteY0" fmla="*/ 175806 h 175805"/>
                    <a:gd name="connsiteX1" fmla="*/ 61862 w 149894"/>
                    <a:gd name="connsiteY1" fmla="*/ 0 h 175805"/>
                    <a:gd name="connsiteX2" fmla="*/ 86713 w 149894"/>
                    <a:gd name="connsiteY2" fmla="*/ 0 h 175805"/>
                    <a:gd name="connsiteX3" fmla="*/ 149895 w 149894"/>
                    <a:gd name="connsiteY3" fmla="*/ 175806 h 175805"/>
                    <a:gd name="connsiteX4" fmla="*/ 127952 w 149894"/>
                    <a:gd name="connsiteY4" fmla="*/ 175806 h 175805"/>
                    <a:gd name="connsiteX5" fmla="*/ 108664 w 149894"/>
                    <a:gd name="connsiteY5" fmla="*/ 121611 h 175805"/>
                    <a:gd name="connsiteX6" fmla="*/ 39401 w 149894"/>
                    <a:gd name="connsiteY6" fmla="*/ 121611 h 175805"/>
                    <a:gd name="connsiteX7" fmla="*/ 20631 w 149894"/>
                    <a:gd name="connsiteY7" fmla="*/ 175806 h 175805"/>
                    <a:gd name="connsiteX8" fmla="*/ 0 w 149894"/>
                    <a:gd name="connsiteY8" fmla="*/ 175806 h 175805"/>
                    <a:gd name="connsiteX9" fmla="*/ 44421 w 149894"/>
                    <a:gd name="connsiteY9" fmla="*/ 104688 h 175805"/>
                    <a:gd name="connsiteX10" fmla="*/ 103636 w 149894"/>
                    <a:gd name="connsiteY10" fmla="*/ 104688 h 175805"/>
                    <a:gd name="connsiteX11" fmla="*/ 73765 w 149894"/>
                    <a:gd name="connsiteY11" fmla="*/ 18785 h 175805"/>
                    <a:gd name="connsiteX12" fmla="*/ 44421 w 149894"/>
                    <a:gd name="connsiteY12" fmla="*/ 104688 h 17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894" h="175805">
                      <a:moveTo>
                        <a:pt x="0" y="175806"/>
                      </a:moveTo>
                      <a:lnTo>
                        <a:pt x="61862" y="0"/>
                      </a:lnTo>
                      <a:lnTo>
                        <a:pt x="86713" y="0"/>
                      </a:lnTo>
                      <a:lnTo>
                        <a:pt x="149895" y="175806"/>
                      </a:lnTo>
                      <a:lnTo>
                        <a:pt x="127952" y="175806"/>
                      </a:lnTo>
                      <a:lnTo>
                        <a:pt x="108664" y="121611"/>
                      </a:lnTo>
                      <a:lnTo>
                        <a:pt x="39401" y="121611"/>
                      </a:lnTo>
                      <a:lnTo>
                        <a:pt x="20631" y="175806"/>
                      </a:lnTo>
                      <a:lnTo>
                        <a:pt x="0" y="175806"/>
                      </a:lnTo>
                      <a:close/>
                      <a:moveTo>
                        <a:pt x="44421" y="104688"/>
                      </a:moveTo>
                      <a:lnTo>
                        <a:pt x="103636" y="104688"/>
                      </a:lnTo>
                      <a:cubicBezTo>
                        <a:pt x="73765" y="18785"/>
                        <a:pt x="73765" y="18785"/>
                        <a:pt x="73765" y="18785"/>
                      </a:cubicBezTo>
                      <a:lnTo>
                        <a:pt x="44421" y="104688"/>
                      </a:lnTo>
                      <a:close/>
                    </a:path>
                  </a:pathLst>
                </a:custGeom>
                <a:solidFill>
                  <a:srgbClr val="FFFFFF"/>
                </a:solidFill>
                <a:ln w="784"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3CD9CAAA-BD58-457F-864C-5440AE6D3FD3}"/>
                    </a:ext>
                  </a:extLst>
                </p:cNvPr>
                <p:cNvSpPr/>
                <p:nvPr/>
              </p:nvSpPr>
              <p:spPr>
                <a:xfrm>
                  <a:off x="2429454" y="563495"/>
                  <a:ext cx="133773" cy="182146"/>
                </a:xfrm>
                <a:custGeom>
                  <a:avLst/>
                  <a:gdLst>
                    <a:gd name="connsiteX0" fmla="*/ 133239 w 133773"/>
                    <a:gd name="connsiteY0" fmla="*/ 166032 h 182146"/>
                    <a:gd name="connsiteX1" fmla="*/ 74818 w 133773"/>
                    <a:gd name="connsiteY1" fmla="*/ 182146 h 182146"/>
                    <a:gd name="connsiteX2" fmla="*/ 0 w 133773"/>
                    <a:gd name="connsiteY2" fmla="*/ 91466 h 182146"/>
                    <a:gd name="connsiteX3" fmla="*/ 74818 w 133773"/>
                    <a:gd name="connsiteY3" fmla="*/ 0 h 182146"/>
                    <a:gd name="connsiteX4" fmla="*/ 133773 w 133773"/>
                    <a:gd name="connsiteY4" fmla="*/ 28551 h 182146"/>
                    <a:gd name="connsiteX5" fmla="*/ 118704 w 133773"/>
                    <a:gd name="connsiteY5" fmla="*/ 40453 h 182146"/>
                    <a:gd name="connsiteX6" fmla="*/ 74566 w 133773"/>
                    <a:gd name="connsiteY6" fmla="*/ 17976 h 182146"/>
                    <a:gd name="connsiteX7" fmla="*/ 21417 w 133773"/>
                    <a:gd name="connsiteY7" fmla="*/ 89620 h 182146"/>
                    <a:gd name="connsiteX8" fmla="*/ 76672 w 133773"/>
                    <a:gd name="connsiteY8" fmla="*/ 164972 h 182146"/>
                    <a:gd name="connsiteX9" fmla="*/ 112356 w 133773"/>
                    <a:gd name="connsiteY9" fmla="*/ 155709 h 182146"/>
                    <a:gd name="connsiteX10" fmla="*/ 112356 w 133773"/>
                    <a:gd name="connsiteY10" fmla="*/ 103384 h 182146"/>
                    <a:gd name="connsiteX11" fmla="*/ 72437 w 133773"/>
                    <a:gd name="connsiteY11" fmla="*/ 103384 h 182146"/>
                    <a:gd name="connsiteX12" fmla="*/ 72437 w 133773"/>
                    <a:gd name="connsiteY12" fmla="*/ 85393 h 182146"/>
                    <a:gd name="connsiteX13" fmla="*/ 133247 w 133773"/>
                    <a:gd name="connsiteY13" fmla="*/ 85393 h 182146"/>
                    <a:gd name="connsiteX14" fmla="*/ 133247 w 133773"/>
                    <a:gd name="connsiteY14" fmla="*/ 166032 h 182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3773" h="182146">
                      <a:moveTo>
                        <a:pt x="133239" y="166032"/>
                      </a:moveTo>
                      <a:cubicBezTo>
                        <a:pt x="118704" y="175814"/>
                        <a:pt x="97806" y="182146"/>
                        <a:pt x="74818" y="182146"/>
                      </a:cubicBezTo>
                      <a:cubicBezTo>
                        <a:pt x="28566" y="182146"/>
                        <a:pt x="0" y="152810"/>
                        <a:pt x="0" y="91466"/>
                      </a:cubicBezTo>
                      <a:cubicBezTo>
                        <a:pt x="0" y="23012"/>
                        <a:pt x="39660" y="0"/>
                        <a:pt x="74818" y="0"/>
                      </a:cubicBezTo>
                      <a:cubicBezTo>
                        <a:pt x="92793" y="0"/>
                        <a:pt x="115797" y="5562"/>
                        <a:pt x="133773" y="28551"/>
                      </a:cubicBezTo>
                      <a:lnTo>
                        <a:pt x="118704" y="40453"/>
                      </a:lnTo>
                      <a:cubicBezTo>
                        <a:pt x="107077" y="26712"/>
                        <a:pt x="93328" y="17976"/>
                        <a:pt x="74566" y="17976"/>
                      </a:cubicBezTo>
                      <a:cubicBezTo>
                        <a:pt x="41255" y="17976"/>
                        <a:pt x="21417" y="45207"/>
                        <a:pt x="21417" y="89620"/>
                      </a:cubicBezTo>
                      <a:cubicBezTo>
                        <a:pt x="21417" y="137222"/>
                        <a:pt x="38340" y="164972"/>
                        <a:pt x="76672" y="164972"/>
                      </a:cubicBezTo>
                      <a:cubicBezTo>
                        <a:pt x="90421" y="164972"/>
                        <a:pt x="106008" y="160211"/>
                        <a:pt x="112356" y="155709"/>
                      </a:cubicBezTo>
                      <a:lnTo>
                        <a:pt x="112356" y="103384"/>
                      </a:lnTo>
                      <a:lnTo>
                        <a:pt x="72437" y="103384"/>
                      </a:lnTo>
                      <a:lnTo>
                        <a:pt x="72437" y="85393"/>
                      </a:lnTo>
                      <a:lnTo>
                        <a:pt x="133247" y="85393"/>
                      </a:lnTo>
                      <a:lnTo>
                        <a:pt x="133247" y="166032"/>
                      </a:lnTo>
                      <a:close/>
                    </a:path>
                  </a:pathLst>
                </a:custGeom>
                <a:solidFill>
                  <a:srgbClr val="FFFFFF"/>
                </a:solidFill>
                <a:ln w="784"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D1C91B72-694E-4CF0-949D-260D332648AF}"/>
                    </a:ext>
                  </a:extLst>
                </p:cNvPr>
                <p:cNvSpPr/>
                <p:nvPr/>
              </p:nvSpPr>
              <p:spPr>
                <a:xfrm>
                  <a:off x="2598455" y="566677"/>
                  <a:ext cx="100194" cy="175797"/>
                </a:xfrm>
                <a:custGeom>
                  <a:avLst/>
                  <a:gdLst>
                    <a:gd name="connsiteX0" fmla="*/ 0 w 100194"/>
                    <a:gd name="connsiteY0" fmla="*/ 0 h 175797"/>
                    <a:gd name="connsiteX1" fmla="*/ 98340 w 100194"/>
                    <a:gd name="connsiteY1" fmla="*/ 0 h 175797"/>
                    <a:gd name="connsiteX2" fmla="*/ 98340 w 100194"/>
                    <a:gd name="connsiteY2" fmla="*/ 17976 h 175797"/>
                    <a:gd name="connsiteX3" fmla="*/ 20891 w 100194"/>
                    <a:gd name="connsiteY3" fmla="*/ 17976 h 175797"/>
                    <a:gd name="connsiteX4" fmla="*/ 20891 w 100194"/>
                    <a:gd name="connsiteY4" fmla="*/ 77198 h 175797"/>
                    <a:gd name="connsiteX5" fmla="*/ 87506 w 100194"/>
                    <a:gd name="connsiteY5" fmla="*/ 77198 h 175797"/>
                    <a:gd name="connsiteX6" fmla="*/ 87506 w 100194"/>
                    <a:gd name="connsiteY6" fmla="*/ 95166 h 175797"/>
                    <a:gd name="connsiteX7" fmla="*/ 20891 w 100194"/>
                    <a:gd name="connsiteY7" fmla="*/ 95166 h 175797"/>
                    <a:gd name="connsiteX8" fmla="*/ 20891 w 100194"/>
                    <a:gd name="connsiteY8" fmla="*/ 157822 h 175797"/>
                    <a:gd name="connsiteX9" fmla="*/ 100194 w 100194"/>
                    <a:gd name="connsiteY9" fmla="*/ 157822 h 175797"/>
                    <a:gd name="connsiteX10" fmla="*/ 100194 w 100194"/>
                    <a:gd name="connsiteY10" fmla="*/ 175798 h 175797"/>
                    <a:gd name="connsiteX11" fmla="*/ 8 w 100194"/>
                    <a:gd name="connsiteY11" fmla="*/ 175798 h 175797"/>
                    <a:gd name="connsiteX12" fmla="*/ 8 w 100194"/>
                    <a:gd name="connsiteY12" fmla="*/ 0 h 17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194" h="175797">
                      <a:moveTo>
                        <a:pt x="0" y="0"/>
                      </a:moveTo>
                      <a:lnTo>
                        <a:pt x="98340" y="0"/>
                      </a:lnTo>
                      <a:lnTo>
                        <a:pt x="98340" y="17976"/>
                      </a:lnTo>
                      <a:lnTo>
                        <a:pt x="20891" y="17976"/>
                      </a:lnTo>
                      <a:lnTo>
                        <a:pt x="20891" y="77198"/>
                      </a:lnTo>
                      <a:lnTo>
                        <a:pt x="87506" y="77198"/>
                      </a:lnTo>
                      <a:lnTo>
                        <a:pt x="87506" y="95166"/>
                      </a:lnTo>
                      <a:lnTo>
                        <a:pt x="20891" y="95166"/>
                      </a:lnTo>
                      <a:lnTo>
                        <a:pt x="20891" y="157822"/>
                      </a:lnTo>
                      <a:lnTo>
                        <a:pt x="100194" y="157822"/>
                      </a:lnTo>
                      <a:lnTo>
                        <a:pt x="100194" y="175798"/>
                      </a:lnTo>
                      <a:lnTo>
                        <a:pt x="8" y="175798"/>
                      </a:lnTo>
                      <a:lnTo>
                        <a:pt x="8" y="0"/>
                      </a:lnTo>
                      <a:close/>
                    </a:path>
                  </a:pathLst>
                </a:custGeom>
                <a:solidFill>
                  <a:srgbClr val="FFFFFF"/>
                </a:solidFill>
                <a:ln w="784"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C76FE54D-09ED-4223-95E4-9D19EF0E7CC6}"/>
                    </a:ext>
                  </a:extLst>
                </p:cNvPr>
                <p:cNvSpPr/>
                <p:nvPr/>
              </p:nvSpPr>
              <p:spPr>
                <a:xfrm>
                  <a:off x="2132924" y="566677"/>
                  <a:ext cx="121972" cy="175805"/>
                </a:xfrm>
                <a:custGeom>
                  <a:avLst/>
                  <a:gdLst>
                    <a:gd name="connsiteX0" fmla="*/ 96934 w 121972"/>
                    <a:gd name="connsiteY0" fmla="*/ 120645 h 175805"/>
                    <a:gd name="connsiteX1" fmla="*/ 84866 w 121972"/>
                    <a:gd name="connsiteY1" fmla="*/ 104563 h 175805"/>
                    <a:gd name="connsiteX2" fmla="*/ 116316 w 121972"/>
                    <a:gd name="connsiteY2" fmla="*/ 52340 h 175805"/>
                    <a:gd name="connsiteX3" fmla="*/ 57094 w 121972"/>
                    <a:gd name="connsiteY3" fmla="*/ 0 h 175805"/>
                    <a:gd name="connsiteX4" fmla="*/ 0 w 121972"/>
                    <a:gd name="connsiteY4" fmla="*/ 0 h 175805"/>
                    <a:gd name="connsiteX5" fmla="*/ 0 w 121972"/>
                    <a:gd name="connsiteY5" fmla="*/ 175806 h 175805"/>
                    <a:gd name="connsiteX6" fmla="*/ 20883 w 121972"/>
                    <a:gd name="connsiteY6" fmla="*/ 175806 h 175805"/>
                    <a:gd name="connsiteX7" fmla="*/ 20883 w 121972"/>
                    <a:gd name="connsiteY7" fmla="*/ 111029 h 175805"/>
                    <a:gd name="connsiteX8" fmla="*/ 51028 w 121972"/>
                    <a:gd name="connsiteY8" fmla="*/ 111029 h 175805"/>
                    <a:gd name="connsiteX9" fmla="*/ 57345 w 121972"/>
                    <a:gd name="connsiteY9" fmla="*/ 110824 h 175805"/>
                    <a:gd name="connsiteX10" fmla="*/ 57046 w 121972"/>
                    <a:gd name="connsiteY10" fmla="*/ 110934 h 175805"/>
                    <a:gd name="connsiteX11" fmla="*/ 77387 w 121972"/>
                    <a:gd name="connsiteY11" fmla="*/ 127520 h 175805"/>
                    <a:gd name="connsiteX12" fmla="*/ 99762 w 121972"/>
                    <a:gd name="connsiteY12" fmla="*/ 175743 h 175805"/>
                    <a:gd name="connsiteX13" fmla="*/ 121973 w 121972"/>
                    <a:gd name="connsiteY13" fmla="*/ 175743 h 175805"/>
                    <a:gd name="connsiteX14" fmla="*/ 96934 w 121972"/>
                    <a:gd name="connsiteY14" fmla="*/ 120645 h 175805"/>
                    <a:gd name="connsiteX15" fmla="*/ 47304 w 121972"/>
                    <a:gd name="connsiteY15" fmla="*/ 94106 h 175805"/>
                    <a:gd name="connsiteX16" fmla="*/ 20867 w 121972"/>
                    <a:gd name="connsiteY16" fmla="*/ 94106 h 175805"/>
                    <a:gd name="connsiteX17" fmla="*/ 20867 w 121972"/>
                    <a:gd name="connsiteY17" fmla="*/ 17182 h 175805"/>
                    <a:gd name="connsiteX18" fmla="*/ 43871 w 121972"/>
                    <a:gd name="connsiteY18" fmla="*/ 17182 h 175805"/>
                    <a:gd name="connsiteX19" fmla="*/ 94891 w 121972"/>
                    <a:gd name="connsiteY19" fmla="*/ 55506 h 175805"/>
                    <a:gd name="connsiteX20" fmla="*/ 47304 w 121972"/>
                    <a:gd name="connsiteY20" fmla="*/ 94106 h 17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72" h="175805">
                      <a:moveTo>
                        <a:pt x="96934" y="120645"/>
                      </a:moveTo>
                      <a:cubicBezTo>
                        <a:pt x="92935" y="111806"/>
                        <a:pt x="90390" y="107336"/>
                        <a:pt x="84866" y="104563"/>
                      </a:cubicBezTo>
                      <a:cubicBezTo>
                        <a:pt x="104256" y="95928"/>
                        <a:pt x="116316" y="78636"/>
                        <a:pt x="116316" y="52340"/>
                      </a:cubicBezTo>
                      <a:cubicBezTo>
                        <a:pt x="116316" y="17968"/>
                        <a:pt x="94106" y="0"/>
                        <a:pt x="57094" y="0"/>
                      </a:cubicBezTo>
                      <a:lnTo>
                        <a:pt x="0" y="0"/>
                      </a:lnTo>
                      <a:lnTo>
                        <a:pt x="0" y="175806"/>
                      </a:lnTo>
                      <a:lnTo>
                        <a:pt x="20883" y="175806"/>
                      </a:lnTo>
                      <a:lnTo>
                        <a:pt x="20883" y="111029"/>
                      </a:lnTo>
                      <a:lnTo>
                        <a:pt x="51028" y="111029"/>
                      </a:lnTo>
                      <a:cubicBezTo>
                        <a:pt x="53173" y="111029"/>
                        <a:pt x="55279" y="110958"/>
                        <a:pt x="57345" y="110824"/>
                      </a:cubicBezTo>
                      <a:lnTo>
                        <a:pt x="57046" y="110934"/>
                      </a:lnTo>
                      <a:cubicBezTo>
                        <a:pt x="67881" y="110934"/>
                        <a:pt x="72893" y="118013"/>
                        <a:pt x="77387" y="127520"/>
                      </a:cubicBezTo>
                      <a:lnTo>
                        <a:pt x="99762" y="175743"/>
                      </a:lnTo>
                      <a:lnTo>
                        <a:pt x="121973" y="175743"/>
                      </a:lnTo>
                      <a:lnTo>
                        <a:pt x="96934" y="120645"/>
                      </a:lnTo>
                      <a:close/>
                      <a:moveTo>
                        <a:pt x="47304" y="94106"/>
                      </a:moveTo>
                      <a:lnTo>
                        <a:pt x="20867" y="94106"/>
                      </a:lnTo>
                      <a:lnTo>
                        <a:pt x="20867" y="17182"/>
                      </a:lnTo>
                      <a:lnTo>
                        <a:pt x="43871" y="17182"/>
                      </a:lnTo>
                      <a:cubicBezTo>
                        <a:pt x="73742" y="17182"/>
                        <a:pt x="94891" y="20616"/>
                        <a:pt x="94891" y="55506"/>
                      </a:cubicBezTo>
                      <a:cubicBezTo>
                        <a:pt x="94891" y="83798"/>
                        <a:pt x="75329" y="94106"/>
                        <a:pt x="47304" y="94106"/>
                      </a:cubicBezTo>
                      <a:close/>
                    </a:path>
                  </a:pathLst>
                </a:custGeom>
                <a:solidFill>
                  <a:srgbClr val="FFFFFF"/>
                </a:solidFill>
                <a:ln w="784"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737F280F-BBBF-480B-9CAF-F81A603A960F}"/>
                    </a:ext>
                  </a:extLst>
                </p:cNvPr>
                <p:cNvSpPr/>
                <p:nvPr/>
              </p:nvSpPr>
              <p:spPr>
                <a:xfrm>
                  <a:off x="1365183" y="566574"/>
                  <a:ext cx="139885" cy="175805"/>
                </a:xfrm>
                <a:custGeom>
                  <a:avLst/>
                  <a:gdLst>
                    <a:gd name="connsiteX0" fmla="*/ 115860 w 139885"/>
                    <a:gd name="connsiteY0" fmla="*/ 120127 h 175805"/>
                    <a:gd name="connsiteX1" fmla="*/ 104335 w 139885"/>
                    <a:gd name="connsiteY1" fmla="*/ 106440 h 175805"/>
                    <a:gd name="connsiteX2" fmla="*/ 131134 w 139885"/>
                    <a:gd name="connsiteY2" fmla="*/ 55789 h 175805"/>
                    <a:gd name="connsiteX3" fmla="*/ 64510 w 139885"/>
                    <a:gd name="connsiteY3" fmla="*/ 0 h 175805"/>
                    <a:gd name="connsiteX4" fmla="*/ 0 w 139885"/>
                    <a:gd name="connsiteY4" fmla="*/ 0 h 175805"/>
                    <a:gd name="connsiteX5" fmla="*/ 0 w 139885"/>
                    <a:gd name="connsiteY5" fmla="*/ 175806 h 175805"/>
                    <a:gd name="connsiteX6" fmla="*/ 45466 w 139885"/>
                    <a:gd name="connsiteY6" fmla="*/ 175806 h 175805"/>
                    <a:gd name="connsiteX7" fmla="*/ 45466 w 139885"/>
                    <a:gd name="connsiteY7" fmla="*/ 117385 h 175805"/>
                    <a:gd name="connsiteX8" fmla="*/ 57172 w 139885"/>
                    <a:gd name="connsiteY8" fmla="*/ 117385 h 175805"/>
                    <a:gd name="connsiteX9" fmla="*/ 69907 w 139885"/>
                    <a:gd name="connsiteY9" fmla="*/ 127339 h 175805"/>
                    <a:gd name="connsiteX10" fmla="*/ 91238 w 139885"/>
                    <a:gd name="connsiteY10" fmla="*/ 175664 h 175805"/>
                    <a:gd name="connsiteX11" fmla="*/ 139886 w 139885"/>
                    <a:gd name="connsiteY11" fmla="*/ 175664 h 175805"/>
                    <a:gd name="connsiteX12" fmla="*/ 115860 w 139885"/>
                    <a:gd name="connsiteY12" fmla="*/ 120127 h 175805"/>
                    <a:gd name="connsiteX13" fmla="*/ 45474 w 139885"/>
                    <a:gd name="connsiteY13" fmla="*/ 82211 h 175805"/>
                    <a:gd name="connsiteX14" fmla="*/ 45474 w 139885"/>
                    <a:gd name="connsiteY14" fmla="*/ 35677 h 175805"/>
                    <a:gd name="connsiteX15" fmla="*/ 58162 w 139885"/>
                    <a:gd name="connsiteY15" fmla="*/ 35677 h 175805"/>
                    <a:gd name="connsiteX16" fmla="*/ 84340 w 139885"/>
                    <a:gd name="connsiteY16" fmla="*/ 58681 h 175805"/>
                    <a:gd name="connsiteX17" fmla="*/ 55789 w 139885"/>
                    <a:gd name="connsiteY17" fmla="*/ 82211 h 175805"/>
                    <a:gd name="connsiteX18" fmla="*/ 45474 w 139885"/>
                    <a:gd name="connsiteY18" fmla="*/ 82211 h 17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9885" h="175805">
                      <a:moveTo>
                        <a:pt x="115860" y="120127"/>
                      </a:moveTo>
                      <a:cubicBezTo>
                        <a:pt x="113228" y="113818"/>
                        <a:pt x="109041" y="108837"/>
                        <a:pt x="104335" y="106440"/>
                      </a:cubicBezTo>
                      <a:cubicBezTo>
                        <a:pt x="121030" y="96423"/>
                        <a:pt x="131134" y="79555"/>
                        <a:pt x="131134" y="55789"/>
                      </a:cubicBezTo>
                      <a:cubicBezTo>
                        <a:pt x="131134" y="19304"/>
                        <a:pt x="106008" y="0"/>
                        <a:pt x="64510" y="0"/>
                      </a:cubicBezTo>
                      <a:lnTo>
                        <a:pt x="0" y="0"/>
                      </a:lnTo>
                      <a:lnTo>
                        <a:pt x="0" y="175806"/>
                      </a:lnTo>
                      <a:lnTo>
                        <a:pt x="45466" y="175806"/>
                      </a:lnTo>
                      <a:lnTo>
                        <a:pt x="45466" y="117385"/>
                      </a:lnTo>
                      <a:lnTo>
                        <a:pt x="57172" y="117385"/>
                      </a:lnTo>
                      <a:cubicBezTo>
                        <a:pt x="63277" y="117809"/>
                        <a:pt x="67181" y="121171"/>
                        <a:pt x="69907" y="127339"/>
                      </a:cubicBezTo>
                      <a:lnTo>
                        <a:pt x="91238" y="175664"/>
                      </a:lnTo>
                      <a:lnTo>
                        <a:pt x="139886" y="175664"/>
                      </a:lnTo>
                      <a:lnTo>
                        <a:pt x="115860" y="120127"/>
                      </a:lnTo>
                      <a:close/>
                      <a:moveTo>
                        <a:pt x="45474" y="82211"/>
                      </a:moveTo>
                      <a:lnTo>
                        <a:pt x="45474" y="35677"/>
                      </a:lnTo>
                      <a:lnTo>
                        <a:pt x="58162" y="35677"/>
                      </a:lnTo>
                      <a:cubicBezTo>
                        <a:pt x="74826" y="35677"/>
                        <a:pt x="84340" y="40705"/>
                        <a:pt x="84340" y="58681"/>
                      </a:cubicBezTo>
                      <a:cubicBezTo>
                        <a:pt x="84340" y="76923"/>
                        <a:pt x="73246" y="82211"/>
                        <a:pt x="55789" y="82211"/>
                      </a:cubicBezTo>
                      <a:lnTo>
                        <a:pt x="45474" y="82211"/>
                      </a:lnTo>
                      <a:close/>
                    </a:path>
                  </a:pathLst>
                </a:custGeom>
                <a:solidFill>
                  <a:srgbClr val="FFFFFF"/>
                </a:solidFill>
                <a:ln w="784" cap="flat">
                  <a:noFill/>
                  <a:prstDash val="solid"/>
                  <a:miter/>
                </a:ln>
              </p:spPr>
              <p:txBody>
                <a:bodyPr rtlCol="0" anchor="ctr"/>
                <a:lstStyle/>
                <a:p>
                  <a:endParaRPr lang="en-US"/>
                </a:p>
              </p:txBody>
            </p:sp>
          </p:grpSp>
          <p:sp>
            <p:nvSpPr>
              <p:cNvPr id="219" name="Freeform: Shape 218">
                <a:extLst>
                  <a:ext uri="{FF2B5EF4-FFF2-40B4-BE49-F238E27FC236}">
                    <a16:creationId xmlns:a16="http://schemas.microsoft.com/office/drawing/2014/main" id="{F21EA916-1BD4-46A3-8E5E-657B42D01289}"/>
                  </a:ext>
                </a:extLst>
              </p:cNvPr>
              <p:cNvSpPr/>
              <p:nvPr/>
            </p:nvSpPr>
            <p:spPr>
              <a:xfrm>
                <a:off x="2711472" y="561444"/>
                <a:ext cx="46510" cy="47398"/>
              </a:xfrm>
              <a:custGeom>
                <a:avLst/>
                <a:gdLst>
                  <a:gd name="connsiteX0" fmla="*/ 23318 w 46510"/>
                  <a:gd name="connsiteY0" fmla="*/ 47399 h 47398"/>
                  <a:gd name="connsiteX1" fmla="*/ 0 w 46510"/>
                  <a:gd name="connsiteY1" fmla="*/ 23703 h 47398"/>
                  <a:gd name="connsiteX2" fmla="*/ 23318 w 46510"/>
                  <a:gd name="connsiteY2" fmla="*/ 0 h 47398"/>
                  <a:gd name="connsiteX3" fmla="*/ 46511 w 46510"/>
                  <a:gd name="connsiteY3" fmla="*/ 23703 h 47398"/>
                  <a:gd name="connsiteX4" fmla="*/ 23318 w 46510"/>
                  <a:gd name="connsiteY4" fmla="*/ 47399 h 47398"/>
                  <a:gd name="connsiteX5" fmla="*/ 23318 w 46510"/>
                  <a:gd name="connsiteY5" fmla="*/ 4117 h 47398"/>
                  <a:gd name="connsiteX6" fmla="*/ 5067 w 46510"/>
                  <a:gd name="connsiteY6" fmla="*/ 23695 h 47398"/>
                  <a:gd name="connsiteX7" fmla="*/ 23318 w 46510"/>
                  <a:gd name="connsiteY7" fmla="*/ 43274 h 47398"/>
                  <a:gd name="connsiteX8" fmla="*/ 41443 w 46510"/>
                  <a:gd name="connsiteY8" fmla="*/ 23695 h 47398"/>
                  <a:gd name="connsiteX9" fmla="*/ 23318 w 46510"/>
                  <a:gd name="connsiteY9" fmla="*/ 4117 h 47398"/>
                  <a:gd name="connsiteX10" fmla="*/ 18628 w 46510"/>
                  <a:gd name="connsiteY10" fmla="*/ 37256 h 47398"/>
                  <a:gd name="connsiteX11" fmla="*/ 14315 w 46510"/>
                  <a:gd name="connsiteY11" fmla="*/ 37256 h 47398"/>
                  <a:gd name="connsiteX12" fmla="*/ 14315 w 46510"/>
                  <a:gd name="connsiteY12" fmla="*/ 11023 h 47398"/>
                  <a:gd name="connsiteX13" fmla="*/ 24261 w 46510"/>
                  <a:gd name="connsiteY13" fmla="*/ 11023 h 47398"/>
                  <a:gd name="connsiteX14" fmla="*/ 33830 w 46510"/>
                  <a:gd name="connsiteY14" fmla="*/ 18565 h 47398"/>
                  <a:gd name="connsiteX15" fmla="*/ 26987 w 46510"/>
                  <a:gd name="connsiteY15" fmla="*/ 25722 h 47398"/>
                  <a:gd name="connsiteX16" fmla="*/ 34333 w 46510"/>
                  <a:gd name="connsiteY16" fmla="*/ 37256 h 47398"/>
                  <a:gd name="connsiteX17" fmla="*/ 29454 w 46510"/>
                  <a:gd name="connsiteY17" fmla="*/ 37256 h 47398"/>
                  <a:gd name="connsiteX18" fmla="*/ 22674 w 46510"/>
                  <a:gd name="connsiteY18" fmla="*/ 26037 h 47398"/>
                  <a:gd name="connsiteX19" fmla="*/ 18620 w 46510"/>
                  <a:gd name="connsiteY19" fmla="*/ 26037 h 47398"/>
                  <a:gd name="connsiteX20" fmla="*/ 18620 w 46510"/>
                  <a:gd name="connsiteY20" fmla="*/ 37256 h 47398"/>
                  <a:gd name="connsiteX21" fmla="*/ 23444 w 46510"/>
                  <a:gd name="connsiteY21" fmla="*/ 22368 h 47398"/>
                  <a:gd name="connsiteX22" fmla="*/ 29533 w 46510"/>
                  <a:gd name="connsiteY22" fmla="*/ 18251 h 47398"/>
                  <a:gd name="connsiteX23" fmla="*/ 23829 w 46510"/>
                  <a:gd name="connsiteY23" fmla="*/ 14700 h 47398"/>
                  <a:gd name="connsiteX24" fmla="*/ 18636 w 46510"/>
                  <a:gd name="connsiteY24" fmla="*/ 14700 h 47398"/>
                  <a:gd name="connsiteX25" fmla="*/ 18636 w 46510"/>
                  <a:gd name="connsiteY25" fmla="*/ 22368 h 47398"/>
                  <a:gd name="connsiteX26" fmla="*/ 23444 w 46510"/>
                  <a:gd name="connsiteY26" fmla="*/ 22368 h 4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6510" h="47398">
                    <a:moveTo>
                      <a:pt x="23318" y="47399"/>
                    </a:moveTo>
                    <a:cubicBezTo>
                      <a:pt x="9695" y="47399"/>
                      <a:pt x="0" y="37193"/>
                      <a:pt x="0" y="23703"/>
                    </a:cubicBezTo>
                    <a:cubicBezTo>
                      <a:pt x="0" y="9444"/>
                      <a:pt x="10771" y="0"/>
                      <a:pt x="23318" y="0"/>
                    </a:cubicBezTo>
                    <a:cubicBezTo>
                      <a:pt x="35739" y="0"/>
                      <a:pt x="46511" y="9444"/>
                      <a:pt x="46511" y="23703"/>
                    </a:cubicBezTo>
                    <a:cubicBezTo>
                      <a:pt x="46511" y="37955"/>
                      <a:pt x="35739" y="47399"/>
                      <a:pt x="23318" y="47399"/>
                    </a:cubicBezTo>
                    <a:close/>
                    <a:moveTo>
                      <a:pt x="23318" y="4117"/>
                    </a:moveTo>
                    <a:cubicBezTo>
                      <a:pt x="13050" y="4117"/>
                      <a:pt x="5067" y="12162"/>
                      <a:pt x="5067" y="23695"/>
                    </a:cubicBezTo>
                    <a:cubicBezTo>
                      <a:pt x="5067" y="34467"/>
                      <a:pt x="12036" y="43274"/>
                      <a:pt x="23318" y="43274"/>
                    </a:cubicBezTo>
                    <a:cubicBezTo>
                      <a:pt x="33453" y="43274"/>
                      <a:pt x="41443" y="35284"/>
                      <a:pt x="41443" y="23695"/>
                    </a:cubicBezTo>
                    <a:cubicBezTo>
                      <a:pt x="41443" y="12162"/>
                      <a:pt x="33453" y="4117"/>
                      <a:pt x="23318" y="4117"/>
                    </a:cubicBezTo>
                    <a:close/>
                    <a:moveTo>
                      <a:pt x="18628" y="37256"/>
                    </a:moveTo>
                    <a:lnTo>
                      <a:pt x="14315" y="37256"/>
                    </a:lnTo>
                    <a:lnTo>
                      <a:pt x="14315" y="11023"/>
                    </a:lnTo>
                    <a:lnTo>
                      <a:pt x="24261" y="11023"/>
                    </a:lnTo>
                    <a:cubicBezTo>
                      <a:pt x="30601" y="11023"/>
                      <a:pt x="33830" y="13238"/>
                      <a:pt x="33830" y="18565"/>
                    </a:cubicBezTo>
                    <a:cubicBezTo>
                      <a:pt x="33830" y="23318"/>
                      <a:pt x="30915" y="25282"/>
                      <a:pt x="26987" y="25722"/>
                    </a:cubicBezTo>
                    <a:lnTo>
                      <a:pt x="34333" y="37256"/>
                    </a:lnTo>
                    <a:lnTo>
                      <a:pt x="29454" y="37256"/>
                    </a:lnTo>
                    <a:lnTo>
                      <a:pt x="22674" y="26037"/>
                    </a:lnTo>
                    <a:lnTo>
                      <a:pt x="18620" y="26037"/>
                    </a:lnTo>
                    <a:lnTo>
                      <a:pt x="18620" y="37256"/>
                    </a:lnTo>
                    <a:close/>
                    <a:moveTo>
                      <a:pt x="23444" y="22368"/>
                    </a:moveTo>
                    <a:cubicBezTo>
                      <a:pt x="26673" y="22368"/>
                      <a:pt x="29533" y="22045"/>
                      <a:pt x="29533" y="18251"/>
                    </a:cubicBezTo>
                    <a:cubicBezTo>
                      <a:pt x="29533" y="15085"/>
                      <a:pt x="26421" y="14700"/>
                      <a:pt x="23829" y="14700"/>
                    </a:cubicBezTo>
                    <a:lnTo>
                      <a:pt x="18636" y="14700"/>
                    </a:lnTo>
                    <a:lnTo>
                      <a:pt x="18636" y="22368"/>
                    </a:lnTo>
                    <a:lnTo>
                      <a:pt x="23444" y="22368"/>
                    </a:lnTo>
                    <a:close/>
                  </a:path>
                </a:pathLst>
              </a:custGeom>
              <a:solidFill>
                <a:srgbClr val="FFFFFF"/>
              </a:solidFill>
              <a:ln w="784"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112700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Image Title">
  <p:cSld name="Image Title">
    <p:bg>
      <p:bgPr>
        <a:solidFill>
          <a:schemeClr val="dk1"/>
        </a:solidFill>
        <a:effectLst/>
      </p:bgPr>
    </p:bg>
    <p:spTree>
      <p:nvGrpSpPr>
        <p:cNvPr id="1" name="Shape 86"/>
        <p:cNvGrpSpPr/>
        <p:nvPr/>
      </p:nvGrpSpPr>
      <p:grpSpPr>
        <a:xfrm>
          <a:off x="0" y="0"/>
          <a:ext cx="0" cy="0"/>
          <a:chOff x="0" y="0"/>
          <a:chExt cx="0" cy="0"/>
        </a:xfrm>
      </p:grpSpPr>
      <p:sp>
        <p:nvSpPr>
          <p:cNvPr id="87" name="Google Shape;87;p69"/>
          <p:cNvSpPr txBox="1">
            <a:spLocks noGrp="1"/>
          </p:cNvSpPr>
          <p:nvPr>
            <p:ph type="body" idx="1"/>
          </p:nvPr>
        </p:nvSpPr>
        <p:spPr>
          <a:xfrm>
            <a:off x="495299" y="4195085"/>
            <a:ext cx="7055035" cy="961930"/>
          </a:xfrm>
          <a:prstGeom prst="rect">
            <a:avLst/>
          </a:prstGeom>
          <a:noFill/>
          <a:ln>
            <a:noFill/>
          </a:ln>
        </p:spPr>
        <p:txBody>
          <a:bodyPr spcFirstLastPara="1" wrap="square" lIns="0" tIns="0" rIns="0" bIns="0" anchor="t" anchorCtr="0">
            <a:noAutofit/>
          </a:bodyPr>
          <a:lstStyle>
            <a:lvl1pPr marL="457200" lvl="0" indent="-361950" algn="l">
              <a:lnSpc>
                <a:spcPct val="107000"/>
              </a:lnSpc>
              <a:spcBef>
                <a:spcPts val="0"/>
              </a:spcBef>
              <a:spcAft>
                <a:spcPts val="0"/>
              </a:spcAft>
              <a:buSzPts val="2100"/>
              <a:buFont typeface="Helvetica Neue"/>
              <a:buChar char="​"/>
              <a:defRPr sz="2100" b="1">
                <a:solidFill>
                  <a:schemeClr val="lt1"/>
                </a:solidFill>
              </a:defRPr>
            </a:lvl1pPr>
            <a:lvl2pPr marL="914400" lvl="1" indent="-228600" algn="l">
              <a:lnSpc>
                <a:spcPct val="96000"/>
              </a:lnSpc>
              <a:spcBef>
                <a:spcPts val="600"/>
              </a:spcBef>
              <a:spcAft>
                <a:spcPts val="0"/>
              </a:spcAft>
              <a:buSzPts val="1800"/>
              <a:buFont typeface="Helvetica Neue"/>
              <a:buNone/>
              <a:defRPr sz="1800">
                <a:solidFill>
                  <a:schemeClr val="lt1"/>
                </a:solidFill>
              </a:defRPr>
            </a:lvl2pPr>
            <a:lvl3pPr marL="1371600" lvl="2" indent="-342900" algn="l">
              <a:lnSpc>
                <a:spcPct val="98000"/>
              </a:lnSpc>
              <a:spcBef>
                <a:spcPts val="0"/>
              </a:spcBef>
              <a:spcAft>
                <a:spcPts val="0"/>
              </a:spcAft>
              <a:buSzPts val="1800"/>
              <a:buFont typeface="Helvetica Neue"/>
              <a:buChar char="​"/>
              <a:defRPr sz="1800">
                <a:solidFill>
                  <a:schemeClr val="lt1"/>
                </a:solidFill>
              </a:defRPr>
            </a:lvl3pPr>
            <a:lvl4pPr marL="1828800" lvl="3" indent="-342900" algn="l">
              <a:lnSpc>
                <a:spcPct val="98000"/>
              </a:lnSpc>
              <a:spcBef>
                <a:spcPts val="0"/>
              </a:spcBef>
              <a:spcAft>
                <a:spcPts val="0"/>
              </a:spcAft>
              <a:buSzPts val="1800"/>
              <a:buFont typeface="Helvetica Neue"/>
              <a:buChar char="​"/>
              <a:defRPr sz="1800">
                <a:solidFill>
                  <a:schemeClr val="lt1"/>
                </a:solidFill>
              </a:defRPr>
            </a:lvl4pPr>
            <a:lvl5pPr marL="2286000" lvl="4" indent="-342900" algn="l">
              <a:lnSpc>
                <a:spcPct val="98000"/>
              </a:lnSpc>
              <a:spcBef>
                <a:spcPts val="0"/>
              </a:spcBef>
              <a:spcAft>
                <a:spcPts val="0"/>
              </a:spcAft>
              <a:buSzPts val="1800"/>
              <a:buChar char="​"/>
              <a:defRPr sz="1800">
                <a:solidFill>
                  <a:schemeClr val="lt1"/>
                </a:solidFill>
              </a:defRPr>
            </a:lvl5pPr>
            <a:lvl6pPr marL="2743200" lvl="5" indent="-342900" algn="l">
              <a:lnSpc>
                <a:spcPct val="98000"/>
              </a:lnSpc>
              <a:spcBef>
                <a:spcPts val="0"/>
              </a:spcBef>
              <a:spcAft>
                <a:spcPts val="0"/>
              </a:spcAft>
              <a:buClr>
                <a:schemeClr val="lt1"/>
              </a:buClr>
              <a:buSzPts val="1800"/>
              <a:buChar char="​"/>
              <a:defRPr sz="1800">
                <a:solidFill>
                  <a:schemeClr val="lt1"/>
                </a:solidFill>
              </a:defRPr>
            </a:lvl6pPr>
            <a:lvl7pPr marL="3200400" lvl="6" indent="-342900" algn="l">
              <a:lnSpc>
                <a:spcPct val="98000"/>
              </a:lnSpc>
              <a:spcBef>
                <a:spcPts val="0"/>
              </a:spcBef>
              <a:spcAft>
                <a:spcPts val="0"/>
              </a:spcAft>
              <a:buClr>
                <a:schemeClr val="lt1"/>
              </a:buClr>
              <a:buSzPts val="1800"/>
              <a:buChar char="​"/>
              <a:defRPr sz="1800">
                <a:solidFill>
                  <a:schemeClr val="lt1"/>
                </a:solidFill>
              </a:defRPr>
            </a:lvl7pPr>
            <a:lvl8pPr marL="3657600" lvl="7" indent="-342900" algn="l">
              <a:lnSpc>
                <a:spcPct val="98000"/>
              </a:lnSpc>
              <a:spcBef>
                <a:spcPts val="0"/>
              </a:spcBef>
              <a:spcAft>
                <a:spcPts val="0"/>
              </a:spcAft>
              <a:buClr>
                <a:schemeClr val="lt1"/>
              </a:buClr>
              <a:buSzPts val="1800"/>
              <a:buChar char="​"/>
              <a:defRPr sz="1800">
                <a:solidFill>
                  <a:schemeClr val="lt1"/>
                </a:solidFill>
              </a:defRPr>
            </a:lvl8pPr>
            <a:lvl9pPr marL="4114800" lvl="8" indent="-342900" algn="l">
              <a:lnSpc>
                <a:spcPct val="98000"/>
              </a:lnSpc>
              <a:spcBef>
                <a:spcPts val="0"/>
              </a:spcBef>
              <a:spcAft>
                <a:spcPts val="0"/>
              </a:spcAft>
              <a:buClr>
                <a:schemeClr val="lt1"/>
              </a:buClr>
              <a:buSzPts val="1800"/>
              <a:buChar char="​"/>
              <a:defRPr sz="1800">
                <a:solidFill>
                  <a:schemeClr val="lt1"/>
                </a:solidFill>
              </a:defRPr>
            </a:lvl9pPr>
          </a:lstStyle>
          <a:p>
            <a:endParaRPr/>
          </a:p>
        </p:txBody>
      </p:sp>
      <p:sp>
        <p:nvSpPr>
          <p:cNvPr id="88" name="Google Shape;88;p69"/>
          <p:cNvSpPr txBox="1">
            <a:spLocks noGrp="1"/>
          </p:cNvSpPr>
          <p:nvPr>
            <p:ph type="body" idx="2"/>
          </p:nvPr>
        </p:nvSpPr>
        <p:spPr>
          <a:xfrm>
            <a:off x="3352275" y="6227544"/>
            <a:ext cx="1904056" cy="226772"/>
          </a:xfrm>
          <a:prstGeom prst="rect">
            <a:avLst/>
          </a:prstGeom>
          <a:noFill/>
          <a:ln>
            <a:noFill/>
          </a:ln>
        </p:spPr>
        <p:txBody>
          <a:bodyPr spcFirstLastPara="1" wrap="square" lIns="0" tIns="0" rIns="0" bIns="0" anchor="t" anchorCtr="0">
            <a:noAutofit/>
          </a:bodyPr>
          <a:lstStyle>
            <a:lvl1pPr marL="457200" lvl="0" indent="-228600" algn="l">
              <a:lnSpc>
                <a:spcPct val="87000"/>
              </a:lnSpc>
              <a:spcBef>
                <a:spcPts val="0"/>
              </a:spcBef>
              <a:spcAft>
                <a:spcPts val="0"/>
              </a:spcAft>
              <a:buSzPts val="1600"/>
              <a:buNone/>
              <a:defRPr sz="1600" b="0">
                <a:solidFill>
                  <a:schemeClr val="lt1"/>
                </a:solidFill>
                <a:latin typeface="Space Mono"/>
                <a:ea typeface="Space Mono"/>
                <a:cs typeface="Space Mono"/>
                <a:sym typeface="Space Mono"/>
              </a:defRPr>
            </a:lvl1pPr>
            <a:lvl2pPr marL="914400" lvl="1" indent="-228600" algn="r">
              <a:lnSpc>
                <a:spcPct val="90000"/>
              </a:lnSpc>
              <a:spcBef>
                <a:spcPts val="0"/>
              </a:spcBef>
              <a:spcAft>
                <a:spcPts val="0"/>
              </a:spcAft>
              <a:buSzPts val="1600"/>
              <a:buNone/>
              <a:defRPr sz="1600">
                <a:solidFill>
                  <a:schemeClr val="lt1"/>
                </a:solidFill>
              </a:defRPr>
            </a:lvl2pPr>
            <a:lvl3pPr marL="1371600" lvl="2" indent="-228600" algn="r">
              <a:lnSpc>
                <a:spcPct val="90000"/>
              </a:lnSpc>
              <a:spcBef>
                <a:spcPts val="0"/>
              </a:spcBef>
              <a:spcAft>
                <a:spcPts val="0"/>
              </a:spcAft>
              <a:buSzPts val="1600"/>
              <a:buNone/>
              <a:defRPr sz="1600">
                <a:solidFill>
                  <a:schemeClr val="lt1"/>
                </a:solidFill>
              </a:defRPr>
            </a:lvl3pPr>
            <a:lvl4pPr marL="1828800" lvl="3" indent="-228600" algn="r">
              <a:lnSpc>
                <a:spcPct val="90000"/>
              </a:lnSpc>
              <a:spcBef>
                <a:spcPts val="0"/>
              </a:spcBef>
              <a:spcAft>
                <a:spcPts val="0"/>
              </a:spcAft>
              <a:buSzPts val="1600"/>
              <a:buNone/>
              <a:defRPr sz="1600">
                <a:solidFill>
                  <a:schemeClr val="lt1"/>
                </a:solidFill>
              </a:defRPr>
            </a:lvl4pPr>
            <a:lvl5pPr marL="2286000" lvl="4" indent="-228600" algn="r">
              <a:lnSpc>
                <a:spcPct val="90000"/>
              </a:lnSpc>
              <a:spcBef>
                <a:spcPts val="0"/>
              </a:spcBef>
              <a:spcAft>
                <a:spcPts val="0"/>
              </a:spcAft>
              <a:buSzPts val="1600"/>
              <a:buNone/>
              <a:defRPr sz="1600">
                <a:solidFill>
                  <a:schemeClr val="lt1"/>
                </a:solidFill>
              </a:defRPr>
            </a:lvl5pPr>
            <a:lvl6pPr marL="2743200" lvl="5" indent="-342900" algn="l">
              <a:lnSpc>
                <a:spcPct val="96000"/>
              </a:lnSpc>
              <a:spcBef>
                <a:spcPts val="0"/>
              </a:spcBef>
              <a:spcAft>
                <a:spcPts val="0"/>
              </a:spcAft>
              <a:buClr>
                <a:schemeClr val="dk1"/>
              </a:buClr>
              <a:buSzPts val="1800"/>
              <a:buChar char="​"/>
              <a:defRPr/>
            </a:lvl6pPr>
            <a:lvl7pPr marL="3200400" lvl="6" indent="-342900" algn="l">
              <a:lnSpc>
                <a:spcPct val="107000"/>
              </a:lnSpc>
              <a:spcBef>
                <a:spcPts val="1200"/>
              </a:spcBef>
              <a:spcAft>
                <a:spcPts val="0"/>
              </a:spcAft>
              <a:buClr>
                <a:schemeClr val="dk1"/>
              </a:buClr>
              <a:buSzPts val="1800"/>
              <a:buChar char="​"/>
              <a:defRPr/>
            </a:lvl7pPr>
            <a:lvl8pPr marL="3657600" lvl="7" indent="-342900" algn="l">
              <a:lnSpc>
                <a:spcPct val="87000"/>
              </a:lnSpc>
              <a:spcBef>
                <a:spcPts val="1800"/>
              </a:spcBef>
              <a:spcAft>
                <a:spcPts val="0"/>
              </a:spcAft>
              <a:buClr>
                <a:schemeClr val="dk1"/>
              </a:buClr>
              <a:buSzPts val="1800"/>
              <a:buChar char="​"/>
              <a:defRPr/>
            </a:lvl8pPr>
            <a:lvl9pPr marL="4114800" lvl="8" indent="-342900" algn="l">
              <a:lnSpc>
                <a:spcPct val="87000"/>
              </a:lnSpc>
              <a:spcBef>
                <a:spcPts val="1800"/>
              </a:spcBef>
              <a:spcAft>
                <a:spcPts val="0"/>
              </a:spcAft>
              <a:buClr>
                <a:schemeClr val="dk1"/>
              </a:buClr>
              <a:buSzPts val="1800"/>
              <a:buChar char="​"/>
              <a:defRPr/>
            </a:lvl9pPr>
          </a:lstStyle>
          <a:p>
            <a:endParaRPr/>
          </a:p>
        </p:txBody>
      </p:sp>
      <p:sp>
        <p:nvSpPr>
          <p:cNvPr id="89" name="Google Shape;89;p69"/>
          <p:cNvSpPr txBox="1">
            <a:spLocks noGrp="1"/>
          </p:cNvSpPr>
          <p:nvPr>
            <p:ph type="body" idx="3"/>
          </p:nvPr>
        </p:nvSpPr>
        <p:spPr>
          <a:xfrm>
            <a:off x="491019" y="6227544"/>
            <a:ext cx="1882210" cy="228600"/>
          </a:xfrm>
          <a:prstGeom prst="rect">
            <a:avLst/>
          </a:prstGeom>
          <a:noFill/>
          <a:ln>
            <a:noFill/>
          </a:ln>
        </p:spPr>
        <p:txBody>
          <a:bodyPr spcFirstLastPara="1" wrap="square" lIns="0" tIns="0" rIns="0" bIns="0" anchor="t" anchorCtr="0">
            <a:noAutofit/>
          </a:bodyPr>
          <a:lstStyle>
            <a:lvl1pPr marL="457200" lvl="0" indent="-228600" algn="l">
              <a:lnSpc>
                <a:spcPct val="87000"/>
              </a:lnSpc>
              <a:spcBef>
                <a:spcPts val="0"/>
              </a:spcBef>
              <a:spcAft>
                <a:spcPts val="0"/>
              </a:spcAft>
              <a:buSzPts val="1600"/>
              <a:buNone/>
              <a:defRPr sz="1600">
                <a:solidFill>
                  <a:schemeClr val="lt1"/>
                </a:solidFill>
                <a:latin typeface="Space Mono"/>
                <a:ea typeface="Space Mono"/>
                <a:cs typeface="Space Mono"/>
                <a:sym typeface="Space Mono"/>
              </a:defRPr>
            </a:lvl1pPr>
            <a:lvl2pPr marL="914400" lvl="1" indent="-228600" algn="l">
              <a:lnSpc>
                <a:spcPct val="98000"/>
              </a:lnSpc>
              <a:spcBef>
                <a:spcPts val="0"/>
              </a:spcBef>
              <a:spcAft>
                <a:spcPts val="0"/>
              </a:spcAft>
              <a:buSzPts val="1600"/>
              <a:buNone/>
              <a:defRPr sz="1600">
                <a:solidFill>
                  <a:schemeClr val="lt1"/>
                </a:solidFill>
              </a:defRPr>
            </a:lvl2pPr>
            <a:lvl3pPr marL="1371600" lvl="2" indent="-228600" algn="l">
              <a:lnSpc>
                <a:spcPct val="98000"/>
              </a:lnSpc>
              <a:spcBef>
                <a:spcPts val="0"/>
              </a:spcBef>
              <a:spcAft>
                <a:spcPts val="0"/>
              </a:spcAft>
              <a:buSzPts val="1600"/>
              <a:buNone/>
              <a:defRPr sz="1600">
                <a:solidFill>
                  <a:schemeClr val="lt1"/>
                </a:solidFill>
              </a:defRPr>
            </a:lvl3pPr>
            <a:lvl4pPr marL="1828800" lvl="3" indent="-228600" algn="l">
              <a:lnSpc>
                <a:spcPct val="98000"/>
              </a:lnSpc>
              <a:spcBef>
                <a:spcPts val="0"/>
              </a:spcBef>
              <a:spcAft>
                <a:spcPts val="0"/>
              </a:spcAft>
              <a:buSzPts val="1600"/>
              <a:buNone/>
              <a:defRPr sz="1600">
                <a:solidFill>
                  <a:schemeClr val="lt1"/>
                </a:solidFill>
              </a:defRPr>
            </a:lvl4pPr>
            <a:lvl5pPr marL="2286000" lvl="4" indent="-228600" algn="l">
              <a:lnSpc>
                <a:spcPct val="98000"/>
              </a:lnSpc>
              <a:spcBef>
                <a:spcPts val="0"/>
              </a:spcBef>
              <a:spcAft>
                <a:spcPts val="0"/>
              </a:spcAft>
              <a:buSzPts val="1600"/>
              <a:buNone/>
              <a:defRPr sz="1600">
                <a:solidFill>
                  <a:schemeClr val="lt1"/>
                </a:solidFill>
              </a:defRPr>
            </a:lvl5pPr>
            <a:lvl6pPr marL="2743200" lvl="5" indent="-342900" algn="l">
              <a:lnSpc>
                <a:spcPct val="96000"/>
              </a:lnSpc>
              <a:spcBef>
                <a:spcPts val="0"/>
              </a:spcBef>
              <a:spcAft>
                <a:spcPts val="0"/>
              </a:spcAft>
              <a:buClr>
                <a:schemeClr val="dk1"/>
              </a:buClr>
              <a:buSzPts val="1800"/>
              <a:buChar char="​"/>
              <a:defRPr/>
            </a:lvl6pPr>
            <a:lvl7pPr marL="3200400" lvl="6" indent="-342900" algn="l">
              <a:lnSpc>
                <a:spcPct val="107000"/>
              </a:lnSpc>
              <a:spcBef>
                <a:spcPts val="1200"/>
              </a:spcBef>
              <a:spcAft>
                <a:spcPts val="0"/>
              </a:spcAft>
              <a:buClr>
                <a:schemeClr val="dk1"/>
              </a:buClr>
              <a:buSzPts val="1800"/>
              <a:buChar char="​"/>
              <a:defRPr/>
            </a:lvl7pPr>
            <a:lvl8pPr marL="3657600" lvl="7" indent="-342900" algn="l">
              <a:lnSpc>
                <a:spcPct val="87000"/>
              </a:lnSpc>
              <a:spcBef>
                <a:spcPts val="1800"/>
              </a:spcBef>
              <a:spcAft>
                <a:spcPts val="0"/>
              </a:spcAft>
              <a:buClr>
                <a:schemeClr val="dk1"/>
              </a:buClr>
              <a:buSzPts val="1800"/>
              <a:buChar char="​"/>
              <a:defRPr/>
            </a:lvl8pPr>
            <a:lvl9pPr marL="4114800" lvl="8" indent="-342900" algn="l">
              <a:lnSpc>
                <a:spcPct val="87000"/>
              </a:lnSpc>
              <a:spcBef>
                <a:spcPts val="1800"/>
              </a:spcBef>
              <a:spcAft>
                <a:spcPts val="0"/>
              </a:spcAft>
              <a:buClr>
                <a:schemeClr val="dk1"/>
              </a:buClr>
              <a:buSzPts val="1800"/>
              <a:buChar char="​"/>
              <a:defRPr/>
            </a:lvl9pPr>
          </a:lstStyle>
          <a:p>
            <a:endParaRPr/>
          </a:p>
        </p:txBody>
      </p:sp>
      <p:sp>
        <p:nvSpPr>
          <p:cNvPr id="90" name="Google Shape;90;p69"/>
          <p:cNvSpPr txBox="1">
            <a:spLocks noGrp="1"/>
          </p:cNvSpPr>
          <p:nvPr>
            <p:ph type="title"/>
          </p:nvPr>
        </p:nvSpPr>
        <p:spPr>
          <a:xfrm>
            <a:off x="431637" y="2256890"/>
            <a:ext cx="7999969" cy="1820755"/>
          </a:xfrm>
          <a:prstGeom prst="rect">
            <a:avLst/>
          </a:prstGeom>
          <a:noFill/>
          <a:ln>
            <a:noFill/>
          </a:ln>
        </p:spPr>
        <p:txBody>
          <a:bodyPr spcFirstLastPara="1" wrap="square" lIns="0" tIns="0" rIns="0" bIns="0" anchor="b" anchorCtr="0">
            <a:spAutoFit/>
          </a:bodyPr>
          <a:lstStyle>
            <a:lvl1pPr lvl="0" algn="l">
              <a:lnSpc>
                <a:spcPct val="87000"/>
              </a:lnSpc>
              <a:spcBef>
                <a:spcPts val="0"/>
              </a:spcBef>
              <a:spcAft>
                <a:spcPts val="0"/>
              </a:spcAft>
              <a:buClr>
                <a:schemeClr val="lt1"/>
              </a:buClr>
              <a:buSzPts val="6800"/>
              <a:buFont typeface="Inter"/>
              <a:buNone/>
              <a:defRPr sz="6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91" name="Google Shape;91;p69"/>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495300" y="261600"/>
            <a:ext cx="1992497" cy="73377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Image Title">
    <p:bg>
      <p:bgPr>
        <a:solidFill>
          <a:schemeClr val="tx1"/>
        </a:solidFill>
        <a:effectLst/>
      </p:bgPr>
    </p:bg>
    <p:spTree>
      <p:nvGrpSpPr>
        <p:cNvPr id="1" name=""/>
        <p:cNvGrpSpPr/>
        <p:nvPr/>
      </p:nvGrpSpPr>
      <p:grpSpPr>
        <a:xfrm>
          <a:off x="0" y="0"/>
          <a:ext cx="0" cy="0"/>
          <a:chOff x="0" y="0"/>
          <a:chExt cx="0" cy="0"/>
        </a:xfrm>
      </p:grpSpPr>
      <p:sp>
        <p:nvSpPr>
          <p:cNvPr id="38" name="Text Placeholder 7"/>
          <p:cNvSpPr>
            <a:spLocks noGrp="1"/>
          </p:cNvSpPr>
          <p:nvPr userDrawn="1">
            <p:ph type="body" sz="quarter" idx="10" hasCustomPrompt="1"/>
          </p:nvPr>
        </p:nvSpPr>
        <p:spPr bwMode="gray">
          <a:xfrm>
            <a:off x="495299" y="4195085"/>
            <a:ext cx="7055035"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100" b="1" spc="30" baseline="0">
                <a:solidFill>
                  <a:schemeClr val="bg1"/>
                </a:solidFill>
              </a:defRPr>
            </a:lvl1pPr>
            <a:lvl2pPr marL="0" indent="0">
              <a:lnSpc>
                <a:spcPct val="96000"/>
              </a:lnSpc>
              <a:spcBef>
                <a:spcPts val="0"/>
              </a:spcBef>
              <a:buFont typeface="Microsoft Sans Serif" panose="020B0604020202020204" pitchFamily="34" charset="0"/>
              <a:buNone/>
              <a:defRPr sz="1800">
                <a:solidFill>
                  <a:schemeClr val="bg1"/>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dirty="0"/>
              <a:t>Speaker name</a:t>
            </a:r>
          </a:p>
          <a:p>
            <a:pPr lvl="1"/>
            <a:r>
              <a:rPr lang="en-US" dirty="0"/>
              <a:t>Speaker title</a:t>
            </a:r>
          </a:p>
          <a:p>
            <a:pPr lvl="1"/>
            <a:endParaRPr lang="en-US" dirty="0"/>
          </a:p>
        </p:txBody>
      </p:sp>
      <p:sp>
        <p:nvSpPr>
          <p:cNvPr id="28" name="Text Placeholder 7">
            <a:extLst>
              <a:ext uri="{FF2B5EF4-FFF2-40B4-BE49-F238E27FC236}">
                <a16:creationId xmlns:a16="http://schemas.microsoft.com/office/drawing/2014/main" id="{B04D80C5-5B09-4391-914E-491EB6BF922B}"/>
              </a:ext>
            </a:extLst>
          </p:cNvPr>
          <p:cNvSpPr>
            <a:spLocks noGrp="1"/>
          </p:cNvSpPr>
          <p:nvPr userDrawn="1">
            <p:ph type="body" sz="quarter" idx="11" hasCustomPrompt="1"/>
          </p:nvPr>
        </p:nvSpPr>
        <p:spPr bwMode="gray">
          <a:xfrm>
            <a:off x="3352275" y="6227544"/>
            <a:ext cx="1904056" cy="226772"/>
          </a:xfrm>
          <a:prstGeom prst="rect">
            <a:avLst/>
          </a:prstGeom>
        </p:spPr>
        <p:txBody>
          <a:bodyPr wrap="none"/>
          <a:lstStyle>
            <a:lvl1pPr marL="0" indent="0" algn="l">
              <a:lnSpc>
                <a:spcPct val="87000"/>
              </a:lnSpc>
              <a:spcBef>
                <a:spcPts val="0"/>
              </a:spcBef>
              <a:buNone/>
              <a:defRPr sz="1600" b="0">
                <a:solidFill>
                  <a:schemeClr val="bg1"/>
                </a:solidFill>
                <a:latin typeface="Space Mono" panose="02000509040000020004" pitchFamily="49" charset="0"/>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dirty="0"/>
              <a:t>Date</a:t>
            </a:r>
          </a:p>
        </p:txBody>
      </p:sp>
      <p:sp>
        <p:nvSpPr>
          <p:cNvPr id="29" name="Text Placeholder 5">
            <a:extLst>
              <a:ext uri="{FF2B5EF4-FFF2-40B4-BE49-F238E27FC236}">
                <a16:creationId xmlns:a16="http://schemas.microsoft.com/office/drawing/2014/main" id="{E4B73436-F9A5-4201-8676-5BB1475322E2}"/>
              </a:ext>
            </a:extLst>
          </p:cNvPr>
          <p:cNvSpPr>
            <a:spLocks noGrp="1"/>
          </p:cNvSpPr>
          <p:nvPr userDrawn="1">
            <p:ph type="body" sz="quarter" idx="13" hasCustomPrompt="1"/>
          </p:nvPr>
        </p:nvSpPr>
        <p:spPr bwMode="gray">
          <a:xfrm>
            <a:off x="491019" y="6227544"/>
            <a:ext cx="1882210" cy="228600"/>
          </a:xfrm>
          <a:prstGeom prst="rect">
            <a:avLst/>
          </a:prstGeom>
        </p:spPr>
        <p:txBody>
          <a:bodyPr wrap="none"/>
          <a:lstStyle>
            <a:lvl1pPr marL="0" indent="0">
              <a:lnSpc>
                <a:spcPct val="87000"/>
              </a:lnSpc>
              <a:spcBef>
                <a:spcPts val="0"/>
              </a:spcBef>
              <a:buNone/>
              <a:defRPr sz="1600">
                <a:solidFill>
                  <a:schemeClr val="bg1"/>
                </a:solidFill>
                <a:latin typeface="Space Mono" panose="02000509040000020004" pitchFamily="49" charset="0"/>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87000"/>
              </a:lnSpc>
              <a:spcBef>
                <a:spcPts val="0"/>
              </a:spcBef>
              <a:spcAft>
                <a:spcPts val="0"/>
              </a:spcAft>
              <a:buClr>
                <a:schemeClr val="accent1"/>
              </a:buClr>
              <a:buSzTx/>
              <a:buFont typeface="Arial" panose="020B0604020202020204" pitchFamily="34" charset="0"/>
              <a:buNone/>
              <a:tabLst/>
              <a:defRPr/>
            </a:pPr>
            <a:r>
              <a:rPr lang="en-US" dirty="0"/>
              <a:t>@purestorage</a:t>
            </a:r>
          </a:p>
        </p:txBody>
      </p:sp>
      <p:sp>
        <p:nvSpPr>
          <p:cNvPr id="13" name="Title 2">
            <a:extLst>
              <a:ext uri="{FF2B5EF4-FFF2-40B4-BE49-F238E27FC236}">
                <a16:creationId xmlns:a16="http://schemas.microsoft.com/office/drawing/2014/main" id="{3EB0BD3E-DA13-45AB-BAE1-25767D7B24A2}"/>
              </a:ext>
            </a:extLst>
          </p:cNvPr>
          <p:cNvSpPr>
            <a:spLocks noGrp="1"/>
          </p:cNvSpPr>
          <p:nvPr>
            <p:ph type="title"/>
          </p:nvPr>
        </p:nvSpPr>
        <p:spPr bwMode="gray">
          <a:xfrm>
            <a:off x="431637" y="2256890"/>
            <a:ext cx="7999969" cy="1820755"/>
          </a:xfrm>
        </p:spPr>
        <p:txBody>
          <a:bodyPr wrap="square">
            <a:spAutoFit/>
          </a:bodyPr>
          <a:lstStyle>
            <a:lvl1pPr>
              <a:lnSpc>
                <a:spcPct val="87000"/>
              </a:lnSpc>
              <a:defRPr sz="6800">
                <a:solidFill>
                  <a:schemeClr val="bg1"/>
                </a:solidFill>
              </a:defRPr>
            </a:lvl1pPr>
          </a:lstStyle>
          <a:p>
            <a:r>
              <a:rPr lang="en-GB"/>
              <a:t>Click to edit Master title style</a:t>
            </a:r>
            <a:endParaRPr lang="en-US" dirty="0"/>
          </a:p>
        </p:txBody>
      </p:sp>
      <p:grpSp>
        <p:nvGrpSpPr>
          <p:cNvPr id="3" name="Group 2">
            <a:extLst>
              <a:ext uri="{FF2B5EF4-FFF2-40B4-BE49-F238E27FC236}">
                <a16:creationId xmlns:a16="http://schemas.microsoft.com/office/drawing/2014/main" id="{BDAF4873-EF37-494F-A5C3-6FC654230D50}"/>
              </a:ext>
            </a:extLst>
          </p:cNvPr>
          <p:cNvGrpSpPr/>
          <p:nvPr userDrawn="1"/>
        </p:nvGrpSpPr>
        <p:grpSpPr>
          <a:xfrm>
            <a:off x="495295" y="452553"/>
            <a:ext cx="2262687" cy="397148"/>
            <a:chOff x="495295" y="452553"/>
            <a:chExt cx="2262687" cy="397148"/>
          </a:xfrm>
          <a:solidFill>
            <a:schemeClr val="bg1"/>
          </a:solidFill>
        </p:grpSpPr>
        <p:sp>
          <p:nvSpPr>
            <p:cNvPr id="5" name="Freeform: Shape 4">
              <a:extLst>
                <a:ext uri="{FF2B5EF4-FFF2-40B4-BE49-F238E27FC236}">
                  <a16:creationId xmlns:a16="http://schemas.microsoft.com/office/drawing/2014/main" id="{CDE85878-4289-4819-84FD-4D3D4074BF10}"/>
                </a:ext>
              </a:extLst>
            </p:cNvPr>
            <p:cNvSpPr/>
            <p:nvPr/>
          </p:nvSpPr>
          <p:spPr>
            <a:xfrm>
              <a:off x="495295" y="452553"/>
              <a:ext cx="441055" cy="397148"/>
            </a:xfrm>
            <a:custGeom>
              <a:avLst/>
              <a:gdLst>
                <a:gd name="connsiteX0" fmla="*/ 236007 w 441055"/>
                <a:gd name="connsiteY0" fmla="*/ 397148 h 397148"/>
                <a:gd name="connsiteX1" fmla="*/ 138508 w 441055"/>
                <a:gd name="connsiteY1" fmla="*/ 397148 h 397148"/>
                <a:gd name="connsiteX2" fmla="*/ 89562 w 441055"/>
                <a:gd name="connsiteY2" fmla="*/ 368912 h 397148"/>
                <a:gd name="connsiteX3" fmla="*/ 7531 w 441055"/>
                <a:gd name="connsiteY3" fmla="*/ 226842 h 397148"/>
                <a:gd name="connsiteX4" fmla="*/ 7524 w 441055"/>
                <a:gd name="connsiteY4" fmla="*/ 170346 h 397148"/>
                <a:gd name="connsiteX5" fmla="*/ 89569 w 441055"/>
                <a:gd name="connsiteY5" fmla="*/ 28260 h 397148"/>
                <a:gd name="connsiteX6" fmla="*/ 138508 w 441055"/>
                <a:gd name="connsiteY6" fmla="*/ 0 h 397148"/>
                <a:gd name="connsiteX7" fmla="*/ 302544 w 441055"/>
                <a:gd name="connsiteY7" fmla="*/ 0 h 397148"/>
                <a:gd name="connsiteX8" fmla="*/ 351491 w 441055"/>
                <a:gd name="connsiteY8" fmla="*/ 28260 h 397148"/>
                <a:gd name="connsiteX9" fmla="*/ 433513 w 441055"/>
                <a:gd name="connsiteY9" fmla="*/ 170330 h 397148"/>
                <a:gd name="connsiteX10" fmla="*/ 433513 w 441055"/>
                <a:gd name="connsiteY10" fmla="*/ 226842 h 397148"/>
                <a:gd name="connsiteX11" fmla="*/ 412300 w 441055"/>
                <a:gd name="connsiteY11" fmla="*/ 260664 h 397148"/>
                <a:gd name="connsiteX12" fmla="*/ 363527 w 441055"/>
                <a:gd name="connsiteY12" fmla="*/ 288594 h 397148"/>
                <a:gd name="connsiteX13" fmla="*/ 265902 w 441055"/>
                <a:gd name="connsiteY13" fmla="*/ 288594 h 397148"/>
                <a:gd name="connsiteX14" fmla="*/ 319271 w 441055"/>
                <a:gd name="connsiteY14" fmla="*/ 198519 h 397148"/>
                <a:gd name="connsiteX15" fmla="*/ 269901 w 441055"/>
                <a:gd name="connsiteY15" fmla="*/ 113040 h 397148"/>
                <a:gd name="connsiteX16" fmla="*/ 171136 w 441055"/>
                <a:gd name="connsiteY16" fmla="*/ 113040 h 397148"/>
                <a:gd name="connsiteX17" fmla="*/ 121742 w 441055"/>
                <a:gd name="connsiteY17" fmla="*/ 198582 h 397148"/>
                <a:gd name="connsiteX18" fmla="*/ 236007 w 441055"/>
                <a:gd name="connsiteY18" fmla="*/ 397148 h 397148"/>
                <a:gd name="connsiteX19" fmla="*/ 236007 w 441055"/>
                <a:gd name="connsiteY19" fmla="*/ 397148 h 39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1055" h="397148">
                  <a:moveTo>
                    <a:pt x="236007" y="397148"/>
                  </a:moveTo>
                  <a:lnTo>
                    <a:pt x="138508" y="397148"/>
                  </a:lnTo>
                  <a:cubicBezTo>
                    <a:pt x="118379" y="397148"/>
                    <a:pt x="99626" y="386322"/>
                    <a:pt x="89562" y="368912"/>
                  </a:cubicBezTo>
                  <a:lnTo>
                    <a:pt x="7531" y="226842"/>
                  </a:lnTo>
                  <a:cubicBezTo>
                    <a:pt x="-2509" y="209408"/>
                    <a:pt x="-2509" y="187756"/>
                    <a:pt x="7524" y="170346"/>
                  </a:cubicBezTo>
                  <a:lnTo>
                    <a:pt x="89569" y="28260"/>
                  </a:lnTo>
                  <a:cubicBezTo>
                    <a:pt x="99618" y="10826"/>
                    <a:pt x="118379" y="0"/>
                    <a:pt x="138508" y="0"/>
                  </a:cubicBezTo>
                  <a:lnTo>
                    <a:pt x="302544" y="0"/>
                  </a:lnTo>
                  <a:cubicBezTo>
                    <a:pt x="322673" y="0"/>
                    <a:pt x="341427" y="10826"/>
                    <a:pt x="351491" y="28260"/>
                  </a:cubicBezTo>
                  <a:lnTo>
                    <a:pt x="433513" y="170330"/>
                  </a:lnTo>
                  <a:cubicBezTo>
                    <a:pt x="443569" y="187748"/>
                    <a:pt x="443569" y="209408"/>
                    <a:pt x="433513" y="226842"/>
                  </a:cubicBezTo>
                  <a:lnTo>
                    <a:pt x="412300" y="260664"/>
                  </a:lnTo>
                  <a:cubicBezTo>
                    <a:pt x="402425" y="277776"/>
                    <a:pt x="383663" y="288594"/>
                    <a:pt x="363527" y="288594"/>
                  </a:cubicBezTo>
                  <a:lnTo>
                    <a:pt x="265902" y="288594"/>
                  </a:lnTo>
                  <a:lnTo>
                    <a:pt x="319271" y="198519"/>
                  </a:lnTo>
                  <a:lnTo>
                    <a:pt x="269901" y="113040"/>
                  </a:lnTo>
                  <a:lnTo>
                    <a:pt x="171136" y="113040"/>
                  </a:lnTo>
                  <a:lnTo>
                    <a:pt x="121742" y="198582"/>
                  </a:lnTo>
                  <a:lnTo>
                    <a:pt x="236007" y="397148"/>
                  </a:lnTo>
                  <a:lnTo>
                    <a:pt x="236007" y="397148"/>
                  </a:lnTo>
                  <a:close/>
                </a:path>
              </a:pathLst>
            </a:custGeom>
            <a:grpFill/>
            <a:ln w="784" cap="flat">
              <a:noFill/>
              <a:prstDash val="solid"/>
              <a:miter/>
            </a:ln>
          </p:spPr>
          <p:txBody>
            <a:bodyPr rtlCol="0" anchor="ctr"/>
            <a:lstStyle/>
            <a:p>
              <a:endParaRPr lang="en-US"/>
            </a:p>
          </p:txBody>
        </p:sp>
        <p:grpSp>
          <p:nvGrpSpPr>
            <p:cNvPr id="7" name="Graphic 2">
              <a:extLst>
                <a:ext uri="{FF2B5EF4-FFF2-40B4-BE49-F238E27FC236}">
                  <a16:creationId xmlns:a16="http://schemas.microsoft.com/office/drawing/2014/main" id="{8DDC3A57-48AD-42F7-823F-F53D6D1A52FA}"/>
                </a:ext>
              </a:extLst>
            </p:cNvPr>
            <p:cNvGrpSpPr/>
            <p:nvPr/>
          </p:nvGrpSpPr>
          <p:grpSpPr>
            <a:xfrm>
              <a:off x="1036348" y="561444"/>
              <a:ext cx="1721634" cy="184196"/>
              <a:chOff x="1036348" y="561444"/>
              <a:chExt cx="1721634" cy="184196"/>
            </a:xfrm>
            <a:grpFill/>
          </p:grpSpPr>
          <p:grpSp>
            <p:nvGrpSpPr>
              <p:cNvPr id="8" name="Graphic 2">
                <a:extLst>
                  <a:ext uri="{FF2B5EF4-FFF2-40B4-BE49-F238E27FC236}">
                    <a16:creationId xmlns:a16="http://schemas.microsoft.com/office/drawing/2014/main" id="{8DDC3A57-48AD-42F7-823F-F53D6D1A52FA}"/>
                  </a:ext>
                </a:extLst>
              </p:cNvPr>
              <p:cNvGrpSpPr/>
              <p:nvPr/>
            </p:nvGrpSpPr>
            <p:grpSpPr>
              <a:xfrm>
                <a:off x="1036348" y="563495"/>
                <a:ext cx="1662302" cy="182146"/>
                <a:chOff x="1036348" y="563495"/>
                <a:chExt cx="1662302" cy="182146"/>
              </a:xfrm>
              <a:grpFill/>
            </p:grpSpPr>
            <p:sp>
              <p:nvSpPr>
                <p:cNvPr id="9" name="Freeform: Shape 8">
                  <a:extLst>
                    <a:ext uri="{FF2B5EF4-FFF2-40B4-BE49-F238E27FC236}">
                      <a16:creationId xmlns:a16="http://schemas.microsoft.com/office/drawing/2014/main" id="{58E1A35C-C691-48D9-B668-5BFD75DAD5AC}"/>
                    </a:ext>
                  </a:extLst>
                </p:cNvPr>
                <p:cNvSpPr/>
                <p:nvPr/>
              </p:nvSpPr>
              <p:spPr>
                <a:xfrm>
                  <a:off x="1036348" y="566677"/>
                  <a:ext cx="131117" cy="175805"/>
                </a:xfrm>
                <a:custGeom>
                  <a:avLst/>
                  <a:gdLst>
                    <a:gd name="connsiteX0" fmla="*/ 45466 w 131117"/>
                    <a:gd name="connsiteY0" fmla="*/ 175806 h 175805"/>
                    <a:gd name="connsiteX1" fmla="*/ 0 w 131117"/>
                    <a:gd name="connsiteY1" fmla="*/ 175806 h 175805"/>
                    <a:gd name="connsiteX2" fmla="*/ 0 w 131117"/>
                    <a:gd name="connsiteY2" fmla="*/ 0 h 175805"/>
                    <a:gd name="connsiteX3" fmla="*/ 64502 w 131117"/>
                    <a:gd name="connsiteY3" fmla="*/ 0 h 175805"/>
                    <a:gd name="connsiteX4" fmla="*/ 131118 w 131117"/>
                    <a:gd name="connsiteY4" fmla="*/ 55781 h 175805"/>
                    <a:gd name="connsiteX5" fmla="*/ 58955 w 131117"/>
                    <a:gd name="connsiteY5" fmla="*/ 117377 h 175805"/>
                    <a:gd name="connsiteX6" fmla="*/ 45474 w 131117"/>
                    <a:gd name="connsiteY6" fmla="*/ 117377 h 175805"/>
                    <a:gd name="connsiteX7" fmla="*/ 45474 w 131117"/>
                    <a:gd name="connsiteY7" fmla="*/ 175806 h 175805"/>
                    <a:gd name="connsiteX8" fmla="*/ 55774 w 131117"/>
                    <a:gd name="connsiteY8" fmla="*/ 82219 h 175805"/>
                    <a:gd name="connsiteX9" fmla="*/ 84324 w 131117"/>
                    <a:gd name="connsiteY9" fmla="*/ 58688 h 175805"/>
                    <a:gd name="connsiteX10" fmla="*/ 58146 w 131117"/>
                    <a:gd name="connsiteY10" fmla="*/ 35684 h 175805"/>
                    <a:gd name="connsiteX11" fmla="*/ 45458 w 131117"/>
                    <a:gd name="connsiteY11" fmla="*/ 35684 h 175805"/>
                    <a:gd name="connsiteX12" fmla="*/ 45458 w 131117"/>
                    <a:gd name="connsiteY12" fmla="*/ 82219 h 175805"/>
                    <a:gd name="connsiteX13" fmla="*/ 55774 w 131117"/>
                    <a:gd name="connsiteY13" fmla="*/ 82219 h 17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117" h="175805">
                      <a:moveTo>
                        <a:pt x="45466" y="175806"/>
                      </a:moveTo>
                      <a:lnTo>
                        <a:pt x="0" y="175806"/>
                      </a:lnTo>
                      <a:lnTo>
                        <a:pt x="0" y="0"/>
                      </a:lnTo>
                      <a:lnTo>
                        <a:pt x="64502" y="0"/>
                      </a:lnTo>
                      <a:cubicBezTo>
                        <a:pt x="106008" y="0"/>
                        <a:pt x="131118" y="19304"/>
                        <a:pt x="131118" y="55781"/>
                      </a:cubicBezTo>
                      <a:cubicBezTo>
                        <a:pt x="131118" y="96761"/>
                        <a:pt x="101247" y="117377"/>
                        <a:pt x="58955" y="117377"/>
                      </a:cubicBezTo>
                      <a:lnTo>
                        <a:pt x="45474" y="117377"/>
                      </a:lnTo>
                      <a:lnTo>
                        <a:pt x="45474" y="175806"/>
                      </a:lnTo>
                      <a:close/>
                      <a:moveTo>
                        <a:pt x="55774" y="82219"/>
                      </a:moveTo>
                      <a:cubicBezTo>
                        <a:pt x="73215" y="82219"/>
                        <a:pt x="84324" y="76939"/>
                        <a:pt x="84324" y="58688"/>
                      </a:cubicBezTo>
                      <a:cubicBezTo>
                        <a:pt x="84324" y="40713"/>
                        <a:pt x="74802" y="35684"/>
                        <a:pt x="58146" y="35684"/>
                      </a:cubicBezTo>
                      <a:lnTo>
                        <a:pt x="45458" y="35684"/>
                      </a:lnTo>
                      <a:lnTo>
                        <a:pt x="45458" y="82219"/>
                      </a:lnTo>
                      <a:lnTo>
                        <a:pt x="55774" y="82219"/>
                      </a:lnTo>
                      <a:close/>
                    </a:path>
                  </a:pathLst>
                </a:custGeom>
                <a:grpFill/>
                <a:ln w="784" cap="flat">
                  <a:noFill/>
                  <a:prstDash val="solid"/>
                  <a:miter/>
                </a:ln>
              </p:spPr>
              <p:txBody>
                <a:bodyPr rtlCol="0" anchor="ctr"/>
                <a:lstStyle/>
                <a:p>
                  <a:endParaRPr lang="en-US">
                    <a:solidFill>
                      <a:schemeClr val="tx1"/>
                    </a:solidFill>
                  </a:endParaRPr>
                </a:p>
              </p:txBody>
            </p:sp>
            <p:sp>
              <p:nvSpPr>
                <p:cNvPr id="10" name="Freeform: Shape 9">
                  <a:extLst>
                    <a:ext uri="{FF2B5EF4-FFF2-40B4-BE49-F238E27FC236}">
                      <a16:creationId xmlns:a16="http://schemas.microsoft.com/office/drawing/2014/main" id="{B5B45FC0-414A-4D0A-AC88-D552DD7F7EAB}"/>
                    </a:ext>
                  </a:extLst>
                </p:cNvPr>
                <p:cNvSpPr/>
                <p:nvPr/>
              </p:nvSpPr>
              <p:spPr>
                <a:xfrm>
                  <a:off x="1194123" y="566677"/>
                  <a:ext cx="139312" cy="178964"/>
                </a:xfrm>
                <a:custGeom>
                  <a:avLst/>
                  <a:gdLst>
                    <a:gd name="connsiteX0" fmla="*/ 45458 w 139312"/>
                    <a:gd name="connsiteY0" fmla="*/ 0 h 178964"/>
                    <a:gd name="connsiteX1" fmla="*/ 45458 w 139312"/>
                    <a:gd name="connsiteY1" fmla="*/ 114996 h 178964"/>
                    <a:gd name="connsiteX2" fmla="*/ 70308 w 139312"/>
                    <a:gd name="connsiteY2" fmla="*/ 141166 h 178964"/>
                    <a:gd name="connsiteX3" fmla="*/ 93838 w 139312"/>
                    <a:gd name="connsiteY3" fmla="*/ 116324 h 178964"/>
                    <a:gd name="connsiteX4" fmla="*/ 93838 w 139312"/>
                    <a:gd name="connsiteY4" fmla="*/ 0 h 178964"/>
                    <a:gd name="connsiteX5" fmla="*/ 139312 w 139312"/>
                    <a:gd name="connsiteY5" fmla="*/ 0 h 178964"/>
                    <a:gd name="connsiteX6" fmla="*/ 139312 w 139312"/>
                    <a:gd name="connsiteY6" fmla="*/ 121604 h 178964"/>
                    <a:gd name="connsiteX7" fmla="*/ 69255 w 139312"/>
                    <a:gd name="connsiteY7" fmla="*/ 178964 h 178964"/>
                    <a:gd name="connsiteX8" fmla="*/ 0 w 139312"/>
                    <a:gd name="connsiteY8" fmla="*/ 117644 h 178964"/>
                    <a:gd name="connsiteX9" fmla="*/ 0 w 139312"/>
                    <a:gd name="connsiteY9" fmla="*/ 0 h 178964"/>
                    <a:gd name="connsiteX10" fmla="*/ 45458 w 139312"/>
                    <a:gd name="connsiteY10" fmla="*/ 0 h 178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312" h="178964">
                      <a:moveTo>
                        <a:pt x="45458" y="0"/>
                      </a:moveTo>
                      <a:lnTo>
                        <a:pt x="45458" y="114996"/>
                      </a:lnTo>
                      <a:cubicBezTo>
                        <a:pt x="45458" y="135093"/>
                        <a:pt x="55766" y="141166"/>
                        <a:pt x="70308" y="141166"/>
                      </a:cubicBezTo>
                      <a:cubicBezTo>
                        <a:pt x="84049" y="141166"/>
                        <a:pt x="93838" y="132972"/>
                        <a:pt x="93838" y="116324"/>
                      </a:cubicBezTo>
                      <a:lnTo>
                        <a:pt x="93838" y="0"/>
                      </a:lnTo>
                      <a:lnTo>
                        <a:pt x="139312" y="0"/>
                      </a:lnTo>
                      <a:lnTo>
                        <a:pt x="139312" y="121604"/>
                      </a:lnTo>
                      <a:cubicBezTo>
                        <a:pt x="139312" y="157304"/>
                        <a:pt x="110761" y="178964"/>
                        <a:pt x="69255" y="178964"/>
                      </a:cubicBezTo>
                      <a:cubicBezTo>
                        <a:pt x="23515" y="178964"/>
                        <a:pt x="0" y="160462"/>
                        <a:pt x="0" y="117644"/>
                      </a:cubicBezTo>
                      <a:lnTo>
                        <a:pt x="0" y="0"/>
                      </a:lnTo>
                      <a:lnTo>
                        <a:pt x="45458" y="0"/>
                      </a:lnTo>
                      <a:close/>
                    </a:path>
                  </a:pathLst>
                </a:custGeom>
                <a:grpFill/>
                <a:ln w="784" cap="flat">
                  <a:noFill/>
                  <a:prstDash val="solid"/>
                  <a:miter/>
                </a:ln>
              </p:spPr>
              <p:txBody>
                <a:bodyPr rtlCol="0" anchor="ctr"/>
                <a:lstStyle/>
                <a:p>
                  <a:endParaRPr lang="en-US">
                    <a:solidFill>
                      <a:schemeClr val="tx1"/>
                    </a:solidFill>
                  </a:endParaRPr>
                </a:p>
              </p:txBody>
            </p:sp>
            <p:sp>
              <p:nvSpPr>
                <p:cNvPr id="11" name="Freeform: Shape 10">
                  <a:extLst>
                    <a:ext uri="{FF2B5EF4-FFF2-40B4-BE49-F238E27FC236}">
                      <a16:creationId xmlns:a16="http://schemas.microsoft.com/office/drawing/2014/main" id="{88DA74C7-9E8F-464D-80DE-A1BBB9C7AC86}"/>
                    </a:ext>
                  </a:extLst>
                </p:cNvPr>
                <p:cNvSpPr/>
                <p:nvPr/>
              </p:nvSpPr>
              <p:spPr>
                <a:xfrm>
                  <a:off x="1527743" y="566677"/>
                  <a:ext cx="116850" cy="175797"/>
                </a:xfrm>
                <a:custGeom>
                  <a:avLst/>
                  <a:gdLst>
                    <a:gd name="connsiteX0" fmla="*/ 0 w 116850"/>
                    <a:gd name="connsiteY0" fmla="*/ 0 h 175797"/>
                    <a:gd name="connsiteX1" fmla="*/ 115004 w 116850"/>
                    <a:gd name="connsiteY1" fmla="*/ 0 h 175797"/>
                    <a:gd name="connsiteX2" fmla="*/ 115004 w 116850"/>
                    <a:gd name="connsiteY2" fmla="*/ 39652 h 175797"/>
                    <a:gd name="connsiteX3" fmla="*/ 45474 w 116850"/>
                    <a:gd name="connsiteY3" fmla="*/ 39652 h 175797"/>
                    <a:gd name="connsiteX4" fmla="*/ 45474 w 116850"/>
                    <a:gd name="connsiteY4" fmla="*/ 66356 h 175797"/>
                    <a:gd name="connsiteX5" fmla="*/ 105223 w 116850"/>
                    <a:gd name="connsiteY5" fmla="*/ 66356 h 175797"/>
                    <a:gd name="connsiteX6" fmla="*/ 105223 w 116850"/>
                    <a:gd name="connsiteY6" fmla="*/ 106008 h 175797"/>
                    <a:gd name="connsiteX7" fmla="*/ 45474 w 116850"/>
                    <a:gd name="connsiteY7" fmla="*/ 106008 h 175797"/>
                    <a:gd name="connsiteX8" fmla="*/ 45474 w 116850"/>
                    <a:gd name="connsiteY8" fmla="*/ 136146 h 175797"/>
                    <a:gd name="connsiteX9" fmla="*/ 116850 w 116850"/>
                    <a:gd name="connsiteY9" fmla="*/ 136146 h 175797"/>
                    <a:gd name="connsiteX10" fmla="*/ 116850 w 116850"/>
                    <a:gd name="connsiteY10" fmla="*/ 175798 h 175797"/>
                    <a:gd name="connsiteX11" fmla="*/ 0 w 116850"/>
                    <a:gd name="connsiteY11" fmla="*/ 175798 h 175797"/>
                    <a:gd name="connsiteX12" fmla="*/ 0 w 116850"/>
                    <a:gd name="connsiteY12" fmla="*/ 0 h 17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6850" h="175797">
                      <a:moveTo>
                        <a:pt x="0" y="0"/>
                      </a:moveTo>
                      <a:lnTo>
                        <a:pt x="115004" y="0"/>
                      </a:lnTo>
                      <a:lnTo>
                        <a:pt x="115004" y="39652"/>
                      </a:lnTo>
                      <a:lnTo>
                        <a:pt x="45474" y="39652"/>
                      </a:lnTo>
                      <a:lnTo>
                        <a:pt x="45474" y="66356"/>
                      </a:lnTo>
                      <a:lnTo>
                        <a:pt x="105223" y="66356"/>
                      </a:lnTo>
                      <a:lnTo>
                        <a:pt x="105223" y="106008"/>
                      </a:lnTo>
                      <a:lnTo>
                        <a:pt x="45474" y="106008"/>
                      </a:lnTo>
                      <a:lnTo>
                        <a:pt x="45474" y="136146"/>
                      </a:lnTo>
                      <a:lnTo>
                        <a:pt x="116850" y="136146"/>
                      </a:lnTo>
                      <a:lnTo>
                        <a:pt x="116850" y="175798"/>
                      </a:lnTo>
                      <a:lnTo>
                        <a:pt x="0" y="175798"/>
                      </a:lnTo>
                      <a:lnTo>
                        <a:pt x="0" y="0"/>
                      </a:lnTo>
                      <a:close/>
                    </a:path>
                  </a:pathLst>
                </a:custGeom>
                <a:grpFill/>
                <a:ln w="784" cap="flat">
                  <a:noFill/>
                  <a:prstDash val="solid"/>
                  <a:miter/>
                </a:ln>
              </p:spPr>
              <p:txBody>
                <a:bodyPr rtlCol="0" anchor="ctr"/>
                <a:lstStyle/>
                <a:p>
                  <a:endParaRPr lang="en-US">
                    <a:solidFill>
                      <a:schemeClr val="tx1"/>
                    </a:solidFill>
                  </a:endParaRPr>
                </a:p>
              </p:txBody>
            </p:sp>
            <p:sp>
              <p:nvSpPr>
                <p:cNvPr id="12" name="Freeform: Shape 11">
                  <a:extLst>
                    <a:ext uri="{FF2B5EF4-FFF2-40B4-BE49-F238E27FC236}">
                      <a16:creationId xmlns:a16="http://schemas.microsoft.com/office/drawing/2014/main" id="{1849E5C8-82FE-4809-B050-7CAB2556480D}"/>
                    </a:ext>
                  </a:extLst>
                </p:cNvPr>
                <p:cNvSpPr/>
                <p:nvPr/>
              </p:nvSpPr>
              <p:spPr>
                <a:xfrm>
                  <a:off x="1679783" y="563503"/>
                  <a:ext cx="116583" cy="182138"/>
                </a:xfrm>
                <a:custGeom>
                  <a:avLst/>
                  <a:gdLst>
                    <a:gd name="connsiteX0" fmla="*/ 8721 w 116583"/>
                    <a:gd name="connsiteY0" fmla="*/ 148842 h 182138"/>
                    <a:gd name="connsiteX1" fmla="*/ 56575 w 116583"/>
                    <a:gd name="connsiteY1" fmla="*/ 163911 h 182138"/>
                    <a:gd name="connsiteX2" fmla="*/ 93579 w 116583"/>
                    <a:gd name="connsiteY2" fmla="*/ 131393 h 182138"/>
                    <a:gd name="connsiteX3" fmla="*/ 53935 w 116583"/>
                    <a:gd name="connsiteY3" fmla="*/ 97555 h 182138"/>
                    <a:gd name="connsiteX4" fmla="*/ 3700 w 116583"/>
                    <a:gd name="connsiteY4" fmla="*/ 48648 h 182138"/>
                    <a:gd name="connsiteX5" fmla="*/ 59474 w 116583"/>
                    <a:gd name="connsiteY5" fmla="*/ 0 h 182138"/>
                    <a:gd name="connsiteX6" fmla="*/ 116583 w 116583"/>
                    <a:gd name="connsiteY6" fmla="*/ 23530 h 182138"/>
                    <a:gd name="connsiteX7" fmla="*/ 104940 w 116583"/>
                    <a:gd name="connsiteY7" fmla="*/ 37539 h 182138"/>
                    <a:gd name="connsiteX8" fmla="*/ 59207 w 116583"/>
                    <a:gd name="connsiteY8" fmla="*/ 17976 h 182138"/>
                    <a:gd name="connsiteX9" fmla="*/ 25377 w 116583"/>
                    <a:gd name="connsiteY9" fmla="*/ 46526 h 182138"/>
                    <a:gd name="connsiteX10" fmla="*/ 66089 w 116583"/>
                    <a:gd name="connsiteY10" fmla="*/ 80372 h 182138"/>
                    <a:gd name="connsiteX11" fmla="*/ 115255 w 116583"/>
                    <a:gd name="connsiteY11" fmla="*/ 130591 h 182138"/>
                    <a:gd name="connsiteX12" fmla="*/ 56049 w 116583"/>
                    <a:gd name="connsiteY12" fmla="*/ 182138 h 182138"/>
                    <a:gd name="connsiteX13" fmla="*/ 0 w 116583"/>
                    <a:gd name="connsiteY13" fmla="*/ 166024 h 182138"/>
                    <a:gd name="connsiteX14" fmla="*/ 8721 w 116583"/>
                    <a:gd name="connsiteY14" fmla="*/ 148842 h 18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583" h="182138">
                      <a:moveTo>
                        <a:pt x="8721" y="148842"/>
                      </a:moveTo>
                      <a:cubicBezTo>
                        <a:pt x="16915" y="154389"/>
                        <a:pt x="35692" y="163911"/>
                        <a:pt x="56575" y="163911"/>
                      </a:cubicBezTo>
                      <a:cubicBezTo>
                        <a:pt x="74284" y="163911"/>
                        <a:pt x="93579" y="158349"/>
                        <a:pt x="93579" y="131393"/>
                      </a:cubicBezTo>
                      <a:cubicBezTo>
                        <a:pt x="93579" y="110251"/>
                        <a:pt x="75069" y="103384"/>
                        <a:pt x="53935" y="97555"/>
                      </a:cubicBezTo>
                      <a:cubicBezTo>
                        <a:pt x="28543" y="90688"/>
                        <a:pt x="3700" y="81174"/>
                        <a:pt x="3700" y="48648"/>
                      </a:cubicBezTo>
                      <a:cubicBezTo>
                        <a:pt x="3700" y="19304"/>
                        <a:pt x="26437" y="0"/>
                        <a:pt x="59474" y="0"/>
                      </a:cubicBezTo>
                      <a:cubicBezTo>
                        <a:pt x="83271" y="0"/>
                        <a:pt x="104146" y="11109"/>
                        <a:pt x="116583" y="23530"/>
                      </a:cubicBezTo>
                      <a:lnTo>
                        <a:pt x="104940" y="37539"/>
                      </a:lnTo>
                      <a:cubicBezTo>
                        <a:pt x="91207" y="25659"/>
                        <a:pt x="75863" y="17976"/>
                        <a:pt x="59207" y="17976"/>
                      </a:cubicBezTo>
                      <a:cubicBezTo>
                        <a:pt x="44413" y="17976"/>
                        <a:pt x="25377" y="24332"/>
                        <a:pt x="25377" y="46526"/>
                      </a:cubicBezTo>
                      <a:cubicBezTo>
                        <a:pt x="25377" y="67409"/>
                        <a:pt x="43352" y="73498"/>
                        <a:pt x="66089" y="80372"/>
                      </a:cubicBezTo>
                      <a:cubicBezTo>
                        <a:pt x="90421" y="88033"/>
                        <a:pt x="115255" y="97288"/>
                        <a:pt x="115255" y="130591"/>
                      </a:cubicBezTo>
                      <a:cubicBezTo>
                        <a:pt x="115255" y="163636"/>
                        <a:pt x="93053" y="182138"/>
                        <a:pt x="56049" y="182138"/>
                      </a:cubicBezTo>
                      <a:cubicBezTo>
                        <a:pt x="30656" y="182138"/>
                        <a:pt x="7142" y="171830"/>
                        <a:pt x="0" y="166024"/>
                      </a:cubicBezTo>
                      <a:lnTo>
                        <a:pt x="8721" y="148842"/>
                      </a:lnTo>
                      <a:close/>
                    </a:path>
                  </a:pathLst>
                </a:custGeom>
                <a:grpFill/>
                <a:ln w="784" cap="flat">
                  <a:noFill/>
                  <a:prstDash val="solid"/>
                  <a:miter/>
                </a:ln>
              </p:spPr>
              <p:txBody>
                <a:bodyPr rtlCol="0" anchor="ctr"/>
                <a:lstStyle/>
                <a:p>
                  <a:endParaRPr lang="en-US">
                    <a:solidFill>
                      <a:schemeClr val="tx1"/>
                    </a:solidFill>
                  </a:endParaRPr>
                </a:p>
              </p:txBody>
            </p:sp>
            <p:sp>
              <p:nvSpPr>
                <p:cNvPr id="14" name="Freeform: Shape 13">
                  <a:extLst>
                    <a:ext uri="{FF2B5EF4-FFF2-40B4-BE49-F238E27FC236}">
                      <a16:creationId xmlns:a16="http://schemas.microsoft.com/office/drawing/2014/main" id="{A847E2A9-CB80-406E-9ADB-1885FF463E1F}"/>
                    </a:ext>
                  </a:extLst>
                </p:cNvPr>
                <p:cNvSpPr/>
                <p:nvPr/>
              </p:nvSpPr>
              <p:spPr>
                <a:xfrm>
                  <a:off x="1816471" y="566677"/>
                  <a:ext cx="126631" cy="175797"/>
                </a:xfrm>
                <a:custGeom>
                  <a:avLst/>
                  <a:gdLst>
                    <a:gd name="connsiteX0" fmla="*/ 126632 w 126631"/>
                    <a:gd name="connsiteY0" fmla="*/ 0 h 175797"/>
                    <a:gd name="connsiteX1" fmla="*/ 126632 w 126631"/>
                    <a:gd name="connsiteY1" fmla="*/ 17976 h 175797"/>
                    <a:gd name="connsiteX2" fmla="*/ 73239 w 126631"/>
                    <a:gd name="connsiteY2" fmla="*/ 17976 h 175797"/>
                    <a:gd name="connsiteX3" fmla="*/ 73239 w 126631"/>
                    <a:gd name="connsiteY3" fmla="*/ 175798 h 175797"/>
                    <a:gd name="connsiteX4" fmla="*/ 52356 w 126631"/>
                    <a:gd name="connsiteY4" fmla="*/ 175798 h 175797"/>
                    <a:gd name="connsiteX5" fmla="*/ 52356 w 126631"/>
                    <a:gd name="connsiteY5" fmla="*/ 17976 h 175797"/>
                    <a:gd name="connsiteX6" fmla="*/ 0 w 126631"/>
                    <a:gd name="connsiteY6" fmla="*/ 17976 h 175797"/>
                    <a:gd name="connsiteX7" fmla="*/ 0 w 126631"/>
                    <a:gd name="connsiteY7" fmla="*/ 0 h 175797"/>
                    <a:gd name="connsiteX8" fmla="*/ 126632 w 126631"/>
                    <a:gd name="connsiteY8" fmla="*/ 0 h 17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31" h="175797">
                      <a:moveTo>
                        <a:pt x="126632" y="0"/>
                      </a:moveTo>
                      <a:lnTo>
                        <a:pt x="126632" y="17976"/>
                      </a:lnTo>
                      <a:lnTo>
                        <a:pt x="73239" y="17976"/>
                      </a:lnTo>
                      <a:lnTo>
                        <a:pt x="73239" y="175798"/>
                      </a:lnTo>
                      <a:lnTo>
                        <a:pt x="52356" y="175798"/>
                      </a:lnTo>
                      <a:lnTo>
                        <a:pt x="52356" y="17976"/>
                      </a:lnTo>
                      <a:lnTo>
                        <a:pt x="0" y="17976"/>
                      </a:lnTo>
                      <a:lnTo>
                        <a:pt x="0" y="0"/>
                      </a:lnTo>
                      <a:lnTo>
                        <a:pt x="126632" y="0"/>
                      </a:lnTo>
                      <a:close/>
                    </a:path>
                  </a:pathLst>
                </a:custGeom>
                <a:grpFill/>
                <a:ln w="784" cap="flat">
                  <a:noFill/>
                  <a:prstDash val="solid"/>
                  <a:miter/>
                </a:ln>
              </p:spPr>
              <p:txBody>
                <a:bodyPr rtlCol="0" anchor="ctr"/>
                <a:lstStyle/>
                <a:p>
                  <a:endParaRPr lang="en-US">
                    <a:solidFill>
                      <a:schemeClr val="tx1"/>
                    </a:solidFill>
                  </a:endParaRPr>
                </a:p>
              </p:txBody>
            </p:sp>
            <p:sp>
              <p:nvSpPr>
                <p:cNvPr id="213" name="Freeform: Shape 212">
                  <a:extLst>
                    <a:ext uri="{FF2B5EF4-FFF2-40B4-BE49-F238E27FC236}">
                      <a16:creationId xmlns:a16="http://schemas.microsoft.com/office/drawing/2014/main" id="{2DBB1AB0-0EBA-4B54-B52F-913AF9D22400}"/>
                    </a:ext>
                  </a:extLst>
                </p:cNvPr>
                <p:cNvSpPr/>
                <p:nvPr/>
              </p:nvSpPr>
              <p:spPr>
                <a:xfrm>
                  <a:off x="1954840" y="563495"/>
                  <a:ext cx="146194" cy="182146"/>
                </a:xfrm>
                <a:custGeom>
                  <a:avLst/>
                  <a:gdLst>
                    <a:gd name="connsiteX0" fmla="*/ 72429 w 146194"/>
                    <a:gd name="connsiteY0" fmla="*/ 182146 h 182146"/>
                    <a:gd name="connsiteX1" fmla="*/ 0 w 146194"/>
                    <a:gd name="connsiteY1" fmla="*/ 91466 h 182146"/>
                    <a:gd name="connsiteX2" fmla="*/ 75085 w 146194"/>
                    <a:gd name="connsiteY2" fmla="*/ 0 h 182146"/>
                    <a:gd name="connsiteX3" fmla="*/ 146194 w 146194"/>
                    <a:gd name="connsiteY3" fmla="*/ 91466 h 182146"/>
                    <a:gd name="connsiteX4" fmla="*/ 72429 w 146194"/>
                    <a:gd name="connsiteY4" fmla="*/ 182146 h 182146"/>
                    <a:gd name="connsiteX5" fmla="*/ 74551 w 146194"/>
                    <a:gd name="connsiteY5" fmla="*/ 164437 h 182146"/>
                    <a:gd name="connsiteX6" fmla="*/ 124793 w 146194"/>
                    <a:gd name="connsiteY6" fmla="*/ 92275 h 182146"/>
                    <a:gd name="connsiteX7" fmla="*/ 74284 w 146194"/>
                    <a:gd name="connsiteY7" fmla="*/ 17984 h 182146"/>
                    <a:gd name="connsiteX8" fmla="*/ 21409 w 146194"/>
                    <a:gd name="connsiteY8" fmla="*/ 90696 h 182146"/>
                    <a:gd name="connsiteX9" fmla="*/ 74551 w 146194"/>
                    <a:gd name="connsiteY9" fmla="*/ 164437 h 182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194" h="182146">
                      <a:moveTo>
                        <a:pt x="72429" y="182146"/>
                      </a:moveTo>
                      <a:cubicBezTo>
                        <a:pt x="27231" y="182146"/>
                        <a:pt x="0" y="151757"/>
                        <a:pt x="0" y="91466"/>
                      </a:cubicBezTo>
                      <a:cubicBezTo>
                        <a:pt x="0" y="23522"/>
                        <a:pt x="39118" y="0"/>
                        <a:pt x="75085" y="0"/>
                      </a:cubicBezTo>
                      <a:cubicBezTo>
                        <a:pt x="113150" y="0"/>
                        <a:pt x="146194" y="24065"/>
                        <a:pt x="146194" y="91466"/>
                      </a:cubicBezTo>
                      <a:cubicBezTo>
                        <a:pt x="146194" y="152016"/>
                        <a:pt x="117644" y="182146"/>
                        <a:pt x="72429" y="182146"/>
                      </a:cubicBezTo>
                      <a:close/>
                      <a:moveTo>
                        <a:pt x="74551" y="164437"/>
                      </a:moveTo>
                      <a:cubicBezTo>
                        <a:pt x="112883" y="164437"/>
                        <a:pt x="124793" y="128219"/>
                        <a:pt x="124793" y="92275"/>
                      </a:cubicBezTo>
                      <a:cubicBezTo>
                        <a:pt x="124793" y="61077"/>
                        <a:pt x="114478" y="17984"/>
                        <a:pt x="74284" y="17984"/>
                      </a:cubicBezTo>
                      <a:cubicBezTo>
                        <a:pt x="35700" y="17984"/>
                        <a:pt x="21409" y="54729"/>
                        <a:pt x="21409" y="90696"/>
                      </a:cubicBezTo>
                      <a:cubicBezTo>
                        <a:pt x="21409" y="125579"/>
                        <a:pt x="30923" y="164437"/>
                        <a:pt x="74551" y="164437"/>
                      </a:cubicBezTo>
                      <a:close/>
                    </a:path>
                  </a:pathLst>
                </a:custGeom>
                <a:grpFill/>
                <a:ln w="784" cap="flat">
                  <a:noFill/>
                  <a:prstDash val="solid"/>
                  <a:miter/>
                </a:ln>
              </p:spPr>
              <p:txBody>
                <a:bodyPr rtlCol="0" anchor="ctr"/>
                <a:lstStyle/>
                <a:p>
                  <a:endParaRPr lang="en-US">
                    <a:solidFill>
                      <a:schemeClr val="tx1"/>
                    </a:solidFill>
                  </a:endParaRPr>
                </a:p>
              </p:txBody>
            </p:sp>
            <p:sp>
              <p:nvSpPr>
                <p:cNvPr id="214" name="Freeform: Shape 213">
                  <a:extLst>
                    <a:ext uri="{FF2B5EF4-FFF2-40B4-BE49-F238E27FC236}">
                      <a16:creationId xmlns:a16="http://schemas.microsoft.com/office/drawing/2014/main" id="{54E4219D-A2A1-42AD-B0FA-EECDAA78B5F7}"/>
                    </a:ext>
                  </a:extLst>
                </p:cNvPr>
                <p:cNvSpPr/>
                <p:nvPr/>
              </p:nvSpPr>
              <p:spPr>
                <a:xfrm>
                  <a:off x="2271584" y="566677"/>
                  <a:ext cx="149894" cy="175805"/>
                </a:xfrm>
                <a:custGeom>
                  <a:avLst/>
                  <a:gdLst>
                    <a:gd name="connsiteX0" fmla="*/ 0 w 149894"/>
                    <a:gd name="connsiteY0" fmla="*/ 175806 h 175805"/>
                    <a:gd name="connsiteX1" fmla="*/ 61862 w 149894"/>
                    <a:gd name="connsiteY1" fmla="*/ 0 h 175805"/>
                    <a:gd name="connsiteX2" fmla="*/ 86713 w 149894"/>
                    <a:gd name="connsiteY2" fmla="*/ 0 h 175805"/>
                    <a:gd name="connsiteX3" fmla="*/ 149895 w 149894"/>
                    <a:gd name="connsiteY3" fmla="*/ 175806 h 175805"/>
                    <a:gd name="connsiteX4" fmla="*/ 127952 w 149894"/>
                    <a:gd name="connsiteY4" fmla="*/ 175806 h 175805"/>
                    <a:gd name="connsiteX5" fmla="*/ 108664 w 149894"/>
                    <a:gd name="connsiteY5" fmla="*/ 121611 h 175805"/>
                    <a:gd name="connsiteX6" fmla="*/ 39401 w 149894"/>
                    <a:gd name="connsiteY6" fmla="*/ 121611 h 175805"/>
                    <a:gd name="connsiteX7" fmla="*/ 20631 w 149894"/>
                    <a:gd name="connsiteY7" fmla="*/ 175806 h 175805"/>
                    <a:gd name="connsiteX8" fmla="*/ 0 w 149894"/>
                    <a:gd name="connsiteY8" fmla="*/ 175806 h 175805"/>
                    <a:gd name="connsiteX9" fmla="*/ 44421 w 149894"/>
                    <a:gd name="connsiteY9" fmla="*/ 104688 h 175805"/>
                    <a:gd name="connsiteX10" fmla="*/ 103636 w 149894"/>
                    <a:gd name="connsiteY10" fmla="*/ 104688 h 175805"/>
                    <a:gd name="connsiteX11" fmla="*/ 73765 w 149894"/>
                    <a:gd name="connsiteY11" fmla="*/ 18785 h 175805"/>
                    <a:gd name="connsiteX12" fmla="*/ 44421 w 149894"/>
                    <a:gd name="connsiteY12" fmla="*/ 104688 h 17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894" h="175805">
                      <a:moveTo>
                        <a:pt x="0" y="175806"/>
                      </a:moveTo>
                      <a:lnTo>
                        <a:pt x="61862" y="0"/>
                      </a:lnTo>
                      <a:lnTo>
                        <a:pt x="86713" y="0"/>
                      </a:lnTo>
                      <a:lnTo>
                        <a:pt x="149895" y="175806"/>
                      </a:lnTo>
                      <a:lnTo>
                        <a:pt x="127952" y="175806"/>
                      </a:lnTo>
                      <a:lnTo>
                        <a:pt x="108664" y="121611"/>
                      </a:lnTo>
                      <a:lnTo>
                        <a:pt x="39401" y="121611"/>
                      </a:lnTo>
                      <a:lnTo>
                        <a:pt x="20631" y="175806"/>
                      </a:lnTo>
                      <a:lnTo>
                        <a:pt x="0" y="175806"/>
                      </a:lnTo>
                      <a:close/>
                      <a:moveTo>
                        <a:pt x="44421" y="104688"/>
                      </a:moveTo>
                      <a:lnTo>
                        <a:pt x="103636" y="104688"/>
                      </a:lnTo>
                      <a:cubicBezTo>
                        <a:pt x="73765" y="18785"/>
                        <a:pt x="73765" y="18785"/>
                        <a:pt x="73765" y="18785"/>
                      </a:cubicBezTo>
                      <a:lnTo>
                        <a:pt x="44421" y="104688"/>
                      </a:lnTo>
                      <a:close/>
                    </a:path>
                  </a:pathLst>
                </a:custGeom>
                <a:grpFill/>
                <a:ln w="784" cap="flat">
                  <a:noFill/>
                  <a:prstDash val="solid"/>
                  <a:miter/>
                </a:ln>
              </p:spPr>
              <p:txBody>
                <a:bodyPr rtlCol="0" anchor="ctr"/>
                <a:lstStyle/>
                <a:p>
                  <a:endParaRPr lang="en-US">
                    <a:solidFill>
                      <a:schemeClr val="tx1"/>
                    </a:solidFill>
                  </a:endParaRPr>
                </a:p>
              </p:txBody>
            </p:sp>
            <p:sp>
              <p:nvSpPr>
                <p:cNvPr id="215" name="Freeform: Shape 214">
                  <a:extLst>
                    <a:ext uri="{FF2B5EF4-FFF2-40B4-BE49-F238E27FC236}">
                      <a16:creationId xmlns:a16="http://schemas.microsoft.com/office/drawing/2014/main" id="{3CD9CAAA-BD58-457F-864C-5440AE6D3FD3}"/>
                    </a:ext>
                  </a:extLst>
                </p:cNvPr>
                <p:cNvSpPr/>
                <p:nvPr/>
              </p:nvSpPr>
              <p:spPr>
                <a:xfrm>
                  <a:off x="2429454" y="563495"/>
                  <a:ext cx="133773" cy="182146"/>
                </a:xfrm>
                <a:custGeom>
                  <a:avLst/>
                  <a:gdLst>
                    <a:gd name="connsiteX0" fmla="*/ 133239 w 133773"/>
                    <a:gd name="connsiteY0" fmla="*/ 166032 h 182146"/>
                    <a:gd name="connsiteX1" fmla="*/ 74818 w 133773"/>
                    <a:gd name="connsiteY1" fmla="*/ 182146 h 182146"/>
                    <a:gd name="connsiteX2" fmla="*/ 0 w 133773"/>
                    <a:gd name="connsiteY2" fmla="*/ 91466 h 182146"/>
                    <a:gd name="connsiteX3" fmla="*/ 74818 w 133773"/>
                    <a:gd name="connsiteY3" fmla="*/ 0 h 182146"/>
                    <a:gd name="connsiteX4" fmla="*/ 133773 w 133773"/>
                    <a:gd name="connsiteY4" fmla="*/ 28551 h 182146"/>
                    <a:gd name="connsiteX5" fmla="*/ 118704 w 133773"/>
                    <a:gd name="connsiteY5" fmla="*/ 40453 h 182146"/>
                    <a:gd name="connsiteX6" fmla="*/ 74566 w 133773"/>
                    <a:gd name="connsiteY6" fmla="*/ 17976 h 182146"/>
                    <a:gd name="connsiteX7" fmla="*/ 21417 w 133773"/>
                    <a:gd name="connsiteY7" fmla="*/ 89620 h 182146"/>
                    <a:gd name="connsiteX8" fmla="*/ 76672 w 133773"/>
                    <a:gd name="connsiteY8" fmla="*/ 164972 h 182146"/>
                    <a:gd name="connsiteX9" fmla="*/ 112356 w 133773"/>
                    <a:gd name="connsiteY9" fmla="*/ 155709 h 182146"/>
                    <a:gd name="connsiteX10" fmla="*/ 112356 w 133773"/>
                    <a:gd name="connsiteY10" fmla="*/ 103384 h 182146"/>
                    <a:gd name="connsiteX11" fmla="*/ 72437 w 133773"/>
                    <a:gd name="connsiteY11" fmla="*/ 103384 h 182146"/>
                    <a:gd name="connsiteX12" fmla="*/ 72437 w 133773"/>
                    <a:gd name="connsiteY12" fmla="*/ 85393 h 182146"/>
                    <a:gd name="connsiteX13" fmla="*/ 133247 w 133773"/>
                    <a:gd name="connsiteY13" fmla="*/ 85393 h 182146"/>
                    <a:gd name="connsiteX14" fmla="*/ 133247 w 133773"/>
                    <a:gd name="connsiteY14" fmla="*/ 166032 h 182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3773" h="182146">
                      <a:moveTo>
                        <a:pt x="133239" y="166032"/>
                      </a:moveTo>
                      <a:cubicBezTo>
                        <a:pt x="118704" y="175814"/>
                        <a:pt x="97806" y="182146"/>
                        <a:pt x="74818" y="182146"/>
                      </a:cubicBezTo>
                      <a:cubicBezTo>
                        <a:pt x="28566" y="182146"/>
                        <a:pt x="0" y="152810"/>
                        <a:pt x="0" y="91466"/>
                      </a:cubicBezTo>
                      <a:cubicBezTo>
                        <a:pt x="0" y="23012"/>
                        <a:pt x="39660" y="0"/>
                        <a:pt x="74818" y="0"/>
                      </a:cubicBezTo>
                      <a:cubicBezTo>
                        <a:pt x="92793" y="0"/>
                        <a:pt x="115797" y="5562"/>
                        <a:pt x="133773" y="28551"/>
                      </a:cubicBezTo>
                      <a:lnTo>
                        <a:pt x="118704" y="40453"/>
                      </a:lnTo>
                      <a:cubicBezTo>
                        <a:pt x="107077" y="26712"/>
                        <a:pt x="93328" y="17976"/>
                        <a:pt x="74566" y="17976"/>
                      </a:cubicBezTo>
                      <a:cubicBezTo>
                        <a:pt x="41255" y="17976"/>
                        <a:pt x="21417" y="45207"/>
                        <a:pt x="21417" y="89620"/>
                      </a:cubicBezTo>
                      <a:cubicBezTo>
                        <a:pt x="21417" y="137222"/>
                        <a:pt x="38340" y="164972"/>
                        <a:pt x="76672" y="164972"/>
                      </a:cubicBezTo>
                      <a:cubicBezTo>
                        <a:pt x="90421" y="164972"/>
                        <a:pt x="106008" y="160211"/>
                        <a:pt x="112356" y="155709"/>
                      </a:cubicBezTo>
                      <a:lnTo>
                        <a:pt x="112356" y="103384"/>
                      </a:lnTo>
                      <a:lnTo>
                        <a:pt x="72437" y="103384"/>
                      </a:lnTo>
                      <a:lnTo>
                        <a:pt x="72437" y="85393"/>
                      </a:lnTo>
                      <a:lnTo>
                        <a:pt x="133247" y="85393"/>
                      </a:lnTo>
                      <a:lnTo>
                        <a:pt x="133247" y="166032"/>
                      </a:lnTo>
                      <a:close/>
                    </a:path>
                  </a:pathLst>
                </a:custGeom>
                <a:grpFill/>
                <a:ln w="784" cap="flat">
                  <a:noFill/>
                  <a:prstDash val="solid"/>
                  <a:miter/>
                </a:ln>
              </p:spPr>
              <p:txBody>
                <a:bodyPr rtlCol="0" anchor="ctr"/>
                <a:lstStyle/>
                <a:p>
                  <a:endParaRPr lang="en-US">
                    <a:solidFill>
                      <a:schemeClr val="tx1"/>
                    </a:solidFill>
                  </a:endParaRPr>
                </a:p>
              </p:txBody>
            </p:sp>
            <p:sp>
              <p:nvSpPr>
                <p:cNvPr id="216" name="Freeform: Shape 215">
                  <a:extLst>
                    <a:ext uri="{FF2B5EF4-FFF2-40B4-BE49-F238E27FC236}">
                      <a16:creationId xmlns:a16="http://schemas.microsoft.com/office/drawing/2014/main" id="{D1C91B72-694E-4CF0-949D-260D332648AF}"/>
                    </a:ext>
                  </a:extLst>
                </p:cNvPr>
                <p:cNvSpPr/>
                <p:nvPr/>
              </p:nvSpPr>
              <p:spPr>
                <a:xfrm>
                  <a:off x="2598455" y="566677"/>
                  <a:ext cx="100194" cy="175797"/>
                </a:xfrm>
                <a:custGeom>
                  <a:avLst/>
                  <a:gdLst>
                    <a:gd name="connsiteX0" fmla="*/ 0 w 100194"/>
                    <a:gd name="connsiteY0" fmla="*/ 0 h 175797"/>
                    <a:gd name="connsiteX1" fmla="*/ 98340 w 100194"/>
                    <a:gd name="connsiteY1" fmla="*/ 0 h 175797"/>
                    <a:gd name="connsiteX2" fmla="*/ 98340 w 100194"/>
                    <a:gd name="connsiteY2" fmla="*/ 17976 h 175797"/>
                    <a:gd name="connsiteX3" fmla="*/ 20891 w 100194"/>
                    <a:gd name="connsiteY3" fmla="*/ 17976 h 175797"/>
                    <a:gd name="connsiteX4" fmla="*/ 20891 w 100194"/>
                    <a:gd name="connsiteY4" fmla="*/ 77198 h 175797"/>
                    <a:gd name="connsiteX5" fmla="*/ 87506 w 100194"/>
                    <a:gd name="connsiteY5" fmla="*/ 77198 h 175797"/>
                    <a:gd name="connsiteX6" fmla="*/ 87506 w 100194"/>
                    <a:gd name="connsiteY6" fmla="*/ 95166 h 175797"/>
                    <a:gd name="connsiteX7" fmla="*/ 20891 w 100194"/>
                    <a:gd name="connsiteY7" fmla="*/ 95166 h 175797"/>
                    <a:gd name="connsiteX8" fmla="*/ 20891 w 100194"/>
                    <a:gd name="connsiteY8" fmla="*/ 157822 h 175797"/>
                    <a:gd name="connsiteX9" fmla="*/ 100194 w 100194"/>
                    <a:gd name="connsiteY9" fmla="*/ 157822 h 175797"/>
                    <a:gd name="connsiteX10" fmla="*/ 100194 w 100194"/>
                    <a:gd name="connsiteY10" fmla="*/ 175798 h 175797"/>
                    <a:gd name="connsiteX11" fmla="*/ 8 w 100194"/>
                    <a:gd name="connsiteY11" fmla="*/ 175798 h 175797"/>
                    <a:gd name="connsiteX12" fmla="*/ 8 w 100194"/>
                    <a:gd name="connsiteY12" fmla="*/ 0 h 17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194" h="175797">
                      <a:moveTo>
                        <a:pt x="0" y="0"/>
                      </a:moveTo>
                      <a:lnTo>
                        <a:pt x="98340" y="0"/>
                      </a:lnTo>
                      <a:lnTo>
                        <a:pt x="98340" y="17976"/>
                      </a:lnTo>
                      <a:lnTo>
                        <a:pt x="20891" y="17976"/>
                      </a:lnTo>
                      <a:lnTo>
                        <a:pt x="20891" y="77198"/>
                      </a:lnTo>
                      <a:lnTo>
                        <a:pt x="87506" y="77198"/>
                      </a:lnTo>
                      <a:lnTo>
                        <a:pt x="87506" y="95166"/>
                      </a:lnTo>
                      <a:lnTo>
                        <a:pt x="20891" y="95166"/>
                      </a:lnTo>
                      <a:lnTo>
                        <a:pt x="20891" y="157822"/>
                      </a:lnTo>
                      <a:lnTo>
                        <a:pt x="100194" y="157822"/>
                      </a:lnTo>
                      <a:lnTo>
                        <a:pt x="100194" y="175798"/>
                      </a:lnTo>
                      <a:lnTo>
                        <a:pt x="8" y="175798"/>
                      </a:lnTo>
                      <a:lnTo>
                        <a:pt x="8" y="0"/>
                      </a:lnTo>
                      <a:close/>
                    </a:path>
                  </a:pathLst>
                </a:custGeom>
                <a:grpFill/>
                <a:ln w="784" cap="flat">
                  <a:noFill/>
                  <a:prstDash val="solid"/>
                  <a:miter/>
                </a:ln>
              </p:spPr>
              <p:txBody>
                <a:bodyPr rtlCol="0" anchor="ctr"/>
                <a:lstStyle/>
                <a:p>
                  <a:endParaRPr lang="en-US">
                    <a:solidFill>
                      <a:schemeClr val="tx1"/>
                    </a:solidFill>
                  </a:endParaRPr>
                </a:p>
              </p:txBody>
            </p:sp>
            <p:sp>
              <p:nvSpPr>
                <p:cNvPr id="217" name="Freeform: Shape 216">
                  <a:extLst>
                    <a:ext uri="{FF2B5EF4-FFF2-40B4-BE49-F238E27FC236}">
                      <a16:creationId xmlns:a16="http://schemas.microsoft.com/office/drawing/2014/main" id="{C76FE54D-09ED-4223-95E4-9D19EF0E7CC6}"/>
                    </a:ext>
                  </a:extLst>
                </p:cNvPr>
                <p:cNvSpPr/>
                <p:nvPr/>
              </p:nvSpPr>
              <p:spPr>
                <a:xfrm>
                  <a:off x="2132924" y="566677"/>
                  <a:ext cx="121972" cy="175805"/>
                </a:xfrm>
                <a:custGeom>
                  <a:avLst/>
                  <a:gdLst>
                    <a:gd name="connsiteX0" fmla="*/ 96934 w 121972"/>
                    <a:gd name="connsiteY0" fmla="*/ 120645 h 175805"/>
                    <a:gd name="connsiteX1" fmla="*/ 84866 w 121972"/>
                    <a:gd name="connsiteY1" fmla="*/ 104563 h 175805"/>
                    <a:gd name="connsiteX2" fmla="*/ 116316 w 121972"/>
                    <a:gd name="connsiteY2" fmla="*/ 52340 h 175805"/>
                    <a:gd name="connsiteX3" fmla="*/ 57094 w 121972"/>
                    <a:gd name="connsiteY3" fmla="*/ 0 h 175805"/>
                    <a:gd name="connsiteX4" fmla="*/ 0 w 121972"/>
                    <a:gd name="connsiteY4" fmla="*/ 0 h 175805"/>
                    <a:gd name="connsiteX5" fmla="*/ 0 w 121972"/>
                    <a:gd name="connsiteY5" fmla="*/ 175806 h 175805"/>
                    <a:gd name="connsiteX6" fmla="*/ 20883 w 121972"/>
                    <a:gd name="connsiteY6" fmla="*/ 175806 h 175805"/>
                    <a:gd name="connsiteX7" fmla="*/ 20883 w 121972"/>
                    <a:gd name="connsiteY7" fmla="*/ 111029 h 175805"/>
                    <a:gd name="connsiteX8" fmla="*/ 51028 w 121972"/>
                    <a:gd name="connsiteY8" fmla="*/ 111029 h 175805"/>
                    <a:gd name="connsiteX9" fmla="*/ 57345 w 121972"/>
                    <a:gd name="connsiteY9" fmla="*/ 110824 h 175805"/>
                    <a:gd name="connsiteX10" fmla="*/ 57046 w 121972"/>
                    <a:gd name="connsiteY10" fmla="*/ 110934 h 175805"/>
                    <a:gd name="connsiteX11" fmla="*/ 77387 w 121972"/>
                    <a:gd name="connsiteY11" fmla="*/ 127520 h 175805"/>
                    <a:gd name="connsiteX12" fmla="*/ 99762 w 121972"/>
                    <a:gd name="connsiteY12" fmla="*/ 175743 h 175805"/>
                    <a:gd name="connsiteX13" fmla="*/ 121973 w 121972"/>
                    <a:gd name="connsiteY13" fmla="*/ 175743 h 175805"/>
                    <a:gd name="connsiteX14" fmla="*/ 96934 w 121972"/>
                    <a:gd name="connsiteY14" fmla="*/ 120645 h 175805"/>
                    <a:gd name="connsiteX15" fmla="*/ 47304 w 121972"/>
                    <a:gd name="connsiteY15" fmla="*/ 94106 h 175805"/>
                    <a:gd name="connsiteX16" fmla="*/ 20867 w 121972"/>
                    <a:gd name="connsiteY16" fmla="*/ 94106 h 175805"/>
                    <a:gd name="connsiteX17" fmla="*/ 20867 w 121972"/>
                    <a:gd name="connsiteY17" fmla="*/ 17182 h 175805"/>
                    <a:gd name="connsiteX18" fmla="*/ 43871 w 121972"/>
                    <a:gd name="connsiteY18" fmla="*/ 17182 h 175805"/>
                    <a:gd name="connsiteX19" fmla="*/ 94891 w 121972"/>
                    <a:gd name="connsiteY19" fmla="*/ 55506 h 175805"/>
                    <a:gd name="connsiteX20" fmla="*/ 47304 w 121972"/>
                    <a:gd name="connsiteY20" fmla="*/ 94106 h 17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72" h="175805">
                      <a:moveTo>
                        <a:pt x="96934" y="120645"/>
                      </a:moveTo>
                      <a:cubicBezTo>
                        <a:pt x="92935" y="111806"/>
                        <a:pt x="90390" y="107336"/>
                        <a:pt x="84866" y="104563"/>
                      </a:cubicBezTo>
                      <a:cubicBezTo>
                        <a:pt x="104256" y="95928"/>
                        <a:pt x="116316" y="78636"/>
                        <a:pt x="116316" y="52340"/>
                      </a:cubicBezTo>
                      <a:cubicBezTo>
                        <a:pt x="116316" y="17968"/>
                        <a:pt x="94106" y="0"/>
                        <a:pt x="57094" y="0"/>
                      </a:cubicBezTo>
                      <a:lnTo>
                        <a:pt x="0" y="0"/>
                      </a:lnTo>
                      <a:lnTo>
                        <a:pt x="0" y="175806"/>
                      </a:lnTo>
                      <a:lnTo>
                        <a:pt x="20883" y="175806"/>
                      </a:lnTo>
                      <a:lnTo>
                        <a:pt x="20883" y="111029"/>
                      </a:lnTo>
                      <a:lnTo>
                        <a:pt x="51028" y="111029"/>
                      </a:lnTo>
                      <a:cubicBezTo>
                        <a:pt x="53173" y="111029"/>
                        <a:pt x="55279" y="110958"/>
                        <a:pt x="57345" y="110824"/>
                      </a:cubicBezTo>
                      <a:lnTo>
                        <a:pt x="57046" y="110934"/>
                      </a:lnTo>
                      <a:cubicBezTo>
                        <a:pt x="67881" y="110934"/>
                        <a:pt x="72893" y="118013"/>
                        <a:pt x="77387" y="127520"/>
                      </a:cubicBezTo>
                      <a:lnTo>
                        <a:pt x="99762" y="175743"/>
                      </a:lnTo>
                      <a:lnTo>
                        <a:pt x="121973" y="175743"/>
                      </a:lnTo>
                      <a:lnTo>
                        <a:pt x="96934" y="120645"/>
                      </a:lnTo>
                      <a:close/>
                      <a:moveTo>
                        <a:pt x="47304" y="94106"/>
                      </a:moveTo>
                      <a:lnTo>
                        <a:pt x="20867" y="94106"/>
                      </a:lnTo>
                      <a:lnTo>
                        <a:pt x="20867" y="17182"/>
                      </a:lnTo>
                      <a:lnTo>
                        <a:pt x="43871" y="17182"/>
                      </a:lnTo>
                      <a:cubicBezTo>
                        <a:pt x="73742" y="17182"/>
                        <a:pt x="94891" y="20616"/>
                        <a:pt x="94891" y="55506"/>
                      </a:cubicBezTo>
                      <a:cubicBezTo>
                        <a:pt x="94891" y="83798"/>
                        <a:pt x="75329" y="94106"/>
                        <a:pt x="47304" y="94106"/>
                      </a:cubicBezTo>
                      <a:close/>
                    </a:path>
                  </a:pathLst>
                </a:custGeom>
                <a:grpFill/>
                <a:ln w="784" cap="flat">
                  <a:noFill/>
                  <a:prstDash val="solid"/>
                  <a:miter/>
                </a:ln>
              </p:spPr>
              <p:txBody>
                <a:bodyPr rtlCol="0" anchor="ctr"/>
                <a:lstStyle/>
                <a:p>
                  <a:endParaRPr lang="en-US">
                    <a:solidFill>
                      <a:schemeClr val="tx1"/>
                    </a:solidFill>
                  </a:endParaRPr>
                </a:p>
              </p:txBody>
            </p:sp>
            <p:sp>
              <p:nvSpPr>
                <p:cNvPr id="218" name="Freeform: Shape 217">
                  <a:extLst>
                    <a:ext uri="{FF2B5EF4-FFF2-40B4-BE49-F238E27FC236}">
                      <a16:creationId xmlns:a16="http://schemas.microsoft.com/office/drawing/2014/main" id="{737F280F-BBBF-480B-9CAF-F81A603A960F}"/>
                    </a:ext>
                  </a:extLst>
                </p:cNvPr>
                <p:cNvSpPr/>
                <p:nvPr/>
              </p:nvSpPr>
              <p:spPr>
                <a:xfrm>
                  <a:off x="1365183" y="566574"/>
                  <a:ext cx="139885" cy="175805"/>
                </a:xfrm>
                <a:custGeom>
                  <a:avLst/>
                  <a:gdLst>
                    <a:gd name="connsiteX0" fmla="*/ 115860 w 139885"/>
                    <a:gd name="connsiteY0" fmla="*/ 120127 h 175805"/>
                    <a:gd name="connsiteX1" fmla="*/ 104335 w 139885"/>
                    <a:gd name="connsiteY1" fmla="*/ 106440 h 175805"/>
                    <a:gd name="connsiteX2" fmla="*/ 131134 w 139885"/>
                    <a:gd name="connsiteY2" fmla="*/ 55789 h 175805"/>
                    <a:gd name="connsiteX3" fmla="*/ 64510 w 139885"/>
                    <a:gd name="connsiteY3" fmla="*/ 0 h 175805"/>
                    <a:gd name="connsiteX4" fmla="*/ 0 w 139885"/>
                    <a:gd name="connsiteY4" fmla="*/ 0 h 175805"/>
                    <a:gd name="connsiteX5" fmla="*/ 0 w 139885"/>
                    <a:gd name="connsiteY5" fmla="*/ 175806 h 175805"/>
                    <a:gd name="connsiteX6" fmla="*/ 45466 w 139885"/>
                    <a:gd name="connsiteY6" fmla="*/ 175806 h 175805"/>
                    <a:gd name="connsiteX7" fmla="*/ 45466 w 139885"/>
                    <a:gd name="connsiteY7" fmla="*/ 117385 h 175805"/>
                    <a:gd name="connsiteX8" fmla="*/ 57172 w 139885"/>
                    <a:gd name="connsiteY8" fmla="*/ 117385 h 175805"/>
                    <a:gd name="connsiteX9" fmla="*/ 69907 w 139885"/>
                    <a:gd name="connsiteY9" fmla="*/ 127339 h 175805"/>
                    <a:gd name="connsiteX10" fmla="*/ 91238 w 139885"/>
                    <a:gd name="connsiteY10" fmla="*/ 175664 h 175805"/>
                    <a:gd name="connsiteX11" fmla="*/ 139886 w 139885"/>
                    <a:gd name="connsiteY11" fmla="*/ 175664 h 175805"/>
                    <a:gd name="connsiteX12" fmla="*/ 115860 w 139885"/>
                    <a:gd name="connsiteY12" fmla="*/ 120127 h 175805"/>
                    <a:gd name="connsiteX13" fmla="*/ 45474 w 139885"/>
                    <a:gd name="connsiteY13" fmla="*/ 82211 h 175805"/>
                    <a:gd name="connsiteX14" fmla="*/ 45474 w 139885"/>
                    <a:gd name="connsiteY14" fmla="*/ 35677 h 175805"/>
                    <a:gd name="connsiteX15" fmla="*/ 58162 w 139885"/>
                    <a:gd name="connsiteY15" fmla="*/ 35677 h 175805"/>
                    <a:gd name="connsiteX16" fmla="*/ 84340 w 139885"/>
                    <a:gd name="connsiteY16" fmla="*/ 58681 h 175805"/>
                    <a:gd name="connsiteX17" fmla="*/ 55789 w 139885"/>
                    <a:gd name="connsiteY17" fmla="*/ 82211 h 175805"/>
                    <a:gd name="connsiteX18" fmla="*/ 45474 w 139885"/>
                    <a:gd name="connsiteY18" fmla="*/ 82211 h 17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9885" h="175805">
                      <a:moveTo>
                        <a:pt x="115860" y="120127"/>
                      </a:moveTo>
                      <a:cubicBezTo>
                        <a:pt x="113228" y="113818"/>
                        <a:pt x="109041" y="108837"/>
                        <a:pt x="104335" y="106440"/>
                      </a:cubicBezTo>
                      <a:cubicBezTo>
                        <a:pt x="121030" y="96423"/>
                        <a:pt x="131134" y="79555"/>
                        <a:pt x="131134" y="55789"/>
                      </a:cubicBezTo>
                      <a:cubicBezTo>
                        <a:pt x="131134" y="19304"/>
                        <a:pt x="106008" y="0"/>
                        <a:pt x="64510" y="0"/>
                      </a:cubicBezTo>
                      <a:lnTo>
                        <a:pt x="0" y="0"/>
                      </a:lnTo>
                      <a:lnTo>
                        <a:pt x="0" y="175806"/>
                      </a:lnTo>
                      <a:lnTo>
                        <a:pt x="45466" y="175806"/>
                      </a:lnTo>
                      <a:lnTo>
                        <a:pt x="45466" y="117385"/>
                      </a:lnTo>
                      <a:lnTo>
                        <a:pt x="57172" y="117385"/>
                      </a:lnTo>
                      <a:cubicBezTo>
                        <a:pt x="63277" y="117809"/>
                        <a:pt x="67181" y="121171"/>
                        <a:pt x="69907" y="127339"/>
                      </a:cubicBezTo>
                      <a:lnTo>
                        <a:pt x="91238" y="175664"/>
                      </a:lnTo>
                      <a:lnTo>
                        <a:pt x="139886" y="175664"/>
                      </a:lnTo>
                      <a:lnTo>
                        <a:pt x="115860" y="120127"/>
                      </a:lnTo>
                      <a:close/>
                      <a:moveTo>
                        <a:pt x="45474" y="82211"/>
                      </a:moveTo>
                      <a:lnTo>
                        <a:pt x="45474" y="35677"/>
                      </a:lnTo>
                      <a:lnTo>
                        <a:pt x="58162" y="35677"/>
                      </a:lnTo>
                      <a:cubicBezTo>
                        <a:pt x="74826" y="35677"/>
                        <a:pt x="84340" y="40705"/>
                        <a:pt x="84340" y="58681"/>
                      </a:cubicBezTo>
                      <a:cubicBezTo>
                        <a:pt x="84340" y="76923"/>
                        <a:pt x="73246" y="82211"/>
                        <a:pt x="55789" y="82211"/>
                      </a:cubicBezTo>
                      <a:lnTo>
                        <a:pt x="45474" y="82211"/>
                      </a:lnTo>
                      <a:close/>
                    </a:path>
                  </a:pathLst>
                </a:custGeom>
                <a:grpFill/>
                <a:ln w="784" cap="flat">
                  <a:noFill/>
                  <a:prstDash val="solid"/>
                  <a:miter/>
                </a:ln>
              </p:spPr>
              <p:txBody>
                <a:bodyPr rtlCol="0" anchor="ctr"/>
                <a:lstStyle/>
                <a:p>
                  <a:endParaRPr lang="en-US">
                    <a:solidFill>
                      <a:schemeClr val="tx1"/>
                    </a:solidFill>
                  </a:endParaRPr>
                </a:p>
              </p:txBody>
            </p:sp>
          </p:grpSp>
          <p:sp>
            <p:nvSpPr>
              <p:cNvPr id="219" name="Freeform: Shape 218">
                <a:extLst>
                  <a:ext uri="{FF2B5EF4-FFF2-40B4-BE49-F238E27FC236}">
                    <a16:creationId xmlns:a16="http://schemas.microsoft.com/office/drawing/2014/main" id="{F21EA916-1BD4-46A3-8E5E-657B42D01289}"/>
                  </a:ext>
                </a:extLst>
              </p:cNvPr>
              <p:cNvSpPr/>
              <p:nvPr/>
            </p:nvSpPr>
            <p:spPr>
              <a:xfrm>
                <a:off x="2711472" y="561444"/>
                <a:ext cx="46510" cy="47398"/>
              </a:xfrm>
              <a:custGeom>
                <a:avLst/>
                <a:gdLst>
                  <a:gd name="connsiteX0" fmla="*/ 23318 w 46510"/>
                  <a:gd name="connsiteY0" fmla="*/ 47399 h 47398"/>
                  <a:gd name="connsiteX1" fmla="*/ 0 w 46510"/>
                  <a:gd name="connsiteY1" fmla="*/ 23703 h 47398"/>
                  <a:gd name="connsiteX2" fmla="*/ 23318 w 46510"/>
                  <a:gd name="connsiteY2" fmla="*/ 0 h 47398"/>
                  <a:gd name="connsiteX3" fmla="*/ 46511 w 46510"/>
                  <a:gd name="connsiteY3" fmla="*/ 23703 h 47398"/>
                  <a:gd name="connsiteX4" fmla="*/ 23318 w 46510"/>
                  <a:gd name="connsiteY4" fmla="*/ 47399 h 47398"/>
                  <a:gd name="connsiteX5" fmla="*/ 23318 w 46510"/>
                  <a:gd name="connsiteY5" fmla="*/ 4117 h 47398"/>
                  <a:gd name="connsiteX6" fmla="*/ 5067 w 46510"/>
                  <a:gd name="connsiteY6" fmla="*/ 23695 h 47398"/>
                  <a:gd name="connsiteX7" fmla="*/ 23318 w 46510"/>
                  <a:gd name="connsiteY7" fmla="*/ 43274 h 47398"/>
                  <a:gd name="connsiteX8" fmla="*/ 41443 w 46510"/>
                  <a:gd name="connsiteY8" fmla="*/ 23695 h 47398"/>
                  <a:gd name="connsiteX9" fmla="*/ 23318 w 46510"/>
                  <a:gd name="connsiteY9" fmla="*/ 4117 h 47398"/>
                  <a:gd name="connsiteX10" fmla="*/ 18628 w 46510"/>
                  <a:gd name="connsiteY10" fmla="*/ 37256 h 47398"/>
                  <a:gd name="connsiteX11" fmla="*/ 14315 w 46510"/>
                  <a:gd name="connsiteY11" fmla="*/ 37256 h 47398"/>
                  <a:gd name="connsiteX12" fmla="*/ 14315 w 46510"/>
                  <a:gd name="connsiteY12" fmla="*/ 11023 h 47398"/>
                  <a:gd name="connsiteX13" fmla="*/ 24261 w 46510"/>
                  <a:gd name="connsiteY13" fmla="*/ 11023 h 47398"/>
                  <a:gd name="connsiteX14" fmla="*/ 33830 w 46510"/>
                  <a:gd name="connsiteY14" fmla="*/ 18565 h 47398"/>
                  <a:gd name="connsiteX15" fmla="*/ 26987 w 46510"/>
                  <a:gd name="connsiteY15" fmla="*/ 25722 h 47398"/>
                  <a:gd name="connsiteX16" fmla="*/ 34333 w 46510"/>
                  <a:gd name="connsiteY16" fmla="*/ 37256 h 47398"/>
                  <a:gd name="connsiteX17" fmla="*/ 29454 w 46510"/>
                  <a:gd name="connsiteY17" fmla="*/ 37256 h 47398"/>
                  <a:gd name="connsiteX18" fmla="*/ 22674 w 46510"/>
                  <a:gd name="connsiteY18" fmla="*/ 26037 h 47398"/>
                  <a:gd name="connsiteX19" fmla="*/ 18620 w 46510"/>
                  <a:gd name="connsiteY19" fmla="*/ 26037 h 47398"/>
                  <a:gd name="connsiteX20" fmla="*/ 18620 w 46510"/>
                  <a:gd name="connsiteY20" fmla="*/ 37256 h 47398"/>
                  <a:gd name="connsiteX21" fmla="*/ 23444 w 46510"/>
                  <a:gd name="connsiteY21" fmla="*/ 22368 h 47398"/>
                  <a:gd name="connsiteX22" fmla="*/ 29533 w 46510"/>
                  <a:gd name="connsiteY22" fmla="*/ 18251 h 47398"/>
                  <a:gd name="connsiteX23" fmla="*/ 23829 w 46510"/>
                  <a:gd name="connsiteY23" fmla="*/ 14700 h 47398"/>
                  <a:gd name="connsiteX24" fmla="*/ 18636 w 46510"/>
                  <a:gd name="connsiteY24" fmla="*/ 14700 h 47398"/>
                  <a:gd name="connsiteX25" fmla="*/ 18636 w 46510"/>
                  <a:gd name="connsiteY25" fmla="*/ 22368 h 47398"/>
                  <a:gd name="connsiteX26" fmla="*/ 23444 w 46510"/>
                  <a:gd name="connsiteY26" fmla="*/ 22368 h 4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6510" h="47398">
                    <a:moveTo>
                      <a:pt x="23318" y="47399"/>
                    </a:moveTo>
                    <a:cubicBezTo>
                      <a:pt x="9695" y="47399"/>
                      <a:pt x="0" y="37193"/>
                      <a:pt x="0" y="23703"/>
                    </a:cubicBezTo>
                    <a:cubicBezTo>
                      <a:pt x="0" y="9444"/>
                      <a:pt x="10771" y="0"/>
                      <a:pt x="23318" y="0"/>
                    </a:cubicBezTo>
                    <a:cubicBezTo>
                      <a:pt x="35739" y="0"/>
                      <a:pt x="46511" y="9444"/>
                      <a:pt x="46511" y="23703"/>
                    </a:cubicBezTo>
                    <a:cubicBezTo>
                      <a:pt x="46511" y="37955"/>
                      <a:pt x="35739" y="47399"/>
                      <a:pt x="23318" y="47399"/>
                    </a:cubicBezTo>
                    <a:close/>
                    <a:moveTo>
                      <a:pt x="23318" y="4117"/>
                    </a:moveTo>
                    <a:cubicBezTo>
                      <a:pt x="13050" y="4117"/>
                      <a:pt x="5067" y="12162"/>
                      <a:pt x="5067" y="23695"/>
                    </a:cubicBezTo>
                    <a:cubicBezTo>
                      <a:pt x="5067" y="34467"/>
                      <a:pt x="12036" y="43274"/>
                      <a:pt x="23318" y="43274"/>
                    </a:cubicBezTo>
                    <a:cubicBezTo>
                      <a:pt x="33453" y="43274"/>
                      <a:pt x="41443" y="35284"/>
                      <a:pt x="41443" y="23695"/>
                    </a:cubicBezTo>
                    <a:cubicBezTo>
                      <a:pt x="41443" y="12162"/>
                      <a:pt x="33453" y="4117"/>
                      <a:pt x="23318" y="4117"/>
                    </a:cubicBezTo>
                    <a:close/>
                    <a:moveTo>
                      <a:pt x="18628" y="37256"/>
                    </a:moveTo>
                    <a:lnTo>
                      <a:pt x="14315" y="37256"/>
                    </a:lnTo>
                    <a:lnTo>
                      <a:pt x="14315" y="11023"/>
                    </a:lnTo>
                    <a:lnTo>
                      <a:pt x="24261" y="11023"/>
                    </a:lnTo>
                    <a:cubicBezTo>
                      <a:pt x="30601" y="11023"/>
                      <a:pt x="33830" y="13238"/>
                      <a:pt x="33830" y="18565"/>
                    </a:cubicBezTo>
                    <a:cubicBezTo>
                      <a:pt x="33830" y="23318"/>
                      <a:pt x="30915" y="25282"/>
                      <a:pt x="26987" y="25722"/>
                    </a:cubicBezTo>
                    <a:lnTo>
                      <a:pt x="34333" y="37256"/>
                    </a:lnTo>
                    <a:lnTo>
                      <a:pt x="29454" y="37256"/>
                    </a:lnTo>
                    <a:lnTo>
                      <a:pt x="22674" y="26037"/>
                    </a:lnTo>
                    <a:lnTo>
                      <a:pt x="18620" y="26037"/>
                    </a:lnTo>
                    <a:lnTo>
                      <a:pt x="18620" y="37256"/>
                    </a:lnTo>
                    <a:close/>
                    <a:moveTo>
                      <a:pt x="23444" y="22368"/>
                    </a:moveTo>
                    <a:cubicBezTo>
                      <a:pt x="26673" y="22368"/>
                      <a:pt x="29533" y="22045"/>
                      <a:pt x="29533" y="18251"/>
                    </a:cubicBezTo>
                    <a:cubicBezTo>
                      <a:pt x="29533" y="15085"/>
                      <a:pt x="26421" y="14700"/>
                      <a:pt x="23829" y="14700"/>
                    </a:cubicBezTo>
                    <a:lnTo>
                      <a:pt x="18636" y="14700"/>
                    </a:lnTo>
                    <a:lnTo>
                      <a:pt x="18636" y="22368"/>
                    </a:lnTo>
                    <a:lnTo>
                      <a:pt x="23444" y="22368"/>
                    </a:lnTo>
                    <a:close/>
                  </a:path>
                </a:pathLst>
              </a:custGeom>
              <a:grpFill/>
              <a:ln w="784" cap="flat">
                <a:noFill/>
                <a:prstDash val="solid"/>
                <a:miter/>
              </a:ln>
            </p:spPr>
            <p:txBody>
              <a:bodyPr rtlCol="0" anchor="ctr"/>
              <a:lstStyle/>
              <a:p>
                <a:endParaRPr lang="en-US">
                  <a:solidFill>
                    <a:schemeClr val="tx1"/>
                  </a:solidFill>
                </a:endParaRPr>
              </a:p>
            </p:txBody>
          </p:sp>
        </p:grpSp>
      </p:grpSp>
    </p:spTree>
    <p:extLst>
      <p:ext uri="{BB962C8B-B14F-4D97-AF65-F5344CB8AC3E}">
        <p14:creationId xmlns:p14="http://schemas.microsoft.com/office/powerpoint/2010/main" val="1679040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6834C9-EEFA-4FBD-BC61-0A36E0C3E96D}"/>
              </a:ext>
            </a:extLst>
          </p:cNvPr>
          <p:cNvSpPr>
            <a:spLocks noGrp="1"/>
          </p:cNvSpPr>
          <p:nvPr>
            <p:ph type="title"/>
          </p:nvPr>
        </p:nvSpPr>
        <p:spPr>
          <a:xfrm>
            <a:off x="495300" y="549415"/>
            <a:ext cx="11187112" cy="455189"/>
          </a:xfrm>
        </p:spPr>
        <p:txBody>
          <a:bodyPr/>
          <a:lstStyle/>
          <a:p>
            <a:r>
              <a:rPr lang="en-GB"/>
              <a:t>Click to edit Master title style</a:t>
            </a:r>
            <a:endParaRPr lang="en-US" dirty="0"/>
          </a:p>
        </p:txBody>
      </p:sp>
      <p:sp>
        <p:nvSpPr>
          <p:cNvPr id="6" name="Subtitle">
            <a:extLst>
              <a:ext uri="{FF2B5EF4-FFF2-40B4-BE49-F238E27FC236}">
                <a16:creationId xmlns:a16="http://schemas.microsoft.com/office/drawing/2014/main" id="{70A64B2B-7631-4F26-8A92-DDCFC848C520}"/>
              </a:ext>
            </a:extLst>
          </p:cNvPr>
          <p:cNvSpPr>
            <a:spLocks noGrp="1"/>
          </p:cNvSpPr>
          <p:nvPr>
            <p:ph type="subTitle" idx="1"/>
          </p:nvPr>
        </p:nvSpPr>
        <p:spPr>
          <a:xfrm>
            <a:off x="494189" y="1088135"/>
            <a:ext cx="11188223" cy="274320"/>
          </a:xfrm>
          <a:prstGeom prst="rect">
            <a:avLst/>
          </a:prstGeom>
        </p:spPr>
        <p:txBody>
          <a:bodyPr>
            <a:spAutoFit/>
          </a:bodyPr>
          <a:lstStyle>
            <a:lvl1pPr marL="0" indent="0" algn="l" defTabSz="914400" rtl="0" eaLnBrk="1" latinLnBrk="0" hangingPunct="1">
              <a:lnSpc>
                <a:spcPct val="96000"/>
              </a:lnSpc>
              <a:spcBef>
                <a:spcPts val="900"/>
              </a:spcBef>
              <a:buClr>
                <a:schemeClr val="accent1"/>
              </a:buClr>
              <a:buFont typeface="Arial" panose="020B0604020202020204" pitchFamily="34" charset="0"/>
              <a:buNone/>
              <a:defRPr lang="en-US" sz="1800" kern="1200" baseline="0" dirty="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7" name="Footer Placeholder 2">
            <a:extLst>
              <a:ext uri="{FF2B5EF4-FFF2-40B4-BE49-F238E27FC236}">
                <a16:creationId xmlns:a16="http://schemas.microsoft.com/office/drawing/2014/main" id="{7C81FCC7-D9DB-4C10-8E6F-EB4C8DB9788C}"/>
              </a:ext>
            </a:extLst>
          </p:cNvPr>
          <p:cNvSpPr>
            <a:spLocks noGrp="1"/>
          </p:cNvSpPr>
          <p:nvPr>
            <p:ph type="ftr" sz="quarter" idx="3"/>
          </p:nvPr>
        </p:nvSpPr>
        <p:spPr>
          <a:xfrm>
            <a:off x="495299" y="6391291"/>
            <a:ext cx="6597895" cy="118174"/>
          </a:xfrm>
          <a:prstGeom prst="rect">
            <a:avLst/>
          </a:prstGeom>
        </p:spPr>
        <p:txBody>
          <a:bodyPr vert="horz" wrap="square" lIns="0" tIns="0" rIns="0" bIns="0" rtlCol="0" anchor="b">
            <a:spAutoFit/>
          </a:bodyPr>
          <a:lstStyle>
            <a:lvl1pPr marL="0" algn="l" defTabSz="685800" rtl="0" eaLnBrk="1" latinLnBrk="0" hangingPunct="1">
              <a:lnSpc>
                <a:spcPct val="96000"/>
              </a:lnSpc>
              <a:spcBef>
                <a:spcPts val="0"/>
              </a:spcBef>
              <a:spcAft>
                <a:spcPts val="225"/>
              </a:spcAft>
              <a:buClr>
                <a:srgbClr val="3253DC"/>
              </a:buClr>
              <a:buFont typeface="Arial" panose="020B0604020202020204" pitchFamily="34" charset="0"/>
              <a:buNone/>
              <a:defRPr lang="en-US" sz="800" kern="1200" baseline="0" smtClean="0">
                <a:solidFill>
                  <a:schemeClr val="bg1">
                    <a:lumMod val="65000"/>
                  </a:schemeClr>
                </a:solidFill>
                <a:latin typeface="Space Mono" panose="02000509040000020004" pitchFamily="49" charset="0"/>
                <a:ea typeface="+mn-ea"/>
                <a:cs typeface="+mn-cs"/>
              </a:defRPr>
            </a:lvl1pPr>
          </a:lstStyle>
          <a:p>
            <a:r>
              <a:rPr lang="en-US"/>
              <a:t>Source sample text</a:t>
            </a:r>
            <a:endParaRPr lang="en-US" dirty="0"/>
          </a:p>
        </p:txBody>
      </p:sp>
    </p:spTree>
    <p:extLst>
      <p:ext uri="{BB962C8B-B14F-4D97-AF65-F5344CB8AC3E}">
        <p14:creationId xmlns:p14="http://schemas.microsoft.com/office/powerpoint/2010/main" val="919514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nd Bulle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0B1F7-90FE-4E45-AE1D-CC54EF3218EA}"/>
              </a:ext>
            </a:extLst>
          </p:cNvPr>
          <p:cNvSpPr>
            <a:spLocks noGrp="1"/>
          </p:cNvSpPr>
          <p:nvPr>
            <p:ph type="title"/>
          </p:nvPr>
        </p:nvSpPr>
        <p:spPr>
          <a:xfrm>
            <a:off x="495300" y="575576"/>
            <a:ext cx="11187112" cy="429028"/>
          </a:xfrm>
        </p:spPr>
        <p:txBody>
          <a:bodyPr/>
          <a:lstStyle/>
          <a:p>
            <a:r>
              <a:rPr lang="en-GB"/>
              <a:t>Click to edit Master title style</a:t>
            </a:r>
            <a:endParaRPr lang="en-US" dirty="0"/>
          </a:p>
        </p:txBody>
      </p:sp>
      <p:sp>
        <p:nvSpPr>
          <p:cNvPr id="10" name="Content Placeholder 4">
            <a:extLst>
              <a:ext uri="{FF2B5EF4-FFF2-40B4-BE49-F238E27FC236}">
                <a16:creationId xmlns:a16="http://schemas.microsoft.com/office/drawing/2014/main" id="{FAB2FACB-F5E1-4405-9E84-CD76D7A47BD6}"/>
              </a:ext>
            </a:extLst>
          </p:cNvPr>
          <p:cNvSpPr>
            <a:spLocks noGrp="1"/>
          </p:cNvSpPr>
          <p:nvPr>
            <p:ph sz="quarter" idx="14"/>
          </p:nvPr>
        </p:nvSpPr>
        <p:spPr>
          <a:xfrm>
            <a:off x="495300" y="1719072"/>
            <a:ext cx="11187112" cy="4672219"/>
          </a:xfrm>
        </p:spPr>
        <p:txBody>
          <a:bodyPr/>
          <a:lstStyle>
            <a:lvl1pPr>
              <a:spcBef>
                <a:spcPts val="1200"/>
              </a:spcBef>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1" name="Subtitle">
            <a:extLst>
              <a:ext uri="{FF2B5EF4-FFF2-40B4-BE49-F238E27FC236}">
                <a16:creationId xmlns:a16="http://schemas.microsoft.com/office/drawing/2014/main" id="{987CC11A-8DA4-4916-8DFB-F437A992D5D0}"/>
              </a:ext>
            </a:extLst>
          </p:cNvPr>
          <p:cNvSpPr>
            <a:spLocks noGrp="1"/>
          </p:cNvSpPr>
          <p:nvPr>
            <p:ph type="subTitle" idx="1"/>
          </p:nvPr>
        </p:nvSpPr>
        <p:spPr>
          <a:xfrm>
            <a:off x="494189" y="1088135"/>
            <a:ext cx="11188223" cy="274320"/>
          </a:xfrm>
          <a:prstGeom prst="rect">
            <a:avLst/>
          </a:prstGeom>
        </p:spPr>
        <p:txBody>
          <a:bodyPr>
            <a:spAutoFit/>
          </a:bodyPr>
          <a:lstStyle>
            <a:lvl1pPr marL="0" indent="0" algn="l" defTabSz="914400" rtl="0" eaLnBrk="1" latinLnBrk="0" hangingPunct="1">
              <a:lnSpc>
                <a:spcPct val="96000"/>
              </a:lnSpc>
              <a:spcBef>
                <a:spcPts val="900"/>
              </a:spcBef>
              <a:buClr>
                <a:schemeClr val="accent1"/>
              </a:buClr>
              <a:buFont typeface="Arial" panose="020B0604020202020204" pitchFamily="34" charset="0"/>
              <a:buNone/>
              <a:defRPr lang="en-US" sz="1800" kern="1200" baseline="0" dirty="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7" name="Footer Placeholder 2">
            <a:extLst>
              <a:ext uri="{FF2B5EF4-FFF2-40B4-BE49-F238E27FC236}">
                <a16:creationId xmlns:a16="http://schemas.microsoft.com/office/drawing/2014/main" id="{7E726006-D9F9-4B9F-9C32-643A0C1057FD}"/>
              </a:ext>
            </a:extLst>
          </p:cNvPr>
          <p:cNvSpPr>
            <a:spLocks noGrp="1"/>
          </p:cNvSpPr>
          <p:nvPr>
            <p:ph type="ftr" sz="quarter" idx="3"/>
          </p:nvPr>
        </p:nvSpPr>
        <p:spPr>
          <a:xfrm>
            <a:off x="495299" y="6391291"/>
            <a:ext cx="6597895" cy="118174"/>
          </a:xfrm>
          <a:prstGeom prst="rect">
            <a:avLst/>
          </a:prstGeom>
        </p:spPr>
        <p:txBody>
          <a:bodyPr vert="horz" wrap="square" lIns="0" tIns="0" rIns="0" bIns="0" rtlCol="0" anchor="b">
            <a:spAutoFit/>
          </a:bodyPr>
          <a:lstStyle>
            <a:lvl1pPr marL="0" algn="l" defTabSz="685800" rtl="0" eaLnBrk="1" latinLnBrk="0" hangingPunct="1">
              <a:lnSpc>
                <a:spcPct val="96000"/>
              </a:lnSpc>
              <a:spcBef>
                <a:spcPts val="0"/>
              </a:spcBef>
              <a:spcAft>
                <a:spcPts val="225"/>
              </a:spcAft>
              <a:buClr>
                <a:srgbClr val="3253DC"/>
              </a:buClr>
              <a:buFont typeface="Arial" panose="020B0604020202020204" pitchFamily="34" charset="0"/>
              <a:buNone/>
              <a:defRPr lang="en-US" sz="800" kern="1200" baseline="0" smtClean="0">
                <a:solidFill>
                  <a:schemeClr val="bg1">
                    <a:lumMod val="65000"/>
                  </a:schemeClr>
                </a:solidFill>
                <a:latin typeface="Space Mono" panose="02000509040000020004" pitchFamily="49" charset="0"/>
                <a:ea typeface="+mn-ea"/>
                <a:cs typeface="+mn-cs"/>
              </a:defRPr>
            </a:lvl1pPr>
          </a:lstStyle>
          <a:p>
            <a:r>
              <a:rPr lang="en-US" dirty="0"/>
              <a:t>Source sample text</a:t>
            </a:r>
          </a:p>
        </p:txBody>
      </p:sp>
    </p:spTree>
    <p:extLst>
      <p:ext uri="{BB962C8B-B14F-4D97-AF65-F5344CB8AC3E}">
        <p14:creationId xmlns:p14="http://schemas.microsoft.com/office/powerpoint/2010/main" val="2594425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D02C8A-139B-42AA-8D3F-9C22C81198B9}"/>
              </a:ext>
            </a:extLst>
          </p:cNvPr>
          <p:cNvSpPr>
            <a:spLocks noGrp="1"/>
          </p:cNvSpPr>
          <p:nvPr>
            <p:ph type="title"/>
          </p:nvPr>
        </p:nvSpPr>
        <p:spPr/>
        <p:txBody>
          <a:bodyPr/>
          <a:lstStyle/>
          <a:p>
            <a:r>
              <a:rPr lang="en-GB"/>
              <a:t>Click to edit Master title style</a:t>
            </a:r>
            <a:endParaRPr lang="en-US"/>
          </a:p>
        </p:txBody>
      </p:sp>
      <p:sp>
        <p:nvSpPr>
          <p:cNvPr id="12" name="Content Placeholder 4">
            <a:extLst>
              <a:ext uri="{FF2B5EF4-FFF2-40B4-BE49-F238E27FC236}">
                <a16:creationId xmlns:a16="http://schemas.microsoft.com/office/drawing/2014/main" id="{AF19BEBD-2928-4786-BEF4-FBBB3E677273}"/>
              </a:ext>
            </a:extLst>
          </p:cNvPr>
          <p:cNvSpPr>
            <a:spLocks noGrp="1"/>
          </p:cNvSpPr>
          <p:nvPr>
            <p:ph sz="quarter" idx="16"/>
          </p:nvPr>
        </p:nvSpPr>
        <p:spPr>
          <a:xfrm>
            <a:off x="495299" y="1719072"/>
            <a:ext cx="5466587" cy="467221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3" name="Content Placeholder 4">
            <a:extLst>
              <a:ext uri="{FF2B5EF4-FFF2-40B4-BE49-F238E27FC236}">
                <a16:creationId xmlns:a16="http://schemas.microsoft.com/office/drawing/2014/main" id="{D7EE507B-4794-44AC-A49E-5EA7EBB11625}"/>
              </a:ext>
            </a:extLst>
          </p:cNvPr>
          <p:cNvSpPr>
            <a:spLocks noGrp="1"/>
          </p:cNvSpPr>
          <p:nvPr>
            <p:ph sz="quarter" idx="17"/>
          </p:nvPr>
        </p:nvSpPr>
        <p:spPr>
          <a:xfrm>
            <a:off x="6215825" y="1719072"/>
            <a:ext cx="5466587" cy="467221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4" name="Subtitle">
            <a:extLst>
              <a:ext uri="{FF2B5EF4-FFF2-40B4-BE49-F238E27FC236}">
                <a16:creationId xmlns:a16="http://schemas.microsoft.com/office/drawing/2014/main" id="{59254D1F-E01C-4A77-9600-A795D1694810}"/>
              </a:ext>
            </a:extLst>
          </p:cNvPr>
          <p:cNvSpPr>
            <a:spLocks noGrp="1"/>
          </p:cNvSpPr>
          <p:nvPr>
            <p:ph type="subTitle" idx="1"/>
          </p:nvPr>
        </p:nvSpPr>
        <p:spPr>
          <a:xfrm>
            <a:off x="494189" y="1088136"/>
            <a:ext cx="11188223" cy="265907"/>
          </a:xfrm>
          <a:prstGeom prst="rect">
            <a:avLst/>
          </a:prstGeom>
        </p:spPr>
        <p:txBody>
          <a:bodyPr>
            <a:spAutoFit/>
          </a:bodyPr>
          <a:lstStyle>
            <a:lvl1pPr marL="0" indent="0" algn="l">
              <a:lnSpc>
                <a:spcPct val="96000"/>
              </a:lnSpc>
              <a:spcBef>
                <a:spcPts val="9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8" name="Footer Placeholder 2">
            <a:extLst>
              <a:ext uri="{FF2B5EF4-FFF2-40B4-BE49-F238E27FC236}">
                <a16:creationId xmlns:a16="http://schemas.microsoft.com/office/drawing/2014/main" id="{03F1391B-5145-4388-98A4-72F9C6315104}"/>
              </a:ext>
            </a:extLst>
          </p:cNvPr>
          <p:cNvSpPr>
            <a:spLocks noGrp="1"/>
          </p:cNvSpPr>
          <p:nvPr>
            <p:ph type="ftr" sz="quarter" idx="3"/>
          </p:nvPr>
        </p:nvSpPr>
        <p:spPr>
          <a:xfrm>
            <a:off x="495299" y="6391291"/>
            <a:ext cx="6597895" cy="118174"/>
          </a:xfrm>
          <a:prstGeom prst="rect">
            <a:avLst/>
          </a:prstGeom>
        </p:spPr>
        <p:txBody>
          <a:bodyPr vert="horz" wrap="square" lIns="0" tIns="0" rIns="0" bIns="0" rtlCol="0" anchor="b">
            <a:spAutoFit/>
          </a:bodyPr>
          <a:lstStyle>
            <a:lvl1pPr marL="0" algn="l" defTabSz="685800" rtl="0" eaLnBrk="1" latinLnBrk="0" hangingPunct="1">
              <a:lnSpc>
                <a:spcPct val="96000"/>
              </a:lnSpc>
              <a:spcBef>
                <a:spcPts val="0"/>
              </a:spcBef>
              <a:spcAft>
                <a:spcPts val="225"/>
              </a:spcAft>
              <a:buClr>
                <a:srgbClr val="3253DC"/>
              </a:buClr>
              <a:buFont typeface="Arial" panose="020B0604020202020204" pitchFamily="34" charset="0"/>
              <a:buNone/>
              <a:defRPr lang="en-US" sz="800" kern="1200" baseline="0" smtClean="0">
                <a:solidFill>
                  <a:schemeClr val="bg1">
                    <a:lumMod val="65000"/>
                  </a:schemeClr>
                </a:solidFill>
                <a:latin typeface="Space Mono" panose="02000509040000020004" pitchFamily="49" charset="0"/>
                <a:ea typeface="+mn-ea"/>
                <a:cs typeface="+mn-cs"/>
              </a:defRPr>
            </a:lvl1pPr>
          </a:lstStyle>
          <a:p>
            <a:r>
              <a:rPr lang="en-US"/>
              <a:t>Source sample text</a:t>
            </a:r>
            <a:endParaRPr lang="en-US" dirty="0"/>
          </a:p>
        </p:txBody>
      </p:sp>
    </p:spTree>
    <p:extLst>
      <p:ext uri="{BB962C8B-B14F-4D97-AF65-F5344CB8AC3E}">
        <p14:creationId xmlns:p14="http://schemas.microsoft.com/office/powerpoint/2010/main" val="1676102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hree Column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D8C327-DEE2-459B-8C84-74C50D49DB4E}"/>
              </a:ext>
            </a:extLst>
          </p:cNvPr>
          <p:cNvSpPr>
            <a:spLocks noGrp="1"/>
          </p:cNvSpPr>
          <p:nvPr>
            <p:ph type="title"/>
          </p:nvPr>
        </p:nvSpPr>
        <p:spPr/>
        <p:txBody>
          <a:bodyPr/>
          <a:lstStyle/>
          <a:p>
            <a:r>
              <a:rPr lang="en-GB"/>
              <a:t>Click to edit Master title style</a:t>
            </a:r>
            <a:endParaRPr lang="en-US"/>
          </a:p>
        </p:txBody>
      </p:sp>
      <p:sp>
        <p:nvSpPr>
          <p:cNvPr id="14" name="Content Placeholder 4">
            <a:extLst>
              <a:ext uri="{FF2B5EF4-FFF2-40B4-BE49-F238E27FC236}">
                <a16:creationId xmlns:a16="http://schemas.microsoft.com/office/drawing/2014/main" id="{50F9D0A8-20C5-41C2-8A23-1A7CCDCDBA4A}"/>
              </a:ext>
            </a:extLst>
          </p:cNvPr>
          <p:cNvSpPr>
            <a:spLocks noGrp="1"/>
          </p:cNvSpPr>
          <p:nvPr>
            <p:ph sz="quarter" idx="18"/>
          </p:nvPr>
        </p:nvSpPr>
        <p:spPr>
          <a:xfrm>
            <a:off x="495300" y="1719072"/>
            <a:ext cx="3566160" cy="468172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5" name="Content Placeholder 4">
            <a:extLst>
              <a:ext uri="{FF2B5EF4-FFF2-40B4-BE49-F238E27FC236}">
                <a16:creationId xmlns:a16="http://schemas.microsoft.com/office/drawing/2014/main" id="{39BE2B26-0354-43FC-B500-68FC84B40876}"/>
              </a:ext>
            </a:extLst>
          </p:cNvPr>
          <p:cNvSpPr>
            <a:spLocks noGrp="1"/>
          </p:cNvSpPr>
          <p:nvPr>
            <p:ph sz="quarter" idx="19"/>
          </p:nvPr>
        </p:nvSpPr>
        <p:spPr>
          <a:xfrm>
            <a:off x="4312920" y="1719072"/>
            <a:ext cx="3566160" cy="468172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7" name="Content Placeholder 4">
            <a:extLst>
              <a:ext uri="{FF2B5EF4-FFF2-40B4-BE49-F238E27FC236}">
                <a16:creationId xmlns:a16="http://schemas.microsoft.com/office/drawing/2014/main" id="{D85C0699-4F77-4570-8280-EBE59E071A40}"/>
              </a:ext>
            </a:extLst>
          </p:cNvPr>
          <p:cNvSpPr>
            <a:spLocks noGrp="1"/>
          </p:cNvSpPr>
          <p:nvPr>
            <p:ph sz="quarter" idx="20"/>
          </p:nvPr>
        </p:nvSpPr>
        <p:spPr>
          <a:xfrm>
            <a:off x="8116252" y="1719072"/>
            <a:ext cx="3566160" cy="468172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0" name="Subtitle">
            <a:extLst>
              <a:ext uri="{FF2B5EF4-FFF2-40B4-BE49-F238E27FC236}">
                <a16:creationId xmlns:a16="http://schemas.microsoft.com/office/drawing/2014/main" id="{0A02D598-0894-4B6B-89A6-48B8073C9D11}"/>
              </a:ext>
            </a:extLst>
          </p:cNvPr>
          <p:cNvSpPr>
            <a:spLocks noGrp="1"/>
          </p:cNvSpPr>
          <p:nvPr>
            <p:ph type="subTitle" idx="1"/>
          </p:nvPr>
        </p:nvSpPr>
        <p:spPr>
          <a:xfrm>
            <a:off x="494189" y="1088136"/>
            <a:ext cx="11188223" cy="265907"/>
          </a:xfrm>
          <a:prstGeom prst="rect">
            <a:avLst/>
          </a:prstGeom>
        </p:spPr>
        <p:txBody>
          <a:bodyPr>
            <a:spAutoFit/>
          </a:bodyPr>
          <a:lstStyle>
            <a:lvl1pPr marL="0" indent="0" algn="l">
              <a:lnSpc>
                <a:spcPct val="96000"/>
              </a:lnSpc>
              <a:spcBef>
                <a:spcPts val="9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9" name="Footer Placeholder 2">
            <a:extLst>
              <a:ext uri="{FF2B5EF4-FFF2-40B4-BE49-F238E27FC236}">
                <a16:creationId xmlns:a16="http://schemas.microsoft.com/office/drawing/2014/main" id="{9B20D1F5-97D7-4B25-A555-DE7762E02B57}"/>
              </a:ext>
            </a:extLst>
          </p:cNvPr>
          <p:cNvSpPr>
            <a:spLocks noGrp="1"/>
          </p:cNvSpPr>
          <p:nvPr>
            <p:ph type="ftr" sz="quarter" idx="3"/>
          </p:nvPr>
        </p:nvSpPr>
        <p:spPr>
          <a:xfrm>
            <a:off x="495299" y="6391291"/>
            <a:ext cx="6597895" cy="118174"/>
          </a:xfrm>
          <a:prstGeom prst="rect">
            <a:avLst/>
          </a:prstGeom>
        </p:spPr>
        <p:txBody>
          <a:bodyPr vert="horz" wrap="square" lIns="0" tIns="0" rIns="0" bIns="0" rtlCol="0" anchor="b">
            <a:spAutoFit/>
          </a:bodyPr>
          <a:lstStyle>
            <a:lvl1pPr marL="0" algn="l" defTabSz="685800" rtl="0" eaLnBrk="1" latinLnBrk="0" hangingPunct="1">
              <a:lnSpc>
                <a:spcPct val="96000"/>
              </a:lnSpc>
              <a:spcBef>
                <a:spcPts val="0"/>
              </a:spcBef>
              <a:spcAft>
                <a:spcPts val="225"/>
              </a:spcAft>
              <a:buClr>
                <a:srgbClr val="3253DC"/>
              </a:buClr>
              <a:buFont typeface="Arial" panose="020B0604020202020204" pitchFamily="34" charset="0"/>
              <a:buNone/>
              <a:defRPr lang="en-US" sz="800" kern="1200" baseline="0" smtClean="0">
                <a:solidFill>
                  <a:schemeClr val="bg1">
                    <a:lumMod val="65000"/>
                  </a:schemeClr>
                </a:solidFill>
                <a:latin typeface="Space Mono" panose="02000509040000020004" pitchFamily="49" charset="0"/>
                <a:ea typeface="+mn-ea"/>
                <a:cs typeface="+mn-cs"/>
              </a:defRPr>
            </a:lvl1pPr>
          </a:lstStyle>
          <a:p>
            <a:r>
              <a:rPr lang="en-US"/>
              <a:t>Source sample text</a:t>
            </a:r>
            <a:endParaRPr lang="en-US" dirty="0"/>
          </a:p>
        </p:txBody>
      </p:sp>
    </p:spTree>
    <p:extLst>
      <p:ext uri="{BB962C8B-B14F-4D97-AF65-F5344CB8AC3E}">
        <p14:creationId xmlns:p14="http://schemas.microsoft.com/office/powerpoint/2010/main" val="3818177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Three Column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D8C327-DEE2-459B-8C84-74C50D49DB4E}"/>
              </a:ext>
            </a:extLst>
          </p:cNvPr>
          <p:cNvSpPr>
            <a:spLocks noGrp="1"/>
          </p:cNvSpPr>
          <p:nvPr>
            <p:ph type="title"/>
          </p:nvPr>
        </p:nvSpPr>
        <p:spPr>
          <a:xfrm>
            <a:off x="495300" y="549415"/>
            <a:ext cx="11187112" cy="455189"/>
          </a:xfrm>
        </p:spPr>
        <p:txBody>
          <a:bodyPr/>
          <a:lstStyle/>
          <a:p>
            <a:r>
              <a:rPr lang="en-GB"/>
              <a:t>Click to edit Master title style</a:t>
            </a:r>
            <a:endParaRPr lang="en-US"/>
          </a:p>
        </p:txBody>
      </p:sp>
      <p:sp>
        <p:nvSpPr>
          <p:cNvPr id="14" name="Content Placeholder 4">
            <a:extLst>
              <a:ext uri="{FF2B5EF4-FFF2-40B4-BE49-F238E27FC236}">
                <a16:creationId xmlns:a16="http://schemas.microsoft.com/office/drawing/2014/main" id="{50F9D0A8-20C5-41C2-8A23-1A7CCDCDBA4A}"/>
              </a:ext>
            </a:extLst>
          </p:cNvPr>
          <p:cNvSpPr>
            <a:spLocks noGrp="1"/>
          </p:cNvSpPr>
          <p:nvPr>
            <p:ph sz="quarter" idx="18"/>
          </p:nvPr>
        </p:nvSpPr>
        <p:spPr>
          <a:xfrm>
            <a:off x="495300" y="1719072"/>
            <a:ext cx="2615043" cy="468172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5" name="Content Placeholder 4">
            <a:extLst>
              <a:ext uri="{FF2B5EF4-FFF2-40B4-BE49-F238E27FC236}">
                <a16:creationId xmlns:a16="http://schemas.microsoft.com/office/drawing/2014/main" id="{39BE2B26-0354-43FC-B500-68FC84B40876}"/>
              </a:ext>
            </a:extLst>
          </p:cNvPr>
          <p:cNvSpPr>
            <a:spLocks noGrp="1"/>
          </p:cNvSpPr>
          <p:nvPr>
            <p:ph sz="quarter" idx="19"/>
          </p:nvPr>
        </p:nvSpPr>
        <p:spPr>
          <a:xfrm>
            <a:off x="3355016" y="1719072"/>
            <a:ext cx="2615040" cy="468172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7" name="Content Placeholder 4">
            <a:extLst>
              <a:ext uri="{FF2B5EF4-FFF2-40B4-BE49-F238E27FC236}">
                <a16:creationId xmlns:a16="http://schemas.microsoft.com/office/drawing/2014/main" id="{D85C0699-4F77-4570-8280-EBE59E071A40}"/>
              </a:ext>
            </a:extLst>
          </p:cNvPr>
          <p:cNvSpPr>
            <a:spLocks noGrp="1"/>
          </p:cNvSpPr>
          <p:nvPr>
            <p:ph sz="quarter" idx="20"/>
          </p:nvPr>
        </p:nvSpPr>
        <p:spPr>
          <a:xfrm>
            <a:off x="6221946" y="1719072"/>
            <a:ext cx="2615033" cy="468172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0" name="Subtitle">
            <a:extLst>
              <a:ext uri="{FF2B5EF4-FFF2-40B4-BE49-F238E27FC236}">
                <a16:creationId xmlns:a16="http://schemas.microsoft.com/office/drawing/2014/main" id="{0A02D598-0894-4B6B-89A6-48B8073C9D11}"/>
              </a:ext>
            </a:extLst>
          </p:cNvPr>
          <p:cNvSpPr>
            <a:spLocks noGrp="1"/>
          </p:cNvSpPr>
          <p:nvPr>
            <p:ph type="subTitle" idx="1"/>
          </p:nvPr>
        </p:nvSpPr>
        <p:spPr>
          <a:xfrm>
            <a:off x="494189" y="1088136"/>
            <a:ext cx="11188223" cy="265907"/>
          </a:xfrm>
          <a:prstGeom prst="rect">
            <a:avLst/>
          </a:prstGeom>
        </p:spPr>
        <p:txBody>
          <a:bodyPr>
            <a:spAutoFit/>
          </a:bodyPr>
          <a:lstStyle>
            <a:lvl1pPr marL="0" indent="0" algn="l">
              <a:lnSpc>
                <a:spcPct val="96000"/>
              </a:lnSpc>
              <a:spcBef>
                <a:spcPts val="9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102" name="Content Placeholder 4">
            <a:extLst>
              <a:ext uri="{FF2B5EF4-FFF2-40B4-BE49-F238E27FC236}">
                <a16:creationId xmlns:a16="http://schemas.microsoft.com/office/drawing/2014/main" id="{CAA1EEB3-D7E4-4163-8974-D2678A334AB6}"/>
              </a:ext>
            </a:extLst>
          </p:cNvPr>
          <p:cNvSpPr>
            <a:spLocks noGrp="1"/>
          </p:cNvSpPr>
          <p:nvPr>
            <p:ph sz="quarter" idx="21"/>
          </p:nvPr>
        </p:nvSpPr>
        <p:spPr>
          <a:xfrm>
            <a:off x="9067379" y="1719072"/>
            <a:ext cx="2615033" cy="468172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Footer Placeholder 2">
            <a:extLst>
              <a:ext uri="{FF2B5EF4-FFF2-40B4-BE49-F238E27FC236}">
                <a16:creationId xmlns:a16="http://schemas.microsoft.com/office/drawing/2014/main" id="{8D8CE8E7-C879-45EA-AD6C-FFEB644F3233}"/>
              </a:ext>
            </a:extLst>
          </p:cNvPr>
          <p:cNvSpPr>
            <a:spLocks noGrp="1"/>
          </p:cNvSpPr>
          <p:nvPr>
            <p:ph type="ftr" sz="quarter" idx="3"/>
          </p:nvPr>
        </p:nvSpPr>
        <p:spPr>
          <a:xfrm>
            <a:off x="495299" y="6391291"/>
            <a:ext cx="6597895" cy="118174"/>
          </a:xfrm>
          <a:prstGeom prst="rect">
            <a:avLst/>
          </a:prstGeom>
        </p:spPr>
        <p:txBody>
          <a:bodyPr vert="horz" wrap="square" lIns="0" tIns="0" rIns="0" bIns="0" rtlCol="0" anchor="b">
            <a:spAutoFit/>
          </a:bodyPr>
          <a:lstStyle>
            <a:lvl1pPr marL="0" algn="l" defTabSz="685800" rtl="0" eaLnBrk="1" latinLnBrk="0" hangingPunct="1">
              <a:lnSpc>
                <a:spcPct val="96000"/>
              </a:lnSpc>
              <a:spcBef>
                <a:spcPts val="0"/>
              </a:spcBef>
              <a:spcAft>
                <a:spcPts val="225"/>
              </a:spcAft>
              <a:buClr>
                <a:srgbClr val="3253DC"/>
              </a:buClr>
              <a:buFont typeface="Arial" panose="020B0604020202020204" pitchFamily="34" charset="0"/>
              <a:buNone/>
              <a:defRPr lang="en-US" sz="800" kern="1200" baseline="0" smtClean="0">
                <a:solidFill>
                  <a:schemeClr val="bg1">
                    <a:lumMod val="65000"/>
                  </a:schemeClr>
                </a:solidFill>
                <a:latin typeface="Space Mono" panose="02000509040000020004" pitchFamily="49" charset="0"/>
                <a:ea typeface="+mn-ea"/>
                <a:cs typeface="+mn-cs"/>
              </a:defRPr>
            </a:lvl1pPr>
          </a:lstStyle>
          <a:p>
            <a:r>
              <a:rPr lang="en-US"/>
              <a:t>Source sample text</a:t>
            </a:r>
            <a:endParaRPr lang="en-US" dirty="0"/>
          </a:p>
        </p:txBody>
      </p:sp>
    </p:spTree>
    <p:extLst>
      <p:ext uri="{BB962C8B-B14F-4D97-AF65-F5344CB8AC3E}">
        <p14:creationId xmlns:p14="http://schemas.microsoft.com/office/powerpoint/2010/main" val="683786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Two Column">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D02C8A-139B-42AA-8D3F-9C22C81198B9}"/>
              </a:ext>
            </a:extLst>
          </p:cNvPr>
          <p:cNvSpPr>
            <a:spLocks noGrp="1"/>
          </p:cNvSpPr>
          <p:nvPr>
            <p:ph type="title"/>
          </p:nvPr>
        </p:nvSpPr>
        <p:spPr/>
        <p:txBody>
          <a:bodyPr/>
          <a:lstStyle/>
          <a:p>
            <a:r>
              <a:rPr lang="en-GB"/>
              <a:t>Click to edit Master title style</a:t>
            </a:r>
            <a:endParaRPr lang="en-US"/>
          </a:p>
        </p:txBody>
      </p:sp>
      <p:sp>
        <p:nvSpPr>
          <p:cNvPr id="12" name="Content Placeholder 4">
            <a:extLst>
              <a:ext uri="{FF2B5EF4-FFF2-40B4-BE49-F238E27FC236}">
                <a16:creationId xmlns:a16="http://schemas.microsoft.com/office/drawing/2014/main" id="{AF19BEBD-2928-4786-BEF4-FBBB3E677273}"/>
              </a:ext>
            </a:extLst>
          </p:cNvPr>
          <p:cNvSpPr>
            <a:spLocks noGrp="1"/>
          </p:cNvSpPr>
          <p:nvPr>
            <p:ph sz="quarter" idx="16"/>
          </p:nvPr>
        </p:nvSpPr>
        <p:spPr>
          <a:xfrm>
            <a:off x="495299" y="1719072"/>
            <a:ext cx="11202925" cy="239115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3" name="Content Placeholder 4">
            <a:extLst>
              <a:ext uri="{FF2B5EF4-FFF2-40B4-BE49-F238E27FC236}">
                <a16:creationId xmlns:a16="http://schemas.microsoft.com/office/drawing/2014/main" id="{D7EE507B-4794-44AC-A49E-5EA7EBB11625}"/>
              </a:ext>
            </a:extLst>
          </p:cNvPr>
          <p:cNvSpPr>
            <a:spLocks noGrp="1"/>
          </p:cNvSpPr>
          <p:nvPr>
            <p:ph sz="quarter" idx="17"/>
          </p:nvPr>
        </p:nvSpPr>
        <p:spPr>
          <a:xfrm>
            <a:off x="495300" y="4343399"/>
            <a:ext cx="3572950" cy="2057399"/>
          </a:xfrm>
        </p:spPr>
        <p:txBody>
          <a:bodyPr/>
          <a:lstStyle>
            <a:lvl1pPr>
              <a:defRPr sz="1600"/>
            </a:lvl1pPr>
            <a:lvl2pPr>
              <a:defRPr sz="1600"/>
            </a:lvl2pPr>
            <a:lvl3pPr>
              <a:defRPr sz="1200"/>
            </a:lvl3pPr>
            <a:lvl4pPr>
              <a:defRPr sz="1200"/>
            </a:lvl4pPr>
            <a:lvl5pPr>
              <a:defRPr sz="2100"/>
            </a:lvl5pPr>
            <a:lvl6pPr>
              <a:defRPr sz="1600"/>
            </a:lvl6pPr>
            <a:lvl7pPr>
              <a:defRPr/>
            </a:lvl7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4" name="Subtitle">
            <a:extLst>
              <a:ext uri="{FF2B5EF4-FFF2-40B4-BE49-F238E27FC236}">
                <a16:creationId xmlns:a16="http://schemas.microsoft.com/office/drawing/2014/main" id="{59254D1F-E01C-4A77-9600-A795D1694810}"/>
              </a:ext>
            </a:extLst>
          </p:cNvPr>
          <p:cNvSpPr>
            <a:spLocks noGrp="1"/>
          </p:cNvSpPr>
          <p:nvPr>
            <p:ph type="subTitle" idx="1"/>
          </p:nvPr>
        </p:nvSpPr>
        <p:spPr>
          <a:xfrm>
            <a:off x="494189" y="1088136"/>
            <a:ext cx="11188223" cy="265907"/>
          </a:xfrm>
          <a:prstGeom prst="rect">
            <a:avLst/>
          </a:prstGeom>
        </p:spPr>
        <p:txBody>
          <a:bodyPr>
            <a:spAutoFit/>
          </a:bodyPr>
          <a:lstStyle>
            <a:lvl1pPr marL="0" indent="0" algn="l">
              <a:lnSpc>
                <a:spcPct val="96000"/>
              </a:lnSpc>
              <a:spcBef>
                <a:spcPts val="9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100" name="Content Placeholder 4">
            <a:extLst>
              <a:ext uri="{FF2B5EF4-FFF2-40B4-BE49-F238E27FC236}">
                <a16:creationId xmlns:a16="http://schemas.microsoft.com/office/drawing/2014/main" id="{F51145D9-35DC-48B9-B3B2-5353DF6609EF}"/>
              </a:ext>
            </a:extLst>
          </p:cNvPr>
          <p:cNvSpPr>
            <a:spLocks noGrp="1"/>
          </p:cNvSpPr>
          <p:nvPr>
            <p:ph sz="quarter" idx="18"/>
          </p:nvPr>
        </p:nvSpPr>
        <p:spPr>
          <a:xfrm>
            <a:off x="4308763" y="4343399"/>
            <a:ext cx="3572950" cy="2057399"/>
          </a:xfrm>
        </p:spPr>
        <p:txBody>
          <a:bodyPr/>
          <a:lstStyle>
            <a:lvl1pPr>
              <a:defRPr sz="1600"/>
            </a:lvl1pPr>
            <a:lvl2pPr>
              <a:defRPr sz="1600"/>
            </a:lvl2pPr>
            <a:lvl3pPr>
              <a:defRPr sz="1200"/>
            </a:lvl3pPr>
            <a:lvl4pPr>
              <a:defRPr sz="1200"/>
            </a:lvl4pPr>
            <a:lvl5pPr>
              <a:defRPr sz="2100"/>
            </a:lvl5pPr>
            <a:lvl6pPr>
              <a:defRPr sz="160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1" name="Content Placeholder 4">
            <a:extLst>
              <a:ext uri="{FF2B5EF4-FFF2-40B4-BE49-F238E27FC236}">
                <a16:creationId xmlns:a16="http://schemas.microsoft.com/office/drawing/2014/main" id="{460CFB99-2588-40B1-9E74-A595E4B79EF4}"/>
              </a:ext>
            </a:extLst>
          </p:cNvPr>
          <p:cNvSpPr>
            <a:spLocks noGrp="1"/>
          </p:cNvSpPr>
          <p:nvPr>
            <p:ph sz="quarter" idx="19"/>
          </p:nvPr>
        </p:nvSpPr>
        <p:spPr>
          <a:xfrm>
            <a:off x="8125274" y="4343399"/>
            <a:ext cx="3572950" cy="2057399"/>
          </a:xfrm>
        </p:spPr>
        <p:txBody>
          <a:bodyPr/>
          <a:lstStyle>
            <a:lvl1pPr>
              <a:defRPr sz="1600"/>
            </a:lvl1pPr>
            <a:lvl2pPr>
              <a:defRPr sz="1600"/>
            </a:lvl2pPr>
            <a:lvl3pPr>
              <a:defRPr sz="1200"/>
            </a:lvl3pPr>
            <a:lvl4pPr>
              <a:defRPr sz="1200"/>
            </a:lvl4pPr>
            <a:lvl5pPr>
              <a:defRPr sz="2100"/>
            </a:lvl5pPr>
            <a:lvl6pPr>
              <a:defRPr sz="1600"/>
            </a:lvl6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Footer Placeholder 2">
            <a:extLst>
              <a:ext uri="{FF2B5EF4-FFF2-40B4-BE49-F238E27FC236}">
                <a16:creationId xmlns:a16="http://schemas.microsoft.com/office/drawing/2014/main" id="{2A3EC7D8-1F45-4526-9926-DDB1B37689F5}"/>
              </a:ext>
            </a:extLst>
          </p:cNvPr>
          <p:cNvSpPr>
            <a:spLocks noGrp="1"/>
          </p:cNvSpPr>
          <p:nvPr>
            <p:ph type="ftr" sz="quarter" idx="3"/>
          </p:nvPr>
        </p:nvSpPr>
        <p:spPr>
          <a:xfrm>
            <a:off x="495299" y="6391291"/>
            <a:ext cx="6597895" cy="118174"/>
          </a:xfrm>
          <a:prstGeom prst="rect">
            <a:avLst/>
          </a:prstGeom>
        </p:spPr>
        <p:txBody>
          <a:bodyPr vert="horz" wrap="square" lIns="0" tIns="0" rIns="0" bIns="0" rtlCol="0" anchor="b">
            <a:spAutoFit/>
          </a:bodyPr>
          <a:lstStyle>
            <a:lvl1pPr marL="0" algn="l" defTabSz="685800" rtl="0" eaLnBrk="1" latinLnBrk="0" hangingPunct="1">
              <a:lnSpc>
                <a:spcPct val="96000"/>
              </a:lnSpc>
              <a:spcBef>
                <a:spcPts val="0"/>
              </a:spcBef>
              <a:spcAft>
                <a:spcPts val="225"/>
              </a:spcAft>
              <a:buClr>
                <a:srgbClr val="3253DC"/>
              </a:buClr>
              <a:buFont typeface="Arial" panose="020B0604020202020204" pitchFamily="34" charset="0"/>
              <a:buNone/>
              <a:defRPr lang="en-US" sz="800" kern="1200" baseline="0" smtClean="0">
                <a:solidFill>
                  <a:schemeClr val="bg1">
                    <a:lumMod val="65000"/>
                  </a:schemeClr>
                </a:solidFill>
                <a:latin typeface="Space Mono" panose="02000509040000020004" pitchFamily="49" charset="0"/>
                <a:ea typeface="+mn-ea"/>
                <a:cs typeface="+mn-cs"/>
              </a:defRPr>
            </a:lvl1pPr>
          </a:lstStyle>
          <a:p>
            <a:r>
              <a:rPr lang="en-US"/>
              <a:t>Source sample text</a:t>
            </a:r>
            <a:endParaRPr lang="en-US" dirty="0"/>
          </a:p>
        </p:txBody>
      </p:sp>
    </p:spTree>
    <p:extLst>
      <p:ext uri="{BB962C8B-B14F-4D97-AF65-F5344CB8AC3E}">
        <p14:creationId xmlns:p14="http://schemas.microsoft.com/office/powerpoint/2010/main" val="124115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_Two Column">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D02C8A-139B-42AA-8D3F-9C22C81198B9}"/>
              </a:ext>
            </a:extLst>
          </p:cNvPr>
          <p:cNvSpPr>
            <a:spLocks noGrp="1"/>
          </p:cNvSpPr>
          <p:nvPr>
            <p:ph type="title"/>
          </p:nvPr>
        </p:nvSpPr>
        <p:spPr>
          <a:xfrm>
            <a:off x="495300" y="549415"/>
            <a:ext cx="11187112" cy="455189"/>
          </a:xfrm>
        </p:spPr>
        <p:txBody>
          <a:bodyPr/>
          <a:lstStyle/>
          <a:p>
            <a:r>
              <a:rPr lang="en-GB"/>
              <a:t>Click to edit Master title style</a:t>
            </a:r>
            <a:endParaRPr lang="en-US"/>
          </a:p>
        </p:txBody>
      </p:sp>
      <p:sp>
        <p:nvSpPr>
          <p:cNvPr id="12" name="Content Placeholder 4">
            <a:extLst>
              <a:ext uri="{FF2B5EF4-FFF2-40B4-BE49-F238E27FC236}">
                <a16:creationId xmlns:a16="http://schemas.microsoft.com/office/drawing/2014/main" id="{AF19BEBD-2928-4786-BEF4-FBBB3E677273}"/>
              </a:ext>
            </a:extLst>
          </p:cNvPr>
          <p:cNvSpPr>
            <a:spLocks noGrp="1"/>
          </p:cNvSpPr>
          <p:nvPr>
            <p:ph sz="quarter" idx="16"/>
          </p:nvPr>
        </p:nvSpPr>
        <p:spPr>
          <a:xfrm>
            <a:off x="495299" y="1719072"/>
            <a:ext cx="11202925" cy="239115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4" name="Subtitle">
            <a:extLst>
              <a:ext uri="{FF2B5EF4-FFF2-40B4-BE49-F238E27FC236}">
                <a16:creationId xmlns:a16="http://schemas.microsoft.com/office/drawing/2014/main" id="{59254D1F-E01C-4A77-9600-A795D1694810}"/>
              </a:ext>
            </a:extLst>
          </p:cNvPr>
          <p:cNvSpPr>
            <a:spLocks noGrp="1"/>
          </p:cNvSpPr>
          <p:nvPr>
            <p:ph type="subTitle" idx="1"/>
          </p:nvPr>
        </p:nvSpPr>
        <p:spPr>
          <a:xfrm>
            <a:off x="494189" y="1088136"/>
            <a:ext cx="11188223" cy="265907"/>
          </a:xfrm>
          <a:prstGeom prst="rect">
            <a:avLst/>
          </a:prstGeom>
        </p:spPr>
        <p:txBody>
          <a:bodyPr>
            <a:spAutoFit/>
          </a:bodyPr>
          <a:lstStyle>
            <a:lvl1pPr marL="0" indent="0" algn="l">
              <a:lnSpc>
                <a:spcPct val="96000"/>
              </a:lnSpc>
              <a:spcBef>
                <a:spcPts val="9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8" name="Content Placeholder 4">
            <a:extLst>
              <a:ext uri="{FF2B5EF4-FFF2-40B4-BE49-F238E27FC236}">
                <a16:creationId xmlns:a16="http://schemas.microsoft.com/office/drawing/2014/main" id="{5AD239AB-0575-4A8C-BA66-B12DD2449C00}"/>
              </a:ext>
            </a:extLst>
          </p:cNvPr>
          <p:cNvSpPr>
            <a:spLocks noGrp="1"/>
          </p:cNvSpPr>
          <p:nvPr>
            <p:ph sz="quarter" idx="17"/>
          </p:nvPr>
        </p:nvSpPr>
        <p:spPr>
          <a:xfrm>
            <a:off x="495299" y="4343399"/>
            <a:ext cx="5480455" cy="2057399"/>
          </a:xfrm>
        </p:spPr>
        <p:txBody>
          <a:bodyPr/>
          <a:lstStyle>
            <a:lvl1pPr>
              <a:defRPr sz="1600"/>
            </a:lvl1pPr>
            <a:lvl2pPr>
              <a:defRPr sz="1600"/>
            </a:lvl2pPr>
            <a:lvl3pPr>
              <a:defRPr sz="1200"/>
            </a:lvl3pPr>
            <a:lvl4pPr>
              <a:defRPr sz="1200"/>
            </a:lvl4pPr>
            <a:lvl5pPr>
              <a:defRPr sz="2100"/>
            </a:lvl5pPr>
            <a:lvl6pPr>
              <a:defRPr sz="1600"/>
            </a:lvl6pPr>
            <a:lvl7pPr>
              <a:defRPr/>
            </a:lvl7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9" name="Content Placeholder 4">
            <a:extLst>
              <a:ext uri="{FF2B5EF4-FFF2-40B4-BE49-F238E27FC236}">
                <a16:creationId xmlns:a16="http://schemas.microsoft.com/office/drawing/2014/main" id="{75805699-30E8-43B7-8930-BE35521822D3}"/>
              </a:ext>
            </a:extLst>
          </p:cNvPr>
          <p:cNvSpPr>
            <a:spLocks noGrp="1"/>
          </p:cNvSpPr>
          <p:nvPr>
            <p:ph sz="quarter" idx="18"/>
          </p:nvPr>
        </p:nvSpPr>
        <p:spPr>
          <a:xfrm>
            <a:off x="6217769" y="4343399"/>
            <a:ext cx="5480455" cy="2057399"/>
          </a:xfrm>
        </p:spPr>
        <p:txBody>
          <a:bodyPr/>
          <a:lstStyle>
            <a:lvl1pPr>
              <a:defRPr sz="1600"/>
            </a:lvl1pPr>
            <a:lvl2pPr>
              <a:defRPr sz="1600"/>
            </a:lvl2pPr>
            <a:lvl3pPr>
              <a:defRPr sz="1200"/>
            </a:lvl3pPr>
            <a:lvl4pPr>
              <a:defRPr sz="1200"/>
            </a:lvl4pPr>
            <a:lvl5pPr>
              <a:defRPr sz="2100"/>
            </a:lvl5pPr>
            <a:lvl6pPr>
              <a:defRPr sz="1600"/>
            </a:lvl6pPr>
            <a:lvl7pPr>
              <a:defRPr/>
            </a:lvl7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1" name="Footer Placeholder 2">
            <a:extLst>
              <a:ext uri="{FF2B5EF4-FFF2-40B4-BE49-F238E27FC236}">
                <a16:creationId xmlns:a16="http://schemas.microsoft.com/office/drawing/2014/main" id="{3C8C40F8-776D-4F36-B7E7-761D13004880}"/>
              </a:ext>
            </a:extLst>
          </p:cNvPr>
          <p:cNvSpPr>
            <a:spLocks noGrp="1"/>
          </p:cNvSpPr>
          <p:nvPr>
            <p:ph type="ftr" sz="quarter" idx="3"/>
          </p:nvPr>
        </p:nvSpPr>
        <p:spPr>
          <a:xfrm>
            <a:off x="495299" y="6391291"/>
            <a:ext cx="6597895" cy="118174"/>
          </a:xfrm>
          <a:prstGeom prst="rect">
            <a:avLst/>
          </a:prstGeom>
        </p:spPr>
        <p:txBody>
          <a:bodyPr vert="horz" wrap="square" lIns="0" tIns="0" rIns="0" bIns="0" rtlCol="0" anchor="b">
            <a:spAutoFit/>
          </a:bodyPr>
          <a:lstStyle>
            <a:lvl1pPr marL="0" algn="l" defTabSz="685800" rtl="0" eaLnBrk="1" latinLnBrk="0" hangingPunct="1">
              <a:lnSpc>
                <a:spcPct val="96000"/>
              </a:lnSpc>
              <a:spcBef>
                <a:spcPts val="0"/>
              </a:spcBef>
              <a:spcAft>
                <a:spcPts val="225"/>
              </a:spcAft>
              <a:buClr>
                <a:srgbClr val="3253DC"/>
              </a:buClr>
              <a:buFont typeface="Arial" panose="020B0604020202020204" pitchFamily="34" charset="0"/>
              <a:buNone/>
              <a:defRPr lang="en-US" sz="800" kern="1200" baseline="0" smtClean="0">
                <a:solidFill>
                  <a:schemeClr val="bg1">
                    <a:lumMod val="65000"/>
                  </a:schemeClr>
                </a:solidFill>
                <a:latin typeface="Space Mono" panose="02000509040000020004" pitchFamily="49" charset="0"/>
                <a:ea typeface="+mn-ea"/>
                <a:cs typeface="+mn-cs"/>
              </a:defRPr>
            </a:lvl1pPr>
          </a:lstStyle>
          <a:p>
            <a:r>
              <a:rPr lang="en-US"/>
              <a:t>Source sample text</a:t>
            </a:r>
            <a:endParaRPr lang="en-US" dirty="0"/>
          </a:p>
        </p:txBody>
      </p:sp>
    </p:spTree>
    <p:extLst>
      <p:ext uri="{BB962C8B-B14F-4D97-AF65-F5344CB8AC3E}">
        <p14:creationId xmlns:p14="http://schemas.microsoft.com/office/powerpoint/2010/main" val="380244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_Two Column">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D02C8A-139B-42AA-8D3F-9C22C81198B9}"/>
              </a:ext>
            </a:extLst>
          </p:cNvPr>
          <p:cNvSpPr>
            <a:spLocks noGrp="1"/>
          </p:cNvSpPr>
          <p:nvPr>
            <p:ph type="title"/>
          </p:nvPr>
        </p:nvSpPr>
        <p:spPr/>
        <p:txBody>
          <a:bodyPr/>
          <a:lstStyle/>
          <a:p>
            <a:r>
              <a:rPr lang="en-GB"/>
              <a:t>Click to edit Master title style</a:t>
            </a:r>
            <a:endParaRPr lang="en-US"/>
          </a:p>
        </p:txBody>
      </p:sp>
      <p:sp>
        <p:nvSpPr>
          <p:cNvPr id="12" name="Content Placeholder 4">
            <a:extLst>
              <a:ext uri="{FF2B5EF4-FFF2-40B4-BE49-F238E27FC236}">
                <a16:creationId xmlns:a16="http://schemas.microsoft.com/office/drawing/2014/main" id="{AF19BEBD-2928-4786-BEF4-FBBB3E677273}"/>
              </a:ext>
            </a:extLst>
          </p:cNvPr>
          <p:cNvSpPr>
            <a:spLocks noGrp="1"/>
          </p:cNvSpPr>
          <p:nvPr>
            <p:ph sz="quarter" idx="16"/>
          </p:nvPr>
        </p:nvSpPr>
        <p:spPr>
          <a:xfrm>
            <a:off x="495299" y="1719072"/>
            <a:ext cx="11202925" cy="239115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4" name="Subtitle">
            <a:extLst>
              <a:ext uri="{FF2B5EF4-FFF2-40B4-BE49-F238E27FC236}">
                <a16:creationId xmlns:a16="http://schemas.microsoft.com/office/drawing/2014/main" id="{59254D1F-E01C-4A77-9600-A795D1694810}"/>
              </a:ext>
            </a:extLst>
          </p:cNvPr>
          <p:cNvSpPr>
            <a:spLocks noGrp="1"/>
          </p:cNvSpPr>
          <p:nvPr>
            <p:ph type="subTitle" idx="1"/>
          </p:nvPr>
        </p:nvSpPr>
        <p:spPr>
          <a:xfrm>
            <a:off x="494189" y="1088136"/>
            <a:ext cx="11188223" cy="265907"/>
          </a:xfrm>
          <a:prstGeom prst="rect">
            <a:avLst/>
          </a:prstGeom>
        </p:spPr>
        <p:txBody>
          <a:bodyPr>
            <a:spAutoFit/>
          </a:bodyPr>
          <a:lstStyle>
            <a:lvl1pPr marL="0" indent="0" algn="l">
              <a:lnSpc>
                <a:spcPct val="96000"/>
              </a:lnSpc>
              <a:spcBef>
                <a:spcPts val="9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7" name="Content Placeholder 4">
            <a:extLst>
              <a:ext uri="{FF2B5EF4-FFF2-40B4-BE49-F238E27FC236}">
                <a16:creationId xmlns:a16="http://schemas.microsoft.com/office/drawing/2014/main" id="{86BEDCB9-1414-4A27-88C1-9892AA0012F1}"/>
              </a:ext>
            </a:extLst>
          </p:cNvPr>
          <p:cNvSpPr>
            <a:spLocks noGrp="1"/>
          </p:cNvSpPr>
          <p:nvPr>
            <p:ph sz="quarter" idx="17"/>
          </p:nvPr>
        </p:nvSpPr>
        <p:spPr>
          <a:xfrm>
            <a:off x="495299" y="4343399"/>
            <a:ext cx="11202924" cy="2057399"/>
          </a:xfrm>
        </p:spPr>
        <p:txBody>
          <a:bodyPr/>
          <a:lstStyle>
            <a:lvl1pPr>
              <a:defRPr sz="1600"/>
            </a:lvl1pPr>
            <a:lvl2pPr>
              <a:defRPr sz="1600"/>
            </a:lvl2pPr>
            <a:lvl3pPr>
              <a:defRPr sz="1200"/>
            </a:lvl3pPr>
            <a:lvl4pPr>
              <a:defRPr sz="1200"/>
            </a:lvl4pPr>
            <a:lvl5pPr>
              <a:defRPr sz="2100"/>
            </a:lvl5pPr>
            <a:lvl6pPr>
              <a:defRPr sz="1600"/>
            </a:lvl6pPr>
            <a:lvl7pPr>
              <a:defRPr/>
            </a:lvl7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9" name="Footer Placeholder 2">
            <a:extLst>
              <a:ext uri="{FF2B5EF4-FFF2-40B4-BE49-F238E27FC236}">
                <a16:creationId xmlns:a16="http://schemas.microsoft.com/office/drawing/2014/main" id="{550BE328-C2E7-430C-96B9-826C3B8019F7}"/>
              </a:ext>
            </a:extLst>
          </p:cNvPr>
          <p:cNvSpPr>
            <a:spLocks noGrp="1"/>
          </p:cNvSpPr>
          <p:nvPr>
            <p:ph type="ftr" sz="quarter" idx="3"/>
          </p:nvPr>
        </p:nvSpPr>
        <p:spPr>
          <a:xfrm>
            <a:off x="495299" y="6391291"/>
            <a:ext cx="6597895" cy="118174"/>
          </a:xfrm>
          <a:prstGeom prst="rect">
            <a:avLst/>
          </a:prstGeom>
        </p:spPr>
        <p:txBody>
          <a:bodyPr vert="horz" wrap="square" lIns="0" tIns="0" rIns="0" bIns="0" rtlCol="0" anchor="b">
            <a:spAutoFit/>
          </a:bodyPr>
          <a:lstStyle>
            <a:lvl1pPr marL="0" algn="l" defTabSz="685800" rtl="0" eaLnBrk="1" latinLnBrk="0" hangingPunct="1">
              <a:lnSpc>
                <a:spcPct val="96000"/>
              </a:lnSpc>
              <a:spcBef>
                <a:spcPts val="0"/>
              </a:spcBef>
              <a:spcAft>
                <a:spcPts val="225"/>
              </a:spcAft>
              <a:buClr>
                <a:srgbClr val="3253DC"/>
              </a:buClr>
              <a:buFont typeface="Arial" panose="020B0604020202020204" pitchFamily="34" charset="0"/>
              <a:buNone/>
              <a:defRPr lang="en-US" sz="800" kern="1200" baseline="0" smtClean="0">
                <a:solidFill>
                  <a:schemeClr val="bg1">
                    <a:lumMod val="65000"/>
                  </a:schemeClr>
                </a:solidFill>
                <a:latin typeface="Space Mono" panose="02000509040000020004" pitchFamily="49" charset="0"/>
                <a:ea typeface="+mn-ea"/>
                <a:cs typeface="+mn-cs"/>
              </a:defRPr>
            </a:lvl1pPr>
          </a:lstStyle>
          <a:p>
            <a:r>
              <a:rPr lang="en-US"/>
              <a:t>Source sample text</a:t>
            </a:r>
            <a:endParaRPr lang="en-US" dirty="0"/>
          </a:p>
        </p:txBody>
      </p:sp>
    </p:spTree>
    <p:extLst>
      <p:ext uri="{BB962C8B-B14F-4D97-AF65-F5344CB8AC3E}">
        <p14:creationId xmlns:p14="http://schemas.microsoft.com/office/powerpoint/2010/main" val="2172518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White Blank">
    <p:spTree>
      <p:nvGrpSpPr>
        <p:cNvPr id="1" name=""/>
        <p:cNvGrpSpPr/>
        <p:nvPr/>
      </p:nvGrpSpPr>
      <p:grpSpPr>
        <a:xfrm>
          <a:off x="0" y="0"/>
          <a:ext cx="0" cy="0"/>
          <a:chOff x="0" y="0"/>
          <a:chExt cx="0" cy="0"/>
        </a:xfrm>
      </p:grpSpPr>
      <p:sp>
        <p:nvSpPr>
          <p:cNvPr id="4" name="Footer Placeholder 2">
            <a:extLst>
              <a:ext uri="{FF2B5EF4-FFF2-40B4-BE49-F238E27FC236}">
                <a16:creationId xmlns:a16="http://schemas.microsoft.com/office/drawing/2014/main" id="{97E9CC3F-8B94-4E91-8511-449E2BEED9C2}"/>
              </a:ext>
            </a:extLst>
          </p:cNvPr>
          <p:cNvSpPr>
            <a:spLocks noGrp="1"/>
          </p:cNvSpPr>
          <p:nvPr>
            <p:ph type="ftr" sz="quarter" idx="3"/>
          </p:nvPr>
        </p:nvSpPr>
        <p:spPr>
          <a:xfrm>
            <a:off x="495299" y="6391291"/>
            <a:ext cx="6597895" cy="118174"/>
          </a:xfrm>
          <a:prstGeom prst="rect">
            <a:avLst/>
          </a:prstGeom>
        </p:spPr>
        <p:txBody>
          <a:bodyPr vert="horz" wrap="square" lIns="0" tIns="0" rIns="0" bIns="0" rtlCol="0" anchor="b">
            <a:spAutoFit/>
          </a:bodyPr>
          <a:lstStyle>
            <a:lvl1pPr marL="0" algn="l" defTabSz="685800" rtl="0" eaLnBrk="1" latinLnBrk="0" hangingPunct="1">
              <a:lnSpc>
                <a:spcPct val="96000"/>
              </a:lnSpc>
              <a:spcBef>
                <a:spcPts val="0"/>
              </a:spcBef>
              <a:spcAft>
                <a:spcPts val="225"/>
              </a:spcAft>
              <a:buClr>
                <a:srgbClr val="3253DC"/>
              </a:buClr>
              <a:buFont typeface="Arial" panose="020B0604020202020204" pitchFamily="34" charset="0"/>
              <a:buNone/>
              <a:defRPr lang="en-US" sz="800" kern="1200" baseline="0" smtClean="0">
                <a:solidFill>
                  <a:schemeClr val="bg1">
                    <a:lumMod val="65000"/>
                  </a:schemeClr>
                </a:solidFill>
                <a:latin typeface="Space Mono" panose="02000509040000020004" pitchFamily="49" charset="0"/>
                <a:ea typeface="+mn-ea"/>
                <a:cs typeface="+mn-cs"/>
              </a:defRPr>
            </a:lvl1pPr>
          </a:lstStyle>
          <a:p>
            <a:r>
              <a:rPr lang="en-US"/>
              <a:t>Source sample text</a:t>
            </a:r>
            <a:endParaRPr lang="en-US" dirty="0"/>
          </a:p>
        </p:txBody>
      </p:sp>
    </p:spTree>
    <p:extLst>
      <p:ext uri="{BB962C8B-B14F-4D97-AF65-F5344CB8AC3E}">
        <p14:creationId xmlns:p14="http://schemas.microsoft.com/office/powerpoint/2010/main" val="3758943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lumn">
  <p:cSld name="Two Column">
    <p:spTree>
      <p:nvGrpSpPr>
        <p:cNvPr id="1" name="Shape 92"/>
        <p:cNvGrpSpPr/>
        <p:nvPr/>
      </p:nvGrpSpPr>
      <p:grpSpPr>
        <a:xfrm>
          <a:off x="0" y="0"/>
          <a:ext cx="0" cy="0"/>
          <a:chOff x="0" y="0"/>
          <a:chExt cx="0" cy="0"/>
        </a:xfrm>
      </p:grpSpPr>
      <p:sp>
        <p:nvSpPr>
          <p:cNvPr id="93" name="Google Shape;93;p70"/>
          <p:cNvSpPr txBox="1">
            <a:spLocks noGrp="1"/>
          </p:cNvSpPr>
          <p:nvPr>
            <p:ph type="title"/>
          </p:nvPr>
        </p:nvSpPr>
        <p:spPr>
          <a:xfrm>
            <a:off x="495300" y="549415"/>
            <a:ext cx="11187112" cy="455189"/>
          </a:xfrm>
          <a:prstGeom prst="rect">
            <a:avLst/>
          </a:prstGeom>
          <a:noFill/>
          <a:ln>
            <a:noFill/>
          </a:ln>
        </p:spPr>
        <p:txBody>
          <a:bodyPr spcFirstLastPara="1" wrap="square" lIns="0" tIns="0" rIns="0" bIns="0" anchor="b" anchorCtr="0">
            <a:spAutoFit/>
          </a:bodyPr>
          <a:lstStyle>
            <a:lvl1pPr lvl="0" algn="l">
              <a:lnSpc>
                <a:spcPct val="84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70"/>
          <p:cNvSpPr txBox="1">
            <a:spLocks noGrp="1"/>
          </p:cNvSpPr>
          <p:nvPr>
            <p:ph type="body" idx="1"/>
          </p:nvPr>
        </p:nvSpPr>
        <p:spPr>
          <a:xfrm>
            <a:off x="495299" y="1719072"/>
            <a:ext cx="5466587" cy="4672219"/>
          </a:xfrm>
          <a:prstGeom prst="rect">
            <a:avLst/>
          </a:prstGeom>
          <a:noFill/>
          <a:ln>
            <a:noFill/>
          </a:ln>
        </p:spPr>
        <p:txBody>
          <a:bodyPr spcFirstLastPara="1" wrap="square" lIns="0" tIns="0" rIns="0" bIns="0" anchor="t" anchorCtr="0">
            <a:noAutofit/>
          </a:bodyPr>
          <a:lstStyle>
            <a:lvl1pPr marL="457200" lvl="0" indent="-342900" algn="l">
              <a:lnSpc>
                <a:spcPct val="107000"/>
              </a:lnSpc>
              <a:spcBef>
                <a:spcPts val="1200"/>
              </a:spcBef>
              <a:spcAft>
                <a:spcPts val="0"/>
              </a:spcAft>
              <a:buSzPts val="1800"/>
              <a:buChar char="•"/>
              <a:defRPr/>
            </a:lvl1pPr>
            <a:lvl2pPr marL="914400" lvl="1" indent="-342900" algn="l">
              <a:lnSpc>
                <a:spcPct val="107000"/>
              </a:lnSpc>
              <a:spcBef>
                <a:spcPts val="0"/>
              </a:spcBef>
              <a:spcAft>
                <a:spcPts val="0"/>
              </a:spcAft>
              <a:buSzPts val="1800"/>
              <a:buChar char="•"/>
              <a:defRPr/>
            </a:lvl2pPr>
            <a:lvl3pPr marL="1371600" lvl="2" indent="-342900" algn="l">
              <a:lnSpc>
                <a:spcPct val="107000"/>
              </a:lnSpc>
              <a:spcBef>
                <a:spcPts val="0"/>
              </a:spcBef>
              <a:spcAft>
                <a:spcPts val="0"/>
              </a:spcAft>
              <a:buSzPts val="1800"/>
              <a:buChar char="•"/>
              <a:defRPr/>
            </a:lvl3pPr>
            <a:lvl4pPr marL="1828800" lvl="3" indent="-342900" algn="l">
              <a:lnSpc>
                <a:spcPct val="107000"/>
              </a:lnSpc>
              <a:spcBef>
                <a:spcPts val="0"/>
              </a:spcBef>
              <a:spcAft>
                <a:spcPts val="0"/>
              </a:spcAft>
              <a:buSzPts val="1800"/>
              <a:buChar char="•"/>
              <a:defRPr/>
            </a:lvl4pPr>
            <a:lvl5pPr marL="2286000" lvl="4" indent="-342900" algn="l">
              <a:lnSpc>
                <a:spcPct val="96000"/>
              </a:lnSpc>
              <a:spcBef>
                <a:spcPts val="1800"/>
              </a:spcBef>
              <a:spcAft>
                <a:spcPts val="0"/>
              </a:spcAft>
              <a:buSzPts val="1800"/>
              <a:buChar char="​"/>
              <a:defRPr/>
            </a:lvl5pPr>
            <a:lvl6pPr marL="2743200" lvl="5" indent="-342900" algn="l">
              <a:lnSpc>
                <a:spcPct val="96000"/>
              </a:lnSpc>
              <a:spcBef>
                <a:spcPts val="0"/>
              </a:spcBef>
              <a:spcAft>
                <a:spcPts val="0"/>
              </a:spcAft>
              <a:buClr>
                <a:schemeClr val="dk1"/>
              </a:buClr>
              <a:buSzPts val="1800"/>
              <a:buChar char="​"/>
              <a:defRPr/>
            </a:lvl6pPr>
            <a:lvl7pPr marL="3200400" lvl="6" indent="-342900" algn="l">
              <a:lnSpc>
                <a:spcPct val="107000"/>
              </a:lnSpc>
              <a:spcBef>
                <a:spcPts val="1200"/>
              </a:spcBef>
              <a:spcAft>
                <a:spcPts val="0"/>
              </a:spcAft>
              <a:buClr>
                <a:schemeClr val="dk1"/>
              </a:buClr>
              <a:buSzPts val="1800"/>
              <a:buChar char="​"/>
              <a:defRPr/>
            </a:lvl7pPr>
            <a:lvl8pPr marL="3657600" lvl="7" indent="-342900" algn="l">
              <a:lnSpc>
                <a:spcPct val="87000"/>
              </a:lnSpc>
              <a:spcBef>
                <a:spcPts val="1800"/>
              </a:spcBef>
              <a:spcAft>
                <a:spcPts val="0"/>
              </a:spcAft>
              <a:buClr>
                <a:schemeClr val="dk1"/>
              </a:buClr>
              <a:buSzPts val="1800"/>
              <a:buChar char="​"/>
              <a:defRPr/>
            </a:lvl8pPr>
            <a:lvl9pPr marL="4114800" lvl="8" indent="-342900" algn="l">
              <a:lnSpc>
                <a:spcPct val="87000"/>
              </a:lnSpc>
              <a:spcBef>
                <a:spcPts val="1800"/>
              </a:spcBef>
              <a:spcAft>
                <a:spcPts val="0"/>
              </a:spcAft>
              <a:buClr>
                <a:schemeClr val="dk1"/>
              </a:buClr>
              <a:buSzPts val="1800"/>
              <a:buChar char="​"/>
              <a:defRPr/>
            </a:lvl9pPr>
          </a:lstStyle>
          <a:p>
            <a:endParaRPr/>
          </a:p>
        </p:txBody>
      </p:sp>
      <p:sp>
        <p:nvSpPr>
          <p:cNvPr id="95" name="Google Shape;95;p70"/>
          <p:cNvSpPr txBox="1">
            <a:spLocks noGrp="1"/>
          </p:cNvSpPr>
          <p:nvPr>
            <p:ph type="body" idx="2"/>
          </p:nvPr>
        </p:nvSpPr>
        <p:spPr>
          <a:xfrm>
            <a:off x="6215825" y="1719072"/>
            <a:ext cx="5466587" cy="4672219"/>
          </a:xfrm>
          <a:prstGeom prst="rect">
            <a:avLst/>
          </a:prstGeom>
          <a:noFill/>
          <a:ln>
            <a:noFill/>
          </a:ln>
        </p:spPr>
        <p:txBody>
          <a:bodyPr spcFirstLastPara="1" wrap="square" lIns="0" tIns="0" rIns="0" bIns="0" anchor="t" anchorCtr="0">
            <a:noAutofit/>
          </a:bodyPr>
          <a:lstStyle>
            <a:lvl1pPr marL="457200" lvl="0" indent="-342900" algn="l">
              <a:lnSpc>
                <a:spcPct val="107000"/>
              </a:lnSpc>
              <a:spcBef>
                <a:spcPts val="1200"/>
              </a:spcBef>
              <a:spcAft>
                <a:spcPts val="0"/>
              </a:spcAft>
              <a:buSzPts val="1800"/>
              <a:buChar char="•"/>
              <a:defRPr/>
            </a:lvl1pPr>
            <a:lvl2pPr marL="914400" lvl="1" indent="-342900" algn="l">
              <a:lnSpc>
                <a:spcPct val="107000"/>
              </a:lnSpc>
              <a:spcBef>
                <a:spcPts val="0"/>
              </a:spcBef>
              <a:spcAft>
                <a:spcPts val="0"/>
              </a:spcAft>
              <a:buSzPts val="1800"/>
              <a:buChar char="•"/>
              <a:defRPr/>
            </a:lvl2pPr>
            <a:lvl3pPr marL="1371600" lvl="2" indent="-342900" algn="l">
              <a:lnSpc>
                <a:spcPct val="107000"/>
              </a:lnSpc>
              <a:spcBef>
                <a:spcPts val="0"/>
              </a:spcBef>
              <a:spcAft>
                <a:spcPts val="0"/>
              </a:spcAft>
              <a:buSzPts val="1800"/>
              <a:buChar char="•"/>
              <a:defRPr/>
            </a:lvl3pPr>
            <a:lvl4pPr marL="1828800" lvl="3" indent="-342900" algn="l">
              <a:lnSpc>
                <a:spcPct val="107000"/>
              </a:lnSpc>
              <a:spcBef>
                <a:spcPts val="0"/>
              </a:spcBef>
              <a:spcAft>
                <a:spcPts val="0"/>
              </a:spcAft>
              <a:buSzPts val="1800"/>
              <a:buChar char="•"/>
              <a:defRPr/>
            </a:lvl4pPr>
            <a:lvl5pPr marL="2286000" lvl="4" indent="-342900" algn="l">
              <a:lnSpc>
                <a:spcPct val="96000"/>
              </a:lnSpc>
              <a:spcBef>
                <a:spcPts val="1800"/>
              </a:spcBef>
              <a:spcAft>
                <a:spcPts val="0"/>
              </a:spcAft>
              <a:buSzPts val="1800"/>
              <a:buChar char="​"/>
              <a:defRPr/>
            </a:lvl5pPr>
            <a:lvl6pPr marL="2743200" lvl="5" indent="-342900" algn="l">
              <a:lnSpc>
                <a:spcPct val="96000"/>
              </a:lnSpc>
              <a:spcBef>
                <a:spcPts val="0"/>
              </a:spcBef>
              <a:spcAft>
                <a:spcPts val="0"/>
              </a:spcAft>
              <a:buClr>
                <a:schemeClr val="dk1"/>
              </a:buClr>
              <a:buSzPts val="1800"/>
              <a:buChar char="​"/>
              <a:defRPr/>
            </a:lvl6pPr>
            <a:lvl7pPr marL="3200400" lvl="6" indent="-342900" algn="l">
              <a:lnSpc>
                <a:spcPct val="107000"/>
              </a:lnSpc>
              <a:spcBef>
                <a:spcPts val="1200"/>
              </a:spcBef>
              <a:spcAft>
                <a:spcPts val="0"/>
              </a:spcAft>
              <a:buClr>
                <a:schemeClr val="dk1"/>
              </a:buClr>
              <a:buSzPts val="1800"/>
              <a:buChar char="​"/>
              <a:defRPr/>
            </a:lvl7pPr>
            <a:lvl8pPr marL="3657600" lvl="7" indent="-342900" algn="l">
              <a:lnSpc>
                <a:spcPct val="87000"/>
              </a:lnSpc>
              <a:spcBef>
                <a:spcPts val="1800"/>
              </a:spcBef>
              <a:spcAft>
                <a:spcPts val="0"/>
              </a:spcAft>
              <a:buClr>
                <a:schemeClr val="dk1"/>
              </a:buClr>
              <a:buSzPts val="1800"/>
              <a:buChar char="​"/>
              <a:defRPr/>
            </a:lvl8pPr>
            <a:lvl9pPr marL="4114800" lvl="8" indent="-342900" algn="l">
              <a:lnSpc>
                <a:spcPct val="87000"/>
              </a:lnSpc>
              <a:spcBef>
                <a:spcPts val="1800"/>
              </a:spcBef>
              <a:spcAft>
                <a:spcPts val="0"/>
              </a:spcAft>
              <a:buClr>
                <a:schemeClr val="dk1"/>
              </a:buClr>
              <a:buSzPts val="1800"/>
              <a:buChar char="​"/>
              <a:defRPr/>
            </a:lvl9pPr>
          </a:lstStyle>
          <a:p>
            <a:endParaRPr/>
          </a:p>
        </p:txBody>
      </p:sp>
      <p:sp>
        <p:nvSpPr>
          <p:cNvPr id="96" name="Google Shape;96;p70"/>
          <p:cNvSpPr txBox="1">
            <a:spLocks noGrp="1"/>
          </p:cNvSpPr>
          <p:nvPr>
            <p:ph type="subTitle" idx="3"/>
          </p:nvPr>
        </p:nvSpPr>
        <p:spPr>
          <a:xfrm>
            <a:off x="494189" y="1088136"/>
            <a:ext cx="11188223" cy="265907"/>
          </a:xfrm>
          <a:prstGeom prst="rect">
            <a:avLst/>
          </a:prstGeom>
          <a:noFill/>
          <a:ln>
            <a:noFill/>
          </a:ln>
        </p:spPr>
        <p:txBody>
          <a:bodyPr spcFirstLastPara="1" wrap="square" lIns="0" tIns="0" rIns="0" bIns="0" anchor="t" anchorCtr="0">
            <a:spAutoFit/>
          </a:bodyPr>
          <a:lstStyle>
            <a:lvl1pPr lvl="0" algn="l">
              <a:lnSpc>
                <a:spcPct val="96000"/>
              </a:lnSpc>
              <a:spcBef>
                <a:spcPts val="900"/>
              </a:spcBef>
              <a:spcAft>
                <a:spcPts val="0"/>
              </a:spcAft>
              <a:buSzPts val="1800"/>
              <a:buNone/>
              <a:defRPr sz="1800">
                <a:solidFill>
                  <a:schemeClr val="dk1"/>
                </a:solidFill>
              </a:defRPr>
            </a:lvl1pPr>
            <a:lvl2pPr lvl="1" algn="ctr">
              <a:lnSpc>
                <a:spcPct val="107000"/>
              </a:lnSpc>
              <a:spcBef>
                <a:spcPts val="0"/>
              </a:spcBef>
              <a:spcAft>
                <a:spcPts val="0"/>
              </a:spcAft>
              <a:buSzPts val="2000"/>
              <a:buNone/>
              <a:defRPr sz="2000"/>
            </a:lvl2pPr>
            <a:lvl3pPr lvl="2" algn="ctr">
              <a:lnSpc>
                <a:spcPct val="107000"/>
              </a:lnSpc>
              <a:spcBef>
                <a:spcPts val="0"/>
              </a:spcBef>
              <a:spcAft>
                <a:spcPts val="0"/>
              </a:spcAft>
              <a:buSzPts val="1800"/>
              <a:buNone/>
              <a:defRPr sz="1800"/>
            </a:lvl3pPr>
            <a:lvl4pPr lvl="3" algn="ctr">
              <a:lnSpc>
                <a:spcPct val="107000"/>
              </a:lnSpc>
              <a:spcBef>
                <a:spcPts val="0"/>
              </a:spcBef>
              <a:spcAft>
                <a:spcPts val="0"/>
              </a:spcAft>
              <a:buSzPts val="1600"/>
              <a:buNone/>
              <a:defRPr sz="1600"/>
            </a:lvl4pPr>
            <a:lvl5pPr lvl="4" algn="ctr">
              <a:lnSpc>
                <a:spcPct val="96000"/>
              </a:lnSpc>
              <a:spcBef>
                <a:spcPts val="1800"/>
              </a:spcBef>
              <a:spcAft>
                <a:spcPts val="0"/>
              </a:spcAft>
              <a:buSzPts val="1600"/>
              <a:buNone/>
              <a:defRPr sz="1600"/>
            </a:lvl5pPr>
            <a:lvl6pPr lvl="5" algn="ctr">
              <a:lnSpc>
                <a:spcPct val="96000"/>
              </a:lnSpc>
              <a:spcBef>
                <a:spcPts val="0"/>
              </a:spcBef>
              <a:spcAft>
                <a:spcPts val="0"/>
              </a:spcAft>
              <a:buClr>
                <a:schemeClr val="dk1"/>
              </a:buClr>
              <a:buSzPts val="1600"/>
              <a:buNone/>
              <a:defRPr sz="1600"/>
            </a:lvl6pPr>
            <a:lvl7pPr lvl="6" algn="ctr">
              <a:lnSpc>
                <a:spcPct val="107000"/>
              </a:lnSpc>
              <a:spcBef>
                <a:spcPts val="1200"/>
              </a:spcBef>
              <a:spcAft>
                <a:spcPts val="0"/>
              </a:spcAft>
              <a:buClr>
                <a:schemeClr val="dk1"/>
              </a:buClr>
              <a:buSzPts val="1600"/>
              <a:buNone/>
              <a:defRPr sz="1600"/>
            </a:lvl7pPr>
            <a:lvl8pPr lvl="7" algn="ctr">
              <a:lnSpc>
                <a:spcPct val="87000"/>
              </a:lnSpc>
              <a:spcBef>
                <a:spcPts val="1800"/>
              </a:spcBef>
              <a:spcAft>
                <a:spcPts val="0"/>
              </a:spcAft>
              <a:buClr>
                <a:schemeClr val="dk1"/>
              </a:buClr>
              <a:buSzPts val="1600"/>
              <a:buNone/>
              <a:defRPr sz="1600"/>
            </a:lvl8pPr>
            <a:lvl9pPr lvl="8" algn="ctr">
              <a:lnSpc>
                <a:spcPct val="87000"/>
              </a:lnSpc>
              <a:spcBef>
                <a:spcPts val="1800"/>
              </a:spcBef>
              <a:spcAft>
                <a:spcPts val="0"/>
              </a:spcAft>
              <a:buClr>
                <a:schemeClr val="dk1"/>
              </a:buClr>
              <a:buSzPts val="1600"/>
              <a:buNone/>
              <a:defRPr sz="1600"/>
            </a:lvl9pPr>
          </a:lstStyle>
          <a:p>
            <a:endParaRPr/>
          </a:p>
        </p:txBody>
      </p:sp>
      <p:sp>
        <p:nvSpPr>
          <p:cNvPr id="97" name="Google Shape;97;p70"/>
          <p:cNvSpPr txBox="1">
            <a:spLocks noGrp="1"/>
          </p:cNvSpPr>
          <p:nvPr>
            <p:ph type="ftr" idx="11"/>
          </p:nvPr>
        </p:nvSpPr>
        <p:spPr>
          <a:xfrm>
            <a:off x="495299" y="6391291"/>
            <a:ext cx="6597895" cy="118174"/>
          </a:xfrm>
          <a:prstGeom prst="rect">
            <a:avLst/>
          </a:prstGeom>
          <a:noFill/>
          <a:ln>
            <a:noFill/>
          </a:ln>
        </p:spPr>
        <p:txBody>
          <a:bodyPr spcFirstLastPara="1" wrap="square" lIns="0" tIns="0" rIns="0" bIns="0" anchor="b" anchorCtr="0">
            <a:spAutoFit/>
          </a:bodyPr>
          <a:lstStyle>
            <a:lvl1pPr lvl="0" algn="l">
              <a:lnSpc>
                <a:spcPct val="96000"/>
              </a:lnSpc>
              <a:spcBef>
                <a:spcPts val="0"/>
              </a:spcBef>
              <a:spcAft>
                <a:spcPts val="0"/>
              </a:spcAft>
              <a:buClr>
                <a:srgbClr val="3253DC"/>
              </a:buClr>
              <a:buSzPts val="800"/>
              <a:buFont typeface="Arial"/>
              <a:buNone/>
              <a:defRPr sz="800">
                <a:solidFill>
                  <a:srgbClr val="A5A5A5"/>
                </a:solidFill>
                <a:latin typeface="Space Mono"/>
                <a:ea typeface="Space Mono"/>
                <a:cs typeface="Space Mono"/>
                <a:sym typeface="Space Mono"/>
              </a:defRPr>
            </a:lvl1pPr>
            <a:lvl2pPr lvl="1" algn="l">
              <a:lnSpc>
                <a:spcPct val="100000"/>
              </a:lnSpc>
              <a:spcBef>
                <a:spcPts val="225"/>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Purple Product Slide">
    <p:bg>
      <p:bgPr>
        <a:gradFill>
          <a:gsLst>
            <a:gs pos="100000">
              <a:schemeClr val="accent3">
                <a:lumMod val="50000"/>
              </a:schemeClr>
            </a:gs>
            <a:gs pos="0">
              <a:schemeClr val="accent3"/>
            </a:gs>
            <a:gs pos="71000">
              <a:schemeClr val="accent3">
                <a:lumMod val="75000"/>
              </a:schemeClr>
            </a:gs>
          </a:gsLst>
          <a:lin ang="2700000" scaled="1"/>
        </a:gradFill>
        <a:effectLst/>
      </p:bgPr>
    </p:bg>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844D2DF1-213C-E34C-914C-F604B1F3F8D8}"/>
              </a:ext>
            </a:extLst>
          </p:cNvPr>
          <p:cNvSpPr>
            <a:spLocks noGrp="1"/>
          </p:cNvSpPr>
          <p:nvPr userDrawn="1">
            <p:ph sz="quarter" idx="10"/>
          </p:nvPr>
        </p:nvSpPr>
        <p:spPr>
          <a:xfrm>
            <a:off x="495299" y="2048254"/>
            <a:ext cx="5435549" cy="4320113"/>
          </a:xfrm>
          <a:prstGeom prst="rect">
            <a:avLst/>
          </a:prstGeom>
        </p:spPr>
        <p:txBody>
          <a:bodyPr/>
          <a:lstStyle>
            <a:lvl1pPr marL="0" indent="0">
              <a:lnSpc>
                <a:spcPct val="107000"/>
              </a:lnSpc>
              <a:spcBef>
                <a:spcPts val="0"/>
              </a:spcBef>
              <a:spcAft>
                <a:spcPts val="600"/>
              </a:spcAft>
              <a:buClr>
                <a:schemeClr val="bg1"/>
              </a:buClr>
              <a:buFont typeface="Inter Light" panose="020B0502030000000004" pitchFamily="34" charset="0"/>
              <a:buChar char="​"/>
              <a:defRPr sz="2000">
                <a:solidFill>
                  <a:schemeClr val="bg1"/>
                </a:solidFill>
              </a:defRPr>
            </a:lvl1pPr>
            <a:lvl2pPr marL="173736" indent="-173736">
              <a:lnSpc>
                <a:spcPct val="107000"/>
              </a:lnSpc>
              <a:spcBef>
                <a:spcPts val="0"/>
              </a:spcBef>
              <a:spcAft>
                <a:spcPts val="1800"/>
              </a:spcAft>
              <a:buClr>
                <a:schemeClr val="bg1"/>
              </a:buClr>
              <a:buFont typeface="Arial" panose="020B0604020202020204" pitchFamily="34" charset="0"/>
              <a:buChar char="•"/>
              <a:defRPr sz="1800">
                <a:solidFill>
                  <a:schemeClr val="bg1"/>
                </a:solidFill>
              </a:defRPr>
            </a:lvl2pPr>
            <a:lvl3pPr marL="173736" indent="-173736">
              <a:lnSpc>
                <a:spcPct val="107000"/>
              </a:lnSpc>
              <a:spcBef>
                <a:spcPts val="0"/>
              </a:spcBef>
              <a:spcAft>
                <a:spcPts val="1800"/>
              </a:spcAft>
              <a:buClr>
                <a:schemeClr val="bg1"/>
              </a:buClr>
              <a:buFont typeface="Arial" panose="020B0604020202020204" pitchFamily="34" charset="0"/>
              <a:buChar char="•"/>
              <a:defRPr sz="1800">
                <a:solidFill>
                  <a:schemeClr val="bg1"/>
                </a:solidFill>
              </a:defRPr>
            </a:lvl3pPr>
            <a:lvl4pPr marL="173736" indent="-173736">
              <a:lnSpc>
                <a:spcPct val="107000"/>
              </a:lnSpc>
              <a:spcBef>
                <a:spcPts val="0"/>
              </a:spcBef>
              <a:spcAft>
                <a:spcPts val="1800"/>
              </a:spcAft>
              <a:buClr>
                <a:schemeClr val="bg1"/>
              </a:buClr>
              <a:buFont typeface="Arial" panose="020B0604020202020204" pitchFamily="34" charset="0"/>
              <a:buChar char="•"/>
              <a:defRPr sz="1800">
                <a:solidFill>
                  <a:schemeClr val="bg1"/>
                </a:solidFill>
              </a:defRPr>
            </a:lvl4pPr>
            <a:lvl5pPr marL="173736" indent="-173736">
              <a:lnSpc>
                <a:spcPct val="107000"/>
              </a:lnSpc>
              <a:spcBef>
                <a:spcPts val="0"/>
              </a:spcBef>
              <a:spcAft>
                <a:spcPts val="1800"/>
              </a:spcAft>
              <a:buClr>
                <a:schemeClr val="bg1"/>
              </a:buClr>
              <a:buFont typeface="Arial" panose="020B0604020202020204" pitchFamily="34" charset="0"/>
              <a:buChar char="•"/>
              <a:defRPr sz="18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cxnSp>
        <p:nvCxnSpPr>
          <p:cNvPr id="21" name="Straight Connector 20">
            <a:extLst>
              <a:ext uri="{FF2B5EF4-FFF2-40B4-BE49-F238E27FC236}">
                <a16:creationId xmlns:a16="http://schemas.microsoft.com/office/drawing/2014/main" id="{31C2B1F2-008B-4DC9-9D3D-15CE505559FF}"/>
              </a:ext>
            </a:extLst>
          </p:cNvPr>
          <p:cNvCxnSpPr>
            <a:cxnSpLocks/>
          </p:cNvCxnSpPr>
          <p:nvPr userDrawn="1"/>
        </p:nvCxnSpPr>
        <p:spPr>
          <a:xfrm>
            <a:off x="501650" y="1707921"/>
            <a:ext cx="5459960" cy="0"/>
          </a:xfrm>
          <a:prstGeom prst="line">
            <a:avLst/>
          </a:prstGeom>
          <a:ln w="38100" cap="rnd">
            <a:solidFill>
              <a:schemeClr val="bg1"/>
            </a:solidFill>
            <a:round/>
            <a:headEnd w="lg" len="lg"/>
            <a:tailEnd type="none"/>
          </a:ln>
        </p:spPr>
        <p:style>
          <a:lnRef idx="1">
            <a:schemeClr val="accent1"/>
          </a:lnRef>
          <a:fillRef idx="0">
            <a:schemeClr val="accent1"/>
          </a:fillRef>
          <a:effectRef idx="0">
            <a:schemeClr val="accent1"/>
          </a:effectRef>
          <a:fontRef idx="minor">
            <a:schemeClr val="tx1"/>
          </a:fontRef>
        </p:style>
      </p:cxnSp>
      <p:sp>
        <p:nvSpPr>
          <p:cNvPr id="12" name="Title 2">
            <a:extLst>
              <a:ext uri="{FF2B5EF4-FFF2-40B4-BE49-F238E27FC236}">
                <a16:creationId xmlns:a16="http://schemas.microsoft.com/office/drawing/2014/main" id="{416F6E19-F6AD-4B7C-9B5E-C7F31E7AD626}"/>
              </a:ext>
            </a:extLst>
          </p:cNvPr>
          <p:cNvSpPr>
            <a:spLocks noGrp="1"/>
          </p:cNvSpPr>
          <p:nvPr>
            <p:ph type="title" hasCustomPrompt="1"/>
          </p:nvPr>
        </p:nvSpPr>
        <p:spPr>
          <a:xfrm>
            <a:off x="495299" y="417873"/>
            <a:ext cx="5482210" cy="1137491"/>
          </a:xfrm>
        </p:spPr>
        <p:txBody>
          <a:bodyPr wrap="square">
            <a:spAutoFit/>
          </a:bodyPr>
          <a:lstStyle>
            <a:lvl1pPr>
              <a:defRPr sz="4400">
                <a:solidFill>
                  <a:schemeClr val="bg1"/>
                </a:solidFill>
              </a:defRPr>
            </a:lvl1pPr>
          </a:lstStyle>
          <a:p>
            <a:r>
              <a:rPr lang="en-US" dirty="0"/>
              <a:t>Click to edit</a:t>
            </a:r>
            <a:br>
              <a:rPr lang="en-US" dirty="0"/>
            </a:br>
            <a:r>
              <a:rPr lang="en-US" dirty="0"/>
              <a:t>Master title style</a:t>
            </a:r>
          </a:p>
        </p:txBody>
      </p:sp>
      <p:sp>
        <p:nvSpPr>
          <p:cNvPr id="10" name="Footer Placeholder 2">
            <a:extLst>
              <a:ext uri="{FF2B5EF4-FFF2-40B4-BE49-F238E27FC236}">
                <a16:creationId xmlns:a16="http://schemas.microsoft.com/office/drawing/2014/main" id="{B2110D3B-93DC-47D8-B0E7-EE83AE58A5D0}"/>
              </a:ext>
            </a:extLst>
          </p:cNvPr>
          <p:cNvSpPr>
            <a:spLocks noGrp="1"/>
          </p:cNvSpPr>
          <p:nvPr>
            <p:ph type="ftr" sz="quarter" idx="3"/>
          </p:nvPr>
        </p:nvSpPr>
        <p:spPr>
          <a:xfrm>
            <a:off x="495299" y="6391291"/>
            <a:ext cx="6597895" cy="118174"/>
          </a:xfrm>
          <a:prstGeom prst="rect">
            <a:avLst/>
          </a:prstGeom>
        </p:spPr>
        <p:txBody>
          <a:bodyPr vert="horz" wrap="square" lIns="0" tIns="0" rIns="0" bIns="0" rtlCol="0" anchor="b">
            <a:spAutoFit/>
          </a:bodyPr>
          <a:lstStyle>
            <a:lvl1pPr marL="0" algn="l" defTabSz="685800" rtl="0" eaLnBrk="1" latinLnBrk="0" hangingPunct="1">
              <a:lnSpc>
                <a:spcPct val="96000"/>
              </a:lnSpc>
              <a:spcBef>
                <a:spcPts val="0"/>
              </a:spcBef>
              <a:spcAft>
                <a:spcPts val="225"/>
              </a:spcAft>
              <a:buClr>
                <a:srgbClr val="3253DC"/>
              </a:buClr>
              <a:buFont typeface="Arial" panose="020B0604020202020204" pitchFamily="34" charset="0"/>
              <a:buNone/>
              <a:defRPr lang="en-US" sz="800" kern="1200" baseline="0" smtClean="0">
                <a:solidFill>
                  <a:schemeClr val="accent3">
                    <a:lumMod val="40000"/>
                    <a:lumOff val="60000"/>
                  </a:schemeClr>
                </a:solidFill>
                <a:latin typeface="Space Mono" panose="02000509040000020004" pitchFamily="49" charset="0"/>
                <a:ea typeface="+mn-ea"/>
                <a:cs typeface="+mn-cs"/>
              </a:defRPr>
            </a:lvl1pPr>
          </a:lstStyle>
          <a:p>
            <a:r>
              <a:rPr lang="en-US"/>
              <a:t>Source sample text</a:t>
            </a:r>
            <a:endParaRPr lang="en-US" dirty="0"/>
          </a:p>
        </p:txBody>
      </p:sp>
      <p:sp>
        <p:nvSpPr>
          <p:cNvPr id="13" name="Freeform: Shape 12">
            <a:extLst>
              <a:ext uri="{FF2B5EF4-FFF2-40B4-BE49-F238E27FC236}">
                <a16:creationId xmlns:a16="http://schemas.microsoft.com/office/drawing/2014/main" id="{B271989B-426E-49C3-82FE-8830F6A5E780}"/>
              </a:ext>
            </a:extLst>
          </p:cNvPr>
          <p:cNvSpPr/>
          <p:nvPr userDrawn="1"/>
        </p:nvSpPr>
        <p:spPr>
          <a:xfrm>
            <a:off x="11361220" y="6446710"/>
            <a:ext cx="322664" cy="290543"/>
          </a:xfrm>
          <a:custGeom>
            <a:avLst/>
            <a:gdLst>
              <a:gd name="connsiteX0" fmla="*/ 236007 w 441055"/>
              <a:gd name="connsiteY0" fmla="*/ 397148 h 397148"/>
              <a:gd name="connsiteX1" fmla="*/ 138508 w 441055"/>
              <a:gd name="connsiteY1" fmla="*/ 397148 h 397148"/>
              <a:gd name="connsiteX2" fmla="*/ 89562 w 441055"/>
              <a:gd name="connsiteY2" fmla="*/ 368912 h 397148"/>
              <a:gd name="connsiteX3" fmla="*/ 7531 w 441055"/>
              <a:gd name="connsiteY3" fmla="*/ 226842 h 397148"/>
              <a:gd name="connsiteX4" fmla="*/ 7524 w 441055"/>
              <a:gd name="connsiteY4" fmla="*/ 170346 h 397148"/>
              <a:gd name="connsiteX5" fmla="*/ 89569 w 441055"/>
              <a:gd name="connsiteY5" fmla="*/ 28260 h 397148"/>
              <a:gd name="connsiteX6" fmla="*/ 138508 w 441055"/>
              <a:gd name="connsiteY6" fmla="*/ 0 h 397148"/>
              <a:gd name="connsiteX7" fmla="*/ 302544 w 441055"/>
              <a:gd name="connsiteY7" fmla="*/ 0 h 397148"/>
              <a:gd name="connsiteX8" fmla="*/ 351491 w 441055"/>
              <a:gd name="connsiteY8" fmla="*/ 28260 h 397148"/>
              <a:gd name="connsiteX9" fmla="*/ 433513 w 441055"/>
              <a:gd name="connsiteY9" fmla="*/ 170330 h 397148"/>
              <a:gd name="connsiteX10" fmla="*/ 433513 w 441055"/>
              <a:gd name="connsiteY10" fmla="*/ 226842 h 397148"/>
              <a:gd name="connsiteX11" fmla="*/ 412300 w 441055"/>
              <a:gd name="connsiteY11" fmla="*/ 260664 h 397148"/>
              <a:gd name="connsiteX12" fmla="*/ 363527 w 441055"/>
              <a:gd name="connsiteY12" fmla="*/ 288594 h 397148"/>
              <a:gd name="connsiteX13" fmla="*/ 265902 w 441055"/>
              <a:gd name="connsiteY13" fmla="*/ 288594 h 397148"/>
              <a:gd name="connsiteX14" fmla="*/ 319271 w 441055"/>
              <a:gd name="connsiteY14" fmla="*/ 198519 h 397148"/>
              <a:gd name="connsiteX15" fmla="*/ 269901 w 441055"/>
              <a:gd name="connsiteY15" fmla="*/ 113040 h 397148"/>
              <a:gd name="connsiteX16" fmla="*/ 171136 w 441055"/>
              <a:gd name="connsiteY16" fmla="*/ 113040 h 397148"/>
              <a:gd name="connsiteX17" fmla="*/ 121742 w 441055"/>
              <a:gd name="connsiteY17" fmla="*/ 198582 h 397148"/>
              <a:gd name="connsiteX18" fmla="*/ 236007 w 441055"/>
              <a:gd name="connsiteY18" fmla="*/ 397148 h 397148"/>
              <a:gd name="connsiteX19" fmla="*/ 236007 w 441055"/>
              <a:gd name="connsiteY19" fmla="*/ 397148 h 39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1055" h="397148">
                <a:moveTo>
                  <a:pt x="236007" y="397148"/>
                </a:moveTo>
                <a:lnTo>
                  <a:pt x="138508" y="397148"/>
                </a:lnTo>
                <a:cubicBezTo>
                  <a:pt x="118379" y="397148"/>
                  <a:pt x="99626" y="386322"/>
                  <a:pt x="89562" y="368912"/>
                </a:cubicBezTo>
                <a:lnTo>
                  <a:pt x="7531" y="226842"/>
                </a:lnTo>
                <a:cubicBezTo>
                  <a:pt x="-2509" y="209408"/>
                  <a:pt x="-2509" y="187756"/>
                  <a:pt x="7524" y="170346"/>
                </a:cubicBezTo>
                <a:lnTo>
                  <a:pt x="89569" y="28260"/>
                </a:lnTo>
                <a:cubicBezTo>
                  <a:pt x="99618" y="10826"/>
                  <a:pt x="118379" y="0"/>
                  <a:pt x="138508" y="0"/>
                </a:cubicBezTo>
                <a:lnTo>
                  <a:pt x="302544" y="0"/>
                </a:lnTo>
                <a:cubicBezTo>
                  <a:pt x="322673" y="0"/>
                  <a:pt x="341427" y="10826"/>
                  <a:pt x="351491" y="28260"/>
                </a:cubicBezTo>
                <a:lnTo>
                  <a:pt x="433513" y="170330"/>
                </a:lnTo>
                <a:cubicBezTo>
                  <a:pt x="443569" y="187748"/>
                  <a:pt x="443569" y="209408"/>
                  <a:pt x="433513" y="226842"/>
                </a:cubicBezTo>
                <a:lnTo>
                  <a:pt x="412300" y="260664"/>
                </a:lnTo>
                <a:cubicBezTo>
                  <a:pt x="402425" y="277776"/>
                  <a:pt x="383663" y="288594"/>
                  <a:pt x="363527" y="288594"/>
                </a:cubicBezTo>
                <a:lnTo>
                  <a:pt x="265902" y="288594"/>
                </a:lnTo>
                <a:lnTo>
                  <a:pt x="319271" y="198519"/>
                </a:lnTo>
                <a:lnTo>
                  <a:pt x="269901" y="113040"/>
                </a:lnTo>
                <a:lnTo>
                  <a:pt x="171136" y="113040"/>
                </a:lnTo>
                <a:lnTo>
                  <a:pt x="121742" y="198582"/>
                </a:lnTo>
                <a:lnTo>
                  <a:pt x="236007" y="397148"/>
                </a:lnTo>
                <a:lnTo>
                  <a:pt x="236007" y="397148"/>
                </a:lnTo>
                <a:close/>
              </a:path>
            </a:pathLst>
          </a:custGeom>
          <a:solidFill>
            <a:schemeClr val="bg1"/>
          </a:solidFill>
          <a:ln w="784" cap="flat">
            <a:noFill/>
            <a:prstDash val="solid"/>
            <a:miter/>
          </a:ln>
        </p:spPr>
        <p:txBody>
          <a:bodyPr rtlCol="0" anchor="ctr"/>
          <a:lstStyle/>
          <a:p>
            <a:endParaRPr lang="en-US" dirty="0"/>
          </a:p>
        </p:txBody>
      </p:sp>
      <p:sp>
        <p:nvSpPr>
          <p:cNvPr id="15" name="TextBox 14">
            <a:extLst>
              <a:ext uri="{FF2B5EF4-FFF2-40B4-BE49-F238E27FC236}">
                <a16:creationId xmlns:a16="http://schemas.microsoft.com/office/drawing/2014/main" id="{7619F3D7-A06B-491F-A9D2-6F16B4455681}"/>
              </a:ext>
            </a:extLst>
          </p:cNvPr>
          <p:cNvSpPr txBox="1"/>
          <p:nvPr userDrawn="1"/>
        </p:nvSpPr>
        <p:spPr>
          <a:xfrm>
            <a:off x="11020094" y="6509226"/>
            <a:ext cx="187552" cy="145424"/>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3">
                    <a:lumMod val="40000"/>
                    <a:lumOff val="60000"/>
                  </a:schemeClr>
                </a:solidFill>
                <a:latin typeface="Space Mono" panose="02000509040000020004" pitchFamily="49" charset="0"/>
                <a:ea typeface="+mn-ea"/>
                <a:cs typeface="+mn-cs"/>
              </a:rPr>
              <a:pPr marL="0" lvl="0" algn="r" defTabSz="914400" rtl="0" eaLnBrk="1" latinLnBrk="0" hangingPunct="1">
                <a:lnSpc>
                  <a:spcPct val="125000"/>
                </a:lnSpc>
              </a:pPr>
              <a:t>‹#›</a:t>
            </a:fld>
            <a:endParaRPr lang="en-US" sz="800" kern="1200" dirty="0">
              <a:solidFill>
                <a:schemeClr val="accent3">
                  <a:lumMod val="40000"/>
                  <a:lumOff val="60000"/>
                </a:schemeClr>
              </a:solidFill>
              <a:latin typeface="Space Mono" panose="02000509040000020004" pitchFamily="49" charset="0"/>
              <a:ea typeface="+mn-ea"/>
              <a:cs typeface="+mn-cs"/>
            </a:endParaRPr>
          </a:p>
        </p:txBody>
      </p:sp>
      <p:sp>
        <p:nvSpPr>
          <p:cNvPr id="2" name="Footer Placeholder 2">
            <a:extLst>
              <a:ext uri="{FF2B5EF4-FFF2-40B4-BE49-F238E27FC236}">
                <a16:creationId xmlns:a16="http://schemas.microsoft.com/office/drawing/2014/main" id="{799556F0-8014-4B4D-85C5-8F3F1C6E74C4}"/>
              </a:ext>
            </a:extLst>
          </p:cNvPr>
          <p:cNvSpPr txBox="1">
            <a:spLocks/>
          </p:cNvSpPr>
          <p:nvPr userDrawn="1"/>
        </p:nvSpPr>
        <p:spPr>
          <a:xfrm>
            <a:off x="495299" y="6505117"/>
            <a:ext cx="3773458" cy="158248"/>
          </a:xfrm>
          <a:prstGeom prst="rect">
            <a:avLst/>
          </a:prstGeom>
        </p:spPr>
        <p:txBody>
          <a:bodyPr vert="horz" wrap="square" lIns="0" tIns="0" rIns="0" bIns="0" rtlCol="0" anchor="b">
            <a:spAutoFit/>
          </a:bodyPr>
          <a:lstStyle>
            <a:defPPr>
              <a:defRPr lang="en-US"/>
            </a:defPPr>
            <a:lvl1pPr marL="0" algn="l" defTabSz="685800" rtl="0" eaLnBrk="1" latinLnBrk="0" hangingPunct="1">
              <a:lnSpc>
                <a:spcPct val="96000"/>
              </a:lnSpc>
              <a:spcBef>
                <a:spcPts val="0"/>
              </a:spcBef>
              <a:spcAft>
                <a:spcPts val="225"/>
              </a:spcAft>
              <a:buClr>
                <a:srgbClr val="3253DC"/>
              </a:buClr>
              <a:buFont typeface="Arial" panose="020B0604020202020204" pitchFamily="34" charset="0"/>
              <a:buNone/>
              <a:defRPr lang="en-US" sz="800" kern="1200" baseline="0" smtClean="0">
                <a:solidFill>
                  <a:schemeClr val="tx1"/>
                </a:solidFill>
                <a:latin typeface="Space Mono" panose="02000509040000020004" pitchFamily="49"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kern="1200" baseline="-20000" dirty="0">
                <a:solidFill>
                  <a:schemeClr val="accent3">
                    <a:lumMod val="40000"/>
                    <a:lumOff val="60000"/>
                  </a:schemeClr>
                </a:solidFill>
                <a:latin typeface="Space Mono" panose="02000509040000020004" pitchFamily="49" charset="0"/>
                <a:ea typeface="+mn-ea"/>
                <a:cs typeface="+mn-cs"/>
              </a:rPr>
              <a:t>©</a:t>
            </a:r>
            <a:r>
              <a:rPr lang="en-US" sz="400" kern="1200" baseline="-20000" dirty="0">
                <a:solidFill>
                  <a:schemeClr val="accent3">
                    <a:lumMod val="40000"/>
                    <a:lumOff val="60000"/>
                  </a:schemeClr>
                </a:solidFill>
                <a:latin typeface="Space Mono" panose="02000509040000020004" pitchFamily="49" charset="0"/>
                <a:ea typeface="+mn-ea"/>
                <a:cs typeface="+mn-cs"/>
              </a:rPr>
              <a:t> </a:t>
            </a:r>
            <a:r>
              <a:rPr lang="en-US" dirty="0" err="1">
                <a:solidFill>
                  <a:schemeClr val="accent3">
                    <a:lumMod val="40000"/>
                    <a:lumOff val="60000"/>
                  </a:schemeClr>
                </a:solidFill>
              </a:rPr>
              <a:t>PureStorage</a:t>
            </a:r>
            <a:r>
              <a:rPr lang="en-US" dirty="0">
                <a:solidFill>
                  <a:schemeClr val="accent3">
                    <a:lumMod val="40000"/>
                    <a:lumOff val="60000"/>
                  </a:schemeClr>
                </a:solidFill>
              </a:rPr>
              <a:t> 2020  </a:t>
            </a:r>
          </a:p>
        </p:txBody>
      </p:sp>
    </p:spTree>
    <p:extLst>
      <p:ext uri="{BB962C8B-B14F-4D97-AF65-F5344CB8AC3E}">
        <p14:creationId xmlns:p14="http://schemas.microsoft.com/office/powerpoint/2010/main" val="1236530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Code Slide">
    <p:bg>
      <p:bgPr>
        <a:solidFill>
          <a:schemeClr val="tx1"/>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0CB7130-7DF0-45D7-82B9-5CF6947342E3}"/>
              </a:ext>
            </a:extLst>
          </p:cNvPr>
          <p:cNvSpPr>
            <a:spLocks noGrp="1"/>
          </p:cNvSpPr>
          <p:nvPr>
            <p:ph sz="quarter" idx="11"/>
          </p:nvPr>
        </p:nvSpPr>
        <p:spPr>
          <a:xfrm>
            <a:off x="495299" y="959848"/>
            <a:ext cx="11187112" cy="5440950"/>
          </a:xfrm>
        </p:spPr>
        <p:txBody>
          <a:bodyPr/>
          <a:lstStyle>
            <a:lvl1pPr marL="0" indent="0">
              <a:spcBef>
                <a:spcPts val="0"/>
              </a:spcBef>
              <a:spcAft>
                <a:spcPts val="600"/>
              </a:spcAft>
              <a:buFont typeface="Inter Light" panose="020B0502030000000004" pitchFamily="34" charset="0"/>
              <a:buChar char="​"/>
              <a:tabLst/>
              <a:defRPr sz="1800">
                <a:solidFill>
                  <a:schemeClr val="bg1"/>
                </a:solidFill>
                <a:latin typeface="Space Mono" panose="02000509040000020004" pitchFamily="49" charset="0"/>
              </a:defRPr>
            </a:lvl1pPr>
            <a:lvl2pPr marL="0" indent="0">
              <a:spcAft>
                <a:spcPts val="600"/>
              </a:spcAft>
              <a:buFont typeface="Inter Light" panose="020B0502030000000004" pitchFamily="34" charset="0"/>
              <a:buChar char="​"/>
              <a:defRPr sz="1800">
                <a:solidFill>
                  <a:schemeClr val="bg1"/>
                </a:solidFill>
                <a:latin typeface="Space Mono" panose="02000509040000020004" pitchFamily="49" charset="0"/>
              </a:defRPr>
            </a:lvl2pPr>
            <a:lvl3pPr marL="0" indent="0">
              <a:spcAft>
                <a:spcPts val="600"/>
              </a:spcAft>
              <a:buFont typeface="Inter Light" panose="020B0502030000000004" pitchFamily="34" charset="0"/>
              <a:buChar char="​"/>
              <a:defRPr sz="1800">
                <a:solidFill>
                  <a:schemeClr val="bg1"/>
                </a:solidFill>
                <a:latin typeface="Space Mono" panose="02000509040000020004" pitchFamily="49" charset="0"/>
              </a:defRPr>
            </a:lvl3pPr>
            <a:lvl4pPr marL="0" indent="0">
              <a:spcAft>
                <a:spcPts val="600"/>
              </a:spcAft>
              <a:buFont typeface="Inter Light" panose="020B0502030000000004" pitchFamily="34" charset="0"/>
              <a:buChar char="​"/>
              <a:defRPr sz="1800">
                <a:solidFill>
                  <a:schemeClr val="bg1"/>
                </a:solidFill>
                <a:latin typeface="Space Mono" panose="02000509040000020004" pitchFamily="49" charset="0"/>
              </a:defRPr>
            </a:lvl4pPr>
            <a:lvl5pPr>
              <a:lnSpc>
                <a:spcPct val="107000"/>
              </a:lnSpc>
              <a:spcBef>
                <a:spcPts val="0"/>
              </a:spcBef>
              <a:spcAft>
                <a:spcPts val="600"/>
              </a:spcAft>
              <a:defRPr sz="1800">
                <a:solidFill>
                  <a:schemeClr val="bg1"/>
                </a:solidFill>
                <a:latin typeface="Space Mono" panose="02000509040000020004" pitchFamily="49"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Title 1">
            <a:extLst>
              <a:ext uri="{FF2B5EF4-FFF2-40B4-BE49-F238E27FC236}">
                <a16:creationId xmlns:a16="http://schemas.microsoft.com/office/drawing/2014/main" id="{92223A3E-0079-4D42-8FE6-3BBD97602299}"/>
              </a:ext>
            </a:extLst>
          </p:cNvPr>
          <p:cNvSpPr>
            <a:spLocks noGrp="1"/>
          </p:cNvSpPr>
          <p:nvPr>
            <p:ph type="title"/>
          </p:nvPr>
        </p:nvSpPr>
        <p:spPr>
          <a:xfrm>
            <a:off x="495300" y="430471"/>
            <a:ext cx="11187112" cy="322717"/>
          </a:xfrm>
        </p:spPr>
        <p:txBody>
          <a:bodyPr/>
          <a:lstStyle>
            <a:lvl1pPr>
              <a:defRPr sz="2400">
                <a:solidFill>
                  <a:schemeClr val="bg1"/>
                </a:solidFill>
                <a:latin typeface="Space Mono" panose="02000509040000020004" pitchFamily="49" charset="0"/>
              </a:defRPr>
            </a:lvl1pPr>
          </a:lstStyle>
          <a:p>
            <a:r>
              <a:rPr lang="en-GB"/>
              <a:t>Click to edit Master title style</a:t>
            </a:r>
            <a:endParaRPr lang="en-US" dirty="0"/>
          </a:p>
        </p:txBody>
      </p:sp>
      <p:sp>
        <p:nvSpPr>
          <p:cNvPr id="10" name="Footer Placeholder 2">
            <a:extLst>
              <a:ext uri="{FF2B5EF4-FFF2-40B4-BE49-F238E27FC236}">
                <a16:creationId xmlns:a16="http://schemas.microsoft.com/office/drawing/2014/main" id="{6E665298-5BB1-48AB-9F4A-51825562BE2B}"/>
              </a:ext>
            </a:extLst>
          </p:cNvPr>
          <p:cNvSpPr>
            <a:spLocks noGrp="1"/>
          </p:cNvSpPr>
          <p:nvPr>
            <p:ph type="ftr" sz="quarter" idx="3"/>
          </p:nvPr>
        </p:nvSpPr>
        <p:spPr>
          <a:xfrm>
            <a:off x="495299" y="6391291"/>
            <a:ext cx="6597895" cy="118174"/>
          </a:xfrm>
          <a:prstGeom prst="rect">
            <a:avLst/>
          </a:prstGeom>
        </p:spPr>
        <p:txBody>
          <a:bodyPr vert="horz" wrap="square" lIns="0" tIns="0" rIns="0" bIns="0" rtlCol="0" anchor="b">
            <a:spAutoFit/>
          </a:bodyPr>
          <a:lstStyle>
            <a:lvl1pPr marL="0" algn="l" defTabSz="685800" rtl="0" eaLnBrk="1" latinLnBrk="0" hangingPunct="1">
              <a:lnSpc>
                <a:spcPct val="96000"/>
              </a:lnSpc>
              <a:spcBef>
                <a:spcPts val="0"/>
              </a:spcBef>
              <a:spcAft>
                <a:spcPts val="225"/>
              </a:spcAft>
              <a:buClr>
                <a:srgbClr val="3253DC"/>
              </a:buClr>
              <a:buFont typeface="Arial" panose="020B0604020202020204" pitchFamily="34" charset="0"/>
              <a:buNone/>
              <a:defRPr lang="en-US" sz="800" kern="1200" baseline="0" smtClean="0">
                <a:solidFill>
                  <a:schemeClr val="bg1"/>
                </a:solidFill>
                <a:latin typeface="Space Mono" panose="02000509040000020004" pitchFamily="49" charset="0"/>
                <a:ea typeface="+mn-ea"/>
                <a:cs typeface="+mn-cs"/>
              </a:defRPr>
            </a:lvl1pPr>
          </a:lstStyle>
          <a:p>
            <a:r>
              <a:rPr lang="en-US"/>
              <a:t>Source sample text</a:t>
            </a:r>
            <a:endParaRPr lang="en-US" dirty="0"/>
          </a:p>
        </p:txBody>
      </p:sp>
      <p:sp>
        <p:nvSpPr>
          <p:cNvPr id="8" name="Freeform: Shape 7">
            <a:extLst>
              <a:ext uri="{FF2B5EF4-FFF2-40B4-BE49-F238E27FC236}">
                <a16:creationId xmlns:a16="http://schemas.microsoft.com/office/drawing/2014/main" id="{CE5C5935-D439-4FF2-813C-865F3B437E71}"/>
              </a:ext>
            </a:extLst>
          </p:cNvPr>
          <p:cNvSpPr/>
          <p:nvPr userDrawn="1"/>
        </p:nvSpPr>
        <p:spPr>
          <a:xfrm>
            <a:off x="11361220" y="6446710"/>
            <a:ext cx="322664" cy="290543"/>
          </a:xfrm>
          <a:custGeom>
            <a:avLst/>
            <a:gdLst>
              <a:gd name="connsiteX0" fmla="*/ 236007 w 441055"/>
              <a:gd name="connsiteY0" fmla="*/ 397148 h 397148"/>
              <a:gd name="connsiteX1" fmla="*/ 138508 w 441055"/>
              <a:gd name="connsiteY1" fmla="*/ 397148 h 397148"/>
              <a:gd name="connsiteX2" fmla="*/ 89562 w 441055"/>
              <a:gd name="connsiteY2" fmla="*/ 368912 h 397148"/>
              <a:gd name="connsiteX3" fmla="*/ 7531 w 441055"/>
              <a:gd name="connsiteY3" fmla="*/ 226842 h 397148"/>
              <a:gd name="connsiteX4" fmla="*/ 7524 w 441055"/>
              <a:gd name="connsiteY4" fmla="*/ 170346 h 397148"/>
              <a:gd name="connsiteX5" fmla="*/ 89569 w 441055"/>
              <a:gd name="connsiteY5" fmla="*/ 28260 h 397148"/>
              <a:gd name="connsiteX6" fmla="*/ 138508 w 441055"/>
              <a:gd name="connsiteY6" fmla="*/ 0 h 397148"/>
              <a:gd name="connsiteX7" fmla="*/ 302544 w 441055"/>
              <a:gd name="connsiteY7" fmla="*/ 0 h 397148"/>
              <a:gd name="connsiteX8" fmla="*/ 351491 w 441055"/>
              <a:gd name="connsiteY8" fmla="*/ 28260 h 397148"/>
              <a:gd name="connsiteX9" fmla="*/ 433513 w 441055"/>
              <a:gd name="connsiteY9" fmla="*/ 170330 h 397148"/>
              <a:gd name="connsiteX10" fmla="*/ 433513 w 441055"/>
              <a:gd name="connsiteY10" fmla="*/ 226842 h 397148"/>
              <a:gd name="connsiteX11" fmla="*/ 412300 w 441055"/>
              <a:gd name="connsiteY11" fmla="*/ 260664 h 397148"/>
              <a:gd name="connsiteX12" fmla="*/ 363527 w 441055"/>
              <a:gd name="connsiteY12" fmla="*/ 288594 h 397148"/>
              <a:gd name="connsiteX13" fmla="*/ 265902 w 441055"/>
              <a:gd name="connsiteY13" fmla="*/ 288594 h 397148"/>
              <a:gd name="connsiteX14" fmla="*/ 319271 w 441055"/>
              <a:gd name="connsiteY14" fmla="*/ 198519 h 397148"/>
              <a:gd name="connsiteX15" fmla="*/ 269901 w 441055"/>
              <a:gd name="connsiteY15" fmla="*/ 113040 h 397148"/>
              <a:gd name="connsiteX16" fmla="*/ 171136 w 441055"/>
              <a:gd name="connsiteY16" fmla="*/ 113040 h 397148"/>
              <a:gd name="connsiteX17" fmla="*/ 121742 w 441055"/>
              <a:gd name="connsiteY17" fmla="*/ 198582 h 397148"/>
              <a:gd name="connsiteX18" fmla="*/ 236007 w 441055"/>
              <a:gd name="connsiteY18" fmla="*/ 397148 h 397148"/>
              <a:gd name="connsiteX19" fmla="*/ 236007 w 441055"/>
              <a:gd name="connsiteY19" fmla="*/ 397148 h 39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1055" h="397148">
                <a:moveTo>
                  <a:pt x="236007" y="397148"/>
                </a:moveTo>
                <a:lnTo>
                  <a:pt x="138508" y="397148"/>
                </a:lnTo>
                <a:cubicBezTo>
                  <a:pt x="118379" y="397148"/>
                  <a:pt x="99626" y="386322"/>
                  <a:pt x="89562" y="368912"/>
                </a:cubicBezTo>
                <a:lnTo>
                  <a:pt x="7531" y="226842"/>
                </a:lnTo>
                <a:cubicBezTo>
                  <a:pt x="-2509" y="209408"/>
                  <a:pt x="-2509" y="187756"/>
                  <a:pt x="7524" y="170346"/>
                </a:cubicBezTo>
                <a:lnTo>
                  <a:pt x="89569" y="28260"/>
                </a:lnTo>
                <a:cubicBezTo>
                  <a:pt x="99618" y="10826"/>
                  <a:pt x="118379" y="0"/>
                  <a:pt x="138508" y="0"/>
                </a:cubicBezTo>
                <a:lnTo>
                  <a:pt x="302544" y="0"/>
                </a:lnTo>
                <a:cubicBezTo>
                  <a:pt x="322673" y="0"/>
                  <a:pt x="341427" y="10826"/>
                  <a:pt x="351491" y="28260"/>
                </a:cubicBezTo>
                <a:lnTo>
                  <a:pt x="433513" y="170330"/>
                </a:lnTo>
                <a:cubicBezTo>
                  <a:pt x="443569" y="187748"/>
                  <a:pt x="443569" y="209408"/>
                  <a:pt x="433513" y="226842"/>
                </a:cubicBezTo>
                <a:lnTo>
                  <a:pt x="412300" y="260664"/>
                </a:lnTo>
                <a:cubicBezTo>
                  <a:pt x="402425" y="277776"/>
                  <a:pt x="383663" y="288594"/>
                  <a:pt x="363527" y="288594"/>
                </a:cubicBezTo>
                <a:lnTo>
                  <a:pt x="265902" y="288594"/>
                </a:lnTo>
                <a:lnTo>
                  <a:pt x="319271" y="198519"/>
                </a:lnTo>
                <a:lnTo>
                  <a:pt x="269901" y="113040"/>
                </a:lnTo>
                <a:lnTo>
                  <a:pt x="171136" y="113040"/>
                </a:lnTo>
                <a:lnTo>
                  <a:pt x="121742" y="198582"/>
                </a:lnTo>
                <a:lnTo>
                  <a:pt x="236007" y="397148"/>
                </a:lnTo>
                <a:lnTo>
                  <a:pt x="236007" y="397148"/>
                </a:lnTo>
                <a:close/>
              </a:path>
            </a:pathLst>
          </a:custGeom>
          <a:solidFill>
            <a:schemeClr val="bg1"/>
          </a:solidFill>
          <a:ln w="784" cap="flat">
            <a:noFill/>
            <a:prstDash val="solid"/>
            <a:miter/>
          </a:ln>
        </p:spPr>
        <p:txBody>
          <a:bodyPr rtlCol="0" anchor="ctr"/>
          <a:lstStyle/>
          <a:p>
            <a:endParaRPr lang="en-US" dirty="0">
              <a:solidFill>
                <a:schemeClr val="bg1"/>
              </a:solidFill>
            </a:endParaRPr>
          </a:p>
        </p:txBody>
      </p:sp>
      <p:sp>
        <p:nvSpPr>
          <p:cNvPr id="12" name="TextBox 11">
            <a:extLst>
              <a:ext uri="{FF2B5EF4-FFF2-40B4-BE49-F238E27FC236}">
                <a16:creationId xmlns:a16="http://schemas.microsoft.com/office/drawing/2014/main" id="{421CC3B4-B8BE-42B8-BE31-DA19AAF3488F}"/>
              </a:ext>
            </a:extLst>
          </p:cNvPr>
          <p:cNvSpPr txBox="1"/>
          <p:nvPr userDrawn="1"/>
        </p:nvSpPr>
        <p:spPr>
          <a:xfrm>
            <a:off x="11020094" y="6509226"/>
            <a:ext cx="187552" cy="145424"/>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bg1"/>
                </a:solidFill>
                <a:latin typeface="Space Mono" panose="02000509040000020004" pitchFamily="49" charset="0"/>
                <a:ea typeface="+mn-ea"/>
                <a:cs typeface="+mn-cs"/>
              </a:rPr>
              <a:pPr marL="0" lvl="0" algn="r" defTabSz="914400" rtl="0" eaLnBrk="1" latinLnBrk="0" hangingPunct="1">
                <a:lnSpc>
                  <a:spcPct val="125000"/>
                </a:lnSpc>
              </a:pPr>
              <a:t>‹#›</a:t>
            </a:fld>
            <a:endParaRPr lang="en-US" sz="800" kern="1200" dirty="0">
              <a:solidFill>
                <a:schemeClr val="bg1"/>
              </a:solidFill>
              <a:latin typeface="Space Mono" panose="02000509040000020004" pitchFamily="49" charset="0"/>
              <a:ea typeface="+mn-ea"/>
              <a:cs typeface="+mn-cs"/>
            </a:endParaRPr>
          </a:p>
        </p:txBody>
      </p:sp>
      <p:sp>
        <p:nvSpPr>
          <p:cNvPr id="9" name="Footer Placeholder 2">
            <a:extLst>
              <a:ext uri="{FF2B5EF4-FFF2-40B4-BE49-F238E27FC236}">
                <a16:creationId xmlns:a16="http://schemas.microsoft.com/office/drawing/2014/main" id="{17633FAA-286D-401C-A33D-F9B77B6A8BF9}"/>
              </a:ext>
            </a:extLst>
          </p:cNvPr>
          <p:cNvSpPr txBox="1">
            <a:spLocks/>
          </p:cNvSpPr>
          <p:nvPr userDrawn="1"/>
        </p:nvSpPr>
        <p:spPr>
          <a:xfrm>
            <a:off x="495299" y="6505117"/>
            <a:ext cx="3773458" cy="158248"/>
          </a:xfrm>
          <a:prstGeom prst="rect">
            <a:avLst/>
          </a:prstGeom>
        </p:spPr>
        <p:txBody>
          <a:bodyPr vert="horz" wrap="square" lIns="0" tIns="0" rIns="0" bIns="0" rtlCol="0" anchor="b">
            <a:spAutoFit/>
          </a:bodyPr>
          <a:lstStyle>
            <a:defPPr>
              <a:defRPr lang="en-US"/>
            </a:defPPr>
            <a:lvl1pPr marL="0" algn="l" defTabSz="685800" rtl="0" eaLnBrk="1" latinLnBrk="0" hangingPunct="1">
              <a:lnSpc>
                <a:spcPct val="96000"/>
              </a:lnSpc>
              <a:spcBef>
                <a:spcPts val="0"/>
              </a:spcBef>
              <a:spcAft>
                <a:spcPts val="225"/>
              </a:spcAft>
              <a:buClr>
                <a:srgbClr val="3253DC"/>
              </a:buClr>
              <a:buFont typeface="Arial" panose="020B0604020202020204" pitchFamily="34" charset="0"/>
              <a:buNone/>
              <a:defRPr lang="en-US" sz="800" kern="1200" baseline="0" smtClean="0">
                <a:solidFill>
                  <a:schemeClr val="tx1"/>
                </a:solidFill>
                <a:latin typeface="Space Mono" panose="02000509040000020004" pitchFamily="49"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kern="1200" baseline="-20000" dirty="0">
                <a:solidFill>
                  <a:schemeClr val="bg1"/>
                </a:solidFill>
                <a:latin typeface="Space Mono" panose="02000509040000020004" pitchFamily="49" charset="0"/>
                <a:ea typeface="+mn-ea"/>
                <a:cs typeface="+mn-cs"/>
              </a:rPr>
              <a:t>©</a:t>
            </a:r>
            <a:r>
              <a:rPr lang="en-US" sz="400" kern="1200" baseline="-20000" dirty="0">
                <a:solidFill>
                  <a:schemeClr val="bg1"/>
                </a:solidFill>
                <a:latin typeface="Space Mono" panose="02000509040000020004" pitchFamily="49" charset="0"/>
                <a:ea typeface="+mn-ea"/>
                <a:cs typeface="+mn-cs"/>
              </a:rPr>
              <a:t> </a:t>
            </a:r>
            <a:r>
              <a:rPr lang="en-US" dirty="0" err="1">
                <a:solidFill>
                  <a:schemeClr val="bg1"/>
                </a:solidFill>
              </a:rPr>
              <a:t>PureStorage</a:t>
            </a:r>
            <a:r>
              <a:rPr lang="en-US" dirty="0">
                <a:solidFill>
                  <a:schemeClr val="bg1"/>
                </a:solidFill>
              </a:rPr>
              <a:t> 2020  </a:t>
            </a:r>
          </a:p>
        </p:txBody>
      </p:sp>
    </p:spTree>
    <p:extLst>
      <p:ext uri="{BB962C8B-B14F-4D97-AF65-F5344CB8AC3E}">
        <p14:creationId xmlns:p14="http://schemas.microsoft.com/office/powerpoint/2010/main" val="22709662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Full Bleed Imag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GB"/>
              <a:t>Click icon to add picture</a:t>
            </a:r>
            <a:endParaRPr lang="en-US" dirty="0"/>
          </a:p>
        </p:txBody>
      </p:sp>
    </p:spTree>
    <p:extLst>
      <p:ext uri="{BB962C8B-B14F-4D97-AF65-F5344CB8AC3E}">
        <p14:creationId xmlns:p14="http://schemas.microsoft.com/office/powerpoint/2010/main" val="2979719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Orange Image Left">
    <p:bg>
      <p:bgPr>
        <a:solidFill>
          <a:srgbClr val="FFFFFF"/>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7531546" cy="6858000"/>
          </a:xfrm>
          <a:prstGeom prst="rect">
            <a:avLst/>
          </a:prstGeom>
          <a:noFill/>
        </p:spPr>
        <p:txBody>
          <a:bodyPr anchor="ctr"/>
          <a:lstStyle>
            <a:lvl1pPr marL="0" indent="0" algn="ctr">
              <a:buNone/>
              <a:defRPr>
                <a:solidFill>
                  <a:schemeClr val="tx1"/>
                </a:solidFill>
              </a:defRPr>
            </a:lvl1pPr>
          </a:lstStyle>
          <a:p>
            <a:r>
              <a:rPr lang="en-GB"/>
              <a:t>Click icon to add picture</a:t>
            </a:r>
            <a:endParaRPr lang="en-US" dirty="0"/>
          </a:p>
        </p:txBody>
      </p:sp>
      <p:sp>
        <p:nvSpPr>
          <p:cNvPr id="5" name="Rectangle 4">
            <a:extLst>
              <a:ext uri="{FF2B5EF4-FFF2-40B4-BE49-F238E27FC236}">
                <a16:creationId xmlns:a16="http://schemas.microsoft.com/office/drawing/2014/main" id="{36D6BE73-B9C8-47A2-984C-E200BA96DCB3}"/>
              </a:ext>
            </a:extLst>
          </p:cNvPr>
          <p:cNvSpPr/>
          <p:nvPr userDrawn="1"/>
        </p:nvSpPr>
        <p:spPr bwMode="gray">
          <a:xfrm>
            <a:off x="7533627" y="0"/>
            <a:ext cx="4658373" cy="6858000"/>
          </a:xfrm>
          <a:prstGeom prst="rect">
            <a:avLst/>
          </a:prstGeom>
          <a:gradFill flip="none" rotWithShape="1">
            <a:gsLst>
              <a:gs pos="100000">
                <a:schemeClr val="accent1">
                  <a:lumMod val="86000"/>
                </a:schemeClr>
              </a:gs>
              <a:gs pos="0">
                <a:schemeClr val="accent5"/>
              </a:gs>
              <a:gs pos="72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8103394" y="4743450"/>
            <a:ext cx="3574222" cy="1657338"/>
          </a:xfrm>
          <a:prstGeom prst="rect">
            <a:avLst/>
          </a:prstGeom>
        </p:spPr>
        <p:txBody>
          <a:bodyPr anchor="t"/>
          <a:lstStyle>
            <a:lvl1pPr marL="0" indent="0">
              <a:lnSpc>
                <a:spcPct val="96000"/>
              </a:lnSpc>
              <a:buClr>
                <a:schemeClr val="bg1"/>
              </a:buClr>
              <a:buNone/>
              <a:defRPr sz="1800">
                <a:solidFill>
                  <a:schemeClr val="bg1"/>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a:t>Click to edit Master text styles</a:t>
            </a:r>
          </a:p>
        </p:txBody>
      </p:sp>
      <p:sp>
        <p:nvSpPr>
          <p:cNvPr id="12" name="Title 1">
            <a:extLst>
              <a:ext uri="{FF2B5EF4-FFF2-40B4-BE49-F238E27FC236}">
                <a16:creationId xmlns:a16="http://schemas.microsoft.com/office/drawing/2014/main" id="{A7476AD6-6474-493F-AC7C-EB97BA7C71BE}"/>
              </a:ext>
            </a:extLst>
          </p:cNvPr>
          <p:cNvSpPr>
            <a:spLocks noGrp="1"/>
          </p:cNvSpPr>
          <p:nvPr>
            <p:ph type="title"/>
          </p:nvPr>
        </p:nvSpPr>
        <p:spPr bwMode="gray">
          <a:xfrm>
            <a:off x="8108300" y="2797094"/>
            <a:ext cx="3574220" cy="1787605"/>
          </a:xfrm>
        </p:spPr>
        <p:txBody>
          <a:bodyPr wrap="square">
            <a:spAutoFit/>
          </a:bodyPr>
          <a:lstStyle>
            <a:lvl1pPr>
              <a:lnSpc>
                <a:spcPct val="87000"/>
              </a:lnSpc>
              <a:defRPr sz="4400">
                <a:solidFill>
                  <a:schemeClr val="bg1"/>
                </a:solidFill>
              </a:defRPr>
            </a:lvl1pPr>
          </a:lstStyle>
          <a:p>
            <a:r>
              <a:rPr lang="en-GB"/>
              <a:t>Click to edit Master title style</a:t>
            </a:r>
            <a:endParaRPr lang="en-US" dirty="0"/>
          </a:p>
        </p:txBody>
      </p:sp>
      <p:sp>
        <p:nvSpPr>
          <p:cNvPr id="14" name="Rectangle 13">
            <a:extLst>
              <a:ext uri="{FF2B5EF4-FFF2-40B4-BE49-F238E27FC236}">
                <a16:creationId xmlns:a16="http://schemas.microsoft.com/office/drawing/2014/main" id="{9CDA3B66-2B84-46CA-84BB-44BA136E2B9B}"/>
              </a:ext>
            </a:extLst>
          </p:cNvPr>
          <p:cNvSpPr/>
          <p:nvPr/>
        </p:nvSpPr>
        <p:spPr>
          <a:xfrm>
            <a:off x="7533625" y="0"/>
            <a:ext cx="4753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23" name="Freeform: Shape 22">
            <a:extLst>
              <a:ext uri="{FF2B5EF4-FFF2-40B4-BE49-F238E27FC236}">
                <a16:creationId xmlns:a16="http://schemas.microsoft.com/office/drawing/2014/main" id="{48E6482D-736F-46FC-BF93-EFE4A3D63DAC}"/>
              </a:ext>
            </a:extLst>
          </p:cNvPr>
          <p:cNvSpPr/>
          <p:nvPr userDrawn="1"/>
        </p:nvSpPr>
        <p:spPr>
          <a:xfrm>
            <a:off x="11361220" y="6446710"/>
            <a:ext cx="322664" cy="290543"/>
          </a:xfrm>
          <a:custGeom>
            <a:avLst/>
            <a:gdLst>
              <a:gd name="connsiteX0" fmla="*/ 236007 w 441055"/>
              <a:gd name="connsiteY0" fmla="*/ 397148 h 397148"/>
              <a:gd name="connsiteX1" fmla="*/ 138508 w 441055"/>
              <a:gd name="connsiteY1" fmla="*/ 397148 h 397148"/>
              <a:gd name="connsiteX2" fmla="*/ 89562 w 441055"/>
              <a:gd name="connsiteY2" fmla="*/ 368912 h 397148"/>
              <a:gd name="connsiteX3" fmla="*/ 7531 w 441055"/>
              <a:gd name="connsiteY3" fmla="*/ 226842 h 397148"/>
              <a:gd name="connsiteX4" fmla="*/ 7524 w 441055"/>
              <a:gd name="connsiteY4" fmla="*/ 170346 h 397148"/>
              <a:gd name="connsiteX5" fmla="*/ 89569 w 441055"/>
              <a:gd name="connsiteY5" fmla="*/ 28260 h 397148"/>
              <a:gd name="connsiteX6" fmla="*/ 138508 w 441055"/>
              <a:gd name="connsiteY6" fmla="*/ 0 h 397148"/>
              <a:gd name="connsiteX7" fmla="*/ 302544 w 441055"/>
              <a:gd name="connsiteY7" fmla="*/ 0 h 397148"/>
              <a:gd name="connsiteX8" fmla="*/ 351491 w 441055"/>
              <a:gd name="connsiteY8" fmla="*/ 28260 h 397148"/>
              <a:gd name="connsiteX9" fmla="*/ 433513 w 441055"/>
              <a:gd name="connsiteY9" fmla="*/ 170330 h 397148"/>
              <a:gd name="connsiteX10" fmla="*/ 433513 w 441055"/>
              <a:gd name="connsiteY10" fmla="*/ 226842 h 397148"/>
              <a:gd name="connsiteX11" fmla="*/ 412300 w 441055"/>
              <a:gd name="connsiteY11" fmla="*/ 260664 h 397148"/>
              <a:gd name="connsiteX12" fmla="*/ 363527 w 441055"/>
              <a:gd name="connsiteY12" fmla="*/ 288594 h 397148"/>
              <a:gd name="connsiteX13" fmla="*/ 265902 w 441055"/>
              <a:gd name="connsiteY13" fmla="*/ 288594 h 397148"/>
              <a:gd name="connsiteX14" fmla="*/ 319271 w 441055"/>
              <a:gd name="connsiteY14" fmla="*/ 198519 h 397148"/>
              <a:gd name="connsiteX15" fmla="*/ 269901 w 441055"/>
              <a:gd name="connsiteY15" fmla="*/ 113040 h 397148"/>
              <a:gd name="connsiteX16" fmla="*/ 171136 w 441055"/>
              <a:gd name="connsiteY16" fmla="*/ 113040 h 397148"/>
              <a:gd name="connsiteX17" fmla="*/ 121742 w 441055"/>
              <a:gd name="connsiteY17" fmla="*/ 198582 h 397148"/>
              <a:gd name="connsiteX18" fmla="*/ 236007 w 441055"/>
              <a:gd name="connsiteY18" fmla="*/ 397148 h 397148"/>
              <a:gd name="connsiteX19" fmla="*/ 236007 w 441055"/>
              <a:gd name="connsiteY19" fmla="*/ 397148 h 39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1055" h="397148">
                <a:moveTo>
                  <a:pt x="236007" y="397148"/>
                </a:moveTo>
                <a:lnTo>
                  <a:pt x="138508" y="397148"/>
                </a:lnTo>
                <a:cubicBezTo>
                  <a:pt x="118379" y="397148"/>
                  <a:pt x="99626" y="386322"/>
                  <a:pt x="89562" y="368912"/>
                </a:cubicBezTo>
                <a:lnTo>
                  <a:pt x="7531" y="226842"/>
                </a:lnTo>
                <a:cubicBezTo>
                  <a:pt x="-2509" y="209408"/>
                  <a:pt x="-2509" y="187756"/>
                  <a:pt x="7524" y="170346"/>
                </a:cubicBezTo>
                <a:lnTo>
                  <a:pt x="89569" y="28260"/>
                </a:lnTo>
                <a:cubicBezTo>
                  <a:pt x="99618" y="10826"/>
                  <a:pt x="118379" y="0"/>
                  <a:pt x="138508" y="0"/>
                </a:cubicBezTo>
                <a:lnTo>
                  <a:pt x="302544" y="0"/>
                </a:lnTo>
                <a:cubicBezTo>
                  <a:pt x="322673" y="0"/>
                  <a:pt x="341427" y="10826"/>
                  <a:pt x="351491" y="28260"/>
                </a:cubicBezTo>
                <a:lnTo>
                  <a:pt x="433513" y="170330"/>
                </a:lnTo>
                <a:cubicBezTo>
                  <a:pt x="443569" y="187748"/>
                  <a:pt x="443569" y="209408"/>
                  <a:pt x="433513" y="226842"/>
                </a:cubicBezTo>
                <a:lnTo>
                  <a:pt x="412300" y="260664"/>
                </a:lnTo>
                <a:cubicBezTo>
                  <a:pt x="402425" y="277776"/>
                  <a:pt x="383663" y="288594"/>
                  <a:pt x="363527" y="288594"/>
                </a:cubicBezTo>
                <a:lnTo>
                  <a:pt x="265902" y="288594"/>
                </a:lnTo>
                <a:lnTo>
                  <a:pt x="319271" y="198519"/>
                </a:lnTo>
                <a:lnTo>
                  <a:pt x="269901" y="113040"/>
                </a:lnTo>
                <a:lnTo>
                  <a:pt x="171136" y="113040"/>
                </a:lnTo>
                <a:lnTo>
                  <a:pt x="121742" y="198582"/>
                </a:lnTo>
                <a:lnTo>
                  <a:pt x="236007" y="397148"/>
                </a:lnTo>
                <a:lnTo>
                  <a:pt x="236007" y="397148"/>
                </a:lnTo>
                <a:close/>
              </a:path>
            </a:pathLst>
          </a:custGeom>
          <a:solidFill>
            <a:srgbClr val="FFFFFF"/>
          </a:solidFill>
          <a:ln w="784" cap="flat">
            <a:noFill/>
            <a:prstDash val="solid"/>
            <a:miter/>
          </a:ln>
        </p:spPr>
        <p:txBody>
          <a:bodyPr rtlCol="0" anchor="ctr"/>
          <a:lstStyle/>
          <a:p>
            <a:endParaRPr lang="en-US" dirty="0"/>
          </a:p>
        </p:txBody>
      </p:sp>
      <p:sp>
        <p:nvSpPr>
          <p:cNvPr id="24" name="Footer Placeholder 2">
            <a:extLst>
              <a:ext uri="{FF2B5EF4-FFF2-40B4-BE49-F238E27FC236}">
                <a16:creationId xmlns:a16="http://schemas.microsoft.com/office/drawing/2014/main" id="{2BCC2C8E-3ADF-4AB1-AA4B-23D118BFBFB2}"/>
              </a:ext>
            </a:extLst>
          </p:cNvPr>
          <p:cNvSpPr txBox="1">
            <a:spLocks/>
          </p:cNvSpPr>
          <p:nvPr userDrawn="1"/>
        </p:nvSpPr>
        <p:spPr>
          <a:xfrm>
            <a:off x="8082742" y="6505117"/>
            <a:ext cx="2820136" cy="158248"/>
          </a:xfrm>
          <a:prstGeom prst="rect">
            <a:avLst/>
          </a:prstGeom>
        </p:spPr>
        <p:txBody>
          <a:bodyPr vert="horz" wrap="square" lIns="0" tIns="0" rIns="0" bIns="0" rtlCol="0" anchor="b">
            <a:spAutoFit/>
          </a:bodyPr>
          <a:lstStyle>
            <a:defPPr>
              <a:defRPr lang="en-US"/>
            </a:defPPr>
            <a:lvl1pPr marL="0" algn="l" defTabSz="685800" rtl="0" eaLnBrk="1" latinLnBrk="0" hangingPunct="1">
              <a:lnSpc>
                <a:spcPct val="96000"/>
              </a:lnSpc>
              <a:spcBef>
                <a:spcPts val="0"/>
              </a:spcBef>
              <a:spcAft>
                <a:spcPts val="225"/>
              </a:spcAft>
              <a:buClr>
                <a:srgbClr val="3253DC"/>
              </a:buClr>
              <a:buFont typeface="Arial" panose="020B0604020202020204" pitchFamily="34" charset="0"/>
              <a:buNone/>
              <a:defRPr lang="en-US" sz="800" kern="1200" baseline="0" smtClean="0">
                <a:solidFill>
                  <a:schemeClr val="tx1"/>
                </a:solidFill>
                <a:latin typeface="Space Mono" panose="02000509040000020004" pitchFamily="49"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600" baseline="-20000" dirty="0">
                <a:solidFill>
                  <a:schemeClr val="accent1">
                    <a:lumMod val="40000"/>
                    <a:lumOff val="60000"/>
                  </a:schemeClr>
                </a:solidFill>
              </a:rPr>
              <a:t>©</a:t>
            </a:r>
            <a:r>
              <a:rPr lang="en-US" sz="400" baseline="-20000" dirty="0">
                <a:solidFill>
                  <a:schemeClr val="accent1">
                    <a:lumMod val="40000"/>
                    <a:lumOff val="60000"/>
                  </a:schemeClr>
                </a:solidFill>
              </a:rPr>
              <a:t> </a:t>
            </a:r>
            <a:r>
              <a:rPr lang="en-US" dirty="0" err="1">
                <a:solidFill>
                  <a:schemeClr val="accent1">
                    <a:lumMod val="40000"/>
                    <a:lumOff val="60000"/>
                  </a:schemeClr>
                </a:solidFill>
              </a:rPr>
              <a:t>PureStorage</a:t>
            </a:r>
            <a:r>
              <a:rPr lang="en-US" dirty="0">
                <a:solidFill>
                  <a:schemeClr val="accent1">
                    <a:lumMod val="40000"/>
                    <a:lumOff val="60000"/>
                  </a:schemeClr>
                </a:solidFill>
              </a:rPr>
              <a:t> </a:t>
            </a:r>
            <a:fld id="{D0873BB8-87D9-479E-8DA8-6515B3317381}" type="datetimeyyyy">
              <a:rPr lang="en-US" smtClean="0">
                <a:solidFill>
                  <a:schemeClr val="accent1">
                    <a:lumMod val="40000"/>
                    <a:lumOff val="60000"/>
                  </a:schemeClr>
                </a:solidFill>
              </a:rPr>
              <a:pPr algn="r"/>
              <a:t>2022</a:t>
            </a:fld>
            <a:endParaRPr lang="en-US" dirty="0">
              <a:solidFill>
                <a:schemeClr val="accent1">
                  <a:lumMod val="40000"/>
                  <a:lumOff val="60000"/>
                </a:schemeClr>
              </a:solidFill>
            </a:endParaRPr>
          </a:p>
        </p:txBody>
      </p:sp>
      <p:sp>
        <p:nvSpPr>
          <p:cNvPr id="25" name="TextBox 24">
            <a:extLst>
              <a:ext uri="{FF2B5EF4-FFF2-40B4-BE49-F238E27FC236}">
                <a16:creationId xmlns:a16="http://schemas.microsoft.com/office/drawing/2014/main" id="{FE207749-FE78-43A4-9FC2-6B0ABC621055}"/>
              </a:ext>
            </a:extLst>
          </p:cNvPr>
          <p:cNvSpPr txBox="1"/>
          <p:nvPr userDrawn="1"/>
        </p:nvSpPr>
        <p:spPr>
          <a:xfrm>
            <a:off x="11020094" y="6509226"/>
            <a:ext cx="187552" cy="145424"/>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1">
                    <a:lumMod val="40000"/>
                    <a:lumOff val="60000"/>
                  </a:schemeClr>
                </a:solidFill>
                <a:latin typeface="Space Mono" panose="02000509040000020004" pitchFamily="49" charset="0"/>
                <a:ea typeface="+mn-ea"/>
                <a:cs typeface="+mn-cs"/>
              </a:rPr>
              <a:pPr marL="0" lvl="0" algn="r" defTabSz="914400" rtl="0" eaLnBrk="1" latinLnBrk="0" hangingPunct="1">
                <a:lnSpc>
                  <a:spcPct val="125000"/>
                </a:lnSpc>
              </a:pPr>
              <a:t>‹#›</a:t>
            </a:fld>
            <a:endParaRPr lang="en-US" sz="800" kern="1200" dirty="0">
              <a:solidFill>
                <a:schemeClr val="accent1">
                  <a:lumMod val="40000"/>
                  <a:lumOff val="60000"/>
                </a:schemeClr>
              </a:solidFill>
              <a:latin typeface="Space Mono" panose="02000509040000020004" pitchFamily="49" charset="0"/>
              <a:ea typeface="+mn-ea"/>
              <a:cs typeface="+mn-cs"/>
            </a:endParaRPr>
          </a:p>
        </p:txBody>
      </p:sp>
    </p:spTree>
    <p:extLst>
      <p:ext uri="{BB962C8B-B14F-4D97-AF65-F5344CB8AC3E}">
        <p14:creationId xmlns:p14="http://schemas.microsoft.com/office/powerpoint/2010/main" val="431346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Orange Image Righ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C4F80DE-5D56-47D8-8FA8-D6E5D8B85FA8}"/>
              </a:ext>
            </a:extLst>
          </p:cNvPr>
          <p:cNvSpPr/>
          <p:nvPr userDrawn="1"/>
        </p:nvSpPr>
        <p:spPr bwMode="gray">
          <a:xfrm>
            <a:off x="0" y="0"/>
            <a:ext cx="4658374" cy="6858000"/>
          </a:xfrm>
          <a:prstGeom prst="rect">
            <a:avLst/>
          </a:prstGeom>
          <a:gradFill flip="none" rotWithShape="1">
            <a:gsLst>
              <a:gs pos="100000">
                <a:schemeClr val="accent1">
                  <a:lumMod val="86000"/>
                </a:schemeClr>
              </a:gs>
              <a:gs pos="0">
                <a:schemeClr val="accent5"/>
              </a:gs>
              <a:gs pos="72000">
                <a:schemeClr val="accent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4658374" y="0"/>
            <a:ext cx="7533626" cy="6858000"/>
          </a:xfrm>
          <a:prstGeom prst="rect">
            <a:avLst/>
          </a:prstGeom>
          <a:noFill/>
        </p:spPr>
        <p:txBody>
          <a:bodyPr anchor="ctr"/>
          <a:lstStyle>
            <a:lvl1pPr marL="0" indent="0" algn="ctr">
              <a:buNone/>
              <a:defRPr>
                <a:solidFill>
                  <a:schemeClr val="tx1"/>
                </a:solidFill>
              </a:defRPr>
            </a:lvl1pPr>
          </a:lstStyle>
          <a:p>
            <a:r>
              <a:rPr lang="en-GB"/>
              <a:t>Click icon to add picture</a:t>
            </a:r>
            <a:endParaRPr lang="en-US" dirty="0"/>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495300" y="4743450"/>
            <a:ext cx="3556000" cy="1657341"/>
          </a:xfrm>
          <a:prstGeom prst="rect">
            <a:avLst/>
          </a:prstGeom>
        </p:spPr>
        <p:txBody>
          <a:bodyPr anchor="t"/>
          <a:lstStyle>
            <a:lvl1pPr marL="0" indent="0">
              <a:lnSpc>
                <a:spcPct val="96000"/>
              </a:lnSpc>
              <a:buClr>
                <a:schemeClr val="bg1"/>
              </a:buClr>
              <a:buNone/>
              <a:defRPr sz="180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a:t>Click to edit Master text styles</a:t>
            </a:r>
          </a:p>
        </p:txBody>
      </p:sp>
      <p:sp>
        <p:nvSpPr>
          <p:cNvPr id="10" name="Title 1">
            <a:extLst>
              <a:ext uri="{FF2B5EF4-FFF2-40B4-BE49-F238E27FC236}">
                <a16:creationId xmlns:a16="http://schemas.microsoft.com/office/drawing/2014/main" id="{6435A7F3-6D74-487F-B987-EE024614BB1E}"/>
              </a:ext>
            </a:extLst>
          </p:cNvPr>
          <p:cNvSpPr>
            <a:spLocks noGrp="1"/>
          </p:cNvSpPr>
          <p:nvPr>
            <p:ph type="title"/>
          </p:nvPr>
        </p:nvSpPr>
        <p:spPr bwMode="gray">
          <a:xfrm>
            <a:off x="495300" y="2797094"/>
            <a:ext cx="3574220" cy="1787605"/>
          </a:xfrm>
        </p:spPr>
        <p:txBody>
          <a:bodyPr wrap="square">
            <a:spAutoFit/>
          </a:bodyPr>
          <a:lstStyle>
            <a:lvl1pPr>
              <a:lnSpc>
                <a:spcPct val="87000"/>
              </a:lnSpc>
              <a:defRPr sz="4400">
                <a:solidFill>
                  <a:schemeClr val="bg1"/>
                </a:solidFill>
              </a:defRPr>
            </a:lvl1pPr>
          </a:lstStyle>
          <a:p>
            <a:r>
              <a:rPr lang="en-GB"/>
              <a:t>Click to edit Master title style</a:t>
            </a:r>
            <a:endParaRPr lang="en-US" dirty="0"/>
          </a:p>
        </p:txBody>
      </p:sp>
      <p:sp>
        <p:nvSpPr>
          <p:cNvPr id="11" name="Rectangle 10">
            <a:extLst>
              <a:ext uri="{FF2B5EF4-FFF2-40B4-BE49-F238E27FC236}">
                <a16:creationId xmlns:a16="http://schemas.microsoft.com/office/drawing/2014/main" id="{50CDE421-EBD0-4C08-9D9A-2DEA78C1A801}"/>
              </a:ext>
            </a:extLst>
          </p:cNvPr>
          <p:cNvSpPr/>
          <p:nvPr userDrawn="1"/>
        </p:nvSpPr>
        <p:spPr>
          <a:xfrm>
            <a:off x="4610836" y="0"/>
            <a:ext cx="4753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8" name="Footer Placeholder 2">
            <a:extLst>
              <a:ext uri="{FF2B5EF4-FFF2-40B4-BE49-F238E27FC236}">
                <a16:creationId xmlns:a16="http://schemas.microsoft.com/office/drawing/2014/main" id="{62A2D3B7-EA28-4854-891C-C4AEFE85E50C}"/>
              </a:ext>
            </a:extLst>
          </p:cNvPr>
          <p:cNvSpPr txBox="1">
            <a:spLocks/>
          </p:cNvSpPr>
          <p:nvPr userDrawn="1"/>
        </p:nvSpPr>
        <p:spPr>
          <a:xfrm>
            <a:off x="495299" y="6505117"/>
            <a:ext cx="3773458" cy="158248"/>
          </a:xfrm>
          <a:prstGeom prst="rect">
            <a:avLst/>
          </a:prstGeom>
        </p:spPr>
        <p:txBody>
          <a:bodyPr vert="horz" wrap="square" lIns="0" tIns="0" rIns="0" bIns="0" rtlCol="0" anchor="b">
            <a:spAutoFit/>
          </a:bodyPr>
          <a:lstStyle>
            <a:defPPr>
              <a:defRPr lang="en-US"/>
            </a:defPPr>
            <a:lvl1pPr marL="0" algn="l" defTabSz="685800" rtl="0" eaLnBrk="1" latinLnBrk="0" hangingPunct="1">
              <a:lnSpc>
                <a:spcPct val="96000"/>
              </a:lnSpc>
              <a:spcBef>
                <a:spcPts val="0"/>
              </a:spcBef>
              <a:spcAft>
                <a:spcPts val="225"/>
              </a:spcAft>
              <a:buClr>
                <a:srgbClr val="3253DC"/>
              </a:buClr>
              <a:buFont typeface="Arial" panose="020B0604020202020204" pitchFamily="34" charset="0"/>
              <a:buNone/>
              <a:defRPr lang="en-US" sz="800" kern="1200" baseline="0" smtClean="0">
                <a:solidFill>
                  <a:schemeClr val="tx1"/>
                </a:solidFill>
                <a:latin typeface="Space Mono" panose="02000509040000020004" pitchFamily="49"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kern="1200" baseline="-20000" dirty="0">
                <a:solidFill>
                  <a:schemeClr val="accent1">
                    <a:lumMod val="20000"/>
                    <a:lumOff val="80000"/>
                  </a:schemeClr>
                </a:solidFill>
                <a:latin typeface="Space Mono" panose="02000509040000020004" pitchFamily="49" charset="0"/>
                <a:ea typeface="+mn-ea"/>
                <a:cs typeface="+mn-cs"/>
              </a:rPr>
              <a:t>©</a:t>
            </a:r>
            <a:r>
              <a:rPr lang="en-US" sz="400" kern="1200" baseline="-20000" dirty="0">
                <a:solidFill>
                  <a:schemeClr val="accent1">
                    <a:lumMod val="20000"/>
                    <a:lumOff val="80000"/>
                  </a:schemeClr>
                </a:solidFill>
                <a:latin typeface="Space Mono" panose="02000509040000020004" pitchFamily="49" charset="0"/>
                <a:ea typeface="+mn-ea"/>
                <a:cs typeface="+mn-cs"/>
              </a:rPr>
              <a:t> </a:t>
            </a:r>
            <a:r>
              <a:rPr lang="en-US" dirty="0" err="1">
                <a:solidFill>
                  <a:schemeClr val="accent1">
                    <a:lumMod val="20000"/>
                    <a:lumOff val="80000"/>
                  </a:schemeClr>
                </a:solidFill>
              </a:rPr>
              <a:t>PureStorage</a:t>
            </a:r>
            <a:r>
              <a:rPr lang="en-US" dirty="0">
                <a:solidFill>
                  <a:schemeClr val="accent1">
                    <a:lumMod val="20000"/>
                    <a:lumOff val="80000"/>
                  </a:schemeClr>
                </a:solidFill>
              </a:rPr>
              <a:t> 2020  </a:t>
            </a:r>
          </a:p>
        </p:txBody>
      </p:sp>
    </p:spTree>
    <p:extLst>
      <p:ext uri="{BB962C8B-B14F-4D97-AF65-F5344CB8AC3E}">
        <p14:creationId xmlns:p14="http://schemas.microsoft.com/office/powerpoint/2010/main" val="2701335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Teal Image Left">
    <p:bg>
      <p:bgPr>
        <a:solidFill>
          <a:srgbClr val="FFFFFF"/>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7531546" cy="6858000"/>
          </a:xfrm>
          <a:prstGeom prst="rect">
            <a:avLst/>
          </a:prstGeom>
          <a:noFill/>
        </p:spPr>
        <p:txBody>
          <a:bodyPr anchor="ctr"/>
          <a:lstStyle>
            <a:lvl1pPr marL="0" indent="0" algn="ctr">
              <a:buNone/>
              <a:defRPr>
                <a:solidFill>
                  <a:schemeClr val="tx1"/>
                </a:solidFill>
              </a:defRPr>
            </a:lvl1pPr>
          </a:lstStyle>
          <a:p>
            <a:r>
              <a:rPr lang="en-GB"/>
              <a:t>Click icon to add picture</a:t>
            </a:r>
            <a:endParaRPr lang="en-US" dirty="0"/>
          </a:p>
        </p:txBody>
      </p:sp>
      <p:sp>
        <p:nvSpPr>
          <p:cNvPr id="5" name="Rectangle 4">
            <a:extLst>
              <a:ext uri="{FF2B5EF4-FFF2-40B4-BE49-F238E27FC236}">
                <a16:creationId xmlns:a16="http://schemas.microsoft.com/office/drawing/2014/main" id="{36D6BE73-B9C8-47A2-984C-E200BA96DCB3}"/>
              </a:ext>
            </a:extLst>
          </p:cNvPr>
          <p:cNvSpPr/>
          <p:nvPr userDrawn="1"/>
        </p:nvSpPr>
        <p:spPr bwMode="gray">
          <a:xfrm>
            <a:off x="7533627" y="0"/>
            <a:ext cx="4658373" cy="6858000"/>
          </a:xfrm>
          <a:prstGeom prst="rect">
            <a:avLst/>
          </a:prstGeom>
          <a:gradFill>
            <a:gsLst>
              <a:gs pos="100000">
                <a:srgbClr val="006456"/>
              </a:gs>
              <a:gs pos="0">
                <a:schemeClr val="bg2"/>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6000"/>
              </a:lnSpc>
            </a:pPr>
            <a:endParaRPr lang="en-US" dirty="0">
              <a:solidFill>
                <a:schemeClr val="bg1"/>
              </a:solidFill>
              <a:cs typeface="Microsoft Sans Serif" panose="020B0604020202020204" pitchFamily="34" charset="0"/>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8103394" y="4743450"/>
            <a:ext cx="3574222" cy="1657338"/>
          </a:xfrm>
          <a:prstGeom prst="rect">
            <a:avLst/>
          </a:prstGeom>
        </p:spPr>
        <p:txBody>
          <a:bodyPr anchor="t"/>
          <a:lstStyle>
            <a:lvl1pPr marL="0" indent="0">
              <a:lnSpc>
                <a:spcPct val="96000"/>
              </a:lnSpc>
              <a:buClr>
                <a:schemeClr val="bg1"/>
              </a:buClr>
              <a:buNone/>
              <a:defRPr sz="1800">
                <a:solidFill>
                  <a:schemeClr val="bg1"/>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a:t>Click to edit Master text styles</a:t>
            </a:r>
          </a:p>
        </p:txBody>
      </p:sp>
      <p:sp>
        <p:nvSpPr>
          <p:cNvPr id="12" name="Title 1">
            <a:extLst>
              <a:ext uri="{FF2B5EF4-FFF2-40B4-BE49-F238E27FC236}">
                <a16:creationId xmlns:a16="http://schemas.microsoft.com/office/drawing/2014/main" id="{A7476AD6-6474-493F-AC7C-EB97BA7C71BE}"/>
              </a:ext>
            </a:extLst>
          </p:cNvPr>
          <p:cNvSpPr>
            <a:spLocks noGrp="1"/>
          </p:cNvSpPr>
          <p:nvPr>
            <p:ph type="title"/>
          </p:nvPr>
        </p:nvSpPr>
        <p:spPr bwMode="gray">
          <a:xfrm>
            <a:off x="8108300" y="2797094"/>
            <a:ext cx="3574220" cy="1787605"/>
          </a:xfrm>
        </p:spPr>
        <p:txBody>
          <a:bodyPr wrap="square">
            <a:spAutoFit/>
          </a:bodyPr>
          <a:lstStyle>
            <a:lvl1pPr>
              <a:lnSpc>
                <a:spcPct val="87000"/>
              </a:lnSpc>
              <a:defRPr sz="4400">
                <a:solidFill>
                  <a:schemeClr val="bg1"/>
                </a:solidFill>
              </a:defRPr>
            </a:lvl1pPr>
          </a:lstStyle>
          <a:p>
            <a:r>
              <a:rPr lang="en-GB"/>
              <a:t>Click to edit Master title style</a:t>
            </a:r>
            <a:endParaRPr lang="en-US" dirty="0"/>
          </a:p>
        </p:txBody>
      </p:sp>
      <p:sp>
        <p:nvSpPr>
          <p:cNvPr id="14" name="Rectangle 13">
            <a:extLst>
              <a:ext uri="{FF2B5EF4-FFF2-40B4-BE49-F238E27FC236}">
                <a16:creationId xmlns:a16="http://schemas.microsoft.com/office/drawing/2014/main" id="{9CDA3B66-2B84-46CA-84BB-44BA136E2B9B}"/>
              </a:ext>
            </a:extLst>
          </p:cNvPr>
          <p:cNvSpPr/>
          <p:nvPr/>
        </p:nvSpPr>
        <p:spPr>
          <a:xfrm>
            <a:off x="7533625" y="0"/>
            <a:ext cx="4753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23" name="Freeform: Shape 22">
            <a:extLst>
              <a:ext uri="{FF2B5EF4-FFF2-40B4-BE49-F238E27FC236}">
                <a16:creationId xmlns:a16="http://schemas.microsoft.com/office/drawing/2014/main" id="{48E6482D-736F-46FC-BF93-EFE4A3D63DAC}"/>
              </a:ext>
            </a:extLst>
          </p:cNvPr>
          <p:cNvSpPr/>
          <p:nvPr userDrawn="1"/>
        </p:nvSpPr>
        <p:spPr>
          <a:xfrm>
            <a:off x="11361220" y="6446710"/>
            <a:ext cx="322664" cy="290543"/>
          </a:xfrm>
          <a:custGeom>
            <a:avLst/>
            <a:gdLst>
              <a:gd name="connsiteX0" fmla="*/ 236007 w 441055"/>
              <a:gd name="connsiteY0" fmla="*/ 397148 h 397148"/>
              <a:gd name="connsiteX1" fmla="*/ 138508 w 441055"/>
              <a:gd name="connsiteY1" fmla="*/ 397148 h 397148"/>
              <a:gd name="connsiteX2" fmla="*/ 89562 w 441055"/>
              <a:gd name="connsiteY2" fmla="*/ 368912 h 397148"/>
              <a:gd name="connsiteX3" fmla="*/ 7531 w 441055"/>
              <a:gd name="connsiteY3" fmla="*/ 226842 h 397148"/>
              <a:gd name="connsiteX4" fmla="*/ 7524 w 441055"/>
              <a:gd name="connsiteY4" fmla="*/ 170346 h 397148"/>
              <a:gd name="connsiteX5" fmla="*/ 89569 w 441055"/>
              <a:gd name="connsiteY5" fmla="*/ 28260 h 397148"/>
              <a:gd name="connsiteX6" fmla="*/ 138508 w 441055"/>
              <a:gd name="connsiteY6" fmla="*/ 0 h 397148"/>
              <a:gd name="connsiteX7" fmla="*/ 302544 w 441055"/>
              <a:gd name="connsiteY7" fmla="*/ 0 h 397148"/>
              <a:gd name="connsiteX8" fmla="*/ 351491 w 441055"/>
              <a:gd name="connsiteY8" fmla="*/ 28260 h 397148"/>
              <a:gd name="connsiteX9" fmla="*/ 433513 w 441055"/>
              <a:gd name="connsiteY9" fmla="*/ 170330 h 397148"/>
              <a:gd name="connsiteX10" fmla="*/ 433513 w 441055"/>
              <a:gd name="connsiteY10" fmla="*/ 226842 h 397148"/>
              <a:gd name="connsiteX11" fmla="*/ 412300 w 441055"/>
              <a:gd name="connsiteY11" fmla="*/ 260664 h 397148"/>
              <a:gd name="connsiteX12" fmla="*/ 363527 w 441055"/>
              <a:gd name="connsiteY12" fmla="*/ 288594 h 397148"/>
              <a:gd name="connsiteX13" fmla="*/ 265902 w 441055"/>
              <a:gd name="connsiteY13" fmla="*/ 288594 h 397148"/>
              <a:gd name="connsiteX14" fmla="*/ 319271 w 441055"/>
              <a:gd name="connsiteY14" fmla="*/ 198519 h 397148"/>
              <a:gd name="connsiteX15" fmla="*/ 269901 w 441055"/>
              <a:gd name="connsiteY15" fmla="*/ 113040 h 397148"/>
              <a:gd name="connsiteX16" fmla="*/ 171136 w 441055"/>
              <a:gd name="connsiteY16" fmla="*/ 113040 h 397148"/>
              <a:gd name="connsiteX17" fmla="*/ 121742 w 441055"/>
              <a:gd name="connsiteY17" fmla="*/ 198582 h 397148"/>
              <a:gd name="connsiteX18" fmla="*/ 236007 w 441055"/>
              <a:gd name="connsiteY18" fmla="*/ 397148 h 397148"/>
              <a:gd name="connsiteX19" fmla="*/ 236007 w 441055"/>
              <a:gd name="connsiteY19" fmla="*/ 397148 h 39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1055" h="397148">
                <a:moveTo>
                  <a:pt x="236007" y="397148"/>
                </a:moveTo>
                <a:lnTo>
                  <a:pt x="138508" y="397148"/>
                </a:lnTo>
                <a:cubicBezTo>
                  <a:pt x="118379" y="397148"/>
                  <a:pt x="99626" y="386322"/>
                  <a:pt x="89562" y="368912"/>
                </a:cubicBezTo>
                <a:lnTo>
                  <a:pt x="7531" y="226842"/>
                </a:lnTo>
                <a:cubicBezTo>
                  <a:pt x="-2509" y="209408"/>
                  <a:pt x="-2509" y="187756"/>
                  <a:pt x="7524" y="170346"/>
                </a:cubicBezTo>
                <a:lnTo>
                  <a:pt x="89569" y="28260"/>
                </a:lnTo>
                <a:cubicBezTo>
                  <a:pt x="99618" y="10826"/>
                  <a:pt x="118379" y="0"/>
                  <a:pt x="138508" y="0"/>
                </a:cubicBezTo>
                <a:lnTo>
                  <a:pt x="302544" y="0"/>
                </a:lnTo>
                <a:cubicBezTo>
                  <a:pt x="322673" y="0"/>
                  <a:pt x="341427" y="10826"/>
                  <a:pt x="351491" y="28260"/>
                </a:cubicBezTo>
                <a:lnTo>
                  <a:pt x="433513" y="170330"/>
                </a:lnTo>
                <a:cubicBezTo>
                  <a:pt x="443569" y="187748"/>
                  <a:pt x="443569" y="209408"/>
                  <a:pt x="433513" y="226842"/>
                </a:cubicBezTo>
                <a:lnTo>
                  <a:pt x="412300" y="260664"/>
                </a:lnTo>
                <a:cubicBezTo>
                  <a:pt x="402425" y="277776"/>
                  <a:pt x="383663" y="288594"/>
                  <a:pt x="363527" y="288594"/>
                </a:cubicBezTo>
                <a:lnTo>
                  <a:pt x="265902" y="288594"/>
                </a:lnTo>
                <a:lnTo>
                  <a:pt x="319271" y="198519"/>
                </a:lnTo>
                <a:lnTo>
                  <a:pt x="269901" y="113040"/>
                </a:lnTo>
                <a:lnTo>
                  <a:pt x="171136" y="113040"/>
                </a:lnTo>
                <a:lnTo>
                  <a:pt x="121742" y="198582"/>
                </a:lnTo>
                <a:lnTo>
                  <a:pt x="236007" y="397148"/>
                </a:lnTo>
                <a:lnTo>
                  <a:pt x="236007" y="397148"/>
                </a:lnTo>
                <a:close/>
              </a:path>
            </a:pathLst>
          </a:custGeom>
          <a:solidFill>
            <a:srgbClr val="FFFFFF"/>
          </a:solidFill>
          <a:ln w="784" cap="flat">
            <a:noFill/>
            <a:prstDash val="solid"/>
            <a:miter/>
          </a:ln>
        </p:spPr>
        <p:txBody>
          <a:bodyPr rtlCol="0" anchor="ctr"/>
          <a:lstStyle/>
          <a:p>
            <a:endParaRPr lang="en-US" dirty="0"/>
          </a:p>
        </p:txBody>
      </p:sp>
      <p:sp>
        <p:nvSpPr>
          <p:cNvPr id="13" name="Footer Placeholder 2">
            <a:extLst>
              <a:ext uri="{FF2B5EF4-FFF2-40B4-BE49-F238E27FC236}">
                <a16:creationId xmlns:a16="http://schemas.microsoft.com/office/drawing/2014/main" id="{AB6BE973-118B-42A4-AB11-EE3A4BC09D35}"/>
              </a:ext>
            </a:extLst>
          </p:cNvPr>
          <p:cNvSpPr txBox="1">
            <a:spLocks/>
          </p:cNvSpPr>
          <p:nvPr userDrawn="1"/>
        </p:nvSpPr>
        <p:spPr>
          <a:xfrm>
            <a:off x="8082742" y="6505117"/>
            <a:ext cx="2820136" cy="158248"/>
          </a:xfrm>
          <a:prstGeom prst="rect">
            <a:avLst/>
          </a:prstGeom>
        </p:spPr>
        <p:txBody>
          <a:bodyPr vert="horz" wrap="square" lIns="0" tIns="0" rIns="0" bIns="0" rtlCol="0" anchor="b">
            <a:spAutoFit/>
          </a:bodyPr>
          <a:lstStyle>
            <a:defPPr>
              <a:defRPr lang="en-US"/>
            </a:defPPr>
            <a:lvl1pPr marL="0" algn="l" defTabSz="685800" rtl="0" eaLnBrk="1" latinLnBrk="0" hangingPunct="1">
              <a:lnSpc>
                <a:spcPct val="96000"/>
              </a:lnSpc>
              <a:spcBef>
                <a:spcPts val="0"/>
              </a:spcBef>
              <a:spcAft>
                <a:spcPts val="225"/>
              </a:spcAft>
              <a:buClr>
                <a:srgbClr val="3253DC"/>
              </a:buClr>
              <a:buFont typeface="Arial" panose="020B0604020202020204" pitchFamily="34" charset="0"/>
              <a:buNone/>
              <a:defRPr lang="en-US" sz="800" kern="1200" baseline="0" smtClean="0">
                <a:solidFill>
                  <a:schemeClr val="tx1"/>
                </a:solidFill>
                <a:latin typeface="Space Mono" panose="02000509040000020004" pitchFamily="49"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600" baseline="-20000" dirty="0">
                <a:solidFill>
                  <a:schemeClr val="bg2">
                    <a:lumMod val="20000"/>
                    <a:lumOff val="80000"/>
                  </a:schemeClr>
                </a:solidFill>
              </a:rPr>
              <a:t>©</a:t>
            </a:r>
            <a:r>
              <a:rPr lang="en-US" sz="400" baseline="-20000" dirty="0">
                <a:solidFill>
                  <a:schemeClr val="bg2">
                    <a:lumMod val="20000"/>
                    <a:lumOff val="80000"/>
                  </a:schemeClr>
                </a:solidFill>
              </a:rPr>
              <a:t> </a:t>
            </a:r>
            <a:r>
              <a:rPr lang="en-US" dirty="0" err="1">
                <a:solidFill>
                  <a:schemeClr val="bg2">
                    <a:lumMod val="20000"/>
                    <a:lumOff val="80000"/>
                  </a:schemeClr>
                </a:solidFill>
              </a:rPr>
              <a:t>PureStorage</a:t>
            </a:r>
            <a:r>
              <a:rPr lang="en-US" dirty="0">
                <a:solidFill>
                  <a:schemeClr val="bg2">
                    <a:lumMod val="20000"/>
                    <a:lumOff val="80000"/>
                  </a:schemeClr>
                </a:solidFill>
              </a:rPr>
              <a:t> </a:t>
            </a:r>
            <a:fld id="{D0873BB8-87D9-479E-8DA8-6515B3317381}" type="datetimeyyyy">
              <a:rPr lang="en-US" smtClean="0">
                <a:solidFill>
                  <a:schemeClr val="bg2">
                    <a:lumMod val="20000"/>
                    <a:lumOff val="80000"/>
                  </a:schemeClr>
                </a:solidFill>
              </a:rPr>
              <a:pPr algn="r"/>
              <a:t>2022</a:t>
            </a:fld>
            <a:endParaRPr lang="en-US" dirty="0">
              <a:solidFill>
                <a:schemeClr val="bg2">
                  <a:lumMod val="20000"/>
                  <a:lumOff val="80000"/>
                </a:schemeClr>
              </a:solidFill>
            </a:endParaRPr>
          </a:p>
        </p:txBody>
      </p:sp>
      <p:sp>
        <p:nvSpPr>
          <p:cNvPr id="15" name="TextBox 14">
            <a:extLst>
              <a:ext uri="{FF2B5EF4-FFF2-40B4-BE49-F238E27FC236}">
                <a16:creationId xmlns:a16="http://schemas.microsoft.com/office/drawing/2014/main" id="{A128344C-9B17-40C6-98B8-421A38FDE723}"/>
              </a:ext>
            </a:extLst>
          </p:cNvPr>
          <p:cNvSpPr txBox="1"/>
          <p:nvPr userDrawn="1"/>
        </p:nvSpPr>
        <p:spPr>
          <a:xfrm>
            <a:off x="11020094" y="6509226"/>
            <a:ext cx="187552" cy="145424"/>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bg2">
                    <a:lumMod val="20000"/>
                    <a:lumOff val="80000"/>
                  </a:schemeClr>
                </a:solidFill>
                <a:latin typeface="Space Mono" panose="02000509040000020004" pitchFamily="49" charset="0"/>
                <a:ea typeface="+mn-ea"/>
                <a:cs typeface="+mn-cs"/>
              </a:rPr>
              <a:pPr marL="0" lvl="0" algn="r" defTabSz="914400" rtl="0" eaLnBrk="1" latinLnBrk="0" hangingPunct="1">
                <a:lnSpc>
                  <a:spcPct val="125000"/>
                </a:lnSpc>
              </a:pPr>
              <a:t>‹#›</a:t>
            </a:fld>
            <a:endParaRPr lang="en-US" sz="800" kern="1200" dirty="0">
              <a:solidFill>
                <a:schemeClr val="bg2">
                  <a:lumMod val="20000"/>
                  <a:lumOff val="80000"/>
                </a:schemeClr>
              </a:solidFill>
              <a:latin typeface="Space Mono" panose="02000509040000020004" pitchFamily="49" charset="0"/>
              <a:ea typeface="+mn-ea"/>
              <a:cs typeface="+mn-cs"/>
            </a:endParaRPr>
          </a:p>
        </p:txBody>
      </p:sp>
    </p:spTree>
    <p:extLst>
      <p:ext uri="{BB962C8B-B14F-4D97-AF65-F5344CB8AC3E}">
        <p14:creationId xmlns:p14="http://schemas.microsoft.com/office/powerpoint/2010/main" val="358997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eal Image Righ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C4F80DE-5D56-47D8-8FA8-D6E5D8B85FA8}"/>
              </a:ext>
            </a:extLst>
          </p:cNvPr>
          <p:cNvSpPr/>
          <p:nvPr userDrawn="1"/>
        </p:nvSpPr>
        <p:spPr bwMode="gray">
          <a:xfrm>
            <a:off x="0" y="0"/>
            <a:ext cx="4658374" cy="6858000"/>
          </a:xfrm>
          <a:prstGeom prst="rect">
            <a:avLst/>
          </a:prstGeom>
          <a:gradFill flip="none" rotWithShape="1">
            <a:gsLst>
              <a:gs pos="100000">
                <a:srgbClr val="006456"/>
              </a:gs>
              <a:gs pos="0">
                <a:schemeClr val="bg2"/>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6000"/>
              </a:lnSpc>
            </a:pPr>
            <a:endParaRPr lang="en-US" dirty="0">
              <a:solidFill>
                <a:schemeClr val="bg1"/>
              </a:solidFill>
              <a:cs typeface="Microsoft Sans Serif" panose="020B0604020202020204" pitchFamily="34" charset="0"/>
            </a:endParaRPr>
          </a:p>
        </p:txBody>
      </p:sp>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4658374" y="0"/>
            <a:ext cx="7533626" cy="6858000"/>
          </a:xfrm>
          <a:prstGeom prst="rect">
            <a:avLst/>
          </a:prstGeom>
          <a:noFill/>
        </p:spPr>
        <p:txBody>
          <a:bodyPr anchor="ctr"/>
          <a:lstStyle>
            <a:lvl1pPr marL="0" indent="0" algn="ctr">
              <a:buNone/>
              <a:defRPr>
                <a:solidFill>
                  <a:schemeClr val="tx1"/>
                </a:solidFill>
              </a:defRPr>
            </a:lvl1pPr>
          </a:lstStyle>
          <a:p>
            <a:r>
              <a:rPr lang="en-GB"/>
              <a:t>Click icon to add picture</a:t>
            </a:r>
            <a:endParaRPr lang="en-US" dirty="0"/>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495300" y="4743450"/>
            <a:ext cx="3556000" cy="1657341"/>
          </a:xfrm>
          <a:prstGeom prst="rect">
            <a:avLst/>
          </a:prstGeom>
        </p:spPr>
        <p:txBody>
          <a:bodyPr anchor="t"/>
          <a:lstStyle>
            <a:lvl1pPr marL="0" indent="0">
              <a:lnSpc>
                <a:spcPct val="96000"/>
              </a:lnSpc>
              <a:buClr>
                <a:schemeClr val="bg1"/>
              </a:buClr>
              <a:buNone/>
              <a:defRPr sz="180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a:t>Click to edit Master text styles</a:t>
            </a:r>
          </a:p>
        </p:txBody>
      </p:sp>
      <p:sp>
        <p:nvSpPr>
          <p:cNvPr id="10" name="Title 1">
            <a:extLst>
              <a:ext uri="{FF2B5EF4-FFF2-40B4-BE49-F238E27FC236}">
                <a16:creationId xmlns:a16="http://schemas.microsoft.com/office/drawing/2014/main" id="{6435A7F3-6D74-487F-B987-EE024614BB1E}"/>
              </a:ext>
            </a:extLst>
          </p:cNvPr>
          <p:cNvSpPr>
            <a:spLocks noGrp="1"/>
          </p:cNvSpPr>
          <p:nvPr>
            <p:ph type="title"/>
          </p:nvPr>
        </p:nvSpPr>
        <p:spPr bwMode="gray">
          <a:xfrm>
            <a:off x="495300" y="2797094"/>
            <a:ext cx="3574220" cy="1787605"/>
          </a:xfrm>
        </p:spPr>
        <p:txBody>
          <a:bodyPr wrap="square">
            <a:spAutoFit/>
          </a:bodyPr>
          <a:lstStyle>
            <a:lvl1pPr>
              <a:lnSpc>
                <a:spcPct val="87000"/>
              </a:lnSpc>
              <a:defRPr sz="4400">
                <a:solidFill>
                  <a:schemeClr val="bg1"/>
                </a:solidFill>
              </a:defRPr>
            </a:lvl1pPr>
          </a:lstStyle>
          <a:p>
            <a:r>
              <a:rPr lang="en-GB"/>
              <a:t>Click to edit Master title style</a:t>
            </a:r>
            <a:endParaRPr lang="en-US" dirty="0"/>
          </a:p>
        </p:txBody>
      </p:sp>
      <p:sp>
        <p:nvSpPr>
          <p:cNvPr id="11" name="Rectangle 10">
            <a:extLst>
              <a:ext uri="{FF2B5EF4-FFF2-40B4-BE49-F238E27FC236}">
                <a16:creationId xmlns:a16="http://schemas.microsoft.com/office/drawing/2014/main" id="{50CDE421-EBD0-4C08-9D9A-2DEA78C1A801}"/>
              </a:ext>
            </a:extLst>
          </p:cNvPr>
          <p:cNvSpPr/>
          <p:nvPr userDrawn="1"/>
        </p:nvSpPr>
        <p:spPr>
          <a:xfrm>
            <a:off x="4610836" y="0"/>
            <a:ext cx="4753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8" name="Footer Placeholder 2">
            <a:extLst>
              <a:ext uri="{FF2B5EF4-FFF2-40B4-BE49-F238E27FC236}">
                <a16:creationId xmlns:a16="http://schemas.microsoft.com/office/drawing/2014/main" id="{984FBF05-34A9-429F-9434-8A3EE60FF4A0}"/>
              </a:ext>
            </a:extLst>
          </p:cNvPr>
          <p:cNvSpPr txBox="1">
            <a:spLocks/>
          </p:cNvSpPr>
          <p:nvPr userDrawn="1"/>
        </p:nvSpPr>
        <p:spPr>
          <a:xfrm>
            <a:off x="495299" y="6505117"/>
            <a:ext cx="3773458" cy="158248"/>
          </a:xfrm>
          <a:prstGeom prst="rect">
            <a:avLst/>
          </a:prstGeom>
        </p:spPr>
        <p:txBody>
          <a:bodyPr vert="horz" wrap="square" lIns="0" tIns="0" rIns="0" bIns="0" rtlCol="0" anchor="b">
            <a:spAutoFit/>
          </a:bodyPr>
          <a:lstStyle>
            <a:defPPr>
              <a:defRPr lang="en-US"/>
            </a:defPPr>
            <a:lvl1pPr marL="0" algn="l" defTabSz="685800" rtl="0" eaLnBrk="1" latinLnBrk="0" hangingPunct="1">
              <a:lnSpc>
                <a:spcPct val="96000"/>
              </a:lnSpc>
              <a:spcBef>
                <a:spcPts val="0"/>
              </a:spcBef>
              <a:spcAft>
                <a:spcPts val="225"/>
              </a:spcAft>
              <a:buClr>
                <a:srgbClr val="3253DC"/>
              </a:buClr>
              <a:buFont typeface="Arial" panose="020B0604020202020204" pitchFamily="34" charset="0"/>
              <a:buNone/>
              <a:defRPr lang="en-US" sz="800" kern="1200" baseline="0" smtClean="0">
                <a:solidFill>
                  <a:schemeClr val="tx1"/>
                </a:solidFill>
                <a:latin typeface="Space Mono" panose="02000509040000020004" pitchFamily="49"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kern="1200" baseline="-20000" dirty="0">
                <a:solidFill>
                  <a:schemeClr val="bg2">
                    <a:lumMod val="20000"/>
                    <a:lumOff val="80000"/>
                  </a:schemeClr>
                </a:solidFill>
                <a:latin typeface="Space Mono" panose="02000509040000020004" pitchFamily="49" charset="0"/>
                <a:ea typeface="+mn-ea"/>
                <a:cs typeface="+mn-cs"/>
              </a:rPr>
              <a:t>©</a:t>
            </a:r>
            <a:r>
              <a:rPr lang="en-US" sz="400" kern="1200" baseline="-20000" dirty="0">
                <a:solidFill>
                  <a:schemeClr val="bg2">
                    <a:lumMod val="20000"/>
                    <a:lumOff val="80000"/>
                  </a:schemeClr>
                </a:solidFill>
                <a:latin typeface="Space Mono" panose="02000509040000020004" pitchFamily="49" charset="0"/>
                <a:ea typeface="+mn-ea"/>
                <a:cs typeface="+mn-cs"/>
              </a:rPr>
              <a:t> </a:t>
            </a:r>
            <a:r>
              <a:rPr lang="en-US" dirty="0" err="1">
                <a:solidFill>
                  <a:schemeClr val="bg2">
                    <a:lumMod val="20000"/>
                    <a:lumOff val="80000"/>
                  </a:schemeClr>
                </a:solidFill>
              </a:rPr>
              <a:t>PureStorage</a:t>
            </a:r>
            <a:r>
              <a:rPr lang="en-US" dirty="0">
                <a:solidFill>
                  <a:schemeClr val="bg2">
                    <a:lumMod val="20000"/>
                    <a:lumOff val="80000"/>
                  </a:schemeClr>
                </a:solidFill>
              </a:rPr>
              <a:t> 2020  </a:t>
            </a:r>
          </a:p>
        </p:txBody>
      </p:sp>
    </p:spTree>
    <p:extLst>
      <p:ext uri="{BB962C8B-B14F-4D97-AF65-F5344CB8AC3E}">
        <p14:creationId xmlns:p14="http://schemas.microsoft.com/office/powerpoint/2010/main" val="2297277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Purple Image Left">
    <p:bg>
      <p:bgPr>
        <a:solidFill>
          <a:srgbClr val="FFFFFF"/>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7531546" cy="6858000"/>
          </a:xfrm>
          <a:prstGeom prst="rect">
            <a:avLst/>
          </a:prstGeom>
          <a:noFill/>
        </p:spPr>
        <p:txBody>
          <a:bodyPr anchor="ctr"/>
          <a:lstStyle>
            <a:lvl1pPr marL="0" indent="0" algn="ctr">
              <a:buNone/>
              <a:defRPr>
                <a:solidFill>
                  <a:schemeClr val="tx1"/>
                </a:solidFill>
              </a:defRPr>
            </a:lvl1pPr>
          </a:lstStyle>
          <a:p>
            <a:r>
              <a:rPr lang="en-GB"/>
              <a:t>Click icon to add picture</a:t>
            </a:r>
            <a:endParaRPr lang="en-US" dirty="0"/>
          </a:p>
        </p:txBody>
      </p:sp>
      <p:sp>
        <p:nvSpPr>
          <p:cNvPr id="5" name="Rectangle 4">
            <a:extLst>
              <a:ext uri="{FF2B5EF4-FFF2-40B4-BE49-F238E27FC236}">
                <a16:creationId xmlns:a16="http://schemas.microsoft.com/office/drawing/2014/main" id="{36D6BE73-B9C8-47A2-984C-E200BA96DCB3}"/>
              </a:ext>
            </a:extLst>
          </p:cNvPr>
          <p:cNvSpPr/>
          <p:nvPr userDrawn="1"/>
        </p:nvSpPr>
        <p:spPr bwMode="gray">
          <a:xfrm>
            <a:off x="7533627" y="0"/>
            <a:ext cx="4658373" cy="6858000"/>
          </a:xfrm>
          <a:prstGeom prst="rect">
            <a:avLst/>
          </a:prstGeom>
          <a:gradFill>
            <a:gsLst>
              <a:gs pos="100000">
                <a:schemeClr val="accent3">
                  <a:lumMod val="50000"/>
                </a:schemeClr>
              </a:gs>
              <a:gs pos="0">
                <a:schemeClr val="accent3"/>
              </a:gs>
              <a:gs pos="71000">
                <a:schemeClr val="accent3">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6000"/>
              </a:lnSpc>
            </a:pPr>
            <a:endParaRPr lang="en-US" dirty="0">
              <a:solidFill>
                <a:schemeClr val="bg1"/>
              </a:solidFill>
              <a:cs typeface="Microsoft Sans Serif" panose="020B0604020202020204" pitchFamily="34" charset="0"/>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8103394" y="4743450"/>
            <a:ext cx="3574222" cy="1657338"/>
          </a:xfrm>
          <a:prstGeom prst="rect">
            <a:avLst/>
          </a:prstGeom>
        </p:spPr>
        <p:txBody>
          <a:bodyPr anchor="t"/>
          <a:lstStyle>
            <a:lvl1pPr marL="0" indent="0">
              <a:lnSpc>
                <a:spcPct val="96000"/>
              </a:lnSpc>
              <a:buClr>
                <a:schemeClr val="bg1"/>
              </a:buClr>
              <a:buNone/>
              <a:defRPr sz="1800">
                <a:solidFill>
                  <a:schemeClr val="bg1"/>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a:t>Click to edit Master text styles</a:t>
            </a:r>
          </a:p>
        </p:txBody>
      </p:sp>
      <p:sp>
        <p:nvSpPr>
          <p:cNvPr id="12" name="Title 1">
            <a:extLst>
              <a:ext uri="{FF2B5EF4-FFF2-40B4-BE49-F238E27FC236}">
                <a16:creationId xmlns:a16="http://schemas.microsoft.com/office/drawing/2014/main" id="{A7476AD6-6474-493F-AC7C-EB97BA7C71BE}"/>
              </a:ext>
            </a:extLst>
          </p:cNvPr>
          <p:cNvSpPr>
            <a:spLocks noGrp="1"/>
          </p:cNvSpPr>
          <p:nvPr>
            <p:ph type="title"/>
          </p:nvPr>
        </p:nvSpPr>
        <p:spPr bwMode="gray">
          <a:xfrm>
            <a:off x="8108300" y="2797094"/>
            <a:ext cx="3574220" cy="1787605"/>
          </a:xfrm>
        </p:spPr>
        <p:txBody>
          <a:bodyPr wrap="square">
            <a:spAutoFit/>
          </a:bodyPr>
          <a:lstStyle>
            <a:lvl1pPr>
              <a:lnSpc>
                <a:spcPct val="87000"/>
              </a:lnSpc>
              <a:defRPr sz="4400">
                <a:solidFill>
                  <a:schemeClr val="bg1"/>
                </a:solidFill>
              </a:defRPr>
            </a:lvl1pPr>
          </a:lstStyle>
          <a:p>
            <a:r>
              <a:rPr lang="en-GB"/>
              <a:t>Click to edit Master title style</a:t>
            </a:r>
            <a:endParaRPr lang="en-US" dirty="0"/>
          </a:p>
        </p:txBody>
      </p:sp>
      <p:sp>
        <p:nvSpPr>
          <p:cNvPr id="14" name="Rectangle 13">
            <a:extLst>
              <a:ext uri="{FF2B5EF4-FFF2-40B4-BE49-F238E27FC236}">
                <a16:creationId xmlns:a16="http://schemas.microsoft.com/office/drawing/2014/main" id="{9CDA3B66-2B84-46CA-84BB-44BA136E2B9B}"/>
              </a:ext>
            </a:extLst>
          </p:cNvPr>
          <p:cNvSpPr/>
          <p:nvPr/>
        </p:nvSpPr>
        <p:spPr>
          <a:xfrm>
            <a:off x="7533625" y="0"/>
            <a:ext cx="47538"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17" name="Freeform: Shape 16">
            <a:extLst>
              <a:ext uri="{FF2B5EF4-FFF2-40B4-BE49-F238E27FC236}">
                <a16:creationId xmlns:a16="http://schemas.microsoft.com/office/drawing/2014/main" id="{F4F86F59-CE7D-4D6B-87B5-41237623D6DE}"/>
              </a:ext>
            </a:extLst>
          </p:cNvPr>
          <p:cNvSpPr/>
          <p:nvPr userDrawn="1"/>
        </p:nvSpPr>
        <p:spPr>
          <a:xfrm>
            <a:off x="11361220" y="6446710"/>
            <a:ext cx="322664" cy="290543"/>
          </a:xfrm>
          <a:custGeom>
            <a:avLst/>
            <a:gdLst>
              <a:gd name="connsiteX0" fmla="*/ 236007 w 441055"/>
              <a:gd name="connsiteY0" fmla="*/ 397148 h 397148"/>
              <a:gd name="connsiteX1" fmla="*/ 138508 w 441055"/>
              <a:gd name="connsiteY1" fmla="*/ 397148 h 397148"/>
              <a:gd name="connsiteX2" fmla="*/ 89562 w 441055"/>
              <a:gd name="connsiteY2" fmla="*/ 368912 h 397148"/>
              <a:gd name="connsiteX3" fmla="*/ 7531 w 441055"/>
              <a:gd name="connsiteY3" fmla="*/ 226842 h 397148"/>
              <a:gd name="connsiteX4" fmla="*/ 7524 w 441055"/>
              <a:gd name="connsiteY4" fmla="*/ 170346 h 397148"/>
              <a:gd name="connsiteX5" fmla="*/ 89569 w 441055"/>
              <a:gd name="connsiteY5" fmla="*/ 28260 h 397148"/>
              <a:gd name="connsiteX6" fmla="*/ 138508 w 441055"/>
              <a:gd name="connsiteY6" fmla="*/ 0 h 397148"/>
              <a:gd name="connsiteX7" fmla="*/ 302544 w 441055"/>
              <a:gd name="connsiteY7" fmla="*/ 0 h 397148"/>
              <a:gd name="connsiteX8" fmla="*/ 351491 w 441055"/>
              <a:gd name="connsiteY8" fmla="*/ 28260 h 397148"/>
              <a:gd name="connsiteX9" fmla="*/ 433513 w 441055"/>
              <a:gd name="connsiteY9" fmla="*/ 170330 h 397148"/>
              <a:gd name="connsiteX10" fmla="*/ 433513 w 441055"/>
              <a:gd name="connsiteY10" fmla="*/ 226842 h 397148"/>
              <a:gd name="connsiteX11" fmla="*/ 412300 w 441055"/>
              <a:gd name="connsiteY11" fmla="*/ 260664 h 397148"/>
              <a:gd name="connsiteX12" fmla="*/ 363527 w 441055"/>
              <a:gd name="connsiteY12" fmla="*/ 288594 h 397148"/>
              <a:gd name="connsiteX13" fmla="*/ 265902 w 441055"/>
              <a:gd name="connsiteY13" fmla="*/ 288594 h 397148"/>
              <a:gd name="connsiteX14" fmla="*/ 319271 w 441055"/>
              <a:gd name="connsiteY14" fmla="*/ 198519 h 397148"/>
              <a:gd name="connsiteX15" fmla="*/ 269901 w 441055"/>
              <a:gd name="connsiteY15" fmla="*/ 113040 h 397148"/>
              <a:gd name="connsiteX16" fmla="*/ 171136 w 441055"/>
              <a:gd name="connsiteY16" fmla="*/ 113040 h 397148"/>
              <a:gd name="connsiteX17" fmla="*/ 121742 w 441055"/>
              <a:gd name="connsiteY17" fmla="*/ 198582 h 397148"/>
              <a:gd name="connsiteX18" fmla="*/ 236007 w 441055"/>
              <a:gd name="connsiteY18" fmla="*/ 397148 h 397148"/>
              <a:gd name="connsiteX19" fmla="*/ 236007 w 441055"/>
              <a:gd name="connsiteY19" fmla="*/ 397148 h 39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1055" h="397148">
                <a:moveTo>
                  <a:pt x="236007" y="397148"/>
                </a:moveTo>
                <a:lnTo>
                  <a:pt x="138508" y="397148"/>
                </a:lnTo>
                <a:cubicBezTo>
                  <a:pt x="118379" y="397148"/>
                  <a:pt x="99626" y="386322"/>
                  <a:pt x="89562" y="368912"/>
                </a:cubicBezTo>
                <a:lnTo>
                  <a:pt x="7531" y="226842"/>
                </a:lnTo>
                <a:cubicBezTo>
                  <a:pt x="-2509" y="209408"/>
                  <a:pt x="-2509" y="187756"/>
                  <a:pt x="7524" y="170346"/>
                </a:cubicBezTo>
                <a:lnTo>
                  <a:pt x="89569" y="28260"/>
                </a:lnTo>
                <a:cubicBezTo>
                  <a:pt x="99618" y="10826"/>
                  <a:pt x="118379" y="0"/>
                  <a:pt x="138508" y="0"/>
                </a:cubicBezTo>
                <a:lnTo>
                  <a:pt x="302544" y="0"/>
                </a:lnTo>
                <a:cubicBezTo>
                  <a:pt x="322673" y="0"/>
                  <a:pt x="341427" y="10826"/>
                  <a:pt x="351491" y="28260"/>
                </a:cubicBezTo>
                <a:lnTo>
                  <a:pt x="433513" y="170330"/>
                </a:lnTo>
                <a:cubicBezTo>
                  <a:pt x="443569" y="187748"/>
                  <a:pt x="443569" y="209408"/>
                  <a:pt x="433513" y="226842"/>
                </a:cubicBezTo>
                <a:lnTo>
                  <a:pt x="412300" y="260664"/>
                </a:lnTo>
                <a:cubicBezTo>
                  <a:pt x="402425" y="277776"/>
                  <a:pt x="383663" y="288594"/>
                  <a:pt x="363527" y="288594"/>
                </a:cubicBezTo>
                <a:lnTo>
                  <a:pt x="265902" y="288594"/>
                </a:lnTo>
                <a:lnTo>
                  <a:pt x="319271" y="198519"/>
                </a:lnTo>
                <a:lnTo>
                  <a:pt x="269901" y="113040"/>
                </a:lnTo>
                <a:lnTo>
                  <a:pt x="171136" y="113040"/>
                </a:lnTo>
                <a:lnTo>
                  <a:pt x="121742" y="198582"/>
                </a:lnTo>
                <a:lnTo>
                  <a:pt x="236007" y="397148"/>
                </a:lnTo>
                <a:lnTo>
                  <a:pt x="236007" y="397148"/>
                </a:lnTo>
                <a:close/>
              </a:path>
            </a:pathLst>
          </a:custGeom>
          <a:solidFill>
            <a:schemeClr val="bg1"/>
          </a:solidFill>
          <a:ln w="784" cap="flat">
            <a:noFill/>
            <a:prstDash val="solid"/>
            <a:miter/>
          </a:ln>
        </p:spPr>
        <p:txBody>
          <a:bodyPr rtlCol="0" anchor="ctr"/>
          <a:lstStyle/>
          <a:p>
            <a:endParaRPr lang="en-US" dirty="0"/>
          </a:p>
        </p:txBody>
      </p:sp>
      <p:sp>
        <p:nvSpPr>
          <p:cNvPr id="20" name="Footer Placeholder 2">
            <a:extLst>
              <a:ext uri="{FF2B5EF4-FFF2-40B4-BE49-F238E27FC236}">
                <a16:creationId xmlns:a16="http://schemas.microsoft.com/office/drawing/2014/main" id="{EC19696D-EA49-40AA-AD39-0479C64A13A5}"/>
              </a:ext>
            </a:extLst>
          </p:cNvPr>
          <p:cNvSpPr txBox="1">
            <a:spLocks/>
          </p:cNvSpPr>
          <p:nvPr userDrawn="1"/>
        </p:nvSpPr>
        <p:spPr>
          <a:xfrm>
            <a:off x="8082742" y="6505117"/>
            <a:ext cx="2820136" cy="158248"/>
          </a:xfrm>
          <a:prstGeom prst="rect">
            <a:avLst/>
          </a:prstGeom>
        </p:spPr>
        <p:txBody>
          <a:bodyPr vert="horz" wrap="square" lIns="0" tIns="0" rIns="0" bIns="0" rtlCol="0" anchor="b">
            <a:spAutoFit/>
          </a:bodyPr>
          <a:lstStyle>
            <a:defPPr>
              <a:defRPr lang="en-US"/>
            </a:defPPr>
            <a:lvl1pPr marL="0" algn="l" defTabSz="685800" rtl="0" eaLnBrk="1" latinLnBrk="0" hangingPunct="1">
              <a:lnSpc>
                <a:spcPct val="96000"/>
              </a:lnSpc>
              <a:spcBef>
                <a:spcPts val="0"/>
              </a:spcBef>
              <a:spcAft>
                <a:spcPts val="225"/>
              </a:spcAft>
              <a:buClr>
                <a:srgbClr val="3253DC"/>
              </a:buClr>
              <a:buFont typeface="Arial" panose="020B0604020202020204" pitchFamily="34" charset="0"/>
              <a:buNone/>
              <a:defRPr lang="en-US" sz="800" kern="1200" baseline="0" smtClean="0">
                <a:solidFill>
                  <a:schemeClr val="tx1"/>
                </a:solidFill>
                <a:latin typeface="Space Mono" panose="02000509040000020004" pitchFamily="49"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600" baseline="-20000" dirty="0">
                <a:solidFill>
                  <a:schemeClr val="accent3">
                    <a:lumMod val="40000"/>
                    <a:lumOff val="60000"/>
                  </a:schemeClr>
                </a:solidFill>
              </a:rPr>
              <a:t>©</a:t>
            </a:r>
            <a:r>
              <a:rPr lang="en-US" sz="400" baseline="-20000" dirty="0">
                <a:solidFill>
                  <a:schemeClr val="accent3">
                    <a:lumMod val="40000"/>
                    <a:lumOff val="60000"/>
                  </a:schemeClr>
                </a:solidFill>
              </a:rPr>
              <a:t> </a:t>
            </a:r>
            <a:r>
              <a:rPr lang="en-US" dirty="0" err="1">
                <a:solidFill>
                  <a:schemeClr val="accent3">
                    <a:lumMod val="40000"/>
                    <a:lumOff val="60000"/>
                  </a:schemeClr>
                </a:solidFill>
              </a:rPr>
              <a:t>PureStorage</a:t>
            </a:r>
            <a:r>
              <a:rPr lang="en-US" dirty="0">
                <a:solidFill>
                  <a:schemeClr val="accent3">
                    <a:lumMod val="40000"/>
                    <a:lumOff val="60000"/>
                  </a:schemeClr>
                </a:solidFill>
              </a:rPr>
              <a:t> </a:t>
            </a:r>
            <a:fld id="{D0873BB8-87D9-479E-8DA8-6515B3317381}" type="datetimeyyyy">
              <a:rPr lang="en-US" smtClean="0">
                <a:solidFill>
                  <a:schemeClr val="accent3">
                    <a:lumMod val="40000"/>
                    <a:lumOff val="60000"/>
                  </a:schemeClr>
                </a:solidFill>
              </a:rPr>
              <a:pPr algn="r"/>
              <a:t>2022</a:t>
            </a:fld>
            <a:endParaRPr lang="en-US" dirty="0">
              <a:solidFill>
                <a:schemeClr val="accent3">
                  <a:lumMod val="40000"/>
                  <a:lumOff val="60000"/>
                </a:schemeClr>
              </a:solidFill>
            </a:endParaRPr>
          </a:p>
        </p:txBody>
      </p:sp>
      <p:sp>
        <p:nvSpPr>
          <p:cNvPr id="21" name="TextBox 20">
            <a:extLst>
              <a:ext uri="{FF2B5EF4-FFF2-40B4-BE49-F238E27FC236}">
                <a16:creationId xmlns:a16="http://schemas.microsoft.com/office/drawing/2014/main" id="{BA88FAC9-AA60-4F83-B3AB-23E4CE2BC34E}"/>
              </a:ext>
            </a:extLst>
          </p:cNvPr>
          <p:cNvSpPr txBox="1"/>
          <p:nvPr userDrawn="1"/>
        </p:nvSpPr>
        <p:spPr>
          <a:xfrm>
            <a:off x="11020094" y="6509226"/>
            <a:ext cx="187552" cy="145424"/>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3">
                    <a:lumMod val="40000"/>
                    <a:lumOff val="60000"/>
                  </a:schemeClr>
                </a:solidFill>
                <a:latin typeface="Space Mono" panose="02000509040000020004" pitchFamily="49" charset="0"/>
                <a:ea typeface="+mn-ea"/>
                <a:cs typeface="+mn-cs"/>
              </a:rPr>
              <a:pPr marL="0" lvl="0" algn="r" defTabSz="914400" rtl="0" eaLnBrk="1" latinLnBrk="0" hangingPunct="1">
                <a:lnSpc>
                  <a:spcPct val="125000"/>
                </a:lnSpc>
              </a:pPr>
              <a:t>‹#›</a:t>
            </a:fld>
            <a:endParaRPr lang="en-US" sz="800" kern="1200" dirty="0">
              <a:solidFill>
                <a:schemeClr val="accent3">
                  <a:lumMod val="40000"/>
                  <a:lumOff val="60000"/>
                </a:schemeClr>
              </a:solidFill>
              <a:latin typeface="Space Mono" panose="02000509040000020004" pitchFamily="49" charset="0"/>
              <a:ea typeface="+mn-ea"/>
              <a:cs typeface="+mn-cs"/>
            </a:endParaRPr>
          </a:p>
        </p:txBody>
      </p:sp>
    </p:spTree>
    <p:extLst>
      <p:ext uri="{BB962C8B-B14F-4D97-AF65-F5344CB8AC3E}">
        <p14:creationId xmlns:p14="http://schemas.microsoft.com/office/powerpoint/2010/main" val="2683450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Purple Image Righ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C4F80DE-5D56-47D8-8FA8-D6E5D8B85FA8}"/>
              </a:ext>
            </a:extLst>
          </p:cNvPr>
          <p:cNvSpPr/>
          <p:nvPr userDrawn="1"/>
        </p:nvSpPr>
        <p:spPr bwMode="gray">
          <a:xfrm>
            <a:off x="0" y="0"/>
            <a:ext cx="4658374" cy="6858000"/>
          </a:xfrm>
          <a:prstGeom prst="rect">
            <a:avLst/>
          </a:prstGeom>
          <a:gradFill flip="none" rotWithShape="1">
            <a:gsLst>
              <a:gs pos="100000">
                <a:schemeClr val="accent3">
                  <a:lumMod val="50000"/>
                </a:schemeClr>
              </a:gs>
              <a:gs pos="0">
                <a:schemeClr val="accent3"/>
              </a:gs>
              <a:gs pos="71000">
                <a:schemeClr val="accent3">
                  <a:lumMod val="7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6000"/>
              </a:lnSpc>
            </a:pPr>
            <a:endParaRPr lang="en-US" dirty="0">
              <a:solidFill>
                <a:schemeClr val="bg1"/>
              </a:solidFill>
              <a:cs typeface="Microsoft Sans Serif" panose="020B0604020202020204" pitchFamily="34" charset="0"/>
            </a:endParaRPr>
          </a:p>
        </p:txBody>
      </p:sp>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4658374" y="0"/>
            <a:ext cx="7533626" cy="6858000"/>
          </a:xfrm>
          <a:prstGeom prst="rect">
            <a:avLst/>
          </a:prstGeom>
          <a:noFill/>
        </p:spPr>
        <p:txBody>
          <a:bodyPr anchor="ctr"/>
          <a:lstStyle>
            <a:lvl1pPr marL="0" indent="0" algn="ctr">
              <a:buNone/>
              <a:defRPr>
                <a:solidFill>
                  <a:schemeClr val="tx1"/>
                </a:solidFill>
              </a:defRPr>
            </a:lvl1pPr>
          </a:lstStyle>
          <a:p>
            <a:r>
              <a:rPr lang="en-GB"/>
              <a:t>Click icon to add picture</a:t>
            </a:r>
            <a:endParaRPr lang="en-US" dirty="0"/>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495300" y="4743450"/>
            <a:ext cx="3556000" cy="1657341"/>
          </a:xfrm>
          <a:prstGeom prst="rect">
            <a:avLst/>
          </a:prstGeom>
        </p:spPr>
        <p:txBody>
          <a:bodyPr anchor="t"/>
          <a:lstStyle>
            <a:lvl1pPr marL="0" indent="0">
              <a:lnSpc>
                <a:spcPct val="96000"/>
              </a:lnSpc>
              <a:buClr>
                <a:schemeClr val="bg1"/>
              </a:buClr>
              <a:buNone/>
              <a:defRPr sz="180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a:t>Click to edit Master text styles</a:t>
            </a:r>
          </a:p>
        </p:txBody>
      </p:sp>
      <p:sp>
        <p:nvSpPr>
          <p:cNvPr id="10" name="Title 1">
            <a:extLst>
              <a:ext uri="{FF2B5EF4-FFF2-40B4-BE49-F238E27FC236}">
                <a16:creationId xmlns:a16="http://schemas.microsoft.com/office/drawing/2014/main" id="{6435A7F3-6D74-487F-B987-EE024614BB1E}"/>
              </a:ext>
            </a:extLst>
          </p:cNvPr>
          <p:cNvSpPr>
            <a:spLocks noGrp="1"/>
          </p:cNvSpPr>
          <p:nvPr>
            <p:ph type="title"/>
          </p:nvPr>
        </p:nvSpPr>
        <p:spPr bwMode="gray">
          <a:xfrm>
            <a:off x="495300" y="2797094"/>
            <a:ext cx="3574220" cy="1787605"/>
          </a:xfrm>
        </p:spPr>
        <p:txBody>
          <a:bodyPr wrap="square">
            <a:spAutoFit/>
          </a:bodyPr>
          <a:lstStyle>
            <a:lvl1pPr>
              <a:lnSpc>
                <a:spcPct val="87000"/>
              </a:lnSpc>
              <a:defRPr sz="4400">
                <a:solidFill>
                  <a:schemeClr val="bg1"/>
                </a:solidFill>
              </a:defRPr>
            </a:lvl1pPr>
          </a:lstStyle>
          <a:p>
            <a:r>
              <a:rPr lang="en-GB"/>
              <a:t>Click to edit Master title style</a:t>
            </a:r>
            <a:endParaRPr lang="en-US" dirty="0"/>
          </a:p>
        </p:txBody>
      </p:sp>
      <p:sp>
        <p:nvSpPr>
          <p:cNvPr id="11" name="Rectangle 10">
            <a:extLst>
              <a:ext uri="{FF2B5EF4-FFF2-40B4-BE49-F238E27FC236}">
                <a16:creationId xmlns:a16="http://schemas.microsoft.com/office/drawing/2014/main" id="{50CDE421-EBD0-4C08-9D9A-2DEA78C1A801}"/>
              </a:ext>
            </a:extLst>
          </p:cNvPr>
          <p:cNvSpPr/>
          <p:nvPr userDrawn="1"/>
        </p:nvSpPr>
        <p:spPr>
          <a:xfrm>
            <a:off x="4610836" y="0"/>
            <a:ext cx="47538"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dirty="0" err="1">
              <a:solidFill>
                <a:schemeClr val="bg1"/>
              </a:solidFill>
              <a:latin typeface="Microsoft Sans Serif"/>
              <a:cs typeface="Microsoft Sans Serif" panose="020B0604020202020204" pitchFamily="34" charset="0"/>
            </a:endParaRPr>
          </a:p>
        </p:txBody>
      </p:sp>
      <p:sp>
        <p:nvSpPr>
          <p:cNvPr id="8" name="Footer Placeholder 2">
            <a:extLst>
              <a:ext uri="{FF2B5EF4-FFF2-40B4-BE49-F238E27FC236}">
                <a16:creationId xmlns:a16="http://schemas.microsoft.com/office/drawing/2014/main" id="{74FEC200-7682-484B-B45F-E30E3B667370}"/>
              </a:ext>
            </a:extLst>
          </p:cNvPr>
          <p:cNvSpPr txBox="1">
            <a:spLocks/>
          </p:cNvSpPr>
          <p:nvPr userDrawn="1"/>
        </p:nvSpPr>
        <p:spPr>
          <a:xfrm>
            <a:off x="495299" y="6505117"/>
            <a:ext cx="3773458" cy="158248"/>
          </a:xfrm>
          <a:prstGeom prst="rect">
            <a:avLst/>
          </a:prstGeom>
        </p:spPr>
        <p:txBody>
          <a:bodyPr vert="horz" wrap="square" lIns="0" tIns="0" rIns="0" bIns="0" rtlCol="0" anchor="b">
            <a:spAutoFit/>
          </a:bodyPr>
          <a:lstStyle>
            <a:defPPr>
              <a:defRPr lang="en-US"/>
            </a:defPPr>
            <a:lvl1pPr marL="0" algn="l" defTabSz="685800" rtl="0" eaLnBrk="1" latinLnBrk="0" hangingPunct="1">
              <a:lnSpc>
                <a:spcPct val="96000"/>
              </a:lnSpc>
              <a:spcBef>
                <a:spcPts val="0"/>
              </a:spcBef>
              <a:spcAft>
                <a:spcPts val="225"/>
              </a:spcAft>
              <a:buClr>
                <a:srgbClr val="3253DC"/>
              </a:buClr>
              <a:buFont typeface="Arial" panose="020B0604020202020204" pitchFamily="34" charset="0"/>
              <a:buNone/>
              <a:defRPr lang="en-US" sz="800" kern="1200" baseline="0" smtClean="0">
                <a:solidFill>
                  <a:schemeClr val="tx1"/>
                </a:solidFill>
                <a:latin typeface="Space Mono" panose="02000509040000020004" pitchFamily="49"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kern="1200" baseline="-20000" dirty="0">
                <a:solidFill>
                  <a:schemeClr val="accent3">
                    <a:lumMod val="40000"/>
                    <a:lumOff val="60000"/>
                  </a:schemeClr>
                </a:solidFill>
                <a:latin typeface="Space Mono" panose="02000509040000020004" pitchFamily="49" charset="0"/>
                <a:ea typeface="+mn-ea"/>
                <a:cs typeface="+mn-cs"/>
              </a:rPr>
              <a:t>©</a:t>
            </a:r>
            <a:r>
              <a:rPr lang="en-US" sz="400" kern="1200" baseline="-20000" dirty="0">
                <a:solidFill>
                  <a:schemeClr val="accent3">
                    <a:lumMod val="40000"/>
                    <a:lumOff val="60000"/>
                  </a:schemeClr>
                </a:solidFill>
                <a:latin typeface="Space Mono" panose="02000509040000020004" pitchFamily="49" charset="0"/>
                <a:ea typeface="+mn-ea"/>
                <a:cs typeface="+mn-cs"/>
              </a:rPr>
              <a:t> </a:t>
            </a:r>
            <a:r>
              <a:rPr lang="en-US" dirty="0" err="1">
                <a:solidFill>
                  <a:schemeClr val="accent3">
                    <a:lumMod val="40000"/>
                    <a:lumOff val="60000"/>
                  </a:schemeClr>
                </a:solidFill>
              </a:rPr>
              <a:t>PureStorage</a:t>
            </a:r>
            <a:r>
              <a:rPr lang="en-US" dirty="0">
                <a:solidFill>
                  <a:schemeClr val="accent3">
                    <a:lumMod val="40000"/>
                    <a:lumOff val="60000"/>
                  </a:schemeClr>
                </a:solidFill>
              </a:rPr>
              <a:t> 2020  </a:t>
            </a:r>
          </a:p>
        </p:txBody>
      </p:sp>
    </p:spTree>
    <p:extLst>
      <p:ext uri="{BB962C8B-B14F-4D97-AF65-F5344CB8AC3E}">
        <p14:creationId xmlns:p14="http://schemas.microsoft.com/office/powerpoint/2010/main" val="640633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White Segue">
    <p:spTree>
      <p:nvGrpSpPr>
        <p:cNvPr id="1" name=""/>
        <p:cNvGrpSpPr/>
        <p:nvPr/>
      </p:nvGrpSpPr>
      <p:grpSpPr>
        <a:xfrm>
          <a:off x="0" y="0"/>
          <a:ext cx="0" cy="0"/>
          <a:chOff x="0" y="0"/>
          <a:chExt cx="0" cy="0"/>
        </a:xfrm>
      </p:grpSpPr>
      <p:sp>
        <p:nvSpPr>
          <p:cNvPr id="12" name="Subtitle">
            <a:extLst>
              <a:ext uri="{FF2B5EF4-FFF2-40B4-BE49-F238E27FC236}">
                <a16:creationId xmlns:a16="http://schemas.microsoft.com/office/drawing/2014/main" id="{26C2B330-CA81-4AC8-9295-95D8B999A52E}"/>
              </a:ext>
            </a:extLst>
          </p:cNvPr>
          <p:cNvSpPr>
            <a:spLocks noGrp="1"/>
          </p:cNvSpPr>
          <p:nvPr>
            <p:ph type="subTitle" idx="1"/>
          </p:nvPr>
        </p:nvSpPr>
        <p:spPr bwMode="black">
          <a:xfrm>
            <a:off x="494189" y="4127783"/>
            <a:ext cx="8831404" cy="914400"/>
          </a:xfrm>
          <a:prstGeom prst="rect">
            <a:avLst/>
          </a:prstGeom>
        </p:spPr>
        <p:txBody>
          <a:bodyPr/>
          <a:lstStyle>
            <a:lvl1pPr marL="0" indent="0" algn="l">
              <a:lnSpc>
                <a:spcPct val="96000"/>
              </a:lnSpc>
              <a:spcBef>
                <a:spcPts val="1200"/>
              </a:spcBef>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9" name="Title 1">
            <a:extLst>
              <a:ext uri="{FF2B5EF4-FFF2-40B4-BE49-F238E27FC236}">
                <a16:creationId xmlns:a16="http://schemas.microsoft.com/office/drawing/2014/main" id="{ADAEEFC9-1B97-4F96-826D-993D38DFD5B6}"/>
              </a:ext>
            </a:extLst>
          </p:cNvPr>
          <p:cNvSpPr>
            <a:spLocks noGrp="1"/>
          </p:cNvSpPr>
          <p:nvPr>
            <p:ph type="title" hasCustomPrompt="1"/>
          </p:nvPr>
        </p:nvSpPr>
        <p:spPr>
          <a:xfrm>
            <a:off x="495298" y="2324038"/>
            <a:ext cx="8829675" cy="1606594"/>
          </a:xfrm>
        </p:spPr>
        <p:txBody>
          <a:bodyPr wrap="square">
            <a:spAutoFit/>
          </a:bodyPr>
          <a:lstStyle>
            <a:lvl1pPr>
              <a:lnSpc>
                <a:spcPct val="87000"/>
              </a:lnSpc>
              <a:defRPr sz="6000">
                <a:solidFill>
                  <a:schemeClr val="tx1"/>
                </a:solidFill>
              </a:defRPr>
            </a:lvl1pPr>
          </a:lstStyle>
          <a:p>
            <a:r>
              <a:rPr lang="en-US" dirty="0"/>
              <a:t>Click to edit</a:t>
            </a:r>
            <a:br>
              <a:rPr lang="en-US" dirty="0"/>
            </a:br>
            <a:r>
              <a:rPr lang="en-US" dirty="0"/>
              <a:t>Master title style</a:t>
            </a:r>
          </a:p>
        </p:txBody>
      </p:sp>
      <p:grpSp>
        <p:nvGrpSpPr>
          <p:cNvPr id="2" name="Group 1">
            <a:extLst>
              <a:ext uri="{FF2B5EF4-FFF2-40B4-BE49-F238E27FC236}">
                <a16:creationId xmlns:a16="http://schemas.microsoft.com/office/drawing/2014/main" id="{4CCFD7EC-9310-431B-B1A2-3C27FDC41DEF}"/>
              </a:ext>
            </a:extLst>
          </p:cNvPr>
          <p:cNvGrpSpPr/>
          <p:nvPr userDrawn="1"/>
        </p:nvGrpSpPr>
        <p:grpSpPr>
          <a:xfrm>
            <a:off x="495295" y="452553"/>
            <a:ext cx="2262687" cy="397148"/>
            <a:chOff x="495295" y="452553"/>
            <a:chExt cx="2262687" cy="397148"/>
          </a:xfrm>
        </p:grpSpPr>
        <p:sp>
          <p:nvSpPr>
            <p:cNvPr id="11" name="Freeform: Shape 10">
              <a:extLst>
                <a:ext uri="{FF2B5EF4-FFF2-40B4-BE49-F238E27FC236}">
                  <a16:creationId xmlns:a16="http://schemas.microsoft.com/office/drawing/2014/main" id="{162A5928-C7BA-4FFC-B5EB-6697CFB095D6}"/>
                </a:ext>
              </a:extLst>
            </p:cNvPr>
            <p:cNvSpPr/>
            <p:nvPr/>
          </p:nvSpPr>
          <p:spPr>
            <a:xfrm>
              <a:off x="495295" y="452553"/>
              <a:ext cx="441055" cy="397148"/>
            </a:xfrm>
            <a:custGeom>
              <a:avLst/>
              <a:gdLst>
                <a:gd name="connsiteX0" fmla="*/ 236007 w 441055"/>
                <a:gd name="connsiteY0" fmla="*/ 397148 h 397148"/>
                <a:gd name="connsiteX1" fmla="*/ 138508 w 441055"/>
                <a:gd name="connsiteY1" fmla="*/ 397148 h 397148"/>
                <a:gd name="connsiteX2" fmla="*/ 89562 w 441055"/>
                <a:gd name="connsiteY2" fmla="*/ 368912 h 397148"/>
                <a:gd name="connsiteX3" fmla="*/ 7531 w 441055"/>
                <a:gd name="connsiteY3" fmla="*/ 226842 h 397148"/>
                <a:gd name="connsiteX4" fmla="*/ 7524 w 441055"/>
                <a:gd name="connsiteY4" fmla="*/ 170346 h 397148"/>
                <a:gd name="connsiteX5" fmla="*/ 89569 w 441055"/>
                <a:gd name="connsiteY5" fmla="*/ 28260 h 397148"/>
                <a:gd name="connsiteX6" fmla="*/ 138508 w 441055"/>
                <a:gd name="connsiteY6" fmla="*/ 0 h 397148"/>
                <a:gd name="connsiteX7" fmla="*/ 302544 w 441055"/>
                <a:gd name="connsiteY7" fmla="*/ 0 h 397148"/>
                <a:gd name="connsiteX8" fmla="*/ 351491 w 441055"/>
                <a:gd name="connsiteY8" fmla="*/ 28260 h 397148"/>
                <a:gd name="connsiteX9" fmla="*/ 433513 w 441055"/>
                <a:gd name="connsiteY9" fmla="*/ 170330 h 397148"/>
                <a:gd name="connsiteX10" fmla="*/ 433513 w 441055"/>
                <a:gd name="connsiteY10" fmla="*/ 226842 h 397148"/>
                <a:gd name="connsiteX11" fmla="*/ 412300 w 441055"/>
                <a:gd name="connsiteY11" fmla="*/ 260664 h 397148"/>
                <a:gd name="connsiteX12" fmla="*/ 363527 w 441055"/>
                <a:gd name="connsiteY12" fmla="*/ 288594 h 397148"/>
                <a:gd name="connsiteX13" fmla="*/ 265902 w 441055"/>
                <a:gd name="connsiteY13" fmla="*/ 288594 h 397148"/>
                <a:gd name="connsiteX14" fmla="*/ 319271 w 441055"/>
                <a:gd name="connsiteY14" fmla="*/ 198519 h 397148"/>
                <a:gd name="connsiteX15" fmla="*/ 269901 w 441055"/>
                <a:gd name="connsiteY15" fmla="*/ 113040 h 397148"/>
                <a:gd name="connsiteX16" fmla="*/ 171136 w 441055"/>
                <a:gd name="connsiteY16" fmla="*/ 113040 h 397148"/>
                <a:gd name="connsiteX17" fmla="*/ 121742 w 441055"/>
                <a:gd name="connsiteY17" fmla="*/ 198582 h 397148"/>
                <a:gd name="connsiteX18" fmla="*/ 236007 w 441055"/>
                <a:gd name="connsiteY18" fmla="*/ 397148 h 397148"/>
                <a:gd name="connsiteX19" fmla="*/ 236007 w 441055"/>
                <a:gd name="connsiteY19" fmla="*/ 397148 h 39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1055" h="397148">
                  <a:moveTo>
                    <a:pt x="236007" y="397148"/>
                  </a:moveTo>
                  <a:lnTo>
                    <a:pt x="138508" y="397148"/>
                  </a:lnTo>
                  <a:cubicBezTo>
                    <a:pt x="118379" y="397148"/>
                    <a:pt x="99626" y="386322"/>
                    <a:pt x="89562" y="368912"/>
                  </a:cubicBezTo>
                  <a:lnTo>
                    <a:pt x="7531" y="226842"/>
                  </a:lnTo>
                  <a:cubicBezTo>
                    <a:pt x="-2509" y="209408"/>
                    <a:pt x="-2509" y="187756"/>
                    <a:pt x="7524" y="170346"/>
                  </a:cubicBezTo>
                  <a:lnTo>
                    <a:pt x="89569" y="28260"/>
                  </a:lnTo>
                  <a:cubicBezTo>
                    <a:pt x="99618" y="10826"/>
                    <a:pt x="118379" y="0"/>
                    <a:pt x="138508" y="0"/>
                  </a:cubicBezTo>
                  <a:lnTo>
                    <a:pt x="302544" y="0"/>
                  </a:lnTo>
                  <a:cubicBezTo>
                    <a:pt x="322673" y="0"/>
                    <a:pt x="341427" y="10826"/>
                    <a:pt x="351491" y="28260"/>
                  </a:cubicBezTo>
                  <a:lnTo>
                    <a:pt x="433513" y="170330"/>
                  </a:lnTo>
                  <a:cubicBezTo>
                    <a:pt x="443569" y="187748"/>
                    <a:pt x="443569" y="209408"/>
                    <a:pt x="433513" y="226842"/>
                  </a:cubicBezTo>
                  <a:lnTo>
                    <a:pt x="412300" y="260664"/>
                  </a:lnTo>
                  <a:cubicBezTo>
                    <a:pt x="402425" y="277776"/>
                    <a:pt x="383663" y="288594"/>
                    <a:pt x="363527" y="288594"/>
                  </a:cubicBezTo>
                  <a:lnTo>
                    <a:pt x="265902" y="288594"/>
                  </a:lnTo>
                  <a:lnTo>
                    <a:pt x="319271" y="198519"/>
                  </a:lnTo>
                  <a:lnTo>
                    <a:pt x="269901" y="113040"/>
                  </a:lnTo>
                  <a:lnTo>
                    <a:pt x="171136" y="113040"/>
                  </a:lnTo>
                  <a:lnTo>
                    <a:pt x="121742" y="198582"/>
                  </a:lnTo>
                  <a:lnTo>
                    <a:pt x="236007" y="397148"/>
                  </a:lnTo>
                  <a:lnTo>
                    <a:pt x="236007" y="397148"/>
                  </a:lnTo>
                  <a:close/>
                </a:path>
              </a:pathLst>
            </a:custGeom>
            <a:solidFill>
              <a:schemeClr val="accent1"/>
            </a:solidFill>
            <a:ln w="784" cap="flat">
              <a:noFill/>
              <a:prstDash val="solid"/>
              <a:miter/>
            </a:ln>
          </p:spPr>
          <p:txBody>
            <a:bodyPr rtlCol="0" anchor="ctr"/>
            <a:lstStyle/>
            <a:p>
              <a:endParaRPr lang="en-US"/>
            </a:p>
          </p:txBody>
        </p:sp>
        <p:grpSp>
          <p:nvGrpSpPr>
            <p:cNvPr id="13" name="Graphic 2">
              <a:extLst>
                <a:ext uri="{FF2B5EF4-FFF2-40B4-BE49-F238E27FC236}">
                  <a16:creationId xmlns:a16="http://schemas.microsoft.com/office/drawing/2014/main" id="{62D6A188-8595-4D4C-8F4F-E4F95B6EA257}"/>
                </a:ext>
              </a:extLst>
            </p:cNvPr>
            <p:cNvGrpSpPr/>
            <p:nvPr/>
          </p:nvGrpSpPr>
          <p:grpSpPr>
            <a:xfrm>
              <a:off x="1036348" y="561444"/>
              <a:ext cx="1721634" cy="184196"/>
              <a:chOff x="1036348" y="561444"/>
              <a:chExt cx="1721634" cy="184196"/>
            </a:xfrm>
            <a:solidFill>
              <a:schemeClr val="tx1"/>
            </a:solidFill>
          </p:grpSpPr>
          <p:grpSp>
            <p:nvGrpSpPr>
              <p:cNvPr id="14" name="Graphic 2">
                <a:extLst>
                  <a:ext uri="{FF2B5EF4-FFF2-40B4-BE49-F238E27FC236}">
                    <a16:creationId xmlns:a16="http://schemas.microsoft.com/office/drawing/2014/main" id="{A2066C61-7796-4A79-8266-F96F6A61D5DC}"/>
                  </a:ext>
                </a:extLst>
              </p:cNvPr>
              <p:cNvGrpSpPr/>
              <p:nvPr/>
            </p:nvGrpSpPr>
            <p:grpSpPr>
              <a:xfrm>
                <a:off x="1036348" y="563495"/>
                <a:ext cx="1662302" cy="182146"/>
                <a:chOff x="1036348" y="563495"/>
                <a:chExt cx="1662302" cy="182146"/>
              </a:xfrm>
              <a:grpFill/>
            </p:grpSpPr>
            <p:sp>
              <p:nvSpPr>
                <p:cNvPr id="16" name="Freeform: Shape 15">
                  <a:extLst>
                    <a:ext uri="{FF2B5EF4-FFF2-40B4-BE49-F238E27FC236}">
                      <a16:creationId xmlns:a16="http://schemas.microsoft.com/office/drawing/2014/main" id="{78FC7AF5-928D-4936-BCF0-104B8C1D0A95}"/>
                    </a:ext>
                  </a:extLst>
                </p:cNvPr>
                <p:cNvSpPr/>
                <p:nvPr/>
              </p:nvSpPr>
              <p:spPr>
                <a:xfrm>
                  <a:off x="1036348" y="566677"/>
                  <a:ext cx="131117" cy="175805"/>
                </a:xfrm>
                <a:custGeom>
                  <a:avLst/>
                  <a:gdLst>
                    <a:gd name="connsiteX0" fmla="*/ 45466 w 131117"/>
                    <a:gd name="connsiteY0" fmla="*/ 175806 h 175805"/>
                    <a:gd name="connsiteX1" fmla="*/ 0 w 131117"/>
                    <a:gd name="connsiteY1" fmla="*/ 175806 h 175805"/>
                    <a:gd name="connsiteX2" fmla="*/ 0 w 131117"/>
                    <a:gd name="connsiteY2" fmla="*/ 0 h 175805"/>
                    <a:gd name="connsiteX3" fmla="*/ 64502 w 131117"/>
                    <a:gd name="connsiteY3" fmla="*/ 0 h 175805"/>
                    <a:gd name="connsiteX4" fmla="*/ 131118 w 131117"/>
                    <a:gd name="connsiteY4" fmla="*/ 55781 h 175805"/>
                    <a:gd name="connsiteX5" fmla="*/ 58955 w 131117"/>
                    <a:gd name="connsiteY5" fmla="*/ 117377 h 175805"/>
                    <a:gd name="connsiteX6" fmla="*/ 45474 w 131117"/>
                    <a:gd name="connsiteY6" fmla="*/ 117377 h 175805"/>
                    <a:gd name="connsiteX7" fmla="*/ 45474 w 131117"/>
                    <a:gd name="connsiteY7" fmla="*/ 175806 h 175805"/>
                    <a:gd name="connsiteX8" fmla="*/ 55774 w 131117"/>
                    <a:gd name="connsiteY8" fmla="*/ 82219 h 175805"/>
                    <a:gd name="connsiteX9" fmla="*/ 84324 w 131117"/>
                    <a:gd name="connsiteY9" fmla="*/ 58688 h 175805"/>
                    <a:gd name="connsiteX10" fmla="*/ 58146 w 131117"/>
                    <a:gd name="connsiteY10" fmla="*/ 35684 h 175805"/>
                    <a:gd name="connsiteX11" fmla="*/ 45458 w 131117"/>
                    <a:gd name="connsiteY11" fmla="*/ 35684 h 175805"/>
                    <a:gd name="connsiteX12" fmla="*/ 45458 w 131117"/>
                    <a:gd name="connsiteY12" fmla="*/ 82219 h 175805"/>
                    <a:gd name="connsiteX13" fmla="*/ 55774 w 131117"/>
                    <a:gd name="connsiteY13" fmla="*/ 82219 h 17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117" h="175805">
                      <a:moveTo>
                        <a:pt x="45466" y="175806"/>
                      </a:moveTo>
                      <a:lnTo>
                        <a:pt x="0" y="175806"/>
                      </a:lnTo>
                      <a:lnTo>
                        <a:pt x="0" y="0"/>
                      </a:lnTo>
                      <a:lnTo>
                        <a:pt x="64502" y="0"/>
                      </a:lnTo>
                      <a:cubicBezTo>
                        <a:pt x="106008" y="0"/>
                        <a:pt x="131118" y="19304"/>
                        <a:pt x="131118" y="55781"/>
                      </a:cubicBezTo>
                      <a:cubicBezTo>
                        <a:pt x="131118" y="96761"/>
                        <a:pt x="101247" y="117377"/>
                        <a:pt x="58955" y="117377"/>
                      </a:cubicBezTo>
                      <a:lnTo>
                        <a:pt x="45474" y="117377"/>
                      </a:lnTo>
                      <a:lnTo>
                        <a:pt x="45474" y="175806"/>
                      </a:lnTo>
                      <a:close/>
                      <a:moveTo>
                        <a:pt x="55774" y="82219"/>
                      </a:moveTo>
                      <a:cubicBezTo>
                        <a:pt x="73215" y="82219"/>
                        <a:pt x="84324" y="76939"/>
                        <a:pt x="84324" y="58688"/>
                      </a:cubicBezTo>
                      <a:cubicBezTo>
                        <a:pt x="84324" y="40713"/>
                        <a:pt x="74802" y="35684"/>
                        <a:pt x="58146" y="35684"/>
                      </a:cubicBezTo>
                      <a:lnTo>
                        <a:pt x="45458" y="35684"/>
                      </a:lnTo>
                      <a:lnTo>
                        <a:pt x="45458" y="82219"/>
                      </a:lnTo>
                      <a:lnTo>
                        <a:pt x="55774" y="82219"/>
                      </a:lnTo>
                      <a:close/>
                    </a:path>
                  </a:pathLst>
                </a:custGeom>
                <a:grpFill/>
                <a:ln w="784"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272F3DE4-2081-48A5-971A-74B96DF60AE6}"/>
                    </a:ext>
                  </a:extLst>
                </p:cNvPr>
                <p:cNvSpPr/>
                <p:nvPr/>
              </p:nvSpPr>
              <p:spPr>
                <a:xfrm>
                  <a:off x="1194123" y="566677"/>
                  <a:ext cx="139312" cy="178964"/>
                </a:xfrm>
                <a:custGeom>
                  <a:avLst/>
                  <a:gdLst>
                    <a:gd name="connsiteX0" fmla="*/ 45458 w 139312"/>
                    <a:gd name="connsiteY0" fmla="*/ 0 h 178964"/>
                    <a:gd name="connsiteX1" fmla="*/ 45458 w 139312"/>
                    <a:gd name="connsiteY1" fmla="*/ 114996 h 178964"/>
                    <a:gd name="connsiteX2" fmla="*/ 70308 w 139312"/>
                    <a:gd name="connsiteY2" fmla="*/ 141166 h 178964"/>
                    <a:gd name="connsiteX3" fmla="*/ 93838 w 139312"/>
                    <a:gd name="connsiteY3" fmla="*/ 116324 h 178964"/>
                    <a:gd name="connsiteX4" fmla="*/ 93838 w 139312"/>
                    <a:gd name="connsiteY4" fmla="*/ 0 h 178964"/>
                    <a:gd name="connsiteX5" fmla="*/ 139312 w 139312"/>
                    <a:gd name="connsiteY5" fmla="*/ 0 h 178964"/>
                    <a:gd name="connsiteX6" fmla="*/ 139312 w 139312"/>
                    <a:gd name="connsiteY6" fmla="*/ 121604 h 178964"/>
                    <a:gd name="connsiteX7" fmla="*/ 69255 w 139312"/>
                    <a:gd name="connsiteY7" fmla="*/ 178964 h 178964"/>
                    <a:gd name="connsiteX8" fmla="*/ 0 w 139312"/>
                    <a:gd name="connsiteY8" fmla="*/ 117644 h 178964"/>
                    <a:gd name="connsiteX9" fmla="*/ 0 w 139312"/>
                    <a:gd name="connsiteY9" fmla="*/ 0 h 178964"/>
                    <a:gd name="connsiteX10" fmla="*/ 45458 w 139312"/>
                    <a:gd name="connsiteY10" fmla="*/ 0 h 178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312" h="178964">
                      <a:moveTo>
                        <a:pt x="45458" y="0"/>
                      </a:moveTo>
                      <a:lnTo>
                        <a:pt x="45458" y="114996"/>
                      </a:lnTo>
                      <a:cubicBezTo>
                        <a:pt x="45458" y="135093"/>
                        <a:pt x="55766" y="141166"/>
                        <a:pt x="70308" y="141166"/>
                      </a:cubicBezTo>
                      <a:cubicBezTo>
                        <a:pt x="84049" y="141166"/>
                        <a:pt x="93838" y="132972"/>
                        <a:pt x="93838" y="116324"/>
                      </a:cubicBezTo>
                      <a:lnTo>
                        <a:pt x="93838" y="0"/>
                      </a:lnTo>
                      <a:lnTo>
                        <a:pt x="139312" y="0"/>
                      </a:lnTo>
                      <a:lnTo>
                        <a:pt x="139312" y="121604"/>
                      </a:lnTo>
                      <a:cubicBezTo>
                        <a:pt x="139312" y="157304"/>
                        <a:pt x="110761" y="178964"/>
                        <a:pt x="69255" y="178964"/>
                      </a:cubicBezTo>
                      <a:cubicBezTo>
                        <a:pt x="23515" y="178964"/>
                        <a:pt x="0" y="160462"/>
                        <a:pt x="0" y="117644"/>
                      </a:cubicBezTo>
                      <a:lnTo>
                        <a:pt x="0" y="0"/>
                      </a:lnTo>
                      <a:lnTo>
                        <a:pt x="45458" y="0"/>
                      </a:lnTo>
                      <a:close/>
                    </a:path>
                  </a:pathLst>
                </a:custGeom>
                <a:grpFill/>
                <a:ln w="784"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A0CB1B7B-69DB-4813-B894-C2441EC86ECA}"/>
                    </a:ext>
                  </a:extLst>
                </p:cNvPr>
                <p:cNvSpPr/>
                <p:nvPr/>
              </p:nvSpPr>
              <p:spPr>
                <a:xfrm>
                  <a:off x="1527743" y="566677"/>
                  <a:ext cx="116850" cy="175797"/>
                </a:xfrm>
                <a:custGeom>
                  <a:avLst/>
                  <a:gdLst>
                    <a:gd name="connsiteX0" fmla="*/ 0 w 116850"/>
                    <a:gd name="connsiteY0" fmla="*/ 0 h 175797"/>
                    <a:gd name="connsiteX1" fmla="*/ 115004 w 116850"/>
                    <a:gd name="connsiteY1" fmla="*/ 0 h 175797"/>
                    <a:gd name="connsiteX2" fmla="*/ 115004 w 116850"/>
                    <a:gd name="connsiteY2" fmla="*/ 39652 h 175797"/>
                    <a:gd name="connsiteX3" fmla="*/ 45474 w 116850"/>
                    <a:gd name="connsiteY3" fmla="*/ 39652 h 175797"/>
                    <a:gd name="connsiteX4" fmla="*/ 45474 w 116850"/>
                    <a:gd name="connsiteY4" fmla="*/ 66356 h 175797"/>
                    <a:gd name="connsiteX5" fmla="*/ 105223 w 116850"/>
                    <a:gd name="connsiteY5" fmla="*/ 66356 h 175797"/>
                    <a:gd name="connsiteX6" fmla="*/ 105223 w 116850"/>
                    <a:gd name="connsiteY6" fmla="*/ 106008 h 175797"/>
                    <a:gd name="connsiteX7" fmla="*/ 45474 w 116850"/>
                    <a:gd name="connsiteY7" fmla="*/ 106008 h 175797"/>
                    <a:gd name="connsiteX8" fmla="*/ 45474 w 116850"/>
                    <a:gd name="connsiteY8" fmla="*/ 136146 h 175797"/>
                    <a:gd name="connsiteX9" fmla="*/ 116850 w 116850"/>
                    <a:gd name="connsiteY9" fmla="*/ 136146 h 175797"/>
                    <a:gd name="connsiteX10" fmla="*/ 116850 w 116850"/>
                    <a:gd name="connsiteY10" fmla="*/ 175798 h 175797"/>
                    <a:gd name="connsiteX11" fmla="*/ 0 w 116850"/>
                    <a:gd name="connsiteY11" fmla="*/ 175798 h 175797"/>
                    <a:gd name="connsiteX12" fmla="*/ 0 w 116850"/>
                    <a:gd name="connsiteY12" fmla="*/ 0 h 17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6850" h="175797">
                      <a:moveTo>
                        <a:pt x="0" y="0"/>
                      </a:moveTo>
                      <a:lnTo>
                        <a:pt x="115004" y="0"/>
                      </a:lnTo>
                      <a:lnTo>
                        <a:pt x="115004" y="39652"/>
                      </a:lnTo>
                      <a:lnTo>
                        <a:pt x="45474" y="39652"/>
                      </a:lnTo>
                      <a:lnTo>
                        <a:pt x="45474" y="66356"/>
                      </a:lnTo>
                      <a:lnTo>
                        <a:pt x="105223" y="66356"/>
                      </a:lnTo>
                      <a:lnTo>
                        <a:pt x="105223" y="106008"/>
                      </a:lnTo>
                      <a:lnTo>
                        <a:pt x="45474" y="106008"/>
                      </a:lnTo>
                      <a:lnTo>
                        <a:pt x="45474" y="136146"/>
                      </a:lnTo>
                      <a:lnTo>
                        <a:pt x="116850" y="136146"/>
                      </a:lnTo>
                      <a:lnTo>
                        <a:pt x="116850" y="175798"/>
                      </a:lnTo>
                      <a:lnTo>
                        <a:pt x="0" y="175798"/>
                      </a:lnTo>
                      <a:lnTo>
                        <a:pt x="0" y="0"/>
                      </a:lnTo>
                      <a:close/>
                    </a:path>
                  </a:pathLst>
                </a:custGeom>
                <a:grpFill/>
                <a:ln w="784"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2F9BEFD9-90BB-44AA-AE96-80404E2156C2}"/>
                    </a:ext>
                  </a:extLst>
                </p:cNvPr>
                <p:cNvSpPr/>
                <p:nvPr/>
              </p:nvSpPr>
              <p:spPr>
                <a:xfrm>
                  <a:off x="1679783" y="563503"/>
                  <a:ext cx="116583" cy="182138"/>
                </a:xfrm>
                <a:custGeom>
                  <a:avLst/>
                  <a:gdLst>
                    <a:gd name="connsiteX0" fmla="*/ 8721 w 116583"/>
                    <a:gd name="connsiteY0" fmla="*/ 148842 h 182138"/>
                    <a:gd name="connsiteX1" fmla="*/ 56575 w 116583"/>
                    <a:gd name="connsiteY1" fmla="*/ 163911 h 182138"/>
                    <a:gd name="connsiteX2" fmla="*/ 93579 w 116583"/>
                    <a:gd name="connsiteY2" fmla="*/ 131393 h 182138"/>
                    <a:gd name="connsiteX3" fmla="*/ 53935 w 116583"/>
                    <a:gd name="connsiteY3" fmla="*/ 97555 h 182138"/>
                    <a:gd name="connsiteX4" fmla="*/ 3700 w 116583"/>
                    <a:gd name="connsiteY4" fmla="*/ 48648 h 182138"/>
                    <a:gd name="connsiteX5" fmla="*/ 59474 w 116583"/>
                    <a:gd name="connsiteY5" fmla="*/ 0 h 182138"/>
                    <a:gd name="connsiteX6" fmla="*/ 116583 w 116583"/>
                    <a:gd name="connsiteY6" fmla="*/ 23530 h 182138"/>
                    <a:gd name="connsiteX7" fmla="*/ 104940 w 116583"/>
                    <a:gd name="connsiteY7" fmla="*/ 37539 h 182138"/>
                    <a:gd name="connsiteX8" fmla="*/ 59207 w 116583"/>
                    <a:gd name="connsiteY8" fmla="*/ 17976 h 182138"/>
                    <a:gd name="connsiteX9" fmla="*/ 25377 w 116583"/>
                    <a:gd name="connsiteY9" fmla="*/ 46526 h 182138"/>
                    <a:gd name="connsiteX10" fmla="*/ 66089 w 116583"/>
                    <a:gd name="connsiteY10" fmla="*/ 80372 h 182138"/>
                    <a:gd name="connsiteX11" fmla="*/ 115255 w 116583"/>
                    <a:gd name="connsiteY11" fmla="*/ 130591 h 182138"/>
                    <a:gd name="connsiteX12" fmla="*/ 56049 w 116583"/>
                    <a:gd name="connsiteY12" fmla="*/ 182138 h 182138"/>
                    <a:gd name="connsiteX13" fmla="*/ 0 w 116583"/>
                    <a:gd name="connsiteY13" fmla="*/ 166024 h 182138"/>
                    <a:gd name="connsiteX14" fmla="*/ 8721 w 116583"/>
                    <a:gd name="connsiteY14" fmla="*/ 148842 h 18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583" h="182138">
                      <a:moveTo>
                        <a:pt x="8721" y="148842"/>
                      </a:moveTo>
                      <a:cubicBezTo>
                        <a:pt x="16915" y="154389"/>
                        <a:pt x="35692" y="163911"/>
                        <a:pt x="56575" y="163911"/>
                      </a:cubicBezTo>
                      <a:cubicBezTo>
                        <a:pt x="74284" y="163911"/>
                        <a:pt x="93579" y="158349"/>
                        <a:pt x="93579" y="131393"/>
                      </a:cubicBezTo>
                      <a:cubicBezTo>
                        <a:pt x="93579" y="110251"/>
                        <a:pt x="75069" y="103384"/>
                        <a:pt x="53935" y="97555"/>
                      </a:cubicBezTo>
                      <a:cubicBezTo>
                        <a:pt x="28543" y="90688"/>
                        <a:pt x="3700" y="81174"/>
                        <a:pt x="3700" y="48648"/>
                      </a:cubicBezTo>
                      <a:cubicBezTo>
                        <a:pt x="3700" y="19304"/>
                        <a:pt x="26437" y="0"/>
                        <a:pt x="59474" y="0"/>
                      </a:cubicBezTo>
                      <a:cubicBezTo>
                        <a:pt x="83271" y="0"/>
                        <a:pt x="104146" y="11109"/>
                        <a:pt x="116583" y="23530"/>
                      </a:cubicBezTo>
                      <a:lnTo>
                        <a:pt x="104940" y="37539"/>
                      </a:lnTo>
                      <a:cubicBezTo>
                        <a:pt x="91207" y="25659"/>
                        <a:pt x="75863" y="17976"/>
                        <a:pt x="59207" y="17976"/>
                      </a:cubicBezTo>
                      <a:cubicBezTo>
                        <a:pt x="44413" y="17976"/>
                        <a:pt x="25377" y="24332"/>
                        <a:pt x="25377" y="46526"/>
                      </a:cubicBezTo>
                      <a:cubicBezTo>
                        <a:pt x="25377" y="67409"/>
                        <a:pt x="43352" y="73498"/>
                        <a:pt x="66089" y="80372"/>
                      </a:cubicBezTo>
                      <a:cubicBezTo>
                        <a:pt x="90421" y="88033"/>
                        <a:pt x="115255" y="97288"/>
                        <a:pt x="115255" y="130591"/>
                      </a:cubicBezTo>
                      <a:cubicBezTo>
                        <a:pt x="115255" y="163636"/>
                        <a:pt x="93053" y="182138"/>
                        <a:pt x="56049" y="182138"/>
                      </a:cubicBezTo>
                      <a:cubicBezTo>
                        <a:pt x="30656" y="182138"/>
                        <a:pt x="7142" y="171830"/>
                        <a:pt x="0" y="166024"/>
                      </a:cubicBezTo>
                      <a:lnTo>
                        <a:pt x="8721" y="148842"/>
                      </a:lnTo>
                      <a:close/>
                    </a:path>
                  </a:pathLst>
                </a:custGeom>
                <a:grpFill/>
                <a:ln w="784"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1C1651F3-3134-4C47-B2D5-C8B333FE240B}"/>
                    </a:ext>
                  </a:extLst>
                </p:cNvPr>
                <p:cNvSpPr/>
                <p:nvPr/>
              </p:nvSpPr>
              <p:spPr>
                <a:xfrm>
                  <a:off x="1816471" y="566677"/>
                  <a:ext cx="126631" cy="175797"/>
                </a:xfrm>
                <a:custGeom>
                  <a:avLst/>
                  <a:gdLst>
                    <a:gd name="connsiteX0" fmla="*/ 126632 w 126631"/>
                    <a:gd name="connsiteY0" fmla="*/ 0 h 175797"/>
                    <a:gd name="connsiteX1" fmla="*/ 126632 w 126631"/>
                    <a:gd name="connsiteY1" fmla="*/ 17976 h 175797"/>
                    <a:gd name="connsiteX2" fmla="*/ 73239 w 126631"/>
                    <a:gd name="connsiteY2" fmla="*/ 17976 h 175797"/>
                    <a:gd name="connsiteX3" fmla="*/ 73239 w 126631"/>
                    <a:gd name="connsiteY3" fmla="*/ 175798 h 175797"/>
                    <a:gd name="connsiteX4" fmla="*/ 52356 w 126631"/>
                    <a:gd name="connsiteY4" fmla="*/ 175798 h 175797"/>
                    <a:gd name="connsiteX5" fmla="*/ 52356 w 126631"/>
                    <a:gd name="connsiteY5" fmla="*/ 17976 h 175797"/>
                    <a:gd name="connsiteX6" fmla="*/ 0 w 126631"/>
                    <a:gd name="connsiteY6" fmla="*/ 17976 h 175797"/>
                    <a:gd name="connsiteX7" fmla="*/ 0 w 126631"/>
                    <a:gd name="connsiteY7" fmla="*/ 0 h 175797"/>
                    <a:gd name="connsiteX8" fmla="*/ 126632 w 126631"/>
                    <a:gd name="connsiteY8" fmla="*/ 0 h 17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31" h="175797">
                      <a:moveTo>
                        <a:pt x="126632" y="0"/>
                      </a:moveTo>
                      <a:lnTo>
                        <a:pt x="126632" y="17976"/>
                      </a:lnTo>
                      <a:lnTo>
                        <a:pt x="73239" y="17976"/>
                      </a:lnTo>
                      <a:lnTo>
                        <a:pt x="73239" y="175798"/>
                      </a:lnTo>
                      <a:lnTo>
                        <a:pt x="52356" y="175798"/>
                      </a:lnTo>
                      <a:lnTo>
                        <a:pt x="52356" y="17976"/>
                      </a:lnTo>
                      <a:lnTo>
                        <a:pt x="0" y="17976"/>
                      </a:lnTo>
                      <a:lnTo>
                        <a:pt x="0" y="0"/>
                      </a:lnTo>
                      <a:lnTo>
                        <a:pt x="126632" y="0"/>
                      </a:lnTo>
                      <a:close/>
                    </a:path>
                  </a:pathLst>
                </a:custGeom>
                <a:grpFill/>
                <a:ln w="784"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9CFAFE88-AC01-4DC2-83BB-029429590912}"/>
                    </a:ext>
                  </a:extLst>
                </p:cNvPr>
                <p:cNvSpPr/>
                <p:nvPr/>
              </p:nvSpPr>
              <p:spPr>
                <a:xfrm>
                  <a:off x="1954840" y="563495"/>
                  <a:ext cx="146194" cy="182146"/>
                </a:xfrm>
                <a:custGeom>
                  <a:avLst/>
                  <a:gdLst>
                    <a:gd name="connsiteX0" fmla="*/ 72429 w 146194"/>
                    <a:gd name="connsiteY0" fmla="*/ 182146 h 182146"/>
                    <a:gd name="connsiteX1" fmla="*/ 0 w 146194"/>
                    <a:gd name="connsiteY1" fmla="*/ 91466 h 182146"/>
                    <a:gd name="connsiteX2" fmla="*/ 75085 w 146194"/>
                    <a:gd name="connsiteY2" fmla="*/ 0 h 182146"/>
                    <a:gd name="connsiteX3" fmla="*/ 146194 w 146194"/>
                    <a:gd name="connsiteY3" fmla="*/ 91466 h 182146"/>
                    <a:gd name="connsiteX4" fmla="*/ 72429 w 146194"/>
                    <a:gd name="connsiteY4" fmla="*/ 182146 h 182146"/>
                    <a:gd name="connsiteX5" fmla="*/ 74551 w 146194"/>
                    <a:gd name="connsiteY5" fmla="*/ 164437 h 182146"/>
                    <a:gd name="connsiteX6" fmla="*/ 124793 w 146194"/>
                    <a:gd name="connsiteY6" fmla="*/ 92275 h 182146"/>
                    <a:gd name="connsiteX7" fmla="*/ 74284 w 146194"/>
                    <a:gd name="connsiteY7" fmla="*/ 17984 h 182146"/>
                    <a:gd name="connsiteX8" fmla="*/ 21409 w 146194"/>
                    <a:gd name="connsiteY8" fmla="*/ 90696 h 182146"/>
                    <a:gd name="connsiteX9" fmla="*/ 74551 w 146194"/>
                    <a:gd name="connsiteY9" fmla="*/ 164437 h 182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194" h="182146">
                      <a:moveTo>
                        <a:pt x="72429" y="182146"/>
                      </a:moveTo>
                      <a:cubicBezTo>
                        <a:pt x="27231" y="182146"/>
                        <a:pt x="0" y="151757"/>
                        <a:pt x="0" y="91466"/>
                      </a:cubicBezTo>
                      <a:cubicBezTo>
                        <a:pt x="0" y="23522"/>
                        <a:pt x="39118" y="0"/>
                        <a:pt x="75085" y="0"/>
                      </a:cubicBezTo>
                      <a:cubicBezTo>
                        <a:pt x="113150" y="0"/>
                        <a:pt x="146194" y="24065"/>
                        <a:pt x="146194" y="91466"/>
                      </a:cubicBezTo>
                      <a:cubicBezTo>
                        <a:pt x="146194" y="152016"/>
                        <a:pt x="117644" y="182146"/>
                        <a:pt x="72429" y="182146"/>
                      </a:cubicBezTo>
                      <a:close/>
                      <a:moveTo>
                        <a:pt x="74551" y="164437"/>
                      </a:moveTo>
                      <a:cubicBezTo>
                        <a:pt x="112883" y="164437"/>
                        <a:pt x="124793" y="128219"/>
                        <a:pt x="124793" y="92275"/>
                      </a:cubicBezTo>
                      <a:cubicBezTo>
                        <a:pt x="124793" y="61077"/>
                        <a:pt x="114478" y="17984"/>
                        <a:pt x="74284" y="17984"/>
                      </a:cubicBezTo>
                      <a:cubicBezTo>
                        <a:pt x="35700" y="17984"/>
                        <a:pt x="21409" y="54729"/>
                        <a:pt x="21409" y="90696"/>
                      </a:cubicBezTo>
                      <a:cubicBezTo>
                        <a:pt x="21409" y="125579"/>
                        <a:pt x="30923" y="164437"/>
                        <a:pt x="74551" y="164437"/>
                      </a:cubicBezTo>
                      <a:close/>
                    </a:path>
                  </a:pathLst>
                </a:custGeom>
                <a:grpFill/>
                <a:ln w="784"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6B8F4B5D-B5F1-4735-BD3B-291F3AC0B81F}"/>
                    </a:ext>
                  </a:extLst>
                </p:cNvPr>
                <p:cNvSpPr/>
                <p:nvPr/>
              </p:nvSpPr>
              <p:spPr>
                <a:xfrm>
                  <a:off x="2271584" y="566677"/>
                  <a:ext cx="149894" cy="175805"/>
                </a:xfrm>
                <a:custGeom>
                  <a:avLst/>
                  <a:gdLst>
                    <a:gd name="connsiteX0" fmla="*/ 0 w 149894"/>
                    <a:gd name="connsiteY0" fmla="*/ 175806 h 175805"/>
                    <a:gd name="connsiteX1" fmla="*/ 61862 w 149894"/>
                    <a:gd name="connsiteY1" fmla="*/ 0 h 175805"/>
                    <a:gd name="connsiteX2" fmla="*/ 86713 w 149894"/>
                    <a:gd name="connsiteY2" fmla="*/ 0 h 175805"/>
                    <a:gd name="connsiteX3" fmla="*/ 149895 w 149894"/>
                    <a:gd name="connsiteY3" fmla="*/ 175806 h 175805"/>
                    <a:gd name="connsiteX4" fmla="*/ 127952 w 149894"/>
                    <a:gd name="connsiteY4" fmla="*/ 175806 h 175805"/>
                    <a:gd name="connsiteX5" fmla="*/ 108664 w 149894"/>
                    <a:gd name="connsiteY5" fmla="*/ 121611 h 175805"/>
                    <a:gd name="connsiteX6" fmla="*/ 39401 w 149894"/>
                    <a:gd name="connsiteY6" fmla="*/ 121611 h 175805"/>
                    <a:gd name="connsiteX7" fmla="*/ 20631 w 149894"/>
                    <a:gd name="connsiteY7" fmla="*/ 175806 h 175805"/>
                    <a:gd name="connsiteX8" fmla="*/ 0 w 149894"/>
                    <a:gd name="connsiteY8" fmla="*/ 175806 h 175805"/>
                    <a:gd name="connsiteX9" fmla="*/ 44421 w 149894"/>
                    <a:gd name="connsiteY9" fmla="*/ 104688 h 175805"/>
                    <a:gd name="connsiteX10" fmla="*/ 103636 w 149894"/>
                    <a:gd name="connsiteY10" fmla="*/ 104688 h 175805"/>
                    <a:gd name="connsiteX11" fmla="*/ 73765 w 149894"/>
                    <a:gd name="connsiteY11" fmla="*/ 18785 h 175805"/>
                    <a:gd name="connsiteX12" fmla="*/ 44421 w 149894"/>
                    <a:gd name="connsiteY12" fmla="*/ 104688 h 17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894" h="175805">
                      <a:moveTo>
                        <a:pt x="0" y="175806"/>
                      </a:moveTo>
                      <a:lnTo>
                        <a:pt x="61862" y="0"/>
                      </a:lnTo>
                      <a:lnTo>
                        <a:pt x="86713" y="0"/>
                      </a:lnTo>
                      <a:lnTo>
                        <a:pt x="149895" y="175806"/>
                      </a:lnTo>
                      <a:lnTo>
                        <a:pt x="127952" y="175806"/>
                      </a:lnTo>
                      <a:lnTo>
                        <a:pt x="108664" y="121611"/>
                      </a:lnTo>
                      <a:lnTo>
                        <a:pt x="39401" y="121611"/>
                      </a:lnTo>
                      <a:lnTo>
                        <a:pt x="20631" y="175806"/>
                      </a:lnTo>
                      <a:lnTo>
                        <a:pt x="0" y="175806"/>
                      </a:lnTo>
                      <a:close/>
                      <a:moveTo>
                        <a:pt x="44421" y="104688"/>
                      </a:moveTo>
                      <a:lnTo>
                        <a:pt x="103636" y="104688"/>
                      </a:lnTo>
                      <a:cubicBezTo>
                        <a:pt x="73765" y="18785"/>
                        <a:pt x="73765" y="18785"/>
                        <a:pt x="73765" y="18785"/>
                      </a:cubicBezTo>
                      <a:lnTo>
                        <a:pt x="44421" y="104688"/>
                      </a:lnTo>
                      <a:close/>
                    </a:path>
                  </a:pathLst>
                </a:custGeom>
                <a:grpFill/>
                <a:ln w="784"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74C6051C-4569-4FD0-B562-163468810DEA}"/>
                    </a:ext>
                  </a:extLst>
                </p:cNvPr>
                <p:cNvSpPr/>
                <p:nvPr/>
              </p:nvSpPr>
              <p:spPr>
                <a:xfrm>
                  <a:off x="2429454" y="563495"/>
                  <a:ext cx="133773" cy="182146"/>
                </a:xfrm>
                <a:custGeom>
                  <a:avLst/>
                  <a:gdLst>
                    <a:gd name="connsiteX0" fmla="*/ 133239 w 133773"/>
                    <a:gd name="connsiteY0" fmla="*/ 166032 h 182146"/>
                    <a:gd name="connsiteX1" fmla="*/ 74818 w 133773"/>
                    <a:gd name="connsiteY1" fmla="*/ 182146 h 182146"/>
                    <a:gd name="connsiteX2" fmla="*/ 0 w 133773"/>
                    <a:gd name="connsiteY2" fmla="*/ 91466 h 182146"/>
                    <a:gd name="connsiteX3" fmla="*/ 74818 w 133773"/>
                    <a:gd name="connsiteY3" fmla="*/ 0 h 182146"/>
                    <a:gd name="connsiteX4" fmla="*/ 133773 w 133773"/>
                    <a:gd name="connsiteY4" fmla="*/ 28551 h 182146"/>
                    <a:gd name="connsiteX5" fmla="*/ 118704 w 133773"/>
                    <a:gd name="connsiteY5" fmla="*/ 40453 h 182146"/>
                    <a:gd name="connsiteX6" fmla="*/ 74566 w 133773"/>
                    <a:gd name="connsiteY6" fmla="*/ 17976 h 182146"/>
                    <a:gd name="connsiteX7" fmla="*/ 21417 w 133773"/>
                    <a:gd name="connsiteY7" fmla="*/ 89620 h 182146"/>
                    <a:gd name="connsiteX8" fmla="*/ 76672 w 133773"/>
                    <a:gd name="connsiteY8" fmla="*/ 164972 h 182146"/>
                    <a:gd name="connsiteX9" fmla="*/ 112356 w 133773"/>
                    <a:gd name="connsiteY9" fmla="*/ 155709 h 182146"/>
                    <a:gd name="connsiteX10" fmla="*/ 112356 w 133773"/>
                    <a:gd name="connsiteY10" fmla="*/ 103384 h 182146"/>
                    <a:gd name="connsiteX11" fmla="*/ 72437 w 133773"/>
                    <a:gd name="connsiteY11" fmla="*/ 103384 h 182146"/>
                    <a:gd name="connsiteX12" fmla="*/ 72437 w 133773"/>
                    <a:gd name="connsiteY12" fmla="*/ 85393 h 182146"/>
                    <a:gd name="connsiteX13" fmla="*/ 133247 w 133773"/>
                    <a:gd name="connsiteY13" fmla="*/ 85393 h 182146"/>
                    <a:gd name="connsiteX14" fmla="*/ 133247 w 133773"/>
                    <a:gd name="connsiteY14" fmla="*/ 166032 h 182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3773" h="182146">
                      <a:moveTo>
                        <a:pt x="133239" y="166032"/>
                      </a:moveTo>
                      <a:cubicBezTo>
                        <a:pt x="118704" y="175814"/>
                        <a:pt x="97806" y="182146"/>
                        <a:pt x="74818" y="182146"/>
                      </a:cubicBezTo>
                      <a:cubicBezTo>
                        <a:pt x="28566" y="182146"/>
                        <a:pt x="0" y="152810"/>
                        <a:pt x="0" y="91466"/>
                      </a:cubicBezTo>
                      <a:cubicBezTo>
                        <a:pt x="0" y="23012"/>
                        <a:pt x="39660" y="0"/>
                        <a:pt x="74818" y="0"/>
                      </a:cubicBezTo>
                      <a:cubicBezTo>
                        <a:pt x="92793" y="0"/>
                        <a:pt x="115797" y="5562"/>
                        <a:pt x="133773" y="28551"/>
                      </a:cubicBezTo>
                      <a:lnTo>
                        <a:pt x="118704" y="40453"/>
                      </a:lnTo>
                      <a:cubicBezTo>
                        <a:pt x="107077" y="26712"/>
                        <a:pt x="93328" y="17976"/>
                        <a:pt x="74566" y="17976"/>
                      </a:cubicBezTo>
                      <a:cubicBezTo>
                        <a:pt x="41255" y="17976"/>
                        <a:pt x="21417" y="45207"/>
                        <a:pt x="21417" y="89620"/>
                      </a:cubicBezTo>
                      <a:cubicBezTo>
                        <a:pt x="21417" y="137222"/>
                        <a:pt x="38340" y="164972"/>
                        <a:pt x="76672" y="164972"/>
                      </a:cubicBezTo>
                      <a:cubicBezTo>
                        <a:pt x="90421" y="164972"/>
                        <a:pt x="106008" y="160211"/>
                        <a:pt x="112356" y="155709"/>
                      </a:cubicBezTo>
                      <a:lnTo>
                        <a:pt x="112356" y="103384"/>
                      </a:lnTo>
                      <a:lnTo>
                        <a:pt x="72437" y="103384"/>
                      </a:lnTo>
                      <a:lnTo>
                        <a:pt x="72437" y="85393"/>
                      </a:lnTo>
                      <a:lnTo>
                        <a:pt x="133247" y="85393"/>
                      </a:lnTo>
                      <a:lnTo>
                        <a:pt x="133247" y="166032"/>
                      </a:lnTo>
                      <a:close/>
                    </a:path>
                  </a:pathLst>
                </a:custGeom>
                <a:grpFill/>
                <a:ln w="784"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F8B91282-0585-4903-B17A-916D597319E2}"/>
                    </a:ext>
                  </a:extLst>
                </p:cNvPr>
                <p:cNvSpPr/>
                <p:nvPr/>
              </p:nvSpPr>
              <p:spPr>
                <a:xfrm>
                  <a:off x="2598455" y="566677"/>
                  <a:ext cx="100194" cy="175797"/>
                </a:xfrm>
                <a:custGeom>
                  <a:avLst/>
                  <a:gdLst>
                    <a:gd name="connsiteX0" fmla="*/ 0 w 100194"/>
                    <a:gd name="connsiteY0" fmla="*/ 0 h 175797"/>
                    <a:gd name="connsiteX1" fmla="*/ 98340 w 100194"/>
                    <a:gd name="connsiteY1" fmla="*/ 0 h 175797"/>
                    <a:gd name="connsiteX2" fmla="*/ 98340 w 100194"/>
                    <a:gd name="connsiteY2" fmla="*/ 17976 h 175797"/>
                    <a:gd name="connsiteX3" fmla="*/ 20891 w 100194"/>
                    <a:gd name="connsiteY3" fmla="*/ 17976 h 175797"/>
                    <a:gd name="connsiteX4" fmla="*/ 20891 w 100194"/>
                    <a:gd name="connsiteY4" fmla="*/ 77198 h 175797"/>
                    <a:gd name="connsiteX5" fmla="*/ 87506 w 100194"/>
                    <a:gd name="connsiteY5" fmla="*/ 77198 h 175797"/>
                    <a:gd name="connsiteX6" fmla="*/ 87506 w 100194"/>
                    <a:gd name="connsiteY6" fmla="*/ 95166 h 175797"/>
                    <a:gd name="connsiteX7" fmla="*/ 20891 w 100194"/>
                    <a:gd name="connsiteY7" fmla="*/ 95166 h 175797"/>
                    <a:gd name="connsiteX8" fmla="*/ 20891 w 100194"/>
                    <a:gd name="connsiteY8" fmla="*/ 157822 h 175797"/>
                    <a:gd name="connsiteX9" fmla="*/ 100194 w 100194"/>
                    <a:gd name="connsiteY9" fmla="*/ 157822 h 175797"/>
                    <a:gd name="connsiteX10" fmla="*/ 100194 w 100194"/>
                    <a:gd name="connsiteY10" fmla="*/ 175798 h 175797"/>
                    <a:gd name="connsiteX11" fmla="*/ 8 w 100194"/>
                    <a:gd name="connsiteY11" fmla="*/ 175798 h 175797"/>
                    <a:gd name="connsiteX12" fmla="*/ 8 w 100194"/>
                    <a:gd name="connsiteY12" fmla="*/ 0 h 17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194" h="175797">
                      <a:moveTo>
                        <a:pt x="0" y="0"/>
                      </a:moveTo>
                      <a:lnTo>
                        <a:pt x="98340" y="0"/>
                      </a:lnTo>
                      <a:lnTo>
                        <a:pt x="98340" y="17976"/>
                      </a:lnTo>
                      <a:lnTo>
                        <a:pt x="20891" y="17976"/>
                      </a:lnTo>
                      <a:lnTo>
                        <a:pt x="20891" y="77198"/>
                      </a:lnTo>
                      <a:lnTo>
                        <a:pt x="87506" y="77198"/>
                      </a:lnTo>
                      <a:lnTo>
                        <a:pt x="87506" y="95166"/>
                      </a:lnTo>
                      <a:lnTo>
                        <a:pt x="20891" y="95166"/>
                      </a:lnTo>
                      <a:lnTo>
                        <a:pt x="20891" y="157822"/>
                      </a:lnTo>
                      <a:lnTo>
                        <a:pt x="100194" y="157822"/>
                      </a:lnTo>
                      <a:lnTo>
                        <a:pt x="100194" y="175798"/>
                      </a:lnTo>
                      <a:lnTo>
                        <a:pt x="8" y="175798"/>
                      </a:lnTo>
                      <a:lnTo>
                        <a:pt x="8" y="0"/>
                      </a:lnTo>
                      <a:close/>
                    </a:path>
                  </a:pathLst>
                </a:custGeom>
                <a:grpFill/>
                <a:ln w="784"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693A5280-5C30-42AF-8379-61FA997C6116}"/>
                    </a:ext>
                  </a:extLst>
                </p:cNvPr>
                <p:cNvSpPr/>
                <p:nvPr/>
              </p:nvSpPr>
              <p:spPr>
                <a:xfrm>
                  <a:off x="2132924" y="566677"/>
                  <a:ext cx="121972" cy="175805"/>
                </a:xfrm>
                <a:custGeom>
                  <a:avLst/>
                  <a:gdLst>
                    <a:gd name="connsiteX0" fmla="*/ 96934 w 121972"/>
                    <a:gd name="connsiteY0" fmla="*/ 120645 h 175805"/>
                    <a:gd name="connsiteX1" fmla="*/ 84866 w 121972"/>
                    <a:gd name="connsiteY1" fmla="*/ 104563 h 175805"/>
                    <a:gd name="connsiteX2" fmla="*/ 116316 w 121972"/>
                    <a:gd name="connsiteY2" fmla="*/ 52340 h 175805"/>
                    <a:gd name="connsiteX3" fmla="*/ 57094 w 121972"/>
                    <a:gd name="connsiteY3" fmla="*/ 0 h 175805"/>
                    <a:gd name="connsiteX4" fmla="*/ 0 w 121972"/>
                    <a:gd name="connsiteY4" fmla="*/ 0 h 175805"/>
                    <a:gd name="connsiteX5" fmla="*/ 0 w 121972"/>
                    <a:gd name="connsiteY5" fmla="*/ 175806 h 175805"/>
                    <a:gd name="connsiteX6" fmla="*/ 20883 w 121972"/>
                    <a:gd name="connsiteY6" fmla="*/ 175806 h 175805"/>
                    <a:gd name="connsiteX7" fmla="*/ 20883 w 121972"/>
                    <a:gd name="connsiteY7" fmla="*/ 111029 h 175805"/>
                    <a:gd name="connsiteX8" fmla="*/ 51028 w 121972"/>
                    <a:gd name="connsiteY8" fmla="*/ 111029 h 175805"/>
                    <a:gd name="connsiteX9" fmla="*/ 57345 w 121972"/>
                    <a:gd name="connsiteY9" fmla="*/ 110824 h 175805"/>
                    <a:gd name="connsiteX10" fmla="*/ 57046 w 121972"/>
                    <a:gd name="connsiteY10" fmla="*/ 110934 h 175805"/>
                    <a:gd name="connsiteX11" fmla="*/ 77387 w 121972"/>
                    <a:gd name="connsiteY11" fmla="*/ 127520 h 175805"/>
                    <a:gd name="connsiteX12" fmla="*/ 99762 w 121972"/>
                    <a:gd name="connsiteY12" fmla="*/ 175743 h 175805"/>
                    <a:gd name="connsiteX13" fmla="*/ 121973 w 121972"/>
                    <a:gd name="connsiteY13" fmla="*/ 175743 h 175805"/>
                    <a:gd name="connsiteX14" fmla="*/ 96934 w 121972"/>
                    <a:gd name="connsiteY14" fmla="*/ 120645 h 175805"/>
                    <a:gd name="connsiteX15" fmla="*/ 47304 w 121972"/>
                    <a:gd name="connsiteY15" fmla="*/ 94106 h 175805"/>
                    <a:gd name="connsiteX16" fmla="*/ 20867 w 121972"/>
                    <a:gd name="connsiteY16" fmla="*/ 94106 h 175805"/>
                    <a:gd name="connsiteX17" fmla="*/ 20867 w 121972"/>
                    <a:gd name="connsiteY17" fmla="*/ 17182 h 175805"/>
                    <a:gd name="connsiteX18" fmla="*/ 43871 w 121972"/>
                    <a:gd name="connsiteY18" fmla="*/ 17182 h 175805"/>
                    <a:gd name="connsiteX19" fmla="*/ 94891 w 121972"/>
                    <a:gd name="connsiteY19" fmla="*/ 55506 h 175805"/>
                    <a:gd name="connsiteX20" fmla="*/ 47304 w 121972"/>
                    <a:gd name="connsiteY20" fmla="*/ 94106 h 17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72" h="175805">
                      <a:moveTo>
                        <a:pt x="96934" y="120645"/>
                      </a:moveTo>
                      <a:cubicBezTo>
                        <a:pt x="92935" y="111806"/>
                        <a:pt x="90390" y="107336"/>
                        <a:pt x="84866" y="104563"/>
                      </a:cubicBezTo>
                      <a:cubicBezTo>
                        <a:pt x="104256" y="95928"/>
                        <a:pt x="116316" y="78636"/>
                        <a:pt x="116316" y="52340"/>
                      </a:cubicBezTo>
                      <a:cubicBezTo>
                        <a:pt x="116316" y="17968"/>
                        <a:pt x="94106" y="0"/>
                        <a:pt x="57094" y="0"/>
                      </a:cubicBezTo>
                      <a:lnTo>
                        <a:pt x="0" y="0"/>
                      </a:lnTo>
                      <a:lnTo>
                        <a:pt x="0" y="175806"/>
                      </a:lnTo>
                      <a:lnTo>
                        <a:pt x="20883" y="175806"/>
                      </a:lnTo>
                      <a:lnTo>
                        <a:pt x="20883" y="111029"/>
                      </a:lnTo>
                      <a:lnTo>
                        <a:pt x="51028" y="111029"/>
                      </a:lnTo>
                      <a:cubicBezTo>
                        <a:pt x="53173" y="111029"/>
                        <a:pt x="55279" y="110958"/>
                        <a:pt x="57345" y="110824"/>
                      </a:cubicBezTo>
                      <a:lnTo>
                        <a:pt x="57046" y="110934"/>
                      </a:lnTo>
                      <a:cubicBezTo>
                        <a:pt x="67881" y="110934"/>
                        <a:pt x="72893" y="118013"/>
                        <a:pt x="77387" y="127520"/>
                      </a:cubicBezTo>
                      <a:lnTo>
                        <a:pt x="99762" y="175743"/>
                      </a:lnTo>
                      <a:lnTo>
                        <a:pt x="121973" y="175743"/>
                      </a:lnTo>
                      <a:lnTo>
                        <a:pt x="96934" y="120645"/>
                      </a:lnTo>
                      <a:close/>
                      <a:moveTo>
                        <a:pt x="47304" y="94106"/>
                      </a:moveTo>
                      <a:lnTo>
                        <a:pt x="20867" y="94106"/>
                      </a:lnTo>
                      <a:lnTo>
                        <a:pt x="20867" y="17182"/>
                      </a:lnTo>
                      <a:lnTo>
                        <a:pt x="43871" y="17182"/>
                      </a:lnTo>
                      <a:cubicBezTo>
                        <a:pt x="73742" y="17182"/>
                        <a:pt x="94891" y="20616"/>
                        <a:pt x="94891" y="55506"/>
                      </a:cubicBezTo>
                      <a:cubicBezTo>
                        <a:pt x="94891" y="83798"/>
                        <a:pt x="75329" y="94106"/>
                        <a:pt x="47304" y="94106"/>
                      </a:cubicBezTo>
                      <a:close/>
                    </a:path>
                  </a:pathLst>
                </a:custGeom>
                <a:grpFill/>
                <a:ln w="784"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D52703A5-0B3D-41BC-A010-2FE69EED170D}"/>
                    </a:ext>
                  </a:extLst>
                </p:cNvPr>
                <p:cNvSpPr/>
                <p:nvPr/>
              </p:nvSpPr>
              <p:spPr>
                <a:xfrm>
                  <a:off x="1365183" y="566574"/>
                  <a:ext cx="139885" cy="175805"/>
                </a:xfrm>
                <a:custGeom>
                  <a:avLst/>
                  <a:gdLst>
                    <a:gd name="connsiteX0" fmla="*/ 115860 w 139885"/>
                    <a:gd name="connsiteY0" fmla="*/ 120127 h 175805"/>
                    <a:gd name="connsiteX1" fmla="*/ 104335 w 139885"/>
                    <a:gd name="connsiteY1" fmla="*/ 106440 h 175805"/>
                    <a:gd name="connsiteX2" fmla="*/ 131134 w 139885"/>
                    <a:gd name="connsiteY2" fmla="*/ 55789 h 175805"/>
                    <a:gd name="connsiteX3" fmla="*/ 64510 w 139885"/>
                    <a:gd name="connsiteY3" fmla="*/ 0 h 175805"/>
                    <a:gd name="connsiteX4" fmla="*/ 0 w 139885"/>
                    <a:gd name="connsiteY4" fmla="*/ 0 h 175805"/>
                    <a:gd name="connsiteX5" fmla="*/ 0 w 139885"/>
                    <a:gd name="connsiteY5" fmla="*/ 175806 h 175805"/>
                    <a:gd name="connsiteX6" fmla="*/ 45466 w 139885"/>
                    <a:gd name="connsiteY6" fmla="*/ 175806 h 175805"/>
                    <a:gd name="connsiteX7" fmla="*/ 45466 w 139885"/>
                    <a:gd name="connsiteY7" fmla="*/ 117385 h 175805"/>
                    <a:gd name="connsiteX8" fmla="*/ 57172 w 139885"/>
                    <a:gd name="connsiteY8" fmla="*/ 117385 h 175805"/>
                    <a:gd name="connsiteX9" fmla="*/ 69907 w 139885"/>
                    <a:gd name="connsiteY9" fmla="*/ 127339 h 175805"/>
                    <a:gd name="connsiteX10" fmla="*/ 91238 w 139885"/>
                    <a:gd name="connsiteY10" fmla="*/ 175664 h 175805"/>
                    <a:gd name="connsiteX11" fmla="*/ 139886 w 139885"/>
                    <a:gd name="connsiteY11" fmla="*/ 175664 h 175805"/>
                    <a:gd name="connsiteX12" fmla="*/ 115860 w 139885"/>
                    <a:gd name="connsiteY12" fmla="*/ 120127 h 175805"/>
                    <a:gd name="connsiteX13" fmla="*/ 45474 w 139885"/>
                    <a:gd name="connsiteY13" fmla="*/ 82211 h 175805"/>
                    <a:gd name="connsiteX14" fmla="*/ 45474 w 139885"/>
                    <a:gd name="connsiteY14" fmla="*/ 35677 h 175805"/>
                    <a:gd name="connsiteX15" fmla="*/ 58162 w 139885"/>
                    <a:gd name="connsiteY15" fmla="*/ 35677 h 175805"/>
                    <a:gd name="connsiteX16" fmla="*/ 84340 w 139885"/>
                    <a:gd name="connsiteY16" fmla="*/ 58681 h 175805"/>
                    <a:gd name="connsiteX17" fmla="*/ 55789 w 139885"/>
                    <a:gd name="connsiteY17" fmla="*/ 82211 h 175805"/>
                    <a:gd name="connsiteX18" fmla="*/ 45474 w 139885"/>
                    <a:gd name="connsiteY18" fmla="*/ 82211 h 17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9885" h="175805">
                      <a:moveTo>
                        <a:pt x="115860" y="120127"/>
                      </a:moveTo>
                      <a:cubicBezTo>
                        <a:pt x="113228" y="113818"/>
                        <a:pt x="109041" y="108837"/>
                        <a:pt x="104335" y="106440"/>
                      </a:cubicBezTo>
                      <a:cubicBezTo>
                        <a:pt x="121030" y="96423"/>
                        <a:pt x="131134" y="79555"/>
                        <a:pt x="131134" y="55789"/>
                      </a:cubicBezTo>
                      <a:cubicBezTo>
                        <a:pt x="131134" y="19304"/>
                        <a:pt x="106008" y="0"/>
                        <a:pt x="64510" y="0"/>
                      </a:cubicBezTo>
                      <a:lnTo>
                        <a:pt x="0" y="0"/>
                      </a:lnTo>
                      <a:lnTo>
                        <a:pt x="0" y="175806"/>
                      </a:lnTo>
                      <a:lnTo>
                        <a:pt x="45466" y="175806"/>
                      </a:lnTo>
                      <a:lnTo>
                        <a:pt x="45466" y="117385"/>
                      </a:lnTo>
                      <a:lnTo>
                        <a:pt x="57172" y="117385"/>
                      </a:lnTo>
                      <a:cubicBezTo>
                        <a:pt x="63277" y="117809"/>
                        <a:pt x="67181" y="121171"/>
                        <a:pt x="69907" y="127339"/>
                      </a:cubicBezTo>
                      <a:lnTo>
                        <a:pt x="91238" y="175664"/>
                      </a:lnTo>
                      <a:lnTo>
                        <a:pt x="139886" y="175664"/>
                      </a:lnTo>
                      <a:lnTo>
                        <a:pt x="115860" y="120127"/>
                      </a:lnTo>
                      <a:close/>
                      <a:moveTo>
                        <a:pt x="45474" y="82211"/>
                      </a:moveTo>
                      <a:lnTo>
                        <a:pt x="45474" y="35677"/>
                      </a:lnTo>
                      <a:lnTo>
                        <a:pt x="58162" y="35677"/>
                      </a:lnTo>
                      <a:cubicBezTo>
                        <a:pt x="74826" y="35677"/>
                        <a:pt x="84340" y="40705"/>
                        <a:pt x="84340" y="58681"/>
                      </a:cubicBezTo>
                      <a:cubicBezTo>
                        <a:pt x="84340" y="76923"/>
                        <a:pt x="73246" y="82211"/>
                        <a:pt x="55789" y="82211"/>
                      </a:cubicBezTo>
                      <a:lnTo>
                        <a:pt x="45474" y="82211"/>
                      </a:lnTo>
                      <a:close/>
                    </a:path>
                  </a:pathLst>
                </a:custGeom>
                <a:grpFill/>
                <a:ln w="784" cap="flat">
                  <a:noFill/>
                  <a:prstDash val="solid"/>
                  <a:miter/>
                </a:ln>
              </p:spPr>
              <p:txBody>
                <a:bodyPr rtlCol="0" anchor="ctr"/>
                <a:lstStyle/>
                <a:p>
                  <a:endParaRPr lang="en-US"/>
                </a:p>
              </p:txBody>
            </p:sp>
          </p:grpSp>
          <p:sp>
            <p:nvSpPr>
              <p:cNvPr id="15" name="Freeform: Shape 14">
                <a:extLst>
                  <a:ext uri="{FF2B5EF4-FFF2-40B4-BE49-F238E27FC236}">
                    <a16:creationId xmlns:a16="http://schemas.microsoft.com/office/drawing/2014/main" id="{2271C7D2-5AAF-4104-9735-932BD3FA8802}"/>
                  </a:ext>
                </a:extLst>
              </p:cNvPr>
              <p:cNvSpPr/>
              <p:nvPr/>
            </p:nvSpPr>
            <p:spPr>
              <a:xfrm>
                <a:off x="2711472" y="561444"/>
                <a:ext cx="46510" cy="47398"/>
              </a:xfrm>
              <a:custGeom>
                <a:avLst/>
                <a:gdLst>
                  <a:gd name="connsiteX0" fmla="*/ 23318 w 46510"/>
                  <a:gd name="connsiteY0" fmla="*/ 47399 h 47398"/>
                  <a:gd name="connsiteX1" fmla="*/ 0 w 46510"/>
                  <a:gd name="connsiteY1" fmla="*/ 23703 h 47398"/>
                  <a:gd name="connsiteX2" fmla="*/ 23318 w 46510"/>
                  <a:gd name="connsiteY2" fmla="*/ 0 h 47398"/>
                  <a:gd name="connsiteX3" fmla="*/ 46511 w 46510"/>
                  <a:gd name="connsiteY3" fmla="*/ 23703 h 47398"/>
                  <a:gd name="connsiteX4" fmla="*/ 23318 w 46510"/>
                  <a:gd name="connsiteY4" fmla="*/ 47399 h 47398"/>
                  <a:gd name="connsiteX5" fmla="*/ 23318 w 46510"/>
                  <a:gd name="connsiteY5" fmla="*/ 4117 h 47398"/>
                  <a:gd name="connsiteX6" fmla="*/ 5067 w 46510"/>
                  <a:gd name="connsiteY6" fmla="*/ 23695 h 47398"/>
                  <a:gd name="connsiteX7" fmla="*/ 23318 w 46510"/>
                  <a:gd name="connsiteY7" fmla="*/ 43274 h 47398"/>
                  <a:gd name="connsiteX8" fmla="*/ 41443 w 46510"/>
                  <a:gd name="connsiteY8" fmla="*/ 23695 h 47398"/>
                  <a:gd name="connsiteX9" fmla="*/ 23318 w 46510"/>
                  <a:gd name="connsiteY9" fmla="*/ 4117 h 47398"/>
                  <a:gd name="connsiteX10" fmla="*/ 18628 w 46510"/>
                  <a:gd name="connsiteY10" fmla="*/ 37256 h 47398"/>
                  <a:gd name="connsiteX11" fmla="*/ 14315 w 46510"/>
                  <a:gd name="connsiteY11" fmla="*/ 37256 h 47398"/>
                  <a:gd name="connsiteX12" fmla="*/ 14315 w 46510"/>
                  <a:gd name="connsiteY12" fmla="*/ 11023 h 47398"/>
                  <a:gd name="connsiteX13" fmla="*/ 24261 w 46510"/>
                  <a:gd name="connsiteY13" fmla="*/ 11023 h 47398"/>
                  <a:gd name="connsiteX14" fmla="*/ 33830 w 46510"/>
                  <a:gd name="connsiteY14" fmla="*/ 18565 h 47398"/>
                  <a:gd name="connsiteX15" fmla="*/ 26987 w 46510"/>
                  <a:gd name="connsiteY15" fmla="*/ 25722 h 47398"/>
                  <a:gd name="connsiteX16" fmla="*/ 34333 w 46510"/>
                  <a:gd name="connsiteY16" fmla="*/ 37256 h 47398"/>
                  <a:gd name="connsiteX17" fmla="*/ 29454 w 46510"/>
                  <a:gd name="connsiteY17" fmla="*/ 37256 h 47398"/>
                  <a:gd name="connsiteX18" fmla="*/ 22674 w 46510"/>
                  <a:gd name="connsiteY18" fmla="*/ 26037 h 47398"/>
                  <a:gd name="connsiteX19" fmla="*/ 18620 w 46510"/>
                  <a:gd name="connsiteY19" fmla="*/ 26037 h 47398"/>
                  <a:gd name="connsiteX20" fmla="*/ 18620 w 46510"/>
                  <a:gd name="connsiteY20" fmla="*/ 37256 h 47398"/>
                  <a:gd name="connsiteX21" fmla="*/ 23444 w 46510"/>
                  <a:gd name="connsiteY21" fmla="*/ 22368 h 47398"/>
                  <a:gd name="connsiteX22" fmla="*/ 29533 w 46510"/>
                  <a:gd name="connsiteY22" fmla="*/ 18251 h 47398"/>
                  <a:gd name="connsiteX23" fmla="*/ 23829 w 46510"/>
                  <a:gd name="connsiteY23" fmla="*/ 14700 h 47398"/>
                  <a:gd name="connsiteX24" fmla="*/ 18636 w 46510"/>
                  <a:gd name="connsiteY24" fmla="*/ 14700 h 47398"/>
                  <a:gd name="connsiteX25" fmla="*/ 18636 w 46510"/>
                  <a:gd name="connsiteY25" fmla="*/ 22368 h 47398"/>
                  <a:gd name="connsiteX26" fmla="*/ 23444 w 46510"/>
                  <a:gd name="connsiteY26" fmla="*/ 22368 h 4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6510" h="47398">
                    <a:moveTo>
                      <a:pt x="23318" y="47399"/>
                    </a:moveTo>
                    <a:cubicBezTo>
                      <a:pt x="9695" y="47399"/>
                      <a:pt x="0" y="37193"/>
                      <a:pt x="0" y="23703"/>
                    </a:cubicBezTo>
                    <a:cubicBezTo>
                      <a:pt x="0" y="9444"/>
                      <a:pt x="10771" y="0"/>
                      <a:pt x="23318" y="0"/>
                    </a:cubicBezTo>
                    <a:cubicBezTo>
                      <a:pt x="35739" y="0"/>
                      <a:pt x="46511" y="9444"/>
                      <a:pt x="46511" y="23703"/>
                    </a:cubicBezTo>
                    <a:cubicBezTo>
                      <a:pt x="46511" y="37955"/>
                      <a:pt x="35739" y="47399"/>
                      <a:pt x="23318" y="47399"/>
                    </a:cubicBezTo>
                    <a:close/>
                    <a:moveTo>
                      <a:pt x="23318" y="4117"/>
                    </a:moveTo>
                    <a:cubicBezTo>
                      <a:pt x="13050" y="4117"/>
                      <a:pt x="5067" y="12162"/>
                      <a:pt x="5067" y="23695"/>
                    </a:cubicBezTo>
                    <a:cubicBezTo>
                      <a:pt x="5067" y="34467"/>
                      <a:pt x="12036" y="43274"/>
                      <a:pt x="23318" y="43274"/>
                    </a:cubicBezTo>
                    <a:cubicBezTo>
                      <a:pt x="33453" y="43274"/>
                      <a:pt x="41443" y="35284"/>
                      <a:pt x="41443" y="23695"/>
                    </a:cubicBezTo>
                    <a:cubicBezTo>
                      <a:pt x="41443" y="12162"/>
                      <a:pt x="33453" y="4117"/>
                      <a:pt x="23318" y="4117"/>
                    </a:cubicBezTo>
                    <a:close/>
                    <a:moveTo>
                      <a:pt x="18628" y="37256"/>
                    </a:moveTo>
                    <a:lnTo>
                      <a:pt x="14315" y="37256"/>
                    </a:lnTo>
                    <a:lnTo>
                      <a:pt x="14315" y="11023"/>
                    </a:lnTo>
                    <a:lnTo>
                      <a:pt x="24261" y="11023"/>
                    </a:lnTo>
                    <a:cubicBezTo>
                      <a:pt x="30601" y="11023"/>
                      <a:pt x="33830" y="13238"/>
                      <a:pt x="33830" y="18565"/>
                    </a:cubicBezTo>
                    <a:cubicBezTo>
                      <a:pt x="33830" y="23318"/>
                      <a:pt x="30915" y="25282"/>
                      <a:pt x="26987" y="25722"/>
                    </a:cubicBezTo>
                    <a:lnTo>
                      <a:pt x="34333" y="37256"/>
                    </a:lnTo>
                    <a:lnTo>
                      <a:pt x="29454" y="37256"/>
                    </a:lnTo>
                    <a:lnTo>
                      <a:pt x="22674" y="26037"/>
                    </a:lnTo>
                    <a:lnTo>
                      <a:pt x="18620" y="26037"/>
                    </a:lnTo>
                    <a:lnTo>
                      <a:pt x="18620" y="37256"/>
                    </a:lnTo>
                    <a:close/>
                    <a:moveTo>
                      <a:pt x="23444" y="22368"/>
                    </a:moveTo>
                    <a:cubicBezTo>
                      <a:pt x="26673" y="22368"/>
                      <a:pt x="29533" y="22045"/>
                      <a:pt x="29533" y="18251"/>
                    </a:cubicBezTo>
                    <a:cubicBezTo>
                      <a:pt x="29533" y="15085"/>
                      <a:pt x="26421" y="14700"/>
                      <a:pt x="23829" y="14700"/>
                    </a:cubicBezTo>
                    <a:lnTo>
                      <a:pt x="18636" y="14700"/>
                    </a:lnTo>
                    <a:lnTo>
                      <a:pt x="18636" y="22368"/>
                    </a:lnTo>
                    <a:lnTo>
                      <a:pt x="23444" y="22368"/>
                    </a:lnTo>
                    <a:close/>
                  </a:path>
                </a:pathLst>
              </a:custGeom>
              <a:grpFill/>
              <a:ln w="784"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157544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hree Column ">
  <p:cSld name="Three Column ">
    <p:spTree>
      <p:nvGrpSpPr>
        <p:cNvPr id="1" name="Shape 98"/>
        <p:cNvGrpSpPr/>
        <p:nvPr/>
      </p:nvGrpSpPr>
      <p:grpSpPr>
        <a:xfrm>
          <a:off x="0" y="0"/>
          <a:ext cx="0" cy="0"/>
          <a:chOff x="0" y="0"/>
          <a:chExt cx="0" cy="0"/>
        </a:xfrm>
      </p:grpSpPr>
      <p:sp>
        <p:nvSpPr>
          <p:cNvPr id="99" name="Google Shape;99;p71"/>
          <p:cNvSpPr txBox="1">
            <a:spLocks noGrp="1"/>
          </p:cNvSpPr>
          <p:nvPr>
            <p:ph type="title"/>
          </p:nvPr>
        </p:nvSpPr>
        <p:spPr>
          <a:xfrm>
            <a:off x="495300" y="549415"/>
            <a:ext cx="11187112" cy="455189"/>
          </a:xfrm>
          <a:prstGeom prst="rect">
            <a:avLst/>
          </a:prstGeom>
          <a:noFill/>
          <a:ln>
            <a:noFill/>
          </a:ln>
        </p:spPr>
        <p:txBody>
          <a:bodyPr spcFirstLastPara="1" wrap="square" lIns="0" tIns="0" rIns="0" bIns="0" anchor="b" anchorCtr="0">
            <a:spAutoFit/>
          </a:bodyPr>
          <a:lstStyle>
            <a:lvl1pPr lvl="0" algn="l">
              <a:lnSpc>
                <a:spcPct val="84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71"/>
          <p:cNvSpPr txBox="1">
            <a:spLocks noGrp="1"/>
          </p:cNvSpPr>
          <p:nvPr>
            <p:ph type="body" idx="1"/>
          </p:nvPr>
        </p:nvSpPr>
        <p:spPr>
          <a:xfrm>
            <a:off x="495300" y="1719072"/>
            <a:ext cx="3566160" cy="4681727"/>
          </a:xfrm>
          <a:prstGeom prst="rect">
            <a:avLst/>
          </a:prstGeom>
          <a:noFill/>
          <a:ln>
            <a:noFill/>
          </a:ln>
        </p:spPr>
        <p:txBody>
          <a:bodyPr spcFirstLastPara="1" wrap="square" lIns="0" tIns="0" rIns="0" bIns="0" anchor="t" anchorCtr="0">
            <a:noAutofit/>
          </a:bodyPr>
          <a:lstStyle>
            <a:lvl1pPr marL="457200" lvl="0" indent="-342900" algn="l">
              <a:lnSpc>
                <a:spcPct val="107000"/>
              </a:lnSpc>
              <a:spcBef>
                <a:spcPts val="1200"/>
              </a:spcBef>
              <a:spcAft>
                <a:spcPts val="0"/>
              </a:spcAft>
              <a:buSzPts val="1800"/>
              <a:buChar char="•"/>
              <a:defRPr/>
            </a:lvl1pPr>
            <a:lvl2pPr marL="914400" lvl="1" indent="-342900" algn="l">
              <a:lnSpc>
                <a:spcPct val="107000"/>
              </a:lnSpc>
              <a:spcBef>
                <a:spcPts val="0"/>
              </a:spcBef>
              <a:spcAft>
                <a:spcPts val="0"/>
              </a:spcAft>
              <a:buSzPts val="1800"/>
              <a:buChar char="•"/>
              <a:defRPr/>
            </a:lvl2pPr>
            <a:lvl3pPr marL="1371600" lvl="2" indent="-342900" algn="l">
              <a:lnSpc>
                <a:spcPct val="107000"/>
              </a:lnSpc>
              <a:spcBef>
                <a:spcPts val="0"/>
              </a:spcBef>
              <a:spcAft>
                <a:spcPts val="0"/>
              </a:spcAft>
              <a:buSzPts val="1800"/>
              <a:buChar char="•"/>
              <a:defRPr/>
            </a:lvl3pPr>
            <a:lvl4pPr marL="1828800" lvl="3" indent="-342900" algn="l">
              <a:lnSpc>
                <a:spcPct val="107000"/>
              </a:lnSpc>
              <a:spcBef>
                <a:spcPts val="0"/>
              </a:spcBef>
              <a:spcAft>
                <a:spcPts val="0"/>
              </a:spcAft>
              <a:buSzPts val="1800"/>
              <a:buChar char="•"/>
              <a:defRPr/>
            </a:lvl4pPr>
            <a:lvl5pPr marL="2286000" lvl="4" indent="-342900" algn="l">
              <a:lnSpc>
                <a:spcPct val="96000"/>
              </a:lnSpc>
              <a:spcBef>
                <a:spcPts val="1800"/>
              </a:spcBef>
              <a:spcAft>
                <a:spcPts val="0"/>
              </a:spcAft>
              <a:buSzPts val="1800"/>
              <a:buChar char="​"/>
              <a:defRPr/>
            </a:lvl5pPr>
            <a:lvl6pPr marL="2743200" lvl="5" indent="-342900" algn="l">
              <a:lnSpc>
                <a:spcPct val="96000"/>
              </a:lnSpc>
              <a:spcBef>
                <a:spcPts val="0"/>
              </a:spcBef>
              <a:spcAft>
                <a:spcPts val="0"/>
              </a:spcAft>
              <a:buClr>
                <a:schemeClr val="dk1"/>
              </a:buClr>
              <a:buSzPts val="1800"/>
              <a:buChar char="​"/>
              <a:defRPr/>
            </a:lvl6pPr>
            <a:lvl7pPr marL="3200400" lvl="6" indent="-342900" algn="l">
              <a:lnSpc>
                <a:spcPct val="107000"/>
              </a:lnSpc>
              <a:spcBef>
                <a:spcPts val="1200"/>
              </a:spcBef>
              <a:spcAft>
                <a:spcPts val="0"/>
              </a:spcAft>
              <a:buClr>
                <a:schemeClr val="dk1"/>
              </a:buClr>
              <a:buSzPts val="1800"/>
              <a:buChar char="​"/>
              <a:defRPr/>
            </a:lvl7pPr>
            <a:lvl8pPr marL="3657600" lvl="7" indent="-342900" algn="l">
              <a:lnSpc>
                <a:spcPct val="87000"/>
              </a:lnSpc>
              <a:spcBef>
                <a:spcPts val="1800"/>
              </a:spcBef>
              <a:spcAft>
                <a:spcPts val="0"/>
              </a:spcAft>
              <a:buClr>
                <a:schemeClr val="dk1"/>
              </a:buClr>
              <a:buSzPts val="1800"/>
              <a:buChar char="​"/>
              <a:defRPr/>
            </a:lvl8pPr>
            <a:lvl9pPr marL="4114800" lvl="8" indent="-342900" algn="l">
              <a:lnSpc>
                <a:spcPct val="87000"/>
              </a:lnSpc>
              <a:spcBef>
                <a:spcPts val="1800"/>
              </a:spcBef>
              <a:spcAft>
                <a:spcPts val="0"/>
              </a:spcAft>
              <a:buClr>
                <a:schemeClr val="dk1"/>
              </a:buClr>
              <a:buSzPts val="1800"/>
              <a:buChar char="​"/>
              <a:defRPr/>
            </a:lvl9pPr>
          </a:lstStyle>
          <a:p>
            <a:endParaRPr/>
          </a:p>
        </p:txBody>
      </p:sp>
      <p:sp>
        <p:nvSpPr>
          <p:cNvPr id="101" name="Google Shape;101;p71"/>
          <p:cNvSpPr txBox="1">
            <a:spLocks noGrp="1"/>
          </p:cNvSpPr>
          <p:nvPr>
            <p:ph type="body" idx="2"/>
          </p:nvPr>
        </p:nvSpPr>
        <p:spPr>
          <a:xfrm>
            <a:off x="4312920" y="1719072"/>
            <a:ext cx="3566160" cy="4681727"/>
          </a:xfrm>
          <a:prstGeom prst="rect">
            <a:avLst/>
          </a:prstGeom>
          <a:noFill/>
          <a:ln>
            <a:noFill/>
          </a:ln>
        </p:spPr>
        <p:txBody>
          <a:bodyPr spcFirstLastPara="1" wrap="square" lIns="0" tIns="0" rIns="0" bIns="0" anchor="t" anchorCtr="0">
            <a:noAutofit/>
          </a:bodyPr>
          <a:lstStyle>
            <a:lvl1pPr marL="457200" lvl="0" indent="-342900" algn="l">
              <a:lnSpc>
                <a:spcPct val="107000"/>
              </a:lnSpc>
              <a:spcBef>
                <a:spcPts val="1200"/>
              </a:spcBef>
              <a:spcAft>
                <a:spcPts val="0"/>
              </a:spcAft>
              <a:buSzPts val="1800"/>
              <a:buChar char="•"/>
              <a:defRPr/>
            </a:lvl1pPr>
            <a:lvl2pPr marL="914400" lvl="1" indent="-342900" algn="l">
              <a:lnSpc>
                <a:spcPct val="107000"/>
              </a:lnSpc>
              <a:spcBef>
                <a:spcPts val="0"/>
              </a:spcBef>
              <a:spcAft>
                <a:spcPts val="0"/>
              </a:spcAft>
              <a:buSzPts val="1800"/>
              <a:buChar char="•"/>
              <a:defRPr/>
            </a:lvl2pPr>
            <a:lvl3pPr marL="1371600" lvl="2" indent="-342900" algn="l">
              <a:lnSpc>
                <a:spcPct val="107000"/>
              </a:lnSpc>
              <a:spcBef>
                <a:spcPts val="0"/>
              </a:spcBef>
              <a:spcAft>
                <a:spcPts val="0"/>
              </a:spcAft>
              <a:buSzPts val="1800"/>
              <a:buChar char="•"/>
              <a:defRPr/>
            </a:lvl3pPr>
            <a:lvl4pPr marL="1828800" lvl="3" indent="-342900" algn="l">
              <a:lnSpc>
                <a:spcPct val="107000"/>
              </a:lnSpc>
              <a:spcBef>
                <a:spcPts val="0"/>
              </a:spcBef>
              <a:spcAft>
                <a:spcPts val="0"/>
              </a:spcAft>
              <a:buSzPts val="1800"/>
              <a:buChar char="•"/>
              <a:defRPr/>
            </a:lvl4pPr>
            <a:lvl5pPr marL="2286000" lvl="4" indent="-342900" algn="l">
              <a:lnSpc>
                <a:spcPct val="96000"/>
              </a:lnSpc>
              <a:spcBef>
                <a:spcPts val="1800"/>
              </a:spcBef>
              <a:spcAft>
                <a:spcPts val="0"/>
              </a:spcAft>
              <a:buSzPts val="1800"/>
              <a:buChar char="​"/>
              <a:defRPr/>
            </a:lvl5pPr>
            <a:lvl6pPr marL="2743200" lvl="5" indent="-342900" algn="l">
              <a:lnSpc>
                <a:spcPct val="96000"/>
              </a:lnSpc>
              <a:spcBef>
                <a:spcPts val="0"/>
              </a:spcBef>
              <a:spcAft>
                <a:spcPts val="0"/>
              </a:spcAft>
              <a:buClr>
                <a:schemeClr val="dk1"/>
              </a:buClr>
              <a:buSzPts val="1800"/>
              <a:buChar char="​"/>
              <a:defRPr/>
            </a:lvl6pPr>
            <a:lvl7pPr marL="3200400" lvl="6" indent="-342900" algn="l">
              <a:lnSpc>
                <a:spcPct val="107000"/>
              </a:lnSpc>
              <a:spcBef>
                <a:spcPts val="1200"/>
              </a:spcBef>
              <a:spcAft>
                <a:spcPts val="0"/>
              </a:spcAft>
              <a:buClr>
                <a:schemeClr val="dk1"/>
              </a:buClr>
              <a:buSzPts val="1800"/>
              <a:buChar char="​"/>
              <a:defRPr/>
            </a:lvl7pPr>
            <a:lvl8pPr marL="3657600" lvl="7" indent="-342900" algn="l">
              <a:lnSpc>
                <a:spcPct val="87000"/>
              </a:lnSpc>
              <a:spcBef>
                <a:spcPts val="1800"/>
              </a:spcBef>
              <a:spcAft>
                <a:spcPts val="0"/>
              </a:spcAft>
              <a:buClr>
                <a:schemeClr val="dk1"/>
              </a:buClr>
              <a:buSzPts val="1800"/>
              <a:buChar char="​"/>
              <a:defRPr/>
            </a:lvl8pPr>
            <a:lvl9pPr marL="4114800" lvl="8" indent="-342900" algn="l">
              <a:lnSpc>
                <a:spcPct val="87000"/>
              </a:lnSpc>
              <a:spcBef>
                <a:spcPts val="1800"/>
              </a:spcBef>
              <a:spcAft>
                <a:spcPts val="0"/>
              </a:spcAft>
              <a:buClr>
                <a:schemeClr val="dk1"/>
              </a:buClr>
              <a:buSzPts val="1800"/>
              <a:buChar char="​"/>
              <a:defRPr/>
            </a:lvl9pPr>
          </a:lstStyle>
          <a:p>
            <a:endParaRPr/>
          </a:p>
        </p:txBody>
      </p:sp>
      <p:sp>
        <p:nvSpPr>
          <p:cNvPr id="102" name="Google Shape;102;p71"/>
          <p:cNvSpPr txBox="1">
            <a:spLocks noGrp="1"/>
          </p:cNvSpPr>
          <p:nvPr>
            <p:ph type="body" idx="3"/>
          </p:nvPr>
        </p:nvSpPr>
        <p:spPr>
          <a:xfrm>
            <a:off x="8116252" y="1719072"/>
            <a:ext cx="3566160" cy="4681727"/>
          </a:xfrm>
          <a:prstGeom prst="rect">
            <a:avLst/>
          </a:prstGeom>
          <a:noFill/>
          <a:ln>
            <a:noFill/>
          </a:ln>
        </p:spPr>
        <p:txBody>
          <a:bodyPr spcFirstLastPara="1" wrap="square" lIns="0" tIns="0" rIns="0" bIns="0" anchor="t" anchorCtr="0">
            <a:noAutofit/>
          </a:bodyPr>
          <a:lstStyle>
            <a:lvl1pPr marL="457200" lvl="0" indent="-342900" algn="l">
              <a:lnSpc>
                <a:spcPct val="107000"/>
              </a:lnSpc>
              <a:spcBef>
                <a:spcPts val="1200"/>
              </a:spcBef>
              <a:spcAft>
                <a:spcPts val="0"/>
              </a:spcAft>
              <a:buSzPts val="1800"/>
              <a:buChar char="•"/>
              <a:defRPr/>
            </a:lvl1pPr>
            <a:lvl2pPr marL="914400" lvl="1" indent="-342900" algn="l">
              <a:lnSpc>
                <a:spcPct val="107000"/>
              </a:lnSpc>
              <a:spcBef>
                <a:spcPts val="0"/>
              </a:spcBef>
              <a:spcAft>
                <a:spcPts val="0"/>
              </a:spcAft>
              <a:buSzPts val="1800"/>
              <a:buChar char="•"/>
              <a:defRPr/>
            </a:lvl2pPr>
            <a:lvl3pPr marL="1371600" lvl="2" indent="-342900" algn="l">
              <a:lnSpc>
                <a:spcPct val="107000"/>
              </a:lnSpc>
              <a:spcBef>
                <a:spcPts val="0"/>
              </a:spcBef>
              <a:spcAft>
                <a:spcPts val="0"/>
              </a:spcAft>
              <a:buSzPts val="1800"/>
              <a:buChar char="•"/>
              <a:defRPr/>
            </a:lvl3pPr>
            <a:lvl4pPr marL="1828800" lvl="3" indent="-342900" algn="l">
              <a:lnSpc>
                <a:spcPct val="107000"/>
              </a:lnSpc>
              <a:spcBef>
                <a:spcPts val="0"/>
              </a:spcBef>
              <a:spcAft>
                <a:spcPts val="0"/>
              </a:spcAft>
              <a:buSzPts val="1800"/>
              <a:buChar char="•"/>
              <a:defRPr/>
            </a:lvl4pPr>
            <a:lvl5pPr marL="2286000" lvl="4" indent="-342900" algn="l">
              <a:lnSpc>
                <a:spcPct val="96000"/>
              </a:lnSpc>
              <a:spcBef>
                <a:spcPts val="1800"/>
              </a:spcBef>
              <a:spcAft>
                <a:spcPts val="0"/>
              </a:spcAft>
              <a:buSzPts val="1800"/>
              <a:buChar char="​"/>
              <a:defRPr/>
            </a:lvl5pPr>
            <a:lvl6pPr marL="2743200" lvl="5" indent="-342900" algn="l">
              <a:lnSpc>
                <a:spcPct val="96000"/>
              </a:lnSpc>
              <a:spcBef>
                <a:spcPts val="0"/>
              </a:spcBef>
              <a:spcAft>
                <a:spcPts val="0"/>
              </a:spcAft>
              <a:buClr>
                <a:schemeClr val="dk1"/>
              </a:buClr>
              <a:buSzPts val="1800"/>
              <a:buChar char="​"/>
              <a:defRPr/>
            </a:lvl6pPr>
            <a:lvl7pPr marL="3200400" lvl="6" indent="-342900" algn="l">
              <a:lnSpc>
                <a:spcPct val="107000"/>
              </a:lnSpc>
              <a:spcBef>
                <a:spcPts val="1200"/>
              </a:spcBef>
              <a:spcAft>
                <a:spcPts val="0"/>
              </a:spcAft>
              <a:buClr>
                <a:schemeClr val="dk1"/>
              </a:buClr>
              <a:buSzPts val="1800"/>
              <a:buChar char="​"/>
              <a:defRPr/>
            </a:lvl7pPr>
            <a:lvl8pPr marL="3657600" lvl="7" indent="-342900" algn="l">
              <a:lnSpc>
                <a:spcPct val="87000"/>
              </a:lnSpc>
              <a:spcBef>
                <a:spcPts val="1800"/>
              </a:spcBef>
              <a:spcAft>
                <a:spcPts val="0"/>
              </a:spcAft>
              <a:buClr>
                <a:schemeClr val="dk1"/>
              </a:buClr>
              <a:buSzPts val="1800"/>
              <a:buChar char="​"/>
              <a:defRPr/>
            </a:lvl8pPr>
            <a:lvl9pPr marL="4114800" lvl="8" indent="-342900" algn="l">
              <a:lnSpc>
                <a:spcPct val="87000"/>
              </a:lnSpc>
              <a:spcBef>
                <a:spcPts val="1800"/>
              </a:spcBef>
              <a:spcAft>
                <a:spcPts val="0"/>
              </a:spcAft>
              <a:buClr>
                <a:schemeClr val="dk1"/>
              </a:buClr>
              <a:buSzPts val="1800"/>
              <a:buChar char="​"/>
              <a:defRPr/>
            </a:lvl9pPr>
          </a:lstStyle>
          <a:p>
            <a:endParaRPr/>
          </a:p>
        </p:txBody>
      </p:sp>
      <p:sp>
        <p:nvSpPr>
          <p:cNvPr id="103" name="Google Shape;103;p71"/>
          <p:cNvSpPr txBox="1">
            <a:spLocks noGrp="1"/>
          </p:cNvSpPr>
          <p:nvPr>
            <p:ph type="subTitle" idx="4"/>
          </p:nvPr>
        </p:nvSpPr>
        <p:spPr>
          <a:xfrm>
            <a:off x="494189" y="1088136"/>
            <a:ext cx="11188223" cy="265907"/>
          </a:xfrm>
          <a:prstGeom prst="rect">
            <a:avLst/>
          </a:prstGeom>
          <a:noFill/>
          <a:ln>
            <a:noFill/>
          </a:ln>
        </p:spPr>
        <p:txBody>
          <a:bodyPr spcFirstLastPara="1" wrap="square" lIns="0" tIns="0" rIns="0" bIns="0" anchor="t" anchorCtr="0">
            <a:spAutoFit/>
          </a:bodyPr>
          <a:lstStyle>
            <a:lvl1pPr lvl="0" algn="l">
              <a:lnSpc>
                <a:spcPct val="96000"/>
              </a:lnSpc>
              <a:spcBef>
                <a:spcPts val="900"/>
              </a:spcBef>
              <a:spcAft>
                <a:spcPts val="0"/>
              </a:spcAft>
              <a:buSzPts val="1800"/>
              <a:buNone/>
              <a:defRPr sz="1800">
                <a:solidFill>
                  <a:schemeClr val="dk1"/>
                </a:solidFill>
              </a:defRPr>
            </a:lvl1pPr>
            <a:lvl2pPr lvl="1" algn="ctr">
              <a:lnSpc>
                <a:spcPct val="107000"/>
              </a:lnSpc>
              <a:spcBef>
                <a:spcPts val="0"/>
              </a:spcBef>
              <a:spcAft>
                <a:spcPts val="0"/>
              </a:spcAft>
              <a:buSzPts val="2000"/>
              <a:buNone/>
              <a:defRPr sz="2000"/>
            </a:lvl2pPr>
            <a:lvl3pPr lvl="2" algn="ctr">
              <a:lnSpc>
                <a:spcPct val="107000"/>
              </a:lnSpc>
              <a:spcBef>
                <a:spcPts val="0"/>
              </a:spcBef>
              <a:spcAft>
                <a:spcPts val="0"/>
              </a:spcAft>
              <a:buSzPts val="1800"/>
              <a:buNone/>
              <a:defRPr sz="1800"/>
            </a:lvl3pPr>
            <a:lvl4pPr lvl="3" algn="ctr">
              <a:lnSpc>
                <a:spcPct val="107000"/>
              </a:lnSpc>
              <a:spcBef>
                <a:spcPts val="0"/>
              </a:spcBef>
              <a:spcAft>
                <a:spcPts val="0"/>
              </a:spcAft>
              <a:buSzPts val="1600"/>
              <a:buNone/>
              <a:defRPr sz="1600"/>
            </a:lvl4pPr>
            <a:lvl5pPr lvl="4" algn="ctr">
              <a:lnSpc>
                <a:spcPct val="96000"/>
              </a:lnSpc>
              <a:spcBef>
                <a:spcPts val="1800"/>
              </a:spcBef>
              <a:spcAft>
                <a:spcPts val="0"/>
              </a:spcAft>
              <a:buSzPts val="1600"/>
              <a:buNone/>
              <a:defRPr sz="1600"/>
            </a:lvl5pPr>
            <a:lvl6pPr lvl="5" algn="ctr">
              <a:lnSpc>
                <a:spcPct val="96000"/>
              </a:lnSpc>
              <a:spcBef>
                <a:spcPts val="0"/>
              </a:spcBef>
              <a:spcAft>
                <a:spcPts val="0"/>
              </a:spcAft>
              <a:buClr>
                <a:schemeClr val="dk1"/>
              </a:buClr>
              <a:buSzPts val="1600"/>
              <a:buNone/>
              <a:defRPr sz="1600"/>
            </a:lvl6pPr>
            <a:lvl7pPr lvl="6" algn="ctr">
              <a:lnSpc>
                <a:spcPct val="107000"/>
              </a:lnSpc>
              <a:spcBef>
                <a:spcPts val="1200"/>
              </a:spcBef>
              <a:spcAft>
                <a:spcPts val="0"/>
              </a:spcAft>
              <a:buClr>
                <a:schemeClr val="dk1"/>
              </a:buClr>
              <a:buSzPts val="1600"/>
              <a:buNone/>
              <a:defRPr sz="1600"/>
            </a:lvl7pPr>
            <a:lvl8pPr lvl="7" algn="ctr">
              <a:lnSpc>
                <a:spcPct val="87000"/>
              </a:lnSpc>
              <a:spcBef>
                <a:spcPts val="1800"/>
              </a:spcBef>
              <a:spcAft>
                <a:spcPts val="0"/>
              </a:spcAft>
              <a:buClr>
                <a:schemeClr val="dk1"/>
              </a:buClr>
              <a:buSzPts val="1600"/>
              <a:buNone/>
              <a:defRPr sz="1600"/>
            </a:lvl8pPr>
            <a:lvl9pPr lvl="8" algn="ctr">
              <a:lnSpc>
                <a:spcPct val="87000"/>
              </a:lnSpc>
              <a:spcBef>
                <a:spcPts val="1800"/>
              </a:spcBef>
              <a:spcAft>
                <a:spcPts val="0"/>
              </a:spcAft>
              <a:buClr>
                <a:schemeClr val="dk1"/>
              </a:buClr>
              <a:buSzPts val="1600"/>
              <a:buNone/>
              <a:defRPr sz="1600"/>
            </a:lvl9pPr>
          </a:lstStyle>
          <a:p>
            <a:endParaRPr/>
          </a:p>
        </p:txBody>
      </p:sp>
      <p:sp>
        <p:nvSpPr>
          <p:cNvPr id="104" name="Google Shape;104;p71"/>
          <p:cNvSpPr txBox="1">
            <a:spLocks noGrp="1"/>
          </p:cNvSpPr>
          <p:nvPr>
            <p:ph type="ftr" idx="11"/>
          </p:nvPr>
        </p:nvSpPr>
        <p:spPr>
          <a:xfrm>
            <a:off x="495299" y="6391291"/>
            <a:ext cx="6597895" cy="118174"/>
          </a:xfrm>
          <a:prstGeom prst="rect">
            <a:avLst/>
          </a:prstGeom>
          <a:noFill/>
          <a:ln>
            <a:noFill/>
          </a:ln>
        </p:spPr>
        <p:txBody>
          <a:bodyPr spcFirstLastPara="1" wrap="square" lIns="0" tIns="0" rIns="0" bIns="0" anchor="b" anchorCtr="0">
            <a:spAutoFit/>
          </a:bodyPr>
          <a:lstStyle>
            <a:lvl1pPr lvl="0" algn="l">
              <a:lnSpc>
                <a:spcPct val="96000"/>
              </a:lnSpc>
              <a:spcBef>
                <a:spcPts val="0"/>
              </a:spcBef>
              <a:spcAft>
                <a:spcPts val="0"/>
              </a:spcAft>
              <a:buClr>
                <a:srgbClr val="3253DC"/>
              </a:buClr>
              <a:buSzPts val="800"/>
              <a:buFont typeface="Arial"/>
              <a:buNone/>
              <a:defRPr sz="800">
                <a:solidFill>
                  <a:srgbClr val="A5A5A5"/>
                </a:solidFill>
                <a:latin typeface="Space Mono"/>
                <a:ea typeface="Space Mono"/>
                <a:cs typeface="Space Mono"/>
                <a:sym typeface="Space Mono"/>
              </a:defRPr>
            </a:lvl1pPr>
            <a:lvl2pPr lvl="1" algn="l">
              <a:lnSpc>
                <a:spcPct val="100000"/>
              </a:lnSpc>
              <a:spcBef>
                <a:spcPts val="225"/>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Orange Segue">
    <p:bg>
      <p:bgPr>
        <a:gradFill flip="none" rotWithShape="1">
          <a:gsLst>
            <a:gs pos="100000">
              <a:schemeClr val="accent1"/>
            </a:gs>
            <a:gs pos="0">
              <a:schemeClr val="accent5"/>
            </a:gs>
            <a:gs pos="72000">
              <a:schemeClr val="accent1"/>
            </a:gs>
          </a:gsLst>
          <a:lin ang="2700000" scaled="1"/>
          <a:tileRect/>
        </a:gra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7A129AB-80A0-4CC8-95F1-EA8B0B6736AA}"/>
              </a:ext>
            </a:extLst>
          </p:cNvPr>
          <p:cNvGrpSpPr/>
          <p:nvPr userDrawn="1"/>
        </p:nvGrpSpPr>
        <p:grpSpPr>
          <a:xfrm>
            <a:off x="495295" y="452553"/>
            <a:ext cx="2262687" cy="397148"/>
            <a:chOff x="495295" y="452553"/>
            <a:chExt cx="2262687" cy="397148"/>
          </a:xfrm>
        </p:grpSpPr>
        <p:sp>
          <p:nvSpPr>
            <p:cNvPr id="11" name="Freeform: Shape 10">
              <a:extLst>
                <a:ext uri="{FF2B5EF4-FFF2-40B4-BE49-F238E27FC236}">
                  <a16:creationId xmlns:a16="http://schemas.microsoft.com/office/drawing/2014/main" id="{BCDCA1C8-79CB-4556-AC15-1E060FFF3DB6}"/>
                </a:ext>
              </a:extLst>
            </p:cNvPr>
            <p:cNvSpPr/>
            <p:nvPr/>
          </p:nvSpPr>
          <p:spPr>
            <a:xfrm>
              <a:off x="495295" y="452553"/>
              <a:ext cx="441055" cy="397148"/>
            </a:xfrm>
            <a:custGeom>
              <a:avLst/>
              <a:gdLst>
                <a:gd name="connsiteX0" fmla="*/ 236007 w 441055"/>
                <a:gd name="connsiteY0" fmla="*/ 397148 h 397148"/>
                <a:gd name="connsiteX1" fmla="*/ 138508 w 441055"/>
                <a:gd name="connsiteY1" fmla="*/ 397148 h 397148"/>
                <a:gd name="connsiteX2" fmla="*/ 89562 w 441055"/>
                <a:gd name="connsiteY2" fmla="*/ 368912 h 397148"/>
                <a:gd name="connsiteX3" fmla="*/ 7531 w 441055"/>
                <a:gd name="connsiteY3" fmla="*/ 226842 h 397148"/>
                <a:gd name="connsiteX4" fmla="*/ 7524 w 441055"/>
                <a:gd name="connsiteY4" fmla="*/ 170346 h 397148"/>
                <a:gd name="connsiteX5" fmla="*/ 89569 w 441055"/>
                <a:gd name="connsiteY5" fmla="*/ 28260 h 397148"/>
                <a:gd name="connsiteX6" fmla="*/ 138508 w 441055"/>
                <a:gd name="connsiteY6" fmla="*/ 0 h 397148"/>
                <a:gd name="connsiteX7" fmla="*/ 302544 w 441055"/>
                <a:gd name="connsiteY7" fmla="*/ 0 h 397148"/>
                <a:gd name="connsiteX8" fmla="*/ 351491 w 441055"/>
                <a:gd name="connsiteY8" fmla="*/ 28260 h 397148"/>
                <a:gd name="connsiteX9" fmla="*/ 433513 w 441055"/>
                <a:gd name="connsiteY9" fmla="*/ 170330 h 397148"/>
                <a:gd name="connsiteX10" fmla="*/ 433513 w 441055"/>
                <a:gd name="connsiteY10" fmla="*/ 226842 h 397148"/>
                <a:gd name="connsiteX11" fmla="*/ 412300 w 441055"/>
                <a:gd name="connsiteY11" fmla="*/ 260664 h 397148"/>
                <a:gd name="connsiteX12" fmla="*/ 363527 w 441055"/>
                <a:gd name="connsiteY12" fmla="*/ 288594 h 397148"/>
                <a:gd name="connsiteX13" fmla="*/ 265902 w 441055"/>
                <a:gd name="connsiteY13" fmla="*/ 288594 h 397148"/>
                <a:gd name="connsiteX14" fmla="*/ 319271 w 441055"/>
                <a:gd name="connsiteY14" fmla="*/ 198519 h 397148"/>
                <a:gd name="connsiteX15" fmla="*/ 269901 w 441055"/>
                <a:gd name="connsiteY15" fmla="*/ 113040 h 397148"/>
                <a:gd name="connsiteX16" fmla="*/ 171136 w 441055"/>
                <a:gd name="connsiteY16" fmla="*/ 113040 h 397148"/>
                <a:gd name="connsiteX17" fmla="*/ 121742 w 441055"/>
                <a:gd name="connsiteY17" fmla="*/ 198582 h 397148"/>
                <a:gd name="connsiteX18" fmla="*/ 236007 w 441055"/>
                <a:gd name="connsiteY18" fmla="*/ 397148 h 397148"/>
                <a:gd name="connsiteX19" fmla="*/ 236007 w 441055"/>
                <a:gd name="connsiteY19" fmla="*/ 397148 h 39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1055" h="397148">
                  <a:moveTo>
                    <a:pt x="236007" y="397148"/>
                  </a:moveTo>
                  <a:lnTo>
                    <a:pt x="138508" y="397148"/>
                  </a:lnTo>
                  <a:cubicBezTo>
                    <a:pt x="118379" y="397148"/>
                    <a:pt x="99626" y="386322"/>
                    <a:pt x="89562" y="368912"/>
                  </a:cubicBezTo>
                  <a:lnTo>
                    <a:pt x="7531" y="226842"/>
                  </a:lnTo>
                  <a:cubicBezTo>
                    <a:pt x="-2509" y="209408"/>
                    <a:pt x="-2509" y="187756"/>
                    <a:pt x="7524" y="170346"/>
                  </a:cubicBezTo>
                  <a:lnTo>
                    <a:pt x="89569" y="28260"/>
                  </a:lnTo>
                  <a:cubicBezTo>
                    <a:pt x="99618" y="10826"/>
                    <a:pt x="118379" y="0"/>
                    <a:pt x="138508" y="0"/>
                  </a:cubicBezTo>
                  <a:lnTo>
                    <a:pt x="302544" y="0"/>
                  </a:lnTo>
                  <a:cubicBezTo>
                    <a:pt x="322673" y="0"/>
                    <a:pt x="341427" y="10826"/>
                    <a:pt x="351491" y="28260"/>
                  </a:cubicBezTo>
                  <a:lnTo>
                    <a:pt x="433513" y="170330"/>
                  </a:lnTo>
                  <a:cubicBezTo>
                    <a:pt x="443569" y="187748"/>
                    <a:pt x="443569" y="209408"/>
                    <a:pt x="433513" y="226842"/>
                  </a:cubicBezTo>
                  <a:lnTo>
                    <a:pt x="412300" y="260664"/>
                  </a:lnTo>
                  <a:cubicBezTo>
                    <a:pt x="402425" y="277776"/>
                    <a:pt x="383663" y="288594"/>
                    <a:pt x="363527" y="288594"/>
                  </a:cubicBezTo>
                  <a:lnTo>
                    <a:pt x="265902" y="288594"/>
                  </a:lnTo>
                  <a:lnTo>
                    <a:pt x="319271" y="198519"/>
                  </a:lnTo>
                  <a:lnTo>
                    <a:pt x="269901" y="113040"/>
                  </a:lnTo>
                  <a:lnTo>
                    <a:pt x="171136" y="113040"/>
                  </a:lnTo>
                  <a:lnTo>
                    <a:pt x="121742" y="198582"/>
                  </a:lnTo>
                  <a:lnTo>
                    <a:pt x="236007" y="397148"/>
                  </a:lnTo>
                  <a:lnTo>
                    <a:pt x="236007" y="397148"/>
                  </a:lnTo>
                  <a:close/>
                </a:path>
              </a:pathLst>
            </a:custGeom>
            <a:solidFill>
              <a:srgbClr val="FFFFFF"/>
            </a:solidFill>
            <a:ln w="784" cap="flat">
              <a:noFill/>
              <a:prstDash val="solid"/>
              <a:miter/>
            </a:ln>
          </p:spPr>
          <p:txBody>
            <a:bodyPr rtlCol="0" anchor="ctr"/>
            <a:lstStyle/>
            <a:p>
              <a:endParaRPr lang="en-US"/>
            </a:p>
          </p:txBody>
        </p:sp>
        <p:grpSp>
          <p:nvGrpSpPr>
            <p:cNvPr id="13" name="Graphic 2">
              <a:extLst>
                <a:ext uri="{FF2B5EF4-FFF2-40B4-BE49-F238E27FC236}">
                  <a16:creationId xmlns:a16="http://schemas.microsoft.com/office/drawing/2014/main" id="{7EE1EE9D-5FE7-4342-AAE9-CEB53F90A9C3}"/>
                </a:ext>
              </a:extLst>
            </p:cNvPr>
            <p:cNvGrpSpPr/>
            <p:nvPr/>
          </p:nvGrpSpPr>
          <p:grpSpPr>
            <a:xfrm>
              <a:off x="1036348" y="561444"/>
              <a:ext cx="1721634" cy="184196"/>
              <a:chOff x="1036348" y="561444"/>
              <a:chExt cx="1721634" cy="184196"/>
            </a:xfrm>
            <a:solidFill>
              <a:srgbClr val="FFFFFF"/>
            </a:solidFill>
          </p:grpSpPr>
          <p:grpSp>
            <p:nvGrpSpPr>
              <p:cNvPr id="14" name="Graphic 2">
                <a:extLst>
                  <a:ext uri="{FF2B5EF4-FFF2-40B4-BE49-F238E27FC236}">
                    <a16:creationId xmlns:a16="http://schemas.microsoft.com/office/drawing/2014/main" id="{1AB3DCCC-C029-43E4-B770-1B695D24744C}"/>
                  </a:ext>
                </a:extLst>
              </p:cNvPr>
              <p:cNvGrpSpPr/>
              <p:nvPr/>
            </p:nvGrpSpPr>
            <p:grpSpPr>
              <a:xfrm>
                <a:off x="1036348" y="563495"/>
                <a:ext cx="1662302" cy="182146"/>
                <a:chOff x="1036348" y="563495"/>
                <a:chExt cx="1662302" cy="182146"/>
              </a:xfrm>
              <a:solidFill>
                <a:srgbClr val="FFFFFF"/>
              </a:solidFill>
            </p:grpSpPr>
            <p:sp>
              <p:nvSpPr>
                <p:cNvPr id="16" name="Freeform: Shape 15">
                  <a:extLst>
                    <a:ext uri="{FF2B5EF4-FFF2-40B4-BE49-F238E27FC236}">
                      <a16:creationId xmlns:a16="http://schemas.microsoft.com/office/drawing/2014/main" id="{0D238B61-D700-48A2-A647-4BE94FBC410A}"/>
                    </a:ext>
                  </a:extLst>
                </p:cNvPr>
                <p:cNvSpPr/>
                <p:nvPr/>
              </p:nvSpPr>
              <p:spPr>
                <a:xfrm>
                  <a:off x="1036348" y="566677"/>
                  <a:ext cx="131117" cy="175805"/>
                </a:xfrm>
                <a:custGeom>
                  <a:avLst/>
                  <a:gdLst>
                    <a:gd name="connsiteX0" fmla="*/ 45466 w 131117"/>
                    <a:gd name="connsiteY0" fmla="*/ 175806 h 175805"/>
                    <a:gd name="connsiteX1" fmla="*/ 0 w 131117"/>
                    <a:gd name="connsiteY1" fmla="*/ 175806 h 175805"/>
                    <a:gd name="connsiteX2" fmla="*/ 0 w 131117"/>
                    <a:gd name="connsiteY2" fmla="*/ 0 h 175805"/>
                    <a:gd name="connsiteX3" fmla="*/ 64502 w 131117"/>
                    <a:gd name="connsiteY3" fmla="*/ 0 h 175805"/>
                    <a:gd name="connsiteX4" fmla="*/ 131118 w 131117"/>
                    <a:gd name="connsiteY4" fmla="*/ 55781 h 175805"/>
                    <a:gd name="connsiteX5" fmla="*/ 58955 w 131117"/>
                    <a:gd name="connsiteY5" fmla="*/ 117377 h 175805"/>
                    <a:gd name="connsiteX6" fmla="*/ 45474 w 131117"/>
                    <a:gd name="connsiteY6" fmla="*/ 117377 h 175805"/>
                    <a:gd name="connsiteX7" fmla="*/ 45474 w 131117"/>
                    <a:gd name="connsiteY7" fmla="*/ 175806 h 175805"/>
                    <a:gd name="connsiteX8" fmla="*/ 55774 w 131117"/>
                    <a:gd name="connsiteY8" fmla="*/ 82219 h 175805"/>
                    <a:gd name="connsiteX9" fmla="*/ 84324 w 131117"/>
                    <a:gd name="connsiteY9" fmla="*/ 58688 h 175805"/>
                    <a:gd name="connsiteX10" fmla="*/ 58146 w 131117"/>
                    <a:gd name="connsiteY10" fmla="*/ 35684 h 175805"/>
                    <a:gd name="connsiteX11" fmla="*/ 45458 w 131117"/>
                    <a:gd name="connsiteY11" fmla="*/ 35684 h 175805"/>
                    <a:gd name="connsiteX12" fmla="*/ 45458 w 131117"/>
                    <a:gd name="connsiteY12" fmla="*/ 82219 h 175805"/>
                    <a:gd name="connsiteX13" fmla="*/ 55774 w 131117"/>
                    <a:gd name="connsiteY13" fmla="*/ 82219 h 17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117" h="175805">
                      <a:moveTo>
                        <a:pt x="45466" y="175806"/>
                      </a:moveTo>
                      <a:lnTo>
                        <a:pt x="0" y="175806"/>
                      </a:lnTo>
                      <a:lnTo>
                        <a:pt x="0" y="0"/>
                      </a:lnTo>
                      <a:lnTo>
                        <a:pt x="64502" y="0"/>
                      </a:lnTo>
                      <a:cubicBezTo>
                        <a:pt x="106008" y="0"/>
                        <a:pt x="131118" y="19304"/>
                        <a:pt x="131118" y="55781"/>
                      </a:cubicBezTo>
                      <a:cubicBezTo>
                        <a:pt x="131118" y="96761"/>
                        <a:pt x="101247" y="117377"/>
                        <a:pt x="58955" y="117377"/>
                      </a:cubicBezTo>
                      <a:lnTo>
                        <a:pt x="45474" y="117377"/>
                      </a:lnTo>
                      <a:lnTo>
                        <a:pt x="45474" y="175806"/>
                      </a:lnTo>
                      <a:close/>
                      <a:moveTo>
                        <a:pt x="55774" y="82219"/>
                      </a:moveTo>
                      <a:cubicBezTo>
                        <a:pt x="73215" y="82219"/>
                        <a:pt x="84324" y="76939"/>
                        <a:pt x="84324" y="58688"/>
                      </a:cubicBezTo>
                      <a:cubicBezTo>
                        <a:pt x="84324" y="40713"/>
                        <a:pt x="74802" y="35684"/>
                        <a:pt x="58146" y="35684"/>
                      </a:cubicBezTo>
                      <a:lnTo>
                        <a:pt x="45458" y="35684"/>
                      </a:lnTo>
                      <a:lnTo>
                        <a:pt x="45458" y="82219"/>
                      </a:lnTo>
                      <a:lnTo>
                        <a:pt x="55774" y="82219"/>
                      </a:lnTo>
                      <a:close/>
                    </a:path>
                  </a:pathLst>
                </a:custGeom>
                <a:solidFill>
                  <a:srgbClr val="FFFFFF"/>
                </a:solidFill>
                <a:ln w="784"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DE416264-5F15-4388-80D6-9C2D35F8D48E}"/>
                    </a:ext>
                  </a:extLst>
                </p:cNvPr>
                <p:cNvSpPr/>
                <p:nvPr/>
              </p:nvSpPr>
              <p:spPr>
                <a:xfrm>
                  <a:off x="1194123" y="566677"/>
                  <a:ext cx="139312" cy="178964"/>
                </a:xfrm>
                <a:custGeom>
                  <a:avLst/>
                  <a:gdLst>
                    <a:gd name="connsiteX0" fmla="*/ 45458 w 139312"/>
                    <a:gd name="connsiteY0" fmla="*/ 0 h 178964"/>
                    <a:gd name="connsiteX1" fmla="*/ 45458 w 139312"/>
                    <a:gd name="connsiteY1" fmla="*/ 114996 h 178964"/>
                    <a:gd name="connsiteX2" fmla="*/ 70308 w 139312"/>
                    <a:gd name="connsiteY2" fmla="*/ 141166 h 178964"/>
                    <a:gd name="connsiteX3" fmla="*/ 93838 w 139312"/>
                    <a:gd name="connsiteY3" fmla="*/ 116324 h 178964"/>
                    <a:gd name="connsiteX4" fmla="*/ 93838 w 139312"/>
                    <a:gd name="connsiteY4" fmla="*/ 0 h 178964"/>
                    <a:gd name="connsiteX5" fmla="*/ 139312 w 139312"/>
                    <a:gd name="connsiteY5" fmla="*/ 0 h 178964"/>
                    <a:gd name="connsiteX6" fmla="*/ 139312 w 139312"/>
                    <a:gd name="connsiteY6" fmla="*/ 121604 h 178964"/>
                    <a:gd name="connsiteX7" fmla="*/ 69255 w 139312"/>
                    <a:gd name="connsiteY7" fmla="*/ 178964 h 178964"/>
                    <a:gd name="connsiteX8" fmla="*/ 0 w 139312"/>
                    <a:gd name="connsiteY8" fmla="*/ 117644 h 178964"/>
                    <a:gd name="connsiteX9" fmla="*/ 0 w 139312"/>
                    <a:gd name="connsiteY9" fmla="*/ 0 h 178964"/>
                    <a:gd name="connsiteX10" fmla="*/ 45458 w 139312"/>
                    <a:gd name="connsiteY10" fmla="*/ 0 h 178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312" h="178964">
                      <a:moveTo>
                        <a:pt x="45458" y="0"/>
                      </a:moveTo>
                      <a:lnTo>
                        <a:pt x="45458" y="114996"/>
                      </a:lnTo>
                      <a:cubicBezTo>
                        <a:pt x="45458" y="135093"/>
                        <a:pt x="55766" y="141166"/>
                        <a:pt x="70308" y="141166"/>
                      </a:cubicBezTo>
                      <a:cubicBezTo>
                        <a:pt x="84049" y="141166"/>
                        <a:pt x="93838" y="132972"/>
                        <a:pt x="93838" y="116324"/>
                      </a:cubicBezTo>
                      <a:lnTo>
                        <a:pt x="93838" y="0"/>
                      </a:lnTo>
                      <a:lnTo>
                        <a:pt x="139312" y="0"/>
                      </a:lnTo>
                      <a:lnTo>
                        <a:pt x="139312" y="121604"/>
                      </a:lnTo>
                      <a:cubicBezTo>
                        <a:pt x="139312" y="157304"/>
                        <a:pt x="110761" y="178964"/>
                        <a:pt x="69255" y="178964"/>
                      </a:cubicBezTo>
                      <a:cubicBezTo>
                        <a:pt x="23515" y="178964"/>
                        <a:pt x="0" y="160462"/>
                        <a:pt x="0" y="117644"/>
                      </a:cubicBezTo>
                      <a:lnTo>
                        <a:pt x="0" y="0"/>
                      </a:lnTo>
                      <a:lnTo>
                        <a:pt x="45458" y="0"/>
                      </a:lnTo>
                      <a:close/>
                    </a:path>
                  </a:pathLst>
                </a:custGeom>
                <a:solidFill>
                  <a:srgbClr val="FFFFFF"/>
                </a:solidFill>
                <a:ln w="784"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64D7F57E-E7D1-4C5B-8B13-857E6FAAAD48}"/>
                    </a:ext>
                  </a:extLst>
                </p:cNvPr>
                <p:cNvSpPr/>
                <p:nvPr/>
              </p:nvSpPr>
              <p:spPr>
                <a:xfrm>
                  <a:off x="1527743" y="566677"/>
                  <a:ext cx="116850" cy="175797"/>
                </a:xfrm>
                <a:custGeom>
                  <a:avLst/>
                  <a:gdLst>
                    <a:gd name="connsiteX0" fmla="*/ 0 w 116850"/>
                    <a:gd name="connsiteY0" fmla="*/ 0 h 175797"/>
                    <a:gd name="connsiteX1" fmla="*/ 115004 w 116850"/>
                    <a:gd name="connsiteY1" fmla="*/ 0 h 175797"/>
                    <a:gd name="connsiteX2" fmla="*/ 115004 w 116850"/>
                    <a:gd name="connsiteY2" fmla="*/ 39652 h 175797"/>
                    <a:gd name="connsiteX3" fmla="*/ 45474 w 116850"/>
                    <a:gd name="connsiteY3" fmla="*/ 39652 h 175797"/>
                    <a:gd name="connsiteX4" fmla="*/ 45474 w 116850"/>
                    <a:gd name="connsiteY4" fmla="*/ 66356 h 175797"/>
                    <a:gd name="connsiteX5" fmla="*/ 105223 w 116850"/>
                    <a:gd name="connsiteY5" fmla="*/ 66356 h 175797"/>
                    <a:gd name="connsiteX6" fmla="*/ 105223 w 116850"/>
                    <a:gd name="connsiteY6" fmla="*/ 106008 h 175797"/>
                    <a:gd name="connsiteX7" fmla="*/ 45474 w 116850"/>
                    <a:gd name="connsiteY7" fmla="*/ 106008 h 175797"/>
                    <a:gd name="connsiteX8" fmla="*/ 45474 w 116850"/>
                    <a:gd name="connsiteY8" fmla="*/ 136146 h 175797"/>
                    <a:gd name="connsiteX9" fmla="*/ 116850 w 116850"/>
                    <a:gd name="connsiteY9" fmla="*/ 136146 h 175797"/>
                    <a:gd name="connsiteX10" fmla="*/ 116850 w 116850"/>
                    <a:gd name="connsiteY10" fmla="*/ 175798 h 175797"/>
                    <a:gd name="connsiteX11" fmla="*/ 0 w 116850"/>
                    <a:gd name="connsiteY11" fmla="*/ 175798 h 175797"/>
                    <a:gd name="connsiteX12" fmla="*/ 0 w 116850"/>
                    <a:gd name="connsiteY12" fmla="*/ 0 h 17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6850" h="175797">
                      <a:moveTo>
                        <a:pt x="0" y="0"/>
                      </a:moveTo>
                      <a:lnTo>
                        <a:pt x="115004" y="0"/>
                      </a:lnTo>
                      <a:lnTo>
                        <a:pt x="115004" y="39652"/>
                      </a:lnTo>
                      <a:lnTo>
                        <a:pt x="45474" y="39652"/>
                      </a:lnTo>
                      <a:lnTo>
                        <a:pt x="45474" y="66356"/>
                      </a:lnTo>
                      <a:lnTo>
                        <a:pt x="105223" y="66356"/>
                      </a:lnTo>
                      <a:lnTo>
                        <a:pt x="105223" y="106008"/>
                      </a:lnTo>
                      <a:lnTo>
                        <a:pt x="45474" y="106008"/>
                      </a:lnTo>
                      <a:lnTo>
                        <a:pt x="45474" y="136146"/>
                      </a:lnTo>
                      <a:lnTo>
                        <a:pt x="116850" y="136146"/>
                      </a:lnTo>
                      <a:lnTo>
                        <a:pt x="116850" y="175798"/>
                      </a:lnTo>
                      <a:lnTo>
                        <a:pt x="0" y="175798"/>
                      </a:lnTo>
                      <a:lnTo>
                        <a:pt x="0" y="0"/>
                      </a:lnTo>
                      <a:close/>
                    </a:path>
                  </a:pathLst>
                </a:custGeom>
                <a:solidFill>
                  <a:srgbClr val="FFFFFF"/>
                </a:solidFill>
                <a:ln w="784"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54F98DFD-C53A-4795-A42F-C6BA143E3947}"/>
                    </a:ext>
                  </a:extLst>
                </p:cNvPr>
                <p:cNvSpPr/>
                <p:nvPr/>
              </p:nvSpPr>
              <p:spPr>
                <a:xfrm>
                  <a:off x="1679783" y="563503"/>
                  <a:ext cx="116583" cy="182138"/>
                </a:xfrm>
                <a:custGeom>
                  <a:avLst/>
                  <a:gdLst>
                    <a:gd name="connsiteX0" fmla="*/ 8721 w 116583"/>
                    <a:gd name="connsiteY0" fmla="*/ 148842 h 182138"/>
                    <a:gd name="connsiteX1" fmla="*/ 56575 w 116583"/>
                    <a:gd name="connsiteY1" fmla="*/ 163911 h 182138"/>
                    <a:gd name="connsiteX2" fmla="*/ 93579 w 116583"/>
                    <a:gd name="connsiteY2" fmla="*/ 131393 h 182138"/>
                    <a:gd name="connsiteX3" fmla="*/ 53935 w 116583"/>
                    <a:gd name="connsiteY3" fmla="*/ 97555 h 182138"/>
                    <a:gd name="connsiteX4" fmla="*/ 3700 w 116583"/>
                    <a:gd name="connsiteY4" fmla="*/ 48648 h 182138"/>
                    <a:gd name="connsiteX5" fmla="*/ 59474 w 116583"/>
                    <a:gd name="connsiteY5" fmla="*/ 0 h 182138"/>
                    <a:gd name="connsiteX6" fmla="*/ 116583 w 116583"/>
                    <a:gd name="connsiteY6" fmla="*/ 23530 h 182138"/>
                    <a:gd name="connsiteX7" fmla="*/ 104940 w 116583"/>
                    <a:gd name="connsiteY7" fmla="*/ 37539 h 182138"/>
                    <a:gd name="connsiteX8" fmla="*/ 59207 w 116583"/>
                    <a:gd name="connsiteY8" fmla="*/ 17976 h 182138"/>
                    <a:gd name="connsiteX9" fmla="*/ 25377 w 116583"/>
                    <a:gd name="connsiteY9" fmla="*/ 46526 h 182138"/>
                    <a:gd name="connsiteX10" fmla="*/ 66089 w 116583"/>
                    <a:gd name="connsiteY10" fmla="*/ 80372 h 182138"/>
                    <a:gd name="connsiteX11" fmla="*/ 115255 w 116583"/>
                    <a:gd name="connsiteY11" fmla="*/ 130591 h 182138"/>
                    <a:gd name="connsiteX12" fmla="*/ 56049 w 116583"/>
                    <a:gd name="connsiteY12" fmla="*/ 182138 h 182138"/>
                    <a:gd name="connsiteX13" fmla="*/ 0 w 116583"/>
                    <a:gd name="connsiteY13" fmla="*/ 166024 h 182138"/>
                    <a:gd name="connsiteX14" fmla="*/ 8721 w 116583"/>
                    <a:gd name="connsiteY14" fmla="*/ 148842 h 18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583" h="182138">
                      <a:moveTo>
                        <a:pt x="8721" y="148842"/>
                      </a:moveTo>
                      <a:cubicBezTo>
                        <a:pt x="16915" y="154389"/>
                        <a:pt x="35692" y="163911"/>
                        <a:pt x="56575" y="163911"/>
                      </a:cubicBezTo>
                      <a:cubicBezTo>
                        <a:pt x="74284" y="163911"/>
                        <a:pt x="93579" y="158349"/>
                        <a:pt x="93579" y="131393"/>
                      </a:cubicBezTo>
                      <a:cubicBezTo>
                        <a:pt x="93579" y="110251"/>
                        <a:pt x="75069" y="103384"/>
                        <a:pt x="53935" y="97555"/>
                      </a:cubicBezTo>
                      <a:cubicBezTo>
                        <a:pt x="28543" y="90688"/>
                        <a:pt x="3700" y="81174"/>
                        <a:pt x="3700" y="48648"/>
                      </a:cubicBezTo>
                      <a:cubicBezTo>
                        <a:pt x="3700" y="19304"/>
                        <a:pt x="26437" y="0"/>
                        <a:pt x="59474" y="0"/>
                      </a:cubicBezTo>
                      <a:cubicBezTo>
                        <a:pt x="83271" y="0"/>
                        <a:pt x="104146" y="11109"/>
                        <a:pt x="116583" y="23530"/>
                      </a:cubicBezTo>
                      <a:lnTo>
                        <a:pt x="104940" y="37539"/>
                      </a:lnTo>
                      <a:cubicBezTo>
                        <a:pt x="91207" y="25659"/>
                        <a:pt x="75863" y="17976"/>
                        <a:pt x="59207" y="17976"/>
                      </a:cubicBezTo>
                      <a:cubicBezTo>
                        <a:pt x="44413" y="17976"/>
                        <a:pt x="25377" y="24332"/>
                        <a:pt x="25377" y="46526"/>
                      </a:cubicBezTo>
                      <a:cubicBezTo>
                        <a:pt x="25377" y="67409"/>
                        <a:pt x="43352" y="73498"/>
                        <a:pt x="66089" y="80372"/>
                      </a:cubicBezTo>
                      <a:cubicBezTo>
                        <a:pt x="90421" y="88033"/>
                        <a:pt x="115255" y="97288"/>
                        <a:pt x="115255" y="130591"/>
                      </a:cubicBezTo>
                      <a:cubicBezTo>
                        <a:pt x="115255" y="163636"/>
                        <a:pt x="93053" y="182138"/>
                        <a:pt x="56049" y="182138"/>
                      </a:cubicBezTo>
                      <a:cubicBezTo>
                        <a:pt x="30656" y="182138"/>
                        <a:pt x="7142" y="171830"/>
                        <a:pt x="0" y="166024"/>
                      </a:cubicBezTo>
                      <a:lnTo>
                        <a:pt x="8721" y="148842"/>
                      </a:lnTo>
                      <a:close/>
                    </a:path>
                  </a:pathLst>
                </a:custGeom>
                <a:solidFill>
                  <a:srgbClr val="FFFFFF"/>
                </a:solidFill>
                <a:ln w="784"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32C52DB4-2AA9-41EF-9DF5-AA077FC77138}"/>
                    </a:ext>
                  </a:extLst>
                </p:cNvPr>
                <p:cNvSpPr/>
                <p:nvPr/>
              </p:nvSpPr>
              <p:spPr>
                <a:xfrm>
                  <a:off x="1816471" y="566677"/>
                  <a:ext cx="126631" cy="175797"/>
                </a:xfrm>
                <a:custGeom>
                  <a:avLst/>
                  <a:gdLst>
                    <a:gd name="connsiteX0" fmla="*/ 126632 w 126631"/>
                    <a:gd name="connsiteY0" fmla="*/ 0 h 175797"/>
                    <a:gd name="connsiteX1" fmla="*/ 126632 w 126631"/>
                    <a:gd name="connsiteY1" fmla="*/ 17976 h 175797"/>
                    <a:gd name="connsiteX2" fmla="*/ 73239 w 126631"/>
                    <a:gd name="connsiteY2" fmla="*/ 17976 h 175797"/>
                    <a:gd name="connsiteX3" fmla="*/ 73239 w 126631"/>
                    <a:gd name="connsiteY3" fmla="*/ 175798 h 175797"/>
                    <a:gd name="connsiteX4" fmla="*/ 52356 w 126631"/>
                    <a:gd name="connsiteY4" fmla="*/ 175798 h 175797"/>
                    <a:gd name="connsiteX5" fmla="*/ 52356 w 126631"/>
                    <a:gd name="connsiteY5" fmla="*/ 17976 h 175797"/>
                    <a:gd name="connsiteX6" fmla="*/ 0 w 126631"/>
                    <a:gd name="connsiteY6" fmla="*/ 17976 h 175797"/>
                    <a:gd name="connsiteX7" fmla="*/ 0 w 126631"/>
                    <a:gd name="connsiteY7" fmla="*/ 0 h 175797"/>
                    <a:gd name="connsiteX8" fmla="*/ 126632 w 126631"/>
                    <a:gd name="connsiteY8" fmla="*/ 0 h 17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31" h="175797">
                      <a:moveTo>
                        <a:pt x="126632" y="0"/>
                      </a:moveTo>
                      <a:lnTo>
                        <a:pt x="126632" y="17976"/>
                      </a:lnTo>
                      <a:lnTo>
                        <a:pt x="73239" y="17976"/>
                      </a:lnTo>
                      <a:lnTo>
                        <a:pt x="73239" y="175798"/>
                      </a:lnTo>
                      <a:lnTo>
                        <a:pt x="52356" y="175798"/>
                      </a:lnTo>
                      <a:lnTo>
                        <a:pt x="52356" y="17976"/>
                      </a:lnTo>
                      <a:lnTo>
                        <a:pt x="0" y="17976"/>
                      </a:lnTo>
                      <a:lnTo>
                        <a:pt x="0" y="0"/>
                      </a:lnTo>
                      <a:lnTo>
                        <a:pt x="126632" y="0"/>
                      </a:lnTo>
                      <a:close/>
                    </a:path>
                  </a:pathLst>
                </a:custGeom>
                <a:solidFill>
                  <a:srgbClr val="FFFFFF"/>
                </a:solidFill>
                <a:ln w="784"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DB011A57-C70F-4127-B8A3-066DACED90A5}"/>
                    </a:ext>
                  </a:extLst>
                </p:cNvPr>
                <p:cNvSpPr/>
                <p:nvPr/>
              </p:nvSpPr>
              <p:spPr>
                <a:xfrm>
                  <a:off x="1954840" y="563495"/>
                  <a:ext cx="146194" cy="182146"/>
                </a:xfrm>
                <a:custGeom>
                  <a:avLst/>
                  <a:gdLst>
                    <a:gd name="connsiteX0" fmla="*/ 72429 w 146194"/>
                    <a:gd name="connsiteY0" fmla="*/ 182146 h 182146"/>
                    <a:gd name="connsiteX1" fmla="*/ 0 w 146194"/>
                    <a:gd name="connsiteY1" fmla="*/ 91466 h 182146"/>
                    <a:gd name="connsiteX2" fmla="*/ 75085 w 146194"/>
                    <a:gd name="connsiteY2" fmla="*/ 0 h 182146"/>
                    <a:gd name="connsiteX3" fmla="*/ 146194 w 146194"/>
                    <a:gd name="connsiteY3" fmla="*/ 91466 h 182146"/>
                    <a:gd name="connsiteX4" fmla="*/ 72429 w 146194"/>
                    <a:gd name="connsiteY4" fmla="*/ 182146 h 182146"/>
                    <a:gd name="connsiteX5" fmla="*/ 74551 w 146194"/>
                    <a:gd name="connsiteY5" fmla="*/ 164437 h 182146"/>
                    <a:gd name="connsiteX6" fmla="*/ 124793 w 146194"/>
                    <a:gd name="connsiteY6" fmla="*/ 92275 h 182146"/>
                    <a:gd name="connsiteX7" fmla="*/ 74284 w 146194"/>
                    <a:gd name="connsiteY7" fmla="*/ 17984 h 182146"/>
                    <a:gd name="connsiteX8" fmla="*/ 21409 w 146194"/>
                    <a:gd name="connsiteY8" fmla="*/ 90696 h 182146"/>
                    <a:gd name="connsiteX9" fmla="*/ 74551 w 146194"/>
                    <a:gd name="connsiteY9" fmla="*/ 164437 h 182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194" h="182146">
                      <a:moveTo>
                        <a:pt x="72429" y="182146"/>
                      </a:moveTo>
                      <a:cubicBezTo>
                        <a:pt x="27231" y="182146"/>
                        <a:pt x="0" y="151757"/>
                        <a:pt x="0" y="91466"/>
                      </a:cubicBezTo>
                      <a:cubicBezTo>
                        <a:pt x="0" y="23522"/>
                        <a:pt x="39118" y="0"/>
                        <a:pt x="75085" y="0"/>
                      </a:cubicBezTo>
                      <a:cubicBezTo>
                        <a:pt x="113150" y="0"/>
                        <a:pt x="146194" y="24065"/>
                        <a:pt x="146194" y="91466"/>
                      </a:cubicBezTo>
                      <a:cubicBezTo>
                        <a:pt x="146194" y="152016"/>
                        <a:pt x="117644" y="182146"/>
                        <a:pt x="72429" y="182146"/>
                      </a:cubicBezTo>
                      <a:close/>
                      <a:moveTo>
                        <a:pt x="74551" y="164437"/>
                      </a:moveTo>
                      <a:cubicBezTo>
                        <a:pt x="112883" y="164437"/>
                        <a:pt x="124793" y="128219"/>
                        <a:pt x="124793" y="92275"/>
                      </a:cubicBezTo>
                      <a:cubicBezTo>
                        <a:pt x="124793" y="61077"/>
                        <a:pt x="114478" y="17984"/>
                        <a:pt x="74284" y="17984"/>
                      </a:cubicBezTo>
                      <a:cubicBezTo>
                        <a:pt x="35700" y="17984"/>
                        <a:pt x="21409" y="54729"/>
                        <a:pt x="21409" y="90696"/>
                      </a:cubicBezTo>
                      <a:cubicBezTo>
                        <a:pt x="21409" y="125579"/>
                        <a:pt x="30923" y="164437"/>
                        <a:pt x="74551" y="164437"/>
                      </a:cubicBezTo>
                      <a:close/>
                    </a:path>
                  </a:pathLst>
                </a:custGeom>
                <a:solidFill>
                  <a:srgbClr val="FFFFFF"/>
                </a:solidFill>
                <a:ln w="784"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B07E6C3B-CA96-4431-9097-D9BE63740FA2}"/>
                    </a:ext>
                  </a:extLst>
                </p:cNvPr>
                <p:cNvSpPr/>
                <p:nvPr/>
              </p:nvSpPr>
              <p:spPr>
                <a:xfrm>
                  <a:off x="2271584" y="566677"/>
                  <a:ext cx="149894" cy="175805"/>
                </a:xfrm>
                <a:custGeom>
                  <a:avLst/>
                  <a:gdLst>
                    <a:gd name="connsiteX0" fmla="*/ 0 w 149894"/>
                    <a:gd name="connsiteY0" fmla="*/ 175806 h 175805"/>
                    <a:gd name="connsiteX1" fmla="*/ 61862 w 149894"/>
                    <a:gd name="connsiteY1" fmla="*/ 0 h 175805"/>
                    <a:gd name="connsiteX2" fmla="*/ 86713 w 149894"/>
                    <a:gd name="connsiteY2" fmla="*/ 0 h 175805"/>
                    <a:gd name="connsiteX3" fmla="*/ 149895 w 149894"/>
                    <a:gd name="connsiteY3" fmla="*/ 175806 h 175805"/>
                    <a:gd name="connsiteX4" fmla="*/ 127952 w 149894"/>
                    <a:gd name="connsiteY4" fmla="*/ 175806 h 175805"/>
                    <a:gd name="connsiteX5" fmla="*/ 108664 w 149894"/>
                    <a:gd name="connsiteY5" fmla="*/ 121611 h 175805"/>
                    <a:gd name="connsiteX6" fmla="*/ 39401 w 149894"/>
                    <a:gd name="connsiteY6" fmla="*/ 121611 h 175805"/>
                    <a:gd name="connsiteX7" fmla="*/ 20631 w 149894"/>
                    <a:gd name="connsiteY7" fmla="*/ 175806 h 175805"/>
                    <a:gd name="connsiteX8" fmla="*/ 0 w 149894"/>
                    <a:gd name="connsiteY8" fmla="*/ 175806 h 175805"/>
                    <a:gd name="connsiteX9" fmla="*/ 44421 w 149894"/>
                    <a:gd name="connsiteY9" fmla="*/ 104688 h 175805"/>
                    <a:gd name="connsiteX10" fmla="*/ 103636 w 149894"/>
                    <a:gd name="connsiteY10" fmla="*/ 104688 h 175805"/>
                    <a:gd name="connsiteX11" fmla="*/ 73765 w 149894"/>
                    <a:gd name="connsiteY11" fmla="*/ 18785 h 175805"/>
                    <a:gd name="connsiteX12" fmla="*/ 44421 w 149894"/>
                    <a:gd name="connsiteY12" fmla="*/ 104688 h 17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894" h="175805">
                      <a:moveTo>
                        <a:pt x="0" y="175806"/>
                      </a:moveTo>
                      <a:lnTo>
                        <a:pt x="61862" y="0"/>
                      </a:lnTo>
                      <a:lnTo>
                        <a:pt x="86713" y="0"/>
                      </a:lnTo>
                      <a:lnTo>
                        <a:pt x="149895" y="175806"/>
                      </a:lnTo>
                      <a:lnTo>
                        <a:pt x="127952" y="175806"/>
                      </a:lnTo>
                      <a:lnTo>
                        <a:pt x="108664" y="121611"/>
                      </a:lnTo>
                      <a:lnTo>
                        <a:pt x="39401" y="121611"/>
                      </a:lnTo>
                      <a:lnTo>
                        <a:pt x="20631" y="175806"/>
                      </a:lnTo>
                      <a:lnTo>
                        <a:pt x="0" y="175806"/>
                      </a:lnTo>
                      <a:close/>
                      <a:moveTo>
                        <a:pt x="44421" y="104688"/>
                      </a:moveTo>
                      <a:lnTo>
                        <a:pt x="103636" y="104688"/>
                      </a:lnTo>
                      <a:cubicBezTo>
                        <a:pt x="73765" y="18785"/>
                        <a:pt x="73765" y="18785"/>
                        <a:pt x="73765" y="18785"/>
                      </a:cubicBezTo>
                      <a:lnTo>
                        <a:pt x="44421" y="104688"/>
                      </a:lnTo>
                      <a:close/>
                    </a:path>
                  </a:pathLst>
                </a:custGeom>
                <a:solidFill>
                  <a:srgbClr val="FFFFFF"/>
                </a:solidFill>
                <a:ln w="784"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0EC0DB65-A13F-47BC-B94D-0948B884DF6E}"/>
                    </a:ext>
                  </a:extLst>
                </p:cNvPr>
                <p:cNvSpPr/>
                <p:nvPr/>
              </p:nvSpPr>
              <p:spPr>
                <a:xfrm>
                  <a:off x="2429454" y="563495"/>
                  <a:ext cx="133773" cy="182146"/>
                </a:xfrm>
                <a:custGeom>
                  <a:avLst/>
                  <a:gdLst>
                    <a:gd name="connsiteX0" fmla="*/ 133239 w 133773"/>
                    <a:gd name="connsiteY0" fmla="*/ 166032 h 182146"/>
                    <a:gd name="connsiteX1" fmla="*/ 74818 w 133773"/>
                    <a:gd name="connsiteY1" fmla="*/ 182146 h 182146"/>
                    <a:gd name="connsiteX2" fmla="*/ 0 w 133773"/>
                    <a:gd name="connsiteY2" fmla="*/ 91466 h 182146"/>
                    <a:gd name="connsiteX3" fmla="*/ 74818 w 133773"/>
                    <a:gd name="connsiteY3" fmla="*/ 0 h 182146"/>
                    <a:gd name="connsiteX4" fmla="*/ 133773 w 133773"/>
                    <a:gd name="connsiteY4" fmla="*/ 28551 h 182146"/>
                    <a:gd name="connsiteX5" fmla="*/ 118704 w 133773"/>
                    <a:gd name="connsiteY5" fmla="*/ 40453 h 182146"/>
                    <a:gd name="connsiteX6" fmla="*/ 74566 w 133773"/>
                    <a:gd name="connsiteY6" fmla="*/ 17976 h 182146"/>
                    <a:gd name="connsiteX7" fmla="*/ 21417 w 133773"/>
                    <a:gd name="connsiteY7" fmla="*/ 89620 h 182146"/>
                    <a:gd name="connsiteX8" fmla="*/ 76672 w 133773"/>
                    <a:gd name="connsiteY8" fmla="*/ 164972 h 182146"/>
                    <a:gd name="connsiteX9" fmla="*/ 112356 w 133773"/>
                    <a:gd name="connsiteY9" fmla="*/ 155709 h 182146"/>
                    <a:gd name="connsiteX10" fmla="*/ 112356 w 133773"/>
                    <a:gd name="connsiteY10" fmla="*/ 103384 h 182146"/>
                    <a:gd name="connsiteX11" fmla="*/ 72437 w 133773"/>
                    <a:gd name="connsiteY11" fmla="*/ 103384 h 182146"/>
                    <a:gd name="connsiteX12" fmla="*/ 72437 w 133773"/>
                    <a:gd name="connsiteY12" fmla="*/ 85393 h 182146"/>
                    <a:gd name="connsiteX13" fmla="*/ 133247 w 133773"/>
                    <a:gd name="connsiteY13" fmla="*/ 85393 h 182146"/>
                    <a:gd name="connsiteX14" fmla="*/ 133247 w 133773"/>
                    <a:gd name="connsiteY14" fmla="*/ 166032 h 182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3773" h="182146">
                      <a:moveTo>
                        <a:pt x="133239" y="166032"/>
                      </a:moveTo>
                      <a:cubicBezTo>
                        <a:pt x="118704" y="175814"/>
                        <a:pt x="97806" y="182146"/>
                        <a:pt x="74818" y="182146"/>
                      </a:cubicBezTo>
                      <a:cubicBezTo>
                        <a:pt x="28566" y="182146"/>
                        <a:pt x="0" y="152810"/>
                        <a:pt x="0" y="91466"/>
                      </a:cubicBezTo>
                      <a:cubicBezTo>
                        <a:pt x="0" y="23012"/>
                        <a:pt x="39660" y="0"/>
                        <a:pt x="74818" y="0"/>
                      </a:cubicBezTo>
                      <a:cubicBezTo>
                        <a:pt x="92793" y="0"/>
                        <a:pt x="115797" y="5562"/>
                        <a:pt x="133773" y="28551"/>
                      </a:cubicBezTo>
                      <a:lnTo>
                        <a:pt x="118704" y="40453"/>
                      </a:lnTo>
                      <a:cubicBezTo>
                        <a:pt x="107077" y="26712"/>
                        <a:pt x="93328" y="17976"/>
                        <a:pt x="74566" y="17976"/>
                      </a:cubicBezTo>
                      <a:cubicBezTo>
                        <a:pt x="41255" y="17976"/>
                        <a:pt x="21417" y="45207"/>
                        <a:pt x="21417" y="89620"/>
                      </a:cubicBezTo>
                      <a:cubicBezTo>
                        <a:pt x="21417" y="137222"/>
                        <a:pt x="38340" y="164972"/>
                        <a:pt x="76672" y="164972"/>
                      </a:cubicBezTo>
                      <a:cubicBezTo>
                        <a:pt x="90421" y="164972"/>
                        <a:pt x="106008" y="160211"/>
                        <a:pt x="112356" y="155709"/>
                      </a:cubicBezTo>
                      <a:lnTo>
                        <a:pt x="112356" y="103384"/>
                      </a:lnTo>
                      <a:lnTo>
                        <a:pt x="72437" y="103384"/>
                      </a:lnTo>
                      <a:lnTo>
                        <a:pt x="72437" y="85393"/>
                      </a:lnTo>
                      <a:lnTo>
                        <a:pt x="133247" y="85393"/>
                      </a:lnTo>
                      <a:lnTo>
                        <a:pt x="133247" y="166032"/>
                      </a:lnTo>
                      <a:close/>
                    </a:path>
                  </a:pathLst>
                </a:custGeom>
                <a:solidFill>
                  <a:srgbClr val="FFFFFF"/>
                </a:solidFill>
                <a:ln w="784"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C6A61594-E55A-4626-A2D2-88FB57E367CC}"/>
                    </a:ext>
                  </a:extLst>
                </p:cNvPr>
                <p:cNvSpPr/>
                <p:nvPr/>
              </p:nvSpPr>
              <p:spPr>
                <a:xfrm>
                  <a:off x="2598455" y="566677"/>
                  <a:ext cx="100194" cy="175797"/>
                </a:xfrm>
                <a:custGeom>
                  <a:avLst/>
                  <a:gdLst>
                    <a:gd name="connsiteX0" fmla="*/ 0 w 100194"/>
                    <a:gd name="connsiteY0" fmla="*/ 0 h 175797"/>
                    <a:gd name="connsiteX1" fmla="*/ 98340 w 100194"/>
                    <a:gd name="connsiteY1" fmla="*/ 0 h 175797"/>
                    <a:gd name="connsiteX2" fmla="*/ 98340 w 100194"/>
                    <a:gd name="connsiteY2" fmla="*/ 17976 h 175797"/>
                    <a:gd name="connsiteX3" fmla="*/ 20891 w 100194"/>
                    <a:gd name="connsiteY3" fmla="*/ 17976 h 175797"/>
                    <a:gd name="connsiteX4" fmla="*/ 20891 w 100194"/>
                    <a:gd name="connsiteY4" fmla="*/ 77198 h 175797"/>
                    <a:gd name="connsiteX5" fmla="*/ 87506 w 100194"/>
                    <a:gd name="connsiteY5" fmla="*/ 77198 h 175797"/>
                    <a:gd name="connsiteX6" fmla="*/ 87506 w 100194"/>
                    <a:gd name="connsiteY6" fmla="*/ 95166 h 175797"/>
                    <a:gd name="connsiteX7" fmla="*/ 20891 w 100194"/>
                    <a:gd name="connsiteY7" fmla="*/ 95166 h 175797"/>
                    <a:gd name="connsiteX8" fmla="*/ 20891 w 100194"/>
                    <a:gd name="connsiteY8" fmla="*/ 157822 h 175797"/>
                    <a:gd name="connsiteX9" fmla="*/ 100194 w 100194"/>
                    <a:gd name="connsiteY9" fmla="*/ 157822 h 175797"/>
                    <a:gd name="connsiteX10" fmla="*/ 100194 w 100194"/>
                    <a:gd name="connsiteY10" fmla="*/ 175798 h 175797"/>
                    <a:gd name="connsiteX11" fmla="*/ 8 w 100194"/>
                    <a:gd name="connsiteY11" fmla="*/ 175798 h 175797"/>
                    <a:gd name="connsiteX12" fmla="*/ 8 w 100194"/>
                    <a:gd name="connsiteY12" fmla="*/ 0 h 17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194" h="175797">
                      <a:moveTo>
                        <a:pt x="0" y="0"/>
                      </a:moveTo>
                      <a:lnTo>
                        <a:pt x="98340" y="0"/>
                      </a:lnTo>
                      <a:lnTo>
                        <a:pt x="98340" y="17976"/>
                      </a:lnTo>
                      <a:lnTo>
                        <a:pt x="20891" y="17976"/>
                      </a:lnTo>
                      <a:lnTo>
                        <a:pt x="20891" y="77198"/>
                      </a:lnTo>
                      <a:lnTo>
                        <a:pt x="87506" y="77198"/>
                      </a:lnTo>
                      <a:lnTo>
                        <a:pt x="87506" y="95166"/>
                      </a:lnTo>
                      <a:lnTo>
                        <a:pt x="20891" y="95166"/>
                      </a:lnTo>
                      <a:lnTo>
                        <a:pt x="20891" y="157822"/>
                      </a:lnTo>
                      <a:lnTo>
                        <a:pt x="100194" y="157822"/>
                      </a:lnTo>
                      <a:lnTo>
                        <a:pt x="100194" y="175798"/>
                      </a:lnTo>
                      <a:lnTo>
                        <a:pt x="8" y="175798"/>
                      </a:lnTo>
                      <a:lnTo>
                        <a:pt x="8" y="0"/>
                      </a:lnTo>
                      <a:close/>
                    </a:path>
                  </a:pathLst>
                </a:custGeom>
                <a:solidFill>
                  <a:srgbClr val="FFFFFF"/>
                </a:solidFill>
                <a:ln w="784"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105AC91C-8DB2-486B-9551-71199BD18E47}"/>
                    </a:ext>
                  </a:extLst>
                </p:cNvPr>
                <p:cNvSpPr/>
                <p:nvPr/>
              </p:nvSpPr>
              <p:spPr>
                <a:xfrm>
                  <a:off x="2132924" y="566677"/>
                  <a:ext cx="121972" cy="175805"/>
                </a:xfrm>
                <a:custGeom>
                  <a:avLst/>
                  <a:gdLst>
                    <a:gd name="connsiteX0" fmla="*/ 96934 w 121972"/>
                    <a:gd name="connsiteY0" fmla="*/ 120645 h 175805"/>
                    <a:gd name="connsiteX1" fmla="*/ 84866 w 121972"/>
                    <a:gd name="connsiteY1" fmla="*/ 104563 h 175805"/>
                    <a:gd name="connsiteX2" fmla="*/ 116316 w 121972"/>
                    <a:gd name="connsiteY2" fmla="*/ 52340 h 175805"/>
                    <a:gd name="connsiteX3" fmla="*/ 57094 w 121972"/>
                    <a:gd name="connsiteY3" fmla="*/ 0 h 175805"/>
                    <a:gd name="connsiteX4" fmla="*/ 0 w 121972"/>
                    <a:gd name="connsiteY4" fmla="*/ 0 h 175805"/>
                    <a:gd name="connsiteX5" fmla="*/ 0 w 121972"/>
                    <a:gd name="connsiteY5" fmla="*/ 175806 h 175805"/>
                    <a:gd name="connsiteX6" fmla="*/ 20883 w 121972"/>
                    <a:gd name="connsiteY6" fmla="*/ 175806 h 175805"/>
                    <a:gd name="connsiteX7" fmla="*/ 20883 w 121972"/>
                    <a:gd name="connsiteY7" fmla="*/ 111029 h 175805"/>
                    <a:gd name="connsiteX8" fmla="*/ 51028 w 121972"/>
                    <a:gd name="connsiteY8" fmla="*/ 111029 h 175805"/>
                    <a:gd name="connsiteX9" fmla="*/ 57345 w 121972"/>
                    <a:gd name="connsiteY9" fmla="*/ 110824 h 175805"/>
                    <a:gd name="connsiteX10" fmla="*/ 57046 w 121972"/>
                    <a:gd name="connsiteY10" fmla="*/ 110934 h 175805"/>
                    <a:gd name="connsiteX11" fmla="*/ 77387 w 121972"/>
                    <a:gd name="connsiteY11" fmla="*/ 127520 h 175805"/>
                    <a:gd name="connsiteX12" fmla="*/ 99762 w 121972"/>
                    <a:gd name="connsiteY12" fmla="*/ 175743 h 175805"/>
                    <a:gd name="connsiteX13" fmla="*/ 121973 w 121972"/>
                    <a:gd name="connsiteY13" fmla="*/ 175743 h 175805"/>
                    <a:gd name="connsiteX14" fmla="*/ 96934 w 121972"/>
                    <a:gd name="connsiteY14" fmla="*/ 120645 h 175805"/>
                    <a:gd name="connsiteX15" fmla="*/ 47304 w 121972"/>
                    <a:gd name="connsiteY15" fmla="*/ 94106 h 175805"/>
                    <a:gd name="connsiteX16" fmla="*/ 20867 w 121972"/>
                    <a:gd name="connsiteY16" fmla="*/ 94106 h 175805"/>
                    <a:gd name="connsiteX17" fmla="*/ 20867 w 121972"/>
                    <a:gd name="connsiteY17" fmla="*/ 17182 h 175805"/>
                    <a:gd name="connsiteX18" fmla="*/ 43871 w 121972"/>
                    <a:gd name="connsiteY18" fmla="*/ 17182 h 175805"/>
                    <a:gd name="connsiteX19" fmla="*/ 94891 w 121972"/>
                    <a:gd name="connsiteY19" fmla="*/ 55506 h 175805"/>
                    <a:gd name="connsiteX20" fmla="*/ 47304 w 121972"/>
                    <a:gd name="connsiteY20" fmla="*/ 94106 h 17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72" h="175805">
                      <a:moveTo>
                        <a:pt x="96934" y="120645"/>
                      </a:moveTo>
                      <a:cubicBezTo>
                        <a:pt x="92935" y="111806"/>
                        <a:pt x="90390" y="107336"/>
                        <a:pt x="84866" y="104563"/>
                      </a:cubicBezTo>
                      <a:cubicBezTo>
                        <a:pt x="104256" y="95928"/>
                        <a:pt x="116316" y="78636"/>
                        <a:pt x="116316" y="52340"/>
                      </a:cubicBezTo>
                      <a:cubicBezTo>
                        <a:pt x="116316" y="17968"/>
                        <a:pt x="94106" y="0"/>
                        <a:pt x="57094" y="0"/>
                      </a:cubicBezTo>
                      <a:lnTo>
                        <a:pt x="0" y="0"/>
                      </a:lnTo>
                      <a:lnTo>
                        <a:pt x="0" y="175806"/>
                      </a:lnTo>
                      <a:lnTo>
                        <a:pt x="20883" y="175806"/>
                      </a:lnTo>
                      <a:lnTo>
                        <a:pt x="20883" y="111029"/>
                      </a:lnTo>
                      <a:lnTo>
                        <a:pt x="51028" y="111029"/>
                      </a:lnTo>
                      <a:cubicBezTo>
                        <a:pt x="53173" y="111029"/>
                        <a:pt x="55279" y="110958"/>
                        <a:pt x="57345" y="110824"/>
                      </a:cubicBezTo>
                      <a:lnTo>
                        <a:pt x="57046" y="110934"/>
                      </a:lnTo>
                      <a:cubicBezTo>
                        <a:pt x="67881" y="110934"/>
                        <a:pt x="72893" y="118013"/>
                        <a:pt x="77387" y="127520"/>
                      </a:cubicBezTo>
                      <a:lnTo>
                        <a:pt x="99762" y="175743"/>
                      </a:lnTo>
                      <a:lnTo>
                        <a:pt x="121973" y="175743"/>
                      </a:lnTo>
                      <a:lnTo>
                        <a:pt x="96934" y="120645"/>
                      </a:lnTo>
                      <a:close/>
                      <a:moveTo>
                        <a:pt x="47304" y="94106"/>
                      </a:moveTo>
                      <a:lnTo>
                        <a:pt x="20867" y="94106"/>
                      </a:lnTo>
                      <a:lnTo>
                        <a:pt x="20867" y="17182"/>
                      </a:lnTo>
                      <a:lnTo>
                        <a:pt x="43871" y="17182"/>
                      </a:lnTo>
                      <a:cubicBezTo>
                        <a:pt x="73742" y="17182"/>
                        <a:pt x="94891" y="20616"/>
                        <a:pt x="94891" y="55506"/>
                      </a:cubicBezTo>
                      <a:cubicBezTo>
                        <a:pt x="94891" y="83798"/>
                        <a:pt x="75329" y="94106"/>
                        <a:pt x="47304" y="94106"/>
                      </a:cubicBezTo>
                      <a:close/>
                    </a:path>
                  </a:pathLst>
                </a:custGeom>
                <a:solidFill>
                  <a:srgbClr val="FFFFFF"/>
                </a:solidFill>
                <a:ln w="784"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FDCEC830-9555-4C02-9F1C-185F90293713}"/>
                    </a:ext>
                  </a:extLst>
                </p:cNvPr>
                <p:cNvSpPr/>
                <p:nvPr/>
              </p:nvSpPr>
              <p:spPr>
                <a:xfrm>
                  <a:off x="1365183" y="566574"/>
                  <a:ext cx="139885" cy="175805"/>
                </a:xfrm>
                <a:custGeom>
                  <a:avLst/>
                  <a:gdLst>
                    <a:gd name="connsiteX0" fmla="*/ 115860 w 139885"/>
                    <a:gd name="connsiteY0" fmla="*/ 120127 h 175805"/>
                    <a:gd name="connsiteX1" fmla="*/ 104335 w 139885"/>
                    <a:gd name="connsiteY1" fmla="*/ 106440 h 175805"/>
                    <a:gd name="connsiteX2" fmla="*/ 131134 w 139885"/>
                    <a:gd name="connsiteY2" fmla="*/ 55789 h 175805"/>
                    <a:gd name="connsiteX3" fmla="*/ 64510 w 139885"/>
                    <a:gd name="connsiteY3" fmla="*/ 0 h 175805"/>
                    <a:gd name="connsiteX4" fmla="*/ 0 w 139885"/>
                    <a:gd name="connsiteY4" fmla="*/ 0 h 175805"/>
                    <a:gd name="connsiteX5" fmla="*/ 0 w 139885"/>
                    <a:gd name="connsiteY5" fmla="*/ 175806 h 175805"/>
                    <a:gd name="connsiteX6" fmla="*/ 45466 w 139885"/>
                    <a:gd name="connsiteY6" fmla="*/ 175806 h 175805"/>
                    <a:gd name="connsiteX7" fmla="*/ 45466 w 139885"/>
                    <a:gd name="connsiteY7" fmla="*/ 117385 h 175805"/>
                    <a:gd name="connsiteX8" fmla="*/ 57172 w 139885"/>
                    <a:gd name="connsiteY8" fmla="*/ 117385 h 175805"/>
                    <a:gd name="connsiteX9" fmla="*/ 69907 w 139885"/>
                    <a:gd name="connsiteY9" fmla="*/ 127339 h 175805"/>
                    <a:gd name="connsiteX10" fmla="*/ 91238 w 139885"/>
                    <a:gd name="connsiteY10" fmla="*/ 175664 h 175805"/>
                    <a:gd name="connsiteX11" fmla="*/ 139886 w 139885"/>
                    <a:gd name="connsiteY11" fmla="*/ 175664 h 175805"/>
                    <a:gd name="connsiteX12" fmla="*/ 115860 w 139885"/>
                    <a:gd name="connsiteY12" fmla="*/ 120127 h 175805"/>
                    <a:gd name="connsiteX13" fmla="*/ 45474 w 139885"/>
                    <a:gd name="connsiteY13" fmla="*/ 82211 h 175805"/>
                    <a:gd name="connsiteX14" fmla="*/ 45474 w 139885"/>
                    <a:gd name="connsiteY14" fmla="*/ 35677 h 175805"/>
                    <a:gd name="connsiteX15" fmla="*/ 58162 w 139885"/>
                    <a:gd name="connsiteY15" fmla="*/ 35677 h 175805"/>
                    <a:gd name="connsiteX16" fmla="*/ 84340 w 139885"/>
                    <a:gd name="connsiteY16" fmla="*/ 58681 h 175805"/>
                    <a:gd name="connsiteX17" fmla="*/ 55789 w 139885"/>
                    <a:gd name="connsiteY17" fmla="*/ 82211 h 175805"/>
                    <a:gd name="connsiteX18" fmla="*/ 45474 w 139885"/>
                    <a:gd name="connsiteY18" fmla="*/ 82211 h 17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9885" h="175805">
                      <a:moveTo>
                        <a:pt x="115860" y="120127"/>
                      </a:moveTo>
                      <a:cubicBezTo>
                        <a:pt x="113228" y="113818"/>
                        <a:pt x="109041" y="108837"/>
                        <a:pt x="104335" y="106440"/>
                      </a:cubicBezTo>
                      <a:cubicBezTo>
                        <a:pt x="121030" y="96423"/>
                        <a:pt x="131134" y="79555"/>
                        <a:pt x="131134" y="55789"/>
                      </a:cubicBezTo>
                      <a:cubicBezTo>
                        <a:pt x="131134" y="19304"/>
                        <a:pt x="106008" y="0"/>
                        <a:pt x="64510" y="0"/>
                      </a:cubicBezTo>
                      <a:lnTo>
                        <a:pt x="0" y="0"/>
                      </a:lnTo>
                      <a:lnTo>
                        <a:pt x="0" y="175806"/>
                      </a:lnTo>
                      <a:lnTo>
                        <a:pt x="45466" y="175806"/>
                      </a:lnTo>
                      <a:lnTo>
                        <a:pt x="45466" y="117385"/>
                      </a:lnTo>
                      <a:lnTo>
                        <a:pt x="57172" y="117385"/>
                      </a:lnTo>
                      <a:cubicBezTo>
                        <a:pt x="63277" y="117809"/>
                        <a:pt x="67181" y="121171"/>
                        <a:pt x="69907" y="127339"/>
                      </a:cubicBezTo>
                      <a:lnTo>
                        <a:pt x="91238" y="175664"/>
                      </a:lnTo>
                      <a:lnTo>
                        <a:pt x="139886" y="175664"/>
                      </a:lnTo>
                      <a:lnTo>
                        <a:pt x="115860" y="120127"/>
                      </a:lnTo>
                      <a:close/>
                      <a:moveTo>
                        <a:pt x="45474" y="82211"/>
                      </a:moveTo>
                      <a:lnTo>
                        <a:pt x="45474" y="35677"/>
                      </a:lnTo>
                      <a:lnTo>
                        <a:pt x="58162" y="35677"/>
                      </a:lnTo>
                      <a:cubicBezTo>
                        <a:pt x="74826" y="35677"/>
                        <a:pt x="84340" y="40705"/>
                        <a:pt x="84340" y="58681"/>
                      </a:cubicBezTo>
                      <a:cubicBezTo>
                        <a:pt x="84340" y="76923"/>
                        <a:pt x="73246" y="82211"/>
                        <a:pt x="55789" y="82211"/>
                      </a:cubicBezTo>
                      <a:lnTo>
                        <a:pt x="45474" y="82211"/>
                      </a:lnTo>
                      <a:close/>
                    </a:path>
                  </a:pathLst>
                </a:custGeom>
                <a:solidFill>
                  <a:srgbClr val="FFFFFF"/>
                </a:solidFill>
                <a:ln w="784" cap="flat">
                  <a:noFill/>
                  <a:prstDash val="solid"/>
                  <a:miter/>
                </a:ln>
              </p:spPr>
              <p:txBody>
                <a:bodyPr rtlCol="0" anchor="ctr"/>
                <a:lstStyle/>
                <a:p>
                  <a:endParaRPr lang="en-US"/>
                </a:p>
              </p:txBody>
            </p:sp>
          </p:grpSp>
          <p:sp>
            <p:nvSpPr>
              <p:cNvPr id="15" name="Freeform: Shape 14">
                <a:extLst>
                  <a:ext uri="{FF2B5EF4-FFF2-40B4-BE49-F238E27FC236}">
                    <a16:creationId xmlns:a16="http://schemas.microsoft.com/office/drawing/2014/main" id="{457C8929-8135-40DD-BDD0-7DE848F94154}"/>
                  </a:ext>
                </a:extLst>
              </p:cNvPr>
              <p:cNvSpPr/>
              <p:nvPr/>
            </p:nvSpPr>
            <p:spPr>
              <a:xfrm>
                <a:off x="2711472" y="561444"/>
                <a:ext cx="46510" cy="47398"/>
              </a:xfrm>
              <a:custGeom>
                <a:avLst/>
                <a:gdLst>
                  <a:gd name="connsiteX0" fmla="*/ 23318 w 46510"/>
                  <a:gd name="connsiteY0" fmla="*/ 47399 h 47398"/>
                  <a:gd name="connsiteX1" fmla="*/ 0 w 46510"/>
                  <a:gd name="connsiteY1" fmla="*/ 23703 h 47398"/>
                  <a:gd name="connsiteX2" fmla="*/ 23318 w 46510"/>
                  <a:gd name="connsiteY2" fmla="*/ 0 h 47398"/>
                  <a:gd name="connsiteX3" fmla="*/ 46511 w 46510"/>
                  <a:gd name="connsiteY3" fmla="*/ 23703 h 47398"/>
                  <a:gd name="connsiteX4" fmla="*/ 23318 w 46510"/>
                  <a:gd name="connsiteY4" fmla="*/ 47399 h 47398"/>
                  <a:gd name="connsiteX5" fmla="*/ 23318 w 46510"/>
                  <a:gd name="connsiteY5" fmla="*/ 4117 h 47398"/>
                  <a:gd name="connsiteX6" fmla="*/ 5067 w 46510"/>
                  <a:gd name="connsiteY6" fmla="*/ 23695 h 47398"/>
                  <a:gd name="connsiteX7" fmla="*/ 23318 w 46510"/>
                  <a:gd name="connsiteY7" fmla="*/ 43274 h 47398"/>
                  <a:gd name="connsiteX8" fmla="*/ 41443 w 46510"/>
                  <a:gd name="connsiteY8" fmla="*/ 23695 h 47398"/>
                  <a:gd name="connsiteX9" fmla="*/ 23318 w 46510"/>
                  <a:gd name="connsiteY9" fmla="*/ 4117 h 47398"/>
                  <a:gd name="connsiteX10" fmla="*/ 18628 w 46510"/>
                  <a:gd name="connsiteY10" fmla="*/ 37256 h 47398"/>
                  <a:gd name="connsiteX11" fmla="*/ 14315 w 46510"/>
                  <a:gd name="connsiteY11" fmla="*/ 37256 h 47398"/>
                  <a:gd name="connsiteX12" fmla="*/ 14315 w 46510"/>
                  <a:gd name="connsiteY12" fmla="*/ 11023 h 47398"/>
                  <a:gd name="connsiteX13" fmla="*/ 24261 w 46510"/>
                  <a:gd name="connsiteY13" fmla="*/ 11023 h 47398"/>
                  <a:gd name="connsiteX14" fmla="*/ 33830 w 46510"/>
                  <a:gd name="connsiteY14" fmla="*/ 18565 h 47398"/>
                  <a:gd name="connsiteX15" fmla="*/ 26987 w 46510"/>
                  <a:gd name="connsiteY15" fmla="*/ 25722 h 47398"/>
                  <a:gd name="connsiteX16" fmla="*/ 34333 w 46510"/>
                  <a:gd name="connsiteY16" fmla="*/ 37256 h 47398"/>
                  <a:gd name="connsiteX17" fmla="*/ 29454 w 46510"/>
                  <a:gd name="connsiteY17" fmla="*/ 37256 h 47398"/>
                  <a:gd name="connsiteX18" fmla="*/ 22674 w 46510"/>
                  <a:gd name="connsiteY18" fmla="*/ 26037 h 47398"/>
                  <a:gd name="connsiteX19" fmla="*/ 18620 w 46510"/>
                  <a:gd name="connsiteY19" fmla="*/ 26037 h 47398"/>
                  <a:gd name="connsiteX20" fmla="*/ 18620 w 46510"/>
                  <a:gd name="connsiteY20" fmla="*/ 37256 h 47398"/>
                  <a:gd name="connsiteX21" fmla="*/ 23444 w 46510"/>
                  <a:gd name="connsiteY21" fmla="*/ 22368 h 47398"/>
                  <a:gd name="connsiteX22" fmla="*/ 29533 w 46510"/>
                  <a:gd name="connsiteY22" fmla="*/ 18251 h 47398"/>
                  <a:gd name="connsiteX23" fmla="*/ 23829 w 46510"/>
                  <a:gd name="connsiteY23" fmla="*/ 14700 h 47398"/>
                  <a:gd name="connsiteX24" fmla="*/ 18636 w 46510"/>
                  <a:gd name="connsiteY24" fmla="*/ 14700 h 47398"/>
                  <a:gd name="connsiteX25" fmla="*/ 18636 w 46510"/>
                  <a:gd name="connsiteY25" fmla="*/ 22368 h 47398"/>
                  <a:gd name="connsiteX26" fmla="*/ 23444 w 46510"/>
                  <a:gd name="connsiteY26" fmla="*/ 22368 h 4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6510" h="47398">
                    <a:moveTo>
                      <a:pt x="23318" y="47399"/>
                    </a:moveTo>
                    <a:cubicBezTo>
                      <a:pt x="9695" y="47399"/>
                      <a:pt x="0" y="37193"/>
                      <a:pt x="0" y="23703"/>
                    </a:cubicBezTo>
                    <a:cubicBezTo>
                      <a:pt x="0" y="9444"/>
                      <a:pt x="10771" y="0"/>
                      <a:pt x="23318" y="0"/>
                    </a:cubicBezTo>
                    <a:cubicBezTo>
                      <a:pt x="35739" y="0"/>
                      <a:pt x="46511" y="9444"/>
                      <a:pt x="46511" y="23703"/>
                    </a:cubicBezTo>
                    <a:cubicBezTo>
                      <a:pt x="46511" y="37955"/>
                      <a:pt x="35739" y="47399"/>
                      <a:pt x="23318" y="47399"/>
                    </a:cubicBezTo>
                    <a:close/>
                    <a:moveTo>
                      <a:pt x="23318" y="4117"/>
                    </a:moveTo>
                    <a:cubicBezTo>
                      <a:pt x="13050" y="4117"/>
                      <a:pt x="5067" y="12162"/>
                      <a:pt x="5067" y="23695"/>
                    </a:cubicBezTo>
                    <a:cubicBezTo>
                      <a:pt x="5067" y="34467"/>
                      <a:pt x="12036" y="43274"/>
                      <a:pt x="23318" y="43274"/>
                    </a:cubicBezTo>
                    <a:cubicBezTo>
                      <a:pt x="33453" y="43274"/>
                      <a:pt x="41443" y="35284"/>
                      <a:pt x="41443" y="23695"/>
                    </a:cubicBezTo>
                    <a:cubicBezTo>
                      <a:pt x="41443" y="12162"/>
                      <a:pt x="33453" y="4117"/>
                      <a:pt x="23318" y="4117"/>
                    </a:cubicBezTo>
                    <a:close/>
                    <a:moveTo>
                      <a:pt x="18628" y="37256"/>
                    </a:moveTo>
                    <a:lnTo>
                      <a:pt x="14315" y="37256"/>
                    </a:lnTo>
                    <a:lnTo>
                      <a:pt x="14315" y="11023"/>
                    </a:lnTo>
                    <a:lnTo>
                      <a:pt x="24261" y="11023"/>
                    </a:lnTo>
                    <a:cubicBezTo>
                      <a:pt x="30601" y="11023"/>
                      <a:pt x="33830" y="13238"/>
                      <a:pt x="33830" y="18565"/>
                    </a:cubicBezTo>
                    <a:cubicBezTo>
                      <a:pt x="33830" y="23318"/>
                      <a:pt x="30915" y="25282"/>
                      <a:pt x="26987" y="25722"/>
                    </a:cubicBezTo>
                    <a:lnTo>
                      <a:pt x="34333" y="37256"/>
                    </a:lnTo>
                    <a:lnTo>
                      <a:pt x="29454" y="37256"/>
                    </a:lnTo>
                    <a:lnTo>
                      <a:pt x="22674" y="26037"/>
                    </a:lnTo>
                    <a:lnTo>
                      <a:pt x="18620" y="26037"/>
                    </a:lnTo>
                    <a:lnTo>
                      <a:pt x="18620" y="37256"/>
                    </a:lnTo>
                    <a:close/>
                    <a:moveTo>
                      <a:pt x="23444" y="22368"/>
                    </a:moveTo>
                    <a:cubicBezTo>
                      <a:pt x="26673" y="22368"/>
                      <a:pt x="29533" y="22045"/>
                      <a:pt x="29533" y="18251"/>
                    </a:cubicBezTo>
                    <a:cubicBezTo>
                      <a:pt x="29533" y="15085"/>
                      <a:pt x="26421" y="14700"/>
                      <a:pt x="23829" y="14700"/>
                    </a:cubicBezTo>
                    <a:lnTo>
                      <a:pt x="18636" y="14700"/>
                    </a:lnTo>
                    <a:lnTo>
                      <a:pt x="18636" y="22368"/>
                    </a:lnTo>
                    <a:lnTo>
                      <a:pt x="23444" y="22368"/>
                    </a:lnTo>
                    <a:close/>
                  </a:path>
                </a:pathLst>
              </a:custGeom>
              <a:solidFill>
                <a:srgbClr val="FFFFFF"/>
              </a:solidFill>
              <a:ln w="784" cap="flat">
                <a:noFill/>
                <a:prstDash val="solid"/>
                <a:miter/>
              </a:ln>
            </p:spPr>
            <p:txBody>
              <a:bodyPr rtlCol="0" anchor="ctr"/>
              <a:lstStyle/>
              <a:p>
                <a:endParaRPr lang="en-US"/>
              </a:p>
            </p:txBody>
          </p:sp>
        </p:grpSp>
      </p:grpSp>
      <p:sp>
        <p:nvSpPr>
          <p:cNvPr id="22" name="Subtitle">
            <a:extLst>
              <a:ext uri="{FF2B5EF4-FFF2-40B4-BE49-F238E27FC236}">
                <a16:creationId xmlns:a16="http://schemas.microsoft.com/office/drawing/2014/main" id="{A4ACFE82-74C7-437C-BC01-81535A95DAF4}"/>
              </a:ext>
            </a:extLst>
          </p:cNvPr>
          <p:cNvSpPr>
            <a:spLocks noGrp="1"/>
          </p:cNvSpPr>
          <p:nvPr>
            <p:ph type="subTitle" idx="1"/>
          </p:nvPr>
        </p:nvSpPr>
        <p:spPr bwMode="black">
          <a:xfrm>
            <a:off x="494189" y="4377055"/>
            <a:ext cx="8831404" cy="914400"/>
          </a:xfrm>
          <a:prstGeom prst="rect">
            <a:avLst/>
          </a:prstGeom>
        </p:spPr>
        <p:txBody>
          <a:bodyPr/>
          <a:lstStyle>
            <a:lvl1pPr marL="0" indent="0" algn="l">
              <a:lnSpc>
                <a:spcPct val="96000"/>
              </a:lnSpc>
              <a:spcBef>
                <a:spcPts val="1200"/>
              </a:spcBef>
              <a:buNone/>
              <a:defRPr sz="2400">
                <a:solidFill>
                  <a:schemeClr val="accent1">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24" name="Title 1">
            <a:extLst>
              <a:ext uri="{FF2B5EF4-FFF2-40B4-BE49-F238E27FC236}">
                <a16:creationId xmlns:a16="http://schemas.microsoft.com/office/drawing/2014/main" id="{7F0D1EBA-469F-4BAC-96FA-3C0FE9B92D07}"/>
              </a:ext>
            </a:extLst>
          </p:cNvPr>
          <p:cNvSpPr>
            <a:spLocks noGrp="1"/>
          </p:cNvSpPr>
          <p:nvPr>
            <p:ph type="title" hasCustomPrompt="1"/>
          </p:nvPr>
        </p:nvSpPr>
        <p:spPr>
          <a:xfrm>
            <a:off x="495298" y="2573310"/>
            <a:ext cx="8829675" cy="1606594"/>
          </a:xfrm>
        </p:spPr>
        <p:txBody>
          <a:bodyPr wrap="square">
            <a:spAutoFit/>
          </a:bodyPr>
          <a:lstStyle>
            <a:lvl1pPr>
              <a:lnSpc>
                <a:spcPct val="87000"/>
              </a:lnSpc>
              <a:defRPr sz="6000">
                <a:solidFill>
                  <a:schemeClr val="bg1"/>
                </a:solidFill>
              </a:defRPr>
            </a:lvl1pPr>
          </a:lstStyle>
          <a:p>
            <a:r>
              <a:rPr lang="en-US" dirty="0"/>
              <a:t>Click to edit</a:t>
            </a:r>
            <a:br>
              <a:rPr lang="en-US" dirty="0"/>
            </a:br>
            <a:r>
              <a:rPr lang="en-US" dirty="0"/>
              <a:t>Master title style</a:t>
            </a:r>
          </a:p>
        </p:txBody>
      </p:sp>
    </p:spTree>
    <p:extLst>
      <p:ext uri="{BB962C8B-B14F-4D97-AF65-F5344CB8AC3E}">
        <p14:creationId xmlns:p14="http://schemas.microsoft.com/office/powerpoint/2010/main" val="17130197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Purple Segue">
    <p:bg>
      <p:bgPr>
        <a:gradFill>
          <a:gsLst>
            <a:gs pos="100000">
              <a:schemeClr val="accent3">
                <a:lumMod val="50000"/>
              </a:schemeClr>
            </a:gs>
            <a:gs pos="0">
              <a:schemeClr val="accent3"/>
            </a:gs>
            <a:gs pos="71000">
              <a:schemeClr val="accent3">
                <a:lumMod val="75000"/>
              </a:schemeClr>
            </a:gs>
          </a:gsLst>
          <a:lin ang="2700000" scaled="1"/>
        </a:gradFill>
        <a:effectLst/>
      </p:bgPr>
    </p:bg>
    <p:spTree>
      <p:nvGrpSpPr>
        <p:cNvPr id="1" name=""/>
        <p:cNvGrpSpPr/>
        <p:nvPr/>
      </p:nvGrpSpPr>
      <p:grpSpPr>
        <a:xfrm>
          <a:off x="0" y="0"/>
          <a:ext cx="0" cy="0"/>
          <a:chOff x="0" y="0"/>
          <a:chExt cx="0" cy="0"/>
        </a:xfrm>
      </p:grpSpPr>
      <p:sp>
        <p:nvSpPr>
          <p:cNvPr id="12" name="Subtitle">
            <a:extLst>
              <a:ext uri="{FF2B5EF4-FFF2-40B4-BE49-F238E27FC236}">
                <a16:creationId xmlns:a16="http://schemas.microsoft.com/office/drawing/2014/main" id="{26C2B330-CA81-4AC8-9295-95D8B999A52E}"/>
              </a:ext>
            </a:extLst>
          </p:cNvPr>
          <p:cNvSpPr>
            <a:spLocks noGrp="1"/>
          </p:cNvSpPr>
          <p:nvPr>
            <p:ph type="subTitle" idx="1"/>
          </p:nvPr>
        </p:nvSpPr>
        <p:spPr bwMode="black">
          <a:xfrm>
            <a:off x="494189" y="4377055"/>
            <a:ext cx="8831404" cy="914400"/>
          </a:xfrm>
          <a:prstGeom prst="rect">
            <a:avLst/>
          </a:prstGeom>
        </p:spPr>
        <p:txBody>
          <a:bodyPr/>
          <a:lstStyle>
            <a:lvl1pPr marL="0" indent="0" algn="l">
              <a:lnSpc>
                <a:spcPct val="96000"/>
              </a:lnSpc>
              <a:spcBef>
                <a:spcPts val="1200"/>
              </a:spcBef>
              <a:buNone/>
              <a:defRPr sz="2400">
                <a:solidFill>
                  <a:schemeClr val="accent3">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9" name="Title 1">
            <a:extLst>
              <a:ext uri="{FF2B5EF4-FFF2-40B4-BE49-F238E27FC236}">
                <a16:creationId xmlns:a16="http://schemas.microsoft.com/office/drawing/2014/main" id="{ADAEEFC9-1B97-4F96-826D-993D38DFD5B6}"/>
              </a:ext>
            </a:extLst>
          </p:cNvPr>
          <p:cNvSpPr>
            <a:spLocks noGrp="1"/>
          </p:cNvSpPr>
          <p:nvPr>
            <p:ph type="title" hasCustomPrompt="1"/>
          </p:nvPr>
        </p:nvSpPr>
        <p:spPr>
          <a:xfrm>
            <a:off x="495298" y="2573310"/>
            <a:ext cx="8829675" cy="1606594"/>
          </a:xfrm>
        </p:spPr>
        <p:txBody>
          <a:bodyPr wrap="square">
            <a:spAutoFit/>
          </a:bodyPr>
          <a:lstStyle>
            <a:lvl1pPr>
              <a:lnSpc>
                <a:spcPct val="87000"/>
              </a:lnSpc>
              <a:defRPr sz="6000">
                <a:solidFill>
                  <a:schemeClr val="bg1"/>
                </a:solidFill>
              </a:defRPr>
            </a:lvl1pPr>
          </a:lstStyle>
          <a:p>
            <a:r>
              <a:rPr lang="en-US" dirty="0"/>
              <a:t>Click to edit</a:t>
            </a:r>
            <a:br>
              <a:rPr lang="en-US" dirty="0"/>
            </a:br>
            <a:r>
              <a:rPr lang="en-US" dirty="0"/>
              <a:t>Master title style</a:t>
            </a:r>
          </a:p>
        </p:txBody>
      </p:sp>
      <p:grpSp>
        <p:nvGrpSpPr>
          <p:cNvPr id="2" name="Group 1">
            <a:extLst>
              <a:ext uri="{FF2B5EF4-FFF2-40B4-BE49-F238E27FC236}">
                <a16:creationId xmlns:a16="http://schemas.microsoft.com/office/drawing/2014/main" id="{87A129AB-80A0-4CC8-95F1-EA8B0B6736AA}"/>
              </a:ext>
            </a:extLst>
          </p:cNvPr>
          <p:cNvGrpSpPr/>
          <p:nvPr userDrawn="1"/>
        </p:nvGrpSpPr>
        <p:grpSpPr>
          <a:xfrm>
            <a:off x="495295" y="452553"/>
            <a:ext cx="2262687" cy="397148"/>
            <a:chOff x="495295" y="452553"/>
            <a:chExt cx="2262687" cy="397148"/>
          </a:xfrm>
        </p:grpSpPr>
        <p:sp>
          <p:nvSpPr>
            <p:cNvPr id="11" name="Freeform: Shape 10">
              <a:extLst>
                <a:ext uri="{FF2B5EF4-FFF2-40B4-BE49-F238E27FC236}">
                  <a16:creationId xmlns:a16="http://schemas.microsoft.com/office/drawing/2014/main" id="{BCDCA1C8-79CB-4556-AC15-1E060FFF3DB6}"/>
                </a:ext>
              </a:extLst>
            </p:cNvPr>
            <p:cNvSpPr/>
            <p:nvPr/>
          </p:nvSpPr>
          <p:spPr>
            <a:xfrm>
              <a:off x="495295" y="452553"/>
              <a:ext cx="441055" cy="397148"/>
            </a:xfrm>
            <a:custGeom>
              <a:avLst/>
              <a:gdLst>
                <a:gd name="connsiteX0" fmla="*/ 236007 w 441055"/>
                <a:gd name="connsiteY0" fmla="*/ 397148 h 397148"/>
                <a:gd name="connsiteX1" fmla="*/ 138508 w 441055"/>
                <a:gd name="connsiteY1" fmla="*/ 397148 h 397148"/>
                <a:gd name="connsiteX2" fmla="*/ 89562 w 441055"/>
                <a:gd name="connsiteY2" fmla="*/ 368912 h 397148"/>
                <a:gd name="connsiteX3" fmla="*/ 7531 w 441055"/>
                <a:gd name="connsiteY3" fmla="*/ 226842 h 397148"/>
                <a:gd name="connsiteX4" fmla="*/ 7524 w 441055"/>
                <a:gd name="connsiteY4" fmla="*/ 170346 h 397148"/>
                <a:gd name="connsiteX5" fmla="*/ 89569 w 441055"/>
                <a:gd name="connsiteY5" fmla="*/ 28260 h 397148"/>
                <a:gd name="connsiteX6" fmla="*/ 138508 w 441055"/>
                <a:gd name="connsiteY6" fmla="*/ 0 h 397148"/>
                <a:gd name="connsiteX7" fmla="*/ 302544 w 441055"/>
                <a:gd name="connsiteY7" fmla="*/ 0 h 397148"/>
                <a:gd name="connsiteX8" fmla="*/ 351491 w 441055"/>
                <a:gd name="connsiteY8" fmla="*/ 28260 h 397148"/>
                <a:gd name="connsiteX9" fmla="*/ 433513 w 441055"/>
                <a:gd name="connsiteY9" fmla="*/ 170330 h 397148"/>
                <a:gd name="connsiteX10" fmla="*/ 433513 w 441055"/>
                <a:gd name="connsiteY10" fmla="*/ 226842 h 397148"/>
                <a:gd name="connsiteX11" fmla="*/ 412300 w 441055"/>
                <a:gd name="connsiteY11" fmla="*/ 260664 h 397148"/>
                <a:gd name="connsiteX12" fmla="*/ 363527 w 441055"/>
                <a:gd name="connsiteY12" fmla="*/ 288594 h 397148"/>
                <a:gd name="connsiteX13" fmla="*/ 265902 w 441055"/>
                <a:gd name="connsiteY13" fmla="*/ 288594 h 397148"/>
                <a:gd name="connsiteX14" fmla="*/ 319271 w 441055"/>
                <a:gd name="connsiteY14" fmla="*/ 198519 h 397148"/>
                <a:gd name="connsiteX15" fmla="*/ 269901 w 441055"/>
                <a:gd name="connsiteY15" fmla="*/ 113040 h 397148"/>
                <a:gd name="connsiteX16" fmla="*/ 171136 w 441055"/>
                <a:gd name="connsiteY16" fmla="*/ 113040 h 397148"/>
                <a:gd name="connsiteX17" fmla="*/ 121742 w 441055"/>
                <a:gd name="connsiteY17" fmla="*/ 198582 h 397148"/>
                <a:gd name="connsiteX18" fmla="*/ 236007 w 441055"/>
                <a:gd name="connsiteY18" fmla="*/ 397148 h 397148"/>
                <a:gd name="connsiteX19" fmla="*/ 236007 w 441055"/>
                <a:gd name="connsiteY19" fmla="*/ 397148 h 39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1055" h="397148">
                  <a:moveTo>
                    <a:pt x="236007" y="397148"/>
                  </a:moveTo>
                  <a:lnTo>
                    <a:pt x="138508" y="397148"/>
                  </a:lnTo>
                  <a:cubicBezTo>
                    <a:pt x="118379" y="397148"/>
                    <a:pt x="99626" y="386322"/>
                    <a:pt x="89562" y="368912"/>
                  </a:cubicBezTo>
                  <a:lnTo>
                    <a:pt x="7531" y="226842"/>
                  </a:lnTo>
                  <a:cubicBezTo>
                    <a:pt x="-2509" y="209408"/>
                    <a:pt x="-2509" y="187756"/>
                    <a:pt x="7524" y="170346"/>
                  </a:cubicBezTo>
                  <a:lnTo>
                    <a:pt x="89569" y="28260"/>
                  </a:lnTo>
                  <a:cubicBezTo>
                    <a:pt x="99618" y="10826"/>
                    <a:pt x="118379" y="0"/>
                    <a:pt x="138508" y="0"/>
                  </a:cubicBezTo>
                  <a:lnTo>
                    <a:pt x="302544" y="0"/>
                  </a:lnTo>
                  <a:cubicBezTo>
                    <a:pt x="322673" y="0"/>
                    <a:pt x="341427" y="10826"/>
                    <a:pt x="351491" y="28260"/>
                  </a:cubicBezTo>
                  <a:lnTo>
                    <a:pt x="433513" y="170330"/>
                  </a:lnTo>
                  <a:cubicBezTo>
                    <a:pt x="443569" y="187748"/>
                    <a:pt x="443569" y="209408"/>
                    <a:pt x="433513" y="226842"/>
                  </a:cubicBezTo>
                  <a:lnTo>
                    <a:pt x="412300" y="260664"/>
                  </a:lnTo>
                  <a:cubicBezTo>
                    <a:pt x="402425" y="277776"/>
                    <a:pt x="383663" y="288594"/>
                    <a:pt x="363527" y="288594"/>
                  </a:cubicBezTo>
                  <a:lnTo>
                    <a:pt x="265902" y="288594"/>
                  </a:lnTo>
                  <a:lnTo>
                    <a:pt x="319271" y="198519"/>
                  </a:lnTo>
                  <a:lnTo>
                    <a:pt x="269901" y="113040"/>
                  </a:lnTo>
                  <a:lnTo>
                    <a:pt x="171136" y="113040"/>
                  </a:lnTo>
                  <a:lnTo>
                    <a:pt x="121742" y="198582"/>
                  </a:lnTo>
                  <a:lnTo>
                    <a:pt x="236007" y="397148"/>
                  </a:lnTo>
                  <a:lnTo>
                    <a:pt x="236007" y="397148"/>
                  </a:lnTo>
                  <a:close/>
                </a:path>
              </a:pathLst>
            </a:custGeom>
            <a:solidFill>
              <a:srgbClr val="FFFFFF"/>
            </a:solidFill>
            <a:ln w="784" cap="flat">
              <a:noFill/>
              <a:prstDash val="solid"/>
              <a:miter/>
            </a:ln>
          </p:spPr>
          <p:txBody>
            <a:bodyPr rtlCol="0" anchor="ctr"/>
            <a:lstStyle/>
            <a:p>
              <a:endParaRPr lang="en-US"/>
            </a:p>
          </p:txBody>
        </p:sp>
        <p:grpSp>
          <p:nvGrpSpPr>
            <p:cNvPr id="13" name="Graphic 2">
              <a:extLst>
                <a:ext uri="{FF2B5EF4-FFF2-40B4-BE49-F238E27FC236}">
                  <a16:creationId xmlns:a16="http://schemas.microsoft.com/office/drawing/2014/main" id="{7EE1EE9D-5FE7-4342-AAE9-CEB53F90A9C3}"/>
                </a:ext>
              </a:extLst>
            </p:cNvPr>
            <p:cNvGrpSpPr/>
            <p:nvPr/>
          </p:nvGrpSpPr>
          <p:grpSpPr>
            <a:xfrm>
              <a:off x="1036348" y="561444"/>
              <a:ext cx="1721634" cy="184196"/>
              <a:chOff x="1036348" y="561444"/>
              <a:chExt cx="1721634" cy="184196"/>
            </a:xfrm>
            <a:solidFill>
              <a:srgbClr val="FFFFFF"/>
            </a:solidFill>
          </p:grpSpPr>
          <p:grpSp>
            <p:nvGrpSpPr>
              <p:cNvPr id="14" name="Graphic 2">
                <a:extLst>
                  <a:ext uri="{FF2B5EF4-FFF2-40B4-BE49-F238E27FC236}">
                    <a16:creationId xmlns:a16="http://schemas.microsoft.com/office/drawing/2014/main" id="{1AB3DCCC-C029-43E4-B770-1B695D24744C}"/>
                  </a:ext>
                </a:extLst>
              </p:cNvPr>
              <p:cNvGrpSpPr/>
              <p:nvPr/>
            </p:nvGrpSpPr>
            <p:grpSpPr>
              <a:xfrm>
                <a:off x="1036348" y="563495"/>
                <a:ext cx="1662302" cy="182146"/>
                <a:chOff x="1036348" y="563495"/>
                <a:chExt cx="1662302" cy="182146"/>
              </a:xfrm>
              <a:solidFill>
                <a:srgbClr val="FFFFFF"/>
              </a:solidFill>
            </p:grpSpPr>
            <p:sp>
              <p:nvSpPr>
                <p:cNvPr id="16" name="Freeform: Shape 15">
                  <a:extLst>
                    <a:ext uri="{FF2B5EF4-FFF2-40B4-BE49-F238E27FC236}">
                      <a16:creationId xmlns:a16="http://schemas.microsoft.com/office/drawing/2014/main" id="{0D238B61-D700-48A2-A647-4BE94FBC410A}"/>
                    </a:ext>
                  </a:extLst>
                </p:cNvPr>
                <p:cNvSpPr/>
                <p:nvPr/>
              </p:nvSpPr>
              <p:spPr>
                <a:xfrm>
                  <a:off x="1036348" y="566677"/>
                  <a:ext cx="131117" cy="175805"/>
                </a:xfrm>
                <a:custGeom>
                  <a:avLst/>
                  <a:gdLst>
                    <a:gd name="connsiteX0" fmla="*/ 45466 w 131117"/>
                    <a:gd name="connsiteY0" fmla="*/ 175806 h 175805"/>
                    <a:gd name="connsiteX1" fmla="*/ 0 w 131117"/>
                    <a:gd name="connsiteY1" fmla="*/ 175806 h 175805"/>
                    <a:gd name="connsiteX2" fmla="*/ 0 w 131117"/>
                    <a:gd name="connsiteY2" fmla="*/ 0 h 175805"/>
                    <a:gd name="connsiteX3" fmla="*/ 64502 w 131117"/>
                    <a:gd name="connsiteY3" fmla="*/ 0 h 175805"/>
                    <a:gd name="connsiteX4" fmla="*/ 131118 w 131117"/>
                    <a:gd name="connsiteY4" fmla="*/ 55781 h 175805"/>
                    <a:gd name="connsiteX5" fmla="*/ 58955 w 131117"/>
                    <a:gd name="connsiteY5" fmla="*/ 117377 h 175805"/>
                    <a:gd name="connsiteX6" fmla="*/ 45474 w 131117"/>
                    <a:gd name="connsiteY6" fmla="*/ 117377 h 175805"/>
                    <a:gd name="connsiteX7" fmla="*/ 45474 w 131117"/>
                    <a:gd name="connsiteY7" fmla="*/ 175806 h 175805"/>
                    <a:gd name="connsiteX8" fmla="*/ 55774 w 131117"/>
                    <a:gd name="connsiteY8" fmla="*/ 82219 h 175805"/>
                    <a:gd name="connsiteX9" fmla="*/ 84324 w 131117"/>
                    <a:gd name="connsiteY9" fmla="*/ 58688 h 175805"/>
                    <a:gd name="connsiteX10" fmla="*/ 58146 w 131117"/>
                    <a:gd name="connsiteY10" fmla="*/ 35684 h 175805"/>
                    <a:gd name="connsiteX11" fmla="*/ 45458 w 131117"/>
                    <a:gd name="connsiteY11" fmla="*/ 35684 h 175805"/>
                    <a:gd name="connsiteX12" fmla="*/ 45458 w 131117"/>
                    <a:gd name="connsiteY12" fmla="*/ 82219 h 175805"/>
                    <a:gd name="connsiteX13" fmla="*/ 55774 w 131117"/>
                    <a:gd name="connsiteY13" fmla="*/ 82219 h 17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117" h="175805">
                      <a:moveTo>
                        <a:pt x="45466" y="175806"/>
                      </a:moveTo>
                      <a:lnTo>
                        <a:pt x="0" y="175806"/>
                      </a:lnTo>
                      <a:lnTo>
                        <a:pt x="0" y="0"/>
                      </a:lnTo>
                      <a:lnTo>
                        <a:pt x="64502" y="0"/>
                      </a:lnTo>
                      <a:cubicBezTo>
                        <a:pt x="106008" y="0"/>
                        <a:pt x="131118" y="19304"/>
                        <a:pt x="131118" y="55781"/>
                      </a:cubicBezTo>
                      <a:cubicBezTo>
                        <a:pt x="131118" y="96761"/>
                        <a:pt x="101247" y="117377"/>
                        <a:pt x="58955" y="117377"/>
                      </a:cubicBezTo>
                      <a:lnTo>
                        <a:pt x="45474" y="117377"/>
                      </a:lnTo>
                      <a:lnTo>
                        <a:pt x="45474" y="175806"/>
                      </a:lnTo>
                      <a:close/>
                      <a:moveTo>
                        <a:pt x="55774" y="82219"/>
                      </a:moveTo>
                      <a:cubicBezTo>
                        <a:pt x="73215" y="82219"/>
                        <a:pt x="84324" y="76939"/>
                        <a:pt x="84324" y="58688"/>
                      </a:cubicBezTo>
                      <a:cubicBezTo>
                        <a:pt x="84324" y="40713"/>
                        <a:pt x="74802" y="35684"/>
                        <a:pt x="58146" y="35684"/>
                      </a:cubicBezTo>
                      <a:lnTo>
                        <a:pt x="45458" y="35684"/>
                      </a:lnTo>
                      <a:lnTo>
                        <a:pt x="45458" y="82219"/>
                      </a:lnTo>
                      <a:lnTo>
                        <a:pt x="55774" y="82219"/>
                      </a:lnTo>
                      <a:close/>
                    </a:path>
                  </a:pathLst>
                </a:custGeom>
                <a:solidFill>
                  <a:srgbClr val="FFFFFF"/>
                </a:solidFill>
                <a:ln w="784"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DE416264-5F15-4388-80D6-9C2D35F8D48E}"/>
                    </a:ext>
                  </a:extLst>
                </p:cNvPr>
                <p:cNvSpPr/>
                <p:nvPr/>
              </p:nvSpPr>
              <p:spPr>
                <a:xfrm>
                  <a:off x="1194123" y="566677"/>
                  <a:ext cx="139312" cy="178964"/>
                </a:xfrm>
                <a:custGeom>
                  <a:avLst/>
                  <a:gdLst>
                    <a:gd name="connsiteX0" fmla="*/ 45458 w 139312"/>
                    <a:gd name="connsiteY0" fmla="*/ 0 h 178964"/>
                    <a:gd name="connsiteX1" fmla="*/ 45458 w 139312"/>
                    <a:gd name="connsiteY1" fmla="*/ 114996 h 178964"/>
                    <a:gd name="connsiteX2" fmla="*/ 70308 w 139312"/>
                    <a:gd name="connsiteY2" fmla="*/ 141166 h 178964"/>
                    <a:gd name="connsiteX3" fmla="*/ 93838 w 139312"/>
                    <a:gd name="connsiteY3" fmla="*/ 116324 h 178964"/>
                    <a:gd name="connsiteX4" fmla="*/ 93838 w 139312"/>
                    <a:gd name="connsiteY4" fmla="*/ 0 h 178964"/>
                    <a:gd name="connsiteX5" fmla="*/ 139312 w 139312"/>
                    <a:gd name="connsiteY5" fmla="*/ 0 h 178964"/>
                    <a:gd name="connsiteX6" fmla="*/ 139312 w 139312"/>
                    <a:gd name="connsiteY6" fmla="*/ 121604 h 178964"/>
                    <a:gd name="connsiteX7" fmla="*/ 69255 w 139312"/>
                    <a:gd name="connsiteY7" fmla="*/ 178964 h 178964"/>
                    <a:gd name="connsiteX8" fmla="*/ 0 w 139312"/>
                    <a:gd name="connsiteY8" fmla="*/ 117644 h 178964"/>
                    <a:gd name="connsiteX9" fmla="*/ 0 w 139312"/>
                    <a:gd name="connsiteY9" fmla="*/ 0 h 178964"/>
                    <a:gd name="connsiteX10" fmla="*/ 45458 w 139312"/>
                    <a:gd name="connsiteY10" fmla="*/ 0 h 178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312" h="178964">
                      <a:moveTo>
                        <a:pt x="45458" y="0"/>
                      </a:moveTo>
                      <a:lnTo>
                        <a:pt x="45458" y="114996"/>
                      </a:lnTo>
                      <a:cubicBezTo>
                        <a:pt x="45458" y="135093"/>
                        <a:pt x="55766" y="141166"/>
                        <a:pt x="70308" y="141166"/>
                      </a:cubicBezTo>
                      <a:cubicBezTo>
                        <a:pt x="84049" y="141166"/>
                        <a:pt x="93838" y="132972"/>
                        <a:pt x="93838" y="116324"/>
                      </a:cubicBezTo>
                      <a:lnTo>
                        <a:pt x="93838" y="0"/>
                      </a:lnTo>
                      <a:lnTo>
                        <a:pt x="139312" y="0"/>
                      </a:lnTo>
                      <a:lnTo>
                        <a:pt x="139312" y="121604"/>
                      </a:lnTo>
                      <a:cubicBezTo>
                        <a:pt x="139312" y="157304"/>
                        <a:pt x="110761" y="178964"/>
                        <a:pt x="69255" y="178964"/>
                      </a:cubicBezTo>
                      <a:cubicBezTo>
                        <a:pt x="23515" y="178964"/>
                        <a:pt x="0" y="160462"/>
                        <a:pt x="0" y="117644"/>
                      </a:cubicBezTo>
                      <a:lnTo>
                        <a:pt x="0" y="0"/>
                      </a:lnTo>
                      <a:lnTo>
                        <a:pt x="45458" y="0"/>
                      </a:lnTo>
                      <a:close/>
                    </a:path>
                  </a:pathLst>
                </a:custGeom>
                <a:solidFill>
                  <a:srgbClr val="FFFFFF"/>
                </a:solidFill>
                <a:ln w="784"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64D7F57E-E7D1-4C5B-8B13-857E6FAAAD48}"/>
                    </a:ext>
                  </a:extLst>
                </p:cNvPr>
                <p:cNvSpPr/>
                <p:nvPr/>
              </p:nvSpPr>
              <p:spPr>
                <a:xfrm>
                  <a:off x="1527743" y="566677"/>
                  <a:ext cx="116850" cy="175797"/>
                </a:xfrm>
                <a:custGeom>
                  <a:avLst/>
                  <a:gdLst>
                    <a:gd name="connsiteX0" fmla="*/ 0 w 116850"/>
                    <a:gd name="connsiteY0" fmla="*/ 0 h 175797"/>
                    <a:gd name="connsiteX1" fmla="*/ 115004 w 116850"/>
                    <a:gd name="connsiteY1" fmla="*/ 0 h 175797"/>
                    <a:gd name="connsiteX2" fmla="*/ 115004 w 116850"/>
                    <a:gd name="connsiteY2" fmla="*/ 39652 h 175797"/>
                    <a:gd name="connsiteX3" fmla="*/ 45474 w 116850"/>
                    <a:gd name="connsiteY3" fmla="*/ 39652 h 175797"/>
                    <a:gd name="connsiteX4" fmla="*/ 45474 w 116850"/>
                    <a:gd name="connsiteY4" fmla="*/ 66356 h 175797"/>
                    <a:gd name="connsiteX5" fmla="*/ 105223 w 116850"/>
                    <a:gd name="connsiteY5" fmla="*/ 66356 h 175797"/>
                    <a:gd name="connsiteX6" fmla="*/ 105223 w 116850"/>
                    <a:gd name="connsiteY6" fmla="*/ 106008 h 175797"/>
                    <a:gd name="connsiteX7" fmla="*/ 45474 w 116850"/>
                    <a:gd name="connsiteY7" fmla="*/ 106008 h 175797"/>
                    <a:gd name="connsiteX8" fmla="*/ 45474 w 116850"/>
                    <a:gd name="connsiteY8" fmla="*/ 136146 h 175797"/>
                    <a:gd name="connsiteX9" fmla="*/ 116850 w 116850"/>
                    <a:gd name="connsiteY9" fmla="*/ 136146 h 175797"/>
                    <a:gd name="connsiteX10" fmla="*/ 116850 w 116850"/>
                    <a:gd name="connsiteY10" fmla="*/ 175798 h 175797"/>
                    <a:gd name="connsiteX11" fmla="*/ 0 w 116850"/>
                    <a:gd name="connsiteY11" fmla="*/ 175798 h 175797"/>
                    <a:gd name="connsiteX12" fmla="*/ 0 w 116850"/>
                    <a:gd name="connsiteY12" fmla="*/ 0 h 17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6850" h="175797">
                      <a:moveTo>
                        <a:pt x="0" y="0"/>
                      </a:moveTo>
                      <a:lnTo>
                        <a:pt x="115004" y="0"/>
                      </a:lnTo>
                      <a:lnTo>
                        <a:pt x="115004" y="39652"/>
                      </a:lnTo>
                      <a:lnTo>
                        <a:pt x="45474" y="39652"/>
                      </a:lnTo>
                      <a:lnTo>
                        <a:pt x="45474" y="66356"/>
                      </a:lnTo>
                      <a:lnTo>
                        <a:pt x="105223" y="66356"/>
                      </a:lnTo>
                      <a:lnTo>
                        <a:pt x="105223" y="106008"/>
                      </a:lnTo>
                      <a:lnTo>
                        <a:pt x="45474" y="106008"/>
                      </a:lnTo>
                      <a:lnTo>
                        <a:pt x="45474" y="136146"/>
                      </a:lnTo>
                      <a:lnTo>
                        <a:pt x="116850" y="136146"/>
                      </a:lnTo>
                      <a:lnTo>
                        <a:pt x="116850" y="175798"/>
                      </a:lnTo>
                      <a:lnTo>
                        <a:pt x="0" y="175798"/>
                      </a:lnTo>
                      <a:lnTo>
                        <a:pt x="0" y="0"/>
                      </a:lnTo>
                      <a:close/>
                    </a:path>
                  </a:pathLst>
                </a:custGeom>
                <a:solidFill>
                  <a:srgbClr val="FFFFFF"/>
                </a:solidFill>
                <a:ln w="784"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54F98DFD-C53A-4795-A42F-C6BA143E3947}"/>
                    </a:ext>
                  </a:extLst>
                </p:cNvPr>
                <p:cNvSpPr/>
                <p:nvPr/>
              </p:nvSpPr>
              <p:spPr>
                <a:xfrm>
                  <a:off x="1679783" y="563503"/>
                  <a:ext cx="116583" cy="182138"/>
                </a:xfrm>
                <a:custGeom>
                  <a:avLst/>
                  <a:gdLst>
                    <a:gd name="connsiteX0" fmla="*/ 8721 w 116583"/>
                    <a:gd name="connsiteY0" fmla="*/ 148842 h 182138"/>
                    <a:gd name="connsiteX1" fmla="*/ 56575 w 116583"/>
                    <a:gd name="connsiteY1" fmla="*/ 163911 h 182138"/>
                    <a:gd name="connsiteX2" fmla="*/ 93579 w 116583"/>
                    <a:gd name="connsiteY2" fmla="*/ 131393 h 182138"/>
                    <a:gd name="connsiteX3" fmla="*/ 53935 w 116583"/>
                    <a:gd name="connsiteY3" fmla="*/ 97555 h 182138"/>
                    <a:gd name="connsiteX4" fmla="*/ 3700 w 116583"/>
                    <a:gd name="connsiteY4" fmla="*/ 48648 h 182138"/>
                    <a:gd name="connsiteX5" fmla="*/ 59474 w 116583"/>
                    <a:gd name="connsiteY5" fmla="*/ 0 h 182138"/>
                    <a:gd name="connsiteX6" fmla="*/ 116583 w 116583"/>
                    <a:gd name="connsiteY6" fmla="*/ 23530 h 182138"/>
                    <a:gd name="connsiteX7" fmla="*/ 104940 w 116583"/>
                    <a:gd name="connsiteY7" fmla="*/ 37539 h 182138"/>
                    <a:gd name="connsiteX8" fmla="*/ 59207 w 116583"/>
                    <a:gd name="connsiteY8" fmla="*/ 17976 h 182138"/>
                    <a:gd name="connsiteX9" fmla="*/ 25377 w 116583"/>
                    <a:gd name="connsiteY9" fmla="*/ 46526 h 182138"/>
                    <a:gd name="connsiteX10" fmla="*/ 66089 w 116583"/>
                    <a:gd name="connsiteY10" fmla="*/ 80372 h 182138"/>
                    <a:gd name="connsiteX11" fmla="*/ 115255 w 116583"/>
                    <a:gd name="connsiteY11" fmla="*/ 130591 h 182138"/>
                    <a:gd name="connsiteX12" fmla="*/ 56049 w 116583"/>
                    <a:gd name="connsiteY12" fmla="*/ 182138 h 182138"/>
                    <a:gd name="connsiteX13" fmla="*/ 0 w 116583"/>
                    <a:gd name="connsiteY13" fmla="*/ 166024 h 182138"/>
                    <a:gd name="connsiteX14" fmla="*/ 8721 w 116583"/>
                    <a:gd name="connsiteY14" fmla="*/ 148842 h 18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583" h="182138">
                      <a:moveTo>
                        <a:pt x="8721" y="148842"/>
                      </a:moveTo>
                      <a:cubicBezTo>
                        <a:pt x="16915" y="154389"/>
                        <a:pt x="35692" y="163911"/>
                        <a:pt x="56575" y="163911"/>
                      </a:cubicBezTo>
                      <a:cubicBezTo>
                        <a:pt x="74284" y="163911"/>
                        <a:pt x="93579" y="158349"/>
                        <a:pt x="93579" y="131393"/>
                      </a:cubicBezTo>
                      <a:cubicBezTo>
                        <a:pt x="93579" y="110251"/>
                        <a:pt x="75069" y="103384"/>
                        <a:pt x="53935" y="97555"/>
                      </a:cubicBezTo>
                      <a:cubicBezTo>
                        <a:pt x="28543" y="90688"/>
                        <a:pt x="3700" y="81174"/>
                        <a:pt x="3700" y="48648"/>
                      </a:cubicBezTo>
                      <a:cubicBezTo>
                        <a:pt x="3700" y="19304"/>
                        <a:pt x="26437" y="0"/>
                        <a:pt x="59474" y="0"/>
                      </a:cubicBezTo>
                      <a:cubicBezTo>
                        <a:pt x="83271" y="0"/>
                        <a:pt x="104146" y="11109"/>
                        <a:pt x="116583" y="23530"/>
                      </a:cubicBezTo>
                      <a:lnTo>
                        <a:pt x="104940" y="37539"/>
                      </a:lnTo>
                      <a:cubicBezTo>
                        <a:pt x="91207" y="25659"/>
                        <a:pt x="75863" y="17976"/>
                        <a:pt x="59207" y="17976"/>
                      </a:cubicBezTo>
                      <a:cubicBezTo>
                        <a:pt x="44413" y="17976"/>
                        <a:pt x="25377" y="24332"/>
                        <a:pt x="25377" y="46526"/>
                      </a:cubicBezTo>
                      <a:cubicBezTo>
                        <a:pt x="25377" y="67409"/>
                        <a:pt x="43352" y="73498"/>
                        <a:pt x="66089" y="80372"/>
                      </a:cubicBezTo>
                      <a:cubicBezTo>
                        <a:pt x="90421" y="88033"/>
                        <a:pt x="115255" y="97288"/>
                        <a:pt x="115255" y="130591"/>
                      </a:cubicBezTo>
                      <a:cubicBezTo>
                        <a:pt x="115255" y="163636"/>
                        <a:pt x="93053" y="182138"/>
                        <a:pt x="56049" y="182138"/>
                      </a:cubicBezTo>
                      <a:cubicBezTo>
                        <a:pt x="30656" y="182138"/>
                        <a:pt x="7142" y="171830"/>
                        <a:pt x="0" y="166024"/>
                      </a:cubicBezTo>
                      <a:lnTo>
                        <a:pt x="8721" y="148842"/>
                      </a:lnTo>
                      <a:close/>
                    </a:path>
                  </a:pathLst>
                </a:custGeom>
                <a:solidFill>
                  <a:srgbClr val="FFFFFF"/>
                </a:solidFill>
                <a:ln w="784"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32C52DB4-2AA9-41EF-9DF5-AA077FC77138}"/>
                    </a:ext>
                  </a:extLst>
                </p:cNvPr>
                <p:cNvSpPr/>
                <p:nvPr/>
              </p:nvSpPr>
              <p:spPr>
                <a:xfrm>
                  <a:off x="1816471" y="566677"/>
                  <a:ext cx="126631" cy="175797"/>
                </a:xfrm>
                <a:custGeom>
                  <a:avLst/>
                  <a:gdLst>
                    <a:gd name="connsiteX0" fmla="*/ 126632 w 126631"/>
                    <a:gd name="connsiteY0" fmla="*/ 0 h 175797"/>
                    <a:gd name="connsiteX1" fmla="*/ 126632 w 126631"/>
                    <a:gd name="connsiteY1" fmla="*/ 17976 h 175797"/>
                    <a:gd name="connsiteX2" fmla="*/ 73239 w 126631"/>
                    <a:gd name="connsiteY2" fmla="*/ 17976 h 175797"/>
                    <a:gd name="connsiteX3" fmla="*/ 73239 w 126631"/>
                    <a:gd name="connsiteY3" fmla="*/ 175798 h 175797"/>
                    <a:gd name="connsiteX4" fmla="*/ 52356 w 126631"/>
                    <a:gd name="connsiteY4" fmla="*/ 175798 h 175797"/>
                    <a:gd name="connsiteX5" fmla="*/ 52356 w 126631"/>
                    <a:gd name="connsiteY5" fmla="*/ 17976 h 175797"/>
                    <a:gd name="connsiteX6" fmla="*/ 0 w 126631"/>
                    <a:gd name="connsiteY6" fmla="*/ 17976 h 175797"/>
                    <a:gd name="connsiteX7" fmla="*/ 0 w 126631"/>
                    <a:gd name="connsiteY7" fmla="*/ 0 h 175797"/>
                    <a:gd name="connsiteX8" fmla="*/ 126632 w 126631"/>
                    <a:gd name="connsiteY8" fmla="*/ 0 h 17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31" h="175797">
                      <a:moveTo>
                        <a:pt x="126632" y="0"/>
                      </a:moveTo>
                      <a:lnTo>
                        <a:pt x="126632" y="17976"/>
                      </a:lnTo>
                      <a:lnTo>
                        <a:pt x="73239" y="17976"/>
                      </a:lnTo>
                      <a:lnTo>
                        <a:pt x="73239" y="175798"/>
                      </a:lnTo>
                      <a:lnTo>
                        <a:pt x="52356" y="175798"/>
                      </a:lnTo>
                      <a:lnTo>
                        <a:pt x="52356" y="17976"/>
                      </a:lnTo>
                      <a:lnTo>
                        <a:pt x="0" y="17976"/>
                      </a:lnTo>
                      <a:lnTo>
                        <a:pt x="0" y="0"/>
                      </a:lnTo>
                      <a:lnTo>
                        <a:pt x="126632" y="0"/>
                      </a:lnTo>
                      <a:close/>
                    </a:path>
                  </a:pathLst>
                </a:custGeom>
                <a:solidFill>
                  <a:srgbClr val="FFFFFF"/>
                </a:solidFill>
                <a:ln w="784"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DB011A57-C70F-4127-B8A3-066DACED90A5}"/>
                    </a:ext>
                  </a:extLst>
                </p:cNvPr>
                <p:cNvSpPr/>
                <p:nvPr/>
              </p:nvSpPr>
              <p:spPr>
                <a:xfrm>
                  <a:off x="1954840" y="563495"/>
                  <a:ext cx="146194" cy="182146"/>
                </a:xfrm>
                <a:custGeom>
                  <a:avLst/>
                  <a:gdLst>
                    <a:gd name="connsiteX0" fmla="*/ 72429 w 146194"/>
                    <a:gd name="connsiteY0" fmla="*/ 182146 h 182146"/>
                    <a:gd name="connsiteX1" fmla="*/ 0 w 146194"/>
                    <a:gd name="connsiteY1" fmla="*/ 91466 h 182146"/>
                    <a:gd name="connsiteX2" fmla="*/ 75085 w 146194"/>
                    <a:gd name="connsiteY2" fmla="*/ 0 h 182146"/>
                    <a:gd name="connsiteX3" fmla="*/ 146194 w 146194"/>
                    <a:gd name="connsiteY3" fmla="*/ 91466 h 182146"/>
                    <a:gd name="connsiteX4" fmla="*/ 72429 w 146194"/>
                    <a:gd name="connsiteY4" fmla="*/ 182146 h 182146"/>
                    <a:gd name="connsiteX5" fmla="*/ 74551 w 146194"/>
                    <a:gd name="connsiteY5" fmla="*/ 164437 h 182146"/>
                    <a:gd name="connsiteX6" fmla="*/ 124793 w 146194"/>
                    <a:gd name="connsiteY6" fmla="*/ 92275 h 182146"/>
                    <a:gd name="connsiteX7" fmla="*/ 74284 w 146194"/>
                    <a:gd name="connsiteY7" fmla="*/ 17984 h 182146"/>
                    <a:gd name="connsiteX8" fmla="*/ 21409 w 146194"/>
                    <a:gd name="connsiteY8" fmla="*/ 90696 h 182146"/>
                    <a:gd name="connsiteX9" fmla="*/ 74551 w 146194"/>
                    <a:gd name="connsiteY9" fmla="*/ 164437 h 182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194" h="182146">
                      <a:moveTo>
                        <a:pt x="72429" y="182146"/>
                      </a:moveTo>
                      <a:cubicBezTo>
                        <a:pt x="27231" y="182146"/>
                        <a:pt x="0" y="151757"/>
                        <a:pt x="0" y="91466"/>
                      </a:cubicBezTo>
                      <a:cubicBezTo>
                        <a:pt x="0" y="23522"/>
                        <a:pt x="39118" y="0"/>
                        <a:pt x="75085" y="0"/>
                      </a:cubicBezTo>
                      <a:cubicBezTo>
                        <a:pt x="113150" y="0"/>
                        <a:pt x="146194" y="24065"/>
                        <a:pt x="146194" y="91466"/>
                      </a:cubicBezTo>
                      <a:cubicBezTo>
                        <a:pt x="146194" y="152016"/>
                        <a:pt x="117644" y="182146"/>
                        <a:pt x="72429" y="182146"/>
                      </a:cubicBezTo>
                      <a:close/>
                      <a:moveTo>
                        <a:pt x="74551" y="164437"/>
                      </a:moveTo>
                      <a:cubicBezTo>
                        <a:pt x="112883" y="164437"/>
                        <a:pt x="124793" y="128219"/>
                        <a:pt x="124793" y="92275"/>
                      </a:cubicBezTo>
                      <a:cubicBezTo>
                        <a:pt x="124793" y="61077"/>
                        <a:pt x="114478" y="17984"/>
                        <a:pt x="74284" y="17984"/>
                      </a:cubicBezTo>
                      <a:cubicBezTo>
                        <a:pt x="35700" y="17984"/>
                        <a:pt x="21409" y="54729"/>
                        <a:pt x="21409" y="90696"/>
                      </a:cubicBezTo>
                      <a:cubicBezTo>
                        <a:pt x="21409" y="125579"/>
                        <a:pt x="30923" y="164437"/>
                        <a:pt x="74551" y="164437"/>
                      </a:cubicBezTo>
                      <a:close/>
                    </a:path>
                  </a:pathLst>
                </a:custGeom>
                <a:solidFill>
                  <a:srgbClr val="FFFFFF"/>
                </a:solidFill>
                <a:ln w="784"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B07E6C3B-CA96-4431-9097-D9BE63740FA2}"/>
                    </a:ext>
                  </a:extLst>
                </p:cNvPr>
                <p:cNvSpPr/>
                <p:nvPr/>
              </p:nvSpPr>
              <p:spPr>
                <a:xfrm>
                  <a:off x="2271584" y="566677"/>
                  <a:ext cx="149894" cy="175805"/>
                </a:xfrm>
                <a:custGeom>
                  <a:avLst/>
                  <a:gdLst>
                    <a:gd name="connsiteX0" fmla="*/ 0 w 149894"/>
                    <a:gd name="connsiteY0" fmla="*/ 175806 h 175805"/>
                    <a:gd name="connsiteX1" fmla="*/ 61862 w 149894"/>
                    <a:gd name="connsiteY1" fmla="*/ 0 h 175805"/>
                    <a:gd name="connsiteX2" fmla="*/ 86713 w 149894"/>
                    <a:gd name="connsiteY2" fmla="*/ 0 h 175805"/>
                    <a:gd name="connsiteX3" fmla="*/ 149895 w 149894"/>
                    <a:gd name="connsiteY3" fmla="*/ 175806 h 175805"/>
                    <a:gd name="connsiteX4" fmla="*/ 127952 w 149894"/>
                    <a:gd name="connsiteY4" fmla="*/ 175806 h 175805"/>
                    <a:gd name="connsiteX5" fmla="*/ 108664 w 149894"/>
                    <a:gd name="connsiteY5" fmla="*/ 121611 h 175805"/>
                    <a:gd name="connsiteX6" fmla="*/ 39401 w 149894"/>
                    <a:gd name="connsiteY6" fmla="*/ 121611 h 175805"/>
                    <a:gd name="connsiteX7" fmla="*/ 20631 w 149894"/>
                    <a:gd name="connsiteY7" fmla="*/ 175806 h 175805"/>
                    <a:gd name="connsiteX8" fmla="*/ 0 w 149894"/>
                    <a:gd name="connsiteY8" fmla="*/ 175806 h 175805"/>
                    <a:gd name="connsiteX9" fmla="*/ 44421 w 149894"/>
                    <a:gd name="connsiteY9" fmla="*/ 104688 h 175805"/>
                    <a:gd name="connsiteX10" fmla="*/ 103636 w 149894"/>
                    <a:gd name="connsiteY10" fmla="*/ 104688 h 175805"/>
                    <a:gd name="connsiteX11" fmla="*/ 73765 w 149894"/>
                    <a:gd name="connsiteY11" fmla="*/ 18785 h 175805"/>
                    <a:gd name="connsiteX12" fmla="*/ 44421 w 149894"/>
                    <a:gd name="connsiteY12" fmla="*/ 104688 h 17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894" h="175805">
                      <a:moveTo>
                        <a:pt x="0" y="175806"/>
                      </a:moveTo>
                      <a:lnTo>
                        <a:pt x="61862" y="0"/>
                      </a:lnTo>
                      <a:lnTo>
                        <a:pt x="86713" y="0"/>
                      </a:lnTo>
                      <a:lnTo>
                        <a:pt x="149895" y="175806"/>
                      </a:lnTo>
                      <a:lnTo>
                        <a:pt x="127952" y="175806"/>
                      </a:lnTo>
                      <a:lnTo>
                        <a:pt x="108664" y="121611"/>
                      </a:lnTo>
                      <a:lnTo>
                        <a:pt x="39401" y="121611"/>
                      </a:lnTo>
                      <a:lnTo>
                        <a:pt x="20631" y="175806"/>
                      </a:lnTo>
                      <a:lnTo>
                        <a:pt x="0" y="175806"/>
                      </a:lnTo>
                      <a:close/>
                      <a:moveTo>
                        <a:pt x="44421" y="104688"/>
                      </a:moveTo>
                      <a:lnTo>
                        <a:pt x="103636" y="104688"/>
                      </a:lnTo>
                      <a:cubicBezTo>
                        <a:pt x="73765" y="18785"/>
                        <a:pt x="73765" y="18785"/>
                        <a:pt x="73765" y="18785"/>
                      </a:cubicBezTo>
                      <a:lnTo>
                        <a:pt x="44421" y="104688"/>
                      </a:lnTo>
                      <a:close/>
                    </a:path>
                  </a:pathLst>
                </a:custGeom>
                <a:solidFill>
                  <a:srgbClr val="FFFFFF"/>
                </a:solidFill>
                <a:ln w="784"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0EC0DB65-A13F-47BC-B94D-0948B884DF6E}"/>
                    </a:ext>
                  </a:extLst>
                </p:cNvPr>
                <p:cNvSpPr/>
                <p:nvPr/>
              </p:nvSpPr>
              <p:spPr>
                <a:xfrm>
                  <a:off x="2429454" y="563495"/>
                  <a:ext cx="133773" cy="182146"/>
                </a:xfrm>
                <a:custGeom>
                  <a:avLst/>
                  <a:gdLst>
                    <a:gd name="connsiteX0" fmla="*/ 133239 w 133773"/>
                    <a:gd name="connsiteY0" fmla="*/ 166032 h 182146"/>
                    <a:gd name="connsiteX1" fmla="*/ 74818 w 133773"/>
                    <a:gd name="connsiteY1" fmla="*/ 182146 h 182146"/>
                    <a:gd name="connsiteX2" fmla="*/ 0 w 133773"/>
                    <a:gd name="connsiteY2" fmla="*/ 91466 h 182146"/>
                    <a:gd name="connsiteX3" fmla="*/ 74818 w 133773"/>
                    <a:gd name="connsiteY3" fmla="*/ 0 h 182146"/>
                    <a:gd name="connsiteX4" fmla="*/ 133773 w 133773"/>
                    <a:gd name="connsiteY4" fmla="*/ 28551 h 182146"/>
                    <a:gd name="connsiteX5" fmla="*/ 118704 w 133773"/>
                    <a:gd name="connsiteY5" fmla="*/ 40453 h 182146"/>
                    <a:gd name="connsiteX6" fmla="*/ 74566 w 133773"/>
                    <a:gd name="connsiteY6" fmla="*/ 17976 h 182146"/>
                    <a:gd name="connsiteX7" fmla="*/ 21417 w 133773"/>
                    <a:gd name="connsiteY7" fmla="*/ 89620 h 182146"/>
                    <a:gd name="connsiteX8" fmla="*/ 76672 w 133773"/>
                    <a:gd name="connsiteY8" fmla="*/ 164972 h 182146"/>
                    <a:gd name="connsiteX9" fmla="*/ 112356 w 133773"/>
                    <a:gd name="connsiteY9" fmla="*/ 155709 h 182146"/>
                    <a:gd name="connsiteX10" fmla="*/ 112356 w 133773"/>
                    <a:gd name="connsiteY10" fmla="*/ 103384 h 182146"/>
                    <a:gd name="connsiteX11" fmla="*/ 72437 w 133773"/>
                    <a:gd name="connsiteY11" fmla="*/ 103384 h 182146"/>
                    <a:gd name="connsiteX12" fmla="*/ 72437 w 133773"/>
                    <a:gd name="connsiteY12" fmla="*/ 85393 h 182146"/>
                    <a:gd name="connsiteX13" fmla="*/ 133247 w 133773"/>
                    <a:gd name="connsiteY13" fmla="*/ 85393 h 182146"/>
                    <a:gd name="connsiteX14" fmla="*/ 133247 w 133773"/>
                    <a:gd name="connsiteY14" fmla="*/ 166032 h 182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3773" h="182146">
                      <a:moveTo>
                        <a:pt x="133239" y="166032"/>
                      </a:moveTo>
                      <a:cubicBezTo>
                        <a:pt x="118704" y="175814"/>
                        <a:pt x="97806" y="182146"/>
                        <a:pt x="74818" y="182146"/>
                      </a:cubicBezTo>
                      <a:cubicBezTo>
                        <a:pt x="28566" y="182146"/>
                        <a:pt x="0" y="152810"/>
                        <a:pt x="0" y="91466"/>
                      </a:cubicBezTo>
                      <a:cubicBezTo>
                        <a:pt x="0" y="23012"/>
                        <a:pt x="39660" y="0"/>
                        <a:pt x="74818" y="0"/>
                      </a:cubicBezTo>
                      <a:cubicBezTo>
                        <a:pt x="92793" y="0"/>
                        <a:pt x="115797" y="5562"/>
                        <a:pt x="133773" y="28551"/>
                      </a:cubicBezTo>
                      <a:lnTo>
                        <a:pt x="118704" y="40453"/>
                      </a:lnTo>
                      <a:cubicBezTo>
                        <a:pt x="107077" y="26712"/>
                        <a:pt x="93328" y="17976"/>
                        <a:pt x="74566" y="17976"/>
                      </a:cubicBezTo>
                      <a:cubicBezTo>
                        <a:pt x="41255" y="17976"/>
                        <a:pt x="21417" y="45207"/>
                        <a:pt x="21417" y="89620"/>
                      </a:cubicBezTo>
                      <a:cubicBezTo>
                        <a:pt x="21417" y="137222"/>
                        <a:pt x="38340" y="164972"/>
                        <a:pt x="76672" y="164972"/>
                      </a:cubicBezTo>
                      <a:cubicBezTo>
                        <a:pt x="90421" y="164972"/>
                        <a:pt x="106008" y="160211"/>
                        <a:pt x="112356" y="155709"/>
                      </a:cubicBezTo>
                      <a:lnTo>
                        <a:pt x="112356" y="103384"/>
                      </a:lnTo>
                      <a:lnTo>
                        <a:pt x="72437" y="103384"/>
                      </a:lnTo>
                      <a:lnTo>
                        <a:pt x="72437" y="85393"/>
                      </a:lnTo>
                      <a:lnTo>
                        <a:pt x="133247" y="85393"/>
                      </a:lnTo>
                      <a:lnTo>
                        <a:pt x="133247" y="166032"/>
                      </a:lnTo>
                      <a:close/>
                    </a:path>
                  </a:pathLst>
                </a:custGeom>
                <a:solidFill>
                  <a:srgbClr val="FFFFFF"/>
                </a:solidFill>
                <a:ln w="784"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C6A61594-E55A-4626-A2D2-88FB57E367CC}"/>
                    </a:ext>
                  </a:extLst>
                </p:cNvPr>
                <p:cNvSpPr/>
                <p:nvPr/>
              </p:nvSpPr>
              <p:spPr>
                <a:xfrm>
                  <a:off x="2598455" y="566677"/>
                  <a:ext cx="100194" cy="175797"/>
                </a:xfrm>
                <a:custGeom>
                  <a:avLst/>
                  <a:gdLst>
                    <a:gd name="connsiteX0" fmla="*/ 0 w 100194"/>
                    <a:gd name="connsiteY0" fmla="*/ 0 h 175797"/>
                    <a:gd name="connsiteX1" fmla="*/ 98340 w 100194"/>
                    <a:gd name="connsiteY1" fmla="*/ 0 h 175797"/>
                    <a:gd name="connsiteX2" fmla="*/ 98340 w 100194"/>
                    <a:gd name="connsiteY2" fmla="*/ 17976 h 175797"/>
                    <a:gd name="connsiteX3" fmla="*/ 20891 w 100194"/>
                    <a:gd name="connsiteY3" fmla="*/ 17976 h 175797"/>
                    <a:gd name="connsiteX4" fmla="*/ 20891 w 100194"/>
                    <a:gd name="connsiteY4" fmla="*/ 77198 h 175797"/>
                    <a:gd name="connsiteX5" fmla="*/ 87506 w 100194"/>
                    <a:gd name="connsiteY5" fmla="*/ 77198 h 175797"/>
                    <a:gd name="connsiteX6" fmla="*/ 87506 w 100194"/>
                    <a:gd name="connsiteY6" fmla="*/ 95166 h 175797"/>
                    <a:gd name="connsiteX7" fmla="*/ 20891 w 100194"/>
                    <a:gd name="connsiteY7" fmla="*/ 95166 h 175797"/>
                    <a:gd name="connsiteX8" fmla="*/ 20891 w 100194"/>
                    <a:gd name="connsiteY8" fmla="*/ 157822 h 175797"/>
                    <a:gd name="connsiteX9" fmla="*/ 100194 w 100194"/>
                    <a:gd name="connsiteY9" fmla="*/ 157822 h 175797"/>
                    <a:gd name="connsiteX10" fmla="*/ 100194 w 100194"/>
                    <a:gd name="connsiteY10" fmla="*/ 175798 h 175797"/>
                    <a:gd name="connsiteX11" fmla="*/ 8 w 100194"/>
                    <a:gd name="connsiteY11" fmla="*/ 175798 h 175797"/>
                    <a:gd name="connsiteX12" fmla="*/ 8 w 100194"/>
                    <a:gd name="connsiteY12" fmla="*/ 0 h 17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194" h="175797">
                      <a:moveTo>
                        <a:pt x="0" y="0"/>
                      </a:moveTo>
                      <a:lnTo>
                        <a:pt x="98340" y="0"/>
                      </a:lnTo>
                      <a:lnTo>
                        <a:pt x="98340" y="17976"/>
                      </a:lnTo>
                      <a:lnTo>
                        <a:pt x="20891" y="17976"/>
                      </a:lnTo>
                      <a:lnTo>
                        <a:pt x="20891" y="77198"/>
                      </a:lnTo>
                      <a:lnTo>
                        <a:pt x="87506" y="77198"/>
                      </a:lnTo>
                      <a:lnTo>
                        <a:pt x="87506" y="95166"/>
                      </a:lnTo>
                      <a:lnTo>
                        <a:pt x="20891" y="95166"/>
                      </a:lnTo>
                      <a:lnTo>
                        <a:pt x="20891" y="157822"/>
                      </a:lnTo>
                      <a:lnTo>
                        <a:pt x="100194" y="157822"/>
                      </a:lnTo>
                      <a:lnTo>
                        <a:pt x="100194" y="175798"/>
                      </a:lnTo>
                      <a:lnTo>
                        <a:pt x="8" y="175798"/>
                      </a:lnTo>
                      <a:lnTo>
                        <a:pt x="8" y="0"/>
                      </a:lnTo>
                      <a:close/>
                    </a:path>
                  </a:pathLst>
                </a:custGeom>
                <a:solidFill>
                  <a:srgbClr val="FFFFFF"/>
                </a:solidFill>
                <a:ln w="784"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105AC91C-8DB2-486B-9551-71199BD18E47}"/>
                    </a:ext>
                  </a:extLst>
                </p:cNvPr>
                <p:cNvSpPr/>
                <p:nvPr/>
              </p:nvSpPr>
              <p:spPr>
                <a:xfrm>
                  <a:off x="2132924" y="566677"/>
                  <a:ext cx="121972" cy="175805"/>
                </a:xfrm>
                <a:custGeom>
                  <a:avLst/>
                  <a:gdLst>
                    <a:gd name="connsiteX0" fmla="*/ 96934 w 121972"/>
                    <a:gd name="connsiteY0" fmla="*/ 120645 h 175805"/>
                    <a:gd name="connsiteX1" fmla="*/ 84866 w 121972"/>
                    <a:gd name="connsiteY1" fmla="*/ 104563 h 175805"/>
                    <a:gd name="connsiteX2" fmla="*/ 116316 w 121972"/>
                    <a:gd name="connsiteY2" fmla="*/ 52340 h 175805"/>
                    <a:gd name="connsiteX3" fmla="*/ 57094 w 121972"/>
                    <a:gd name="connsiteY3" fmla="*/ 0 h 175805"/>
                    <a:gd name="connsiteX4" fmla="*/ 0 w 121972"/>
                    <a:gd name="connsiteY4" fmla="*/ 0 h 175805"/>
                    <a:gd name="connsiteX5" fmla="*/ 0 w 121972"/>
                    <a:gd name="connsiteY5" fmla="*/ 175806 h 175805"/>
                    <a:gd name="connsiteX6" fmla="*/ 20883 w 121972"/>
                    <a:gd name="connsiteY6" fmla="*/ 175806 h 175805"/>
                    <a:gd name="connsiteX7" fmla="*/ 20883 w 121972"/>
                    <a:gd name="connsiteY7" fmla="*/ 111029 h 175805"/>
                    <a:gd name="connsiteX8" fmla="*/ 51028 w 121972"/>
                    <a:gd name="connsiteY8" fmla="*/ 111029 h 175805"/>
                    <a:gd name="connsiteX9" fmla="*/ 57345 w 121972"/>
                    <a:gd name="connsiteY9" fmla="*/ 110824 h 175805"/>
                    <a:gd name="connsiteX10" fmla="*/ 57046 w 121972"/>
                    <a:gd name="connsiteY10" fmla="*/ 110934 h 175805"/>
                    <a:gd name="connsiteX11" fmla="*/ 77387 w 121972"/>
                    <a:gd name="connsiteY11" fmla="*/ 127520 h 175805"/>
                    <a:gd name="connsiteX12" fmla="*/ 99762 w 121972"/>
                    <a:gd name="connsiteY12" fmla="*/ 175743 h 175805"/>
                    <a:gd name="connsiteX13" fmla="*/ 121973 w 121972"/>
                    <a:gd name="connsiteY13" fmla="*/ 175743 h 175805"/>
                    <a:gd name="connsiteX14" fmla="*/ 96934 w 121972"/>
                    <a:gd name="connsiteY14" fmla="*/ 120645 h 175805"/>
                    <a:gd name="connsiteX15" fmla="*/ 47304 w 121972"/>
                    <a:gd name="connsiteY15" fmla="*/ 94106 h 175805"/>
                    <a:gd name="connsiteX16" fmla="*/ 20867 w 121972"/>
                    <a:gd name="connsiteY16" fmla="*/ 94106 h 175805"/>
                    <a:gd name="connsiteX17" fmla="*/ 20867 w 121972"/>
                    <a:gd name="connsiteY17" fmla="*/ 17182 h 175805"/>
                    <a:gd name="connsiteX18" fmla="*/ 43871 w 121972"/>
                    <a:gd name="connsiteY18" fmla="*/ 17182 h 175805"/>
                    <a:gd name="connsiteX19" fmla="*/ 94891 w 121972"/>
                    <a:gd name="connsiteY19" fmla="*/ 55506 h 175805"/>
                    <a:gd name="connsiteX20" fmla="*/ 47304 w 121972"/>
                    <a:gd name="connsiteY20" fmla="*/ 94106 h 17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72" h="175805">
                      <a:moveTo>
                        <a:pt x="96934" y="120645"/>
                      </a:moveTo>
                      <a:cubicBezTo>
                        <a:pt x="92935" y="111806"/>
                        <a:pt x="90390" y="107336"/>
                        <a:pt x="84866" y="104563"/>
                      </a:cubicBezTo>
                      <a:cubicBezTo>
                        <a:pt x="104256" y="95928"/>
                        <a:pt x="116316" y="78636"/>
                        <a:pt x="116316" y="52340"/>
                      </a:cubicBezTo>
                      <a:cubicBezTo>
                        <a:pt x="116316" y="17968"/>
                        <a:pt x="94106" y="0"/>
                        <a:pt x="57094" y="0"/>
                      </a:cubicBezTo>
                      <a:lnTo>
                        <a:pt x="0" y="0"/>
                      </a:lnTo>
                      <a:lnTo>
                        <a:pt x="0" y="175806"/>
                      </a:lnTo>
                      <a:lnTo>
                        <a:pt x="20883" y="175806"/>
                      </a:lnTo>
                      <a:lnTo>
                        <a:pt x="20883" y="111029"/>
                      </a:lnTo>
                      <a:lnTo>
                        <a:pt x="51028" y="111029"/>
                      </a:lnTo>
                      <a:cubicBezTo>
                        <a:pt x="53173" y="111029"/>
                        <a:pt x="55279" y="110958"/>
                        <a:pt x="57345" y="110824"/>
                      </a:cubicBezTo>
                      <a:lnTo>
                        <a:pt x="57046" y="110934"/>
                      </a:lnTo>
                      <a:cubicBezTo>
                        <a:pt x="67881" y="110934"/>
                        <a:pt x="72893" y="118013"/>
                        <a:pt x="77387" y="127520"/>
                      </a:cubicBezTo>
                      <a:lnTo>
                        <a:pt x="99762" y="175743"/>
                      </a:lnTo>
                      <a:lnTo>
                        <a:pt x="121973" y="175743"/>
                      </a:lnTo>
                      <a:lnTo>
                        <a:pt x="96934" y="120645"/>
                      </a:lnTo>
                      <a:close/>
                      <a:moveTo>
                        <a:pt x="47304" y="94106"/>
                      </a:moveTo>
                      <a:lnTo>
                        <a:pt x="20867" y="94106"/>
                      </a:lnTo>
                      <a:lnTo>
                        <a:pt x="20867" y="17182"/>
                      </a:lnTo>
                      <a:lnTo>
                        <a:pt x="43871" y="17182"/>
                      </a:lnTo>
                      <a:cubicBezTo>
                        <a:pt x="73742" y="17182"/>
                        <a:pt x="94891" y="20616"/>
                        <a:pt x="94891" y="55506"/>
                      </a:cubicBezTo>
                      <a:cubicBezTo>
                        <a:pt x="94891" y="83798"/>
                        <a:pt x="75329" y="94106"/>
                        <a:pt x="47304" y="94106"/>
                      </a:cubicBezTo>
                      <a:close/>
                    </a:path>
                  </a:pathLst>
                </a:custGeom>
                <a:solidFill>
                  <a:srgbClr val="FFFFFF"/>
                </a:solidFill>
                <a:ln w="784"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FDCEC830-9555-4C02-9F1C-185F90293713}"/>
                    </a:ext>
                  </a:extLst>
                </p:cNvPr>
                <p:cNvSpPr/>
                <p:nvPr/>
              </p:nvSpPr>
              <p:spPr>
                <a:xfrm>
                  <a:off x="1365183" y="566574"/>
                  <a:ext cx="139885" cy="175805"/>
                </a:xfrm>
                <a:custGeom>
                  <a:avLst/>
                  <a:gdLst>
                    <a:gd name="connsiteX0" fmla="*/ 115860 w 139885"/>
                    <a:gd name="connsiteY0" fmla="*/ 120127 h 175805"/>
                    <a:gd name="connsiteX1" fmla="*/ 104335 w 139885"/>
                    <a:gd name="connsiteY1" fmla="*/ 106440 h 175805"/>
                    <a:gd name="connsiteX2" fmla="*/ 131134 w 139885"/>
                    <a:gd name="connsiteY2" fmla="*/ 55789 h 175805"/>
                    <a:gd name="connsiteX3" fmla="*/ 64510 w 139885"/>
                    <a:gd name="connsiteY3" fmla="*/ 0 h 175805"/>
                    <a:gd name="connsiteX4" fmla="*/ 0 w 139885"/>
                    <a:gd name="connsiteY4" fmla="*/ 0 h 175805"/>
                    <a:gd name="connsiteX5" fmla="*/ 0 w 139885"/>
                    <a:gd name="connsiteY5" fmla="*/ 175806 h 175805"/>
                    <a:gd name="connsiteX6" fmla="*/ 45466 w 139885"/>
                    <a:gd name="connsiteY6" fmla="*/ 175806 h 175805"/>
                    <a:gd name="connsiteX7" fmla="*/ 45466 w 139885"/>
                    <a:gd name="connsiteY7" fmla="*/ 117385 h 175805"/>
                    <a:gd name="connsiteX8" fmla="*/ 57172 w 139885"/>
                    <a:gd name="connsiteY8" fmla="*/ 117385 h 175805"/>
                    <a:gd name="connsiteX9" fmla="*/ 69907 w 139885"/>
                    <a:gd name="connsiteY9" fmla="*/ 127339 h 175805"/>
                    <a:gd name="connsiteX10" fmla="*/ 91238 w 139885"/>
                    <a:gd name="connsiteY10" fmla="*/ 175664 h 175805"/>
                    <a:gd name="connsiteX11" fmla="*/ 139886 w 139885"/>
                    <a:gd name="connsiteY11" fmla="*/ 175664 h 175805"/>
                    <a:gd name="connsiteX12" fmla="*/ 115860 w 139885"/>
                    <a:gd name="connsiteY12" fmla="*/ 120127 h 175805"/>
                    <a:gd name="connsiteX13" fmla="*/ 45474 w 139885"/>
                    <a:gd name="connsiteY13" fmla="*/ 82211 h 175805"/>
                    <a:gd name="connsiteX14" fmla="*/ 45474 w 139885"/>
                    <a:gd name="connsiteY14" fmla="*/ 35677 h 175805"/>
                    <a:gd name="connsiteX15" fmla="*/ 58162 w 139885"/>
                    <a:gd name="connsiteY15" fmla="*/ 35677 h 175805"/>
                    <a:gd name="connsiteX16" fmla="*/ 84340 w 139885"/>
                    <a:gd name="connsiteY16" fmla="*/ 58681 h 175805"/>
                    <a:gd name="connsiteX17" fmla="*/ 55789 w 139885"/>
                    <a:gd name="connsiteY17" fmla="*/ 82211 h 175805"/>
                    <a:gd name="connsiteX18" fmla="*/ 45474 w 139885"/>
                    <a:gd name="connsiteY18" fmla="*/ 82211 h 17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9885" h="175805">
                      <a:moveTo>
                        <a:pt x="115860" y="120127"/>
                      </a:moveTo>
                      <a:cubicBezTo>
                        <a:pt x="113228" y="113818"/>
                        <a:pt x="109041" y="108837"/>
                        <a:pt x="104335" y="106440"/>
                      </a:cubicBezTo>
                      <a:cubicBezTo>
                        <a:pt x="121030" y="96423"/>
                        <a:pt x="131134" y="79555"/>
                        <a:pt x="131134" y="55789"/>
                      </a:cubicBezTo>
                      <a:cubicBezTo>
                        <a:pt x="131134" y="19304"/>
                        <a:pt x="106008" y="0"/>
                        <a:pt x="64510" y="0"/>
                      </a:cubicBezTo>
                      <a:lnTo>
                        <a:pt x="0" y="0"/>
                      </a:lnTo>
                      <a:lnTo>
                        <a:pt x="0" y="175806"/>
                      </a:lnTo>
                      <a:lnTo>
                        <a:pt x="45466" y="175806"/>
                      </a:lnTo>
                      <a:lnTo>
                        <a:pt x="45466" y="117385"/>
                      </a:lnTo>
                      <a:lnTo>
                        <a:pt x="57172" y="117385"/>
                      </a:lnTo>
                      <a:cubicBezTo>
                        <a:pt x="63277" y="117809"/>
                        <a:pt x="67181" y="121171"/>
                        <a:pt x="69907" y="127339"/>
                      </a:cubicBezTo>
                      <a:lnTo>
                        <a:pt x="91238" y="175664"/>
                      </a:lnTo>
                      <a:lnTo>
                        <a:pt x="139886" y="175664"/>
                      </a:lnTo>
                      <a:lnTo>
                        <a:pt x="115860" y="120127"/>
                      </a:lnTo>
                      <a:close/>
                      <a:moveTo>
                        <a:pt x="45474" y="82211"/>
                      </a:moveTo>
                      <a:lnTo>
                        <a:pt x="45474" y="35677"/>
                      </a:lnTo>
                      <a:lnTo>
                        <a:pt x="58162" y="35677"/>
                      </a:lnTo>
                      <a:cubicBezTo>
                        <a:pt x="74826" y="35677"/>
                        <a:pt x="84340" y="40705"/>
                        <a:pt x="84340" y="58681"/>
                      </a:cubicBezTo>
                      <a:cubicBezTo>
                        <a:pt x="84340" y="76923"/>
                        <a:pt x="73246" y="82211"/>
                        <a:pt x="55789" y="82211"/>
                      </a:cubicBezTo>
                      <a:lnTo>
                        <a:pt x="45474" y="82211"/>
                      </a:lnTo>
                      <a:close/>
                    </a:path>
                  </a:pathLst>
                </a:custGeom>
                <a:solidFill>
                  <a:srgbClr val="FFFFFF"/>
                </a:solidFill>
                <a:ln w="784" cap="flat">
                  <a:noFill/>
                  <a:prstDash val="solid"/>
                  <a:miter/>
                </a:ln>
              </p:spPr>
              <p:txBody>
                <a:bodyPr rtlCol="0" anchor="ctr"/>
                <a:lstStyle/>
                <a:p>
                  <a:endParaRPr lang="en-US"/>
                </a:p>
              </p:txBody>
            </p:sp>
          </p:grpSp>
          <p:sp>
            <p:nvSpPr>
              <p:cNvPr id="15" name="Freeform: Shape 14">
                <a:extLst>
                  <a:ext uri="{FF2B5EF4-FFF2-40B4-BE49-F238E27FC236}">
                    <a16:creationId xmlns:a16="http://schemas.microsoft.com/office/drawing/2014/main" id="{457C8929-8135-40DD-BDD0-7DE848F94154}"/>
                  </a:ext>
                </a:extLst>
              </p:cNvPr>
              <p:cNvSpPr/>
              <p:nvPr/>
            </p:nvSpPr>
            <p:spPr>
              <a:xfrm>
                <a:off x="2711472" y="561444"/>
                <a:ext cx="46510" cy="47398"/>
              </a:xfrm>
              <a:custGeom>
                <a:avLst/>
                <a:gdLst>
                  <a:gd name="connsiteX0" fmla="*/ 23318 w 46510"/>
                  <a:gd name="connsiteY0" fmla="*/ 47399 h 47398"/>
                  <a:gd name="connsiteX1" fmla="*/ 0 w 46510"/>
                  <a:gd name="connsiteY1" fmla="*/ 23703 h 47398"/>
                  <a:gd name="connsiteX2" fmla="*/ 23318 w 46510"/>
                  <a:gd name="connsiteY2" fmla="*/ 0 h 47398"/>
                  <a:gd name="connsiteX3" fmla="*/ 46511 w 46510"/>
                  <a:gd name="connsiteY3" fmla="*/ 23703 h 47398"/>
                  <a:gd name="connsiteX4" fmla="*/ 23318 w 46510"/>
                  <a:gd name="connsiteY4" fmla="*/ 47399 h 47398"/>
                  <a:gd name="connsiteX5" fmla="*/ 23318 w 46510"/>
                  <a:gd name="connsiteY5" fmla="*/ 4117 h 47398"/>
                  <a:gd name="connsiteX6" fmla="*/ 5067 w 46510"/>
                  <a:gd name="connsiteY6" fmla="*/ 23695 h 47398"/>
                  <a:gd name="connsiteX7" fmla="*/ 23318 w 46510"/>
                  <a:gd name="connsiteY7" fmla="*/ 43274 h 47398"/>
                  <a:gd name="connsiteX8" fmla="*/ 41443 w 46510"/>
                  <a:gd name="connsiteY8" fmla="*/ 23695 h 47398"/>
                  <a:gd name="connsiteX9" fmla="*/ 23318 w 46510"/>
                  <a:gd name="connsiteY9" fmla="*/ 4117 h 47398"/>
                  <a:gd name="connsiteX10" fmla="*/ 18628 w 46510"/>
                  <a:gd name="connsiteY10" fmla="*/ 37256 h 47398"/>
                  <a:gd name="connsiteX11" fmla="*/ 14315 w 46510"/>
                  <a:gd name="connsiteY11" fmla="*/ 37256 h 47398"/>
                  <a:gd name="connsiteX12" fmla="*/ 14315 w 46510"/>
                  <a:gd name="connsiteY12" fmla="*/ 11023 h 47398"/>
                  <a:gd name="connsiteX13" fmla="*/ 24261 w 46510"/>
                  <a:gd name="connsiteY13" fmla="*/ 11023 h 47398"/>
                  <a:gd name="connsiteX14" fmla="*/ 33830 w 46510"/>
                  <a:gd name="connsiteY14" fmla="*/ 18565 h 47398"/>
                  <a:gd name="connsiteX15" fmla="*/ 26987 w 46510"/>
                  <a:gd name="connsiteY15" fmla="*/ 25722 h 47398"/>
                  <a:gd name="connsiteX16" fmla="*/ 34333 w 46510"/>
                  <a:gd name="connsiteY16" fmla="*/ 37256 h 47398"/>
                  <a:gd name="connsiteX17" fmla="*/ 29454 w 46510"/>
                  <a:gd name="connsiteY17" fmla="*/ 37256 h 47398"/>
                  <a:gd name="connsiteX18" fmla="*/ 22674 w 46510"/>
                  <a:gd name="connsiteY18" fmla="*/ 26037 h 47398"/>
                  <a:gd name="connsiteX19" fmla="*/ 18620 w 46510"/>
                  <a:gd name="connsiteY19" fmla="*/ 26037 h 47398"/>
                  <a:gd name="connsiteX20" fmla="*/ 18620 w 46510"/>
                  <a:gd name="connsiteY20" fmla="*/ 37256 h 47398"/>
                  <a:gd name="connsiteX21" fmla="*/ 23444 w 46510"/>
                  <a:gd name="connsiteY21" fmla="*/ 22368 h 47398"/>
                  <a:gd name="connsiteX22" fmla="*/ 29533 w 46510"/>
                  <a:gd name="connsiteY22" fmla="*/ 18251 h 47398"/>
                  <a:gd name="connsiteX23" fmla="*/ 23829 w 46510"/>
                  <a:gd name="connsiteY23" fmla="*/ 14700 h 47398"/>
                  <a:gd name="connsiteX24" fmla="*/ 18636 w 46510"/>
                  <a:gd name="connsiteY24" fmla="*/ 14700 h 47398"/>
                  <a:gd name="connsiteX25" fmla="*/ 18636 w 46510"/>
                  <a:gd name="connsiteY25" fmla="*/ 22368 h 47398"/>
                  <a:gd name="connsiteX26" fmla="*/ 23444 w 46510"/>
                  <a:gd name="connsiteY26" fmla="*/ 22368 h 4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6510" h="47398">
                    <a:moveTo>
                      <a:pt x="23318" y="47399"/>
                    </a:moveTo>
                    <a:cubicBezTo>
                      <a:pt x="9695" y="47399"/>
                      <a:pt x="0" y="37193"/>
                      <a:pt x="0" y="23703"/>
                    </a:cubicBezTo>
                    <a:cubicBezTo>
                      <a:pt x="0" y="9444"/>
                      <a:pt x="10771" y="0"/>
                      <a:pt x="23318" y="0"/>
                    </a:cubicBezTo>
                    <a:cubicBezTo>
                      <a:pt x="35739" y="0"/>
                      <a:pt x="46511" y="9444"/>
                      <a:pt x="46511" y="23703"/>
                    </a:cubicBezTo>
                    <a:cubicBezTo>
                      <a:pt x="46511" y="37955"/>
                      <a:pt x="35739" y="47399"/>
                      <a:pt x="23318" y="47399"/>
                    </a:cubicBezTo>
                    <a:close/>
                    <a:moveTo>
                      <a:pt x="23318" y="4117"/>
                    </a:moveTo>
                    <a:cubicBezTo>
                      <a:pt x="13050" y="4117"/>
                      <a:pt x="5067" y="12162"/>
                      <a:pt x="5067" y="23695"/>
                    </a:cubicBezTo>
                    <a:cubicBezTo>
                      <a:pt x="5067" y="34467"/>
                      <a:pt x="12036" y="43274"/>
                      <a:pt x="23318" y="43274"/>
                    </a:cubicBezTo>
                    <a:cubicBezTo>
                      <a:pt x="33453" y="43274"/>
                      <a:pt x="41443" y="35284"/>
                      <a:pt x="41443" y="23695"/>
                    </a:cubicBezTo>
                    <a:cubicBezTo>
                      <a:pt x="41443" y="12162"/>
                      <a:pt x="33453" y="4117"/>
                      <a:pt x="23318" y="4117"/>
                    </a:cubicBezTo>
                    <a:close/>
                    <a:moveTo>
                      <a:pt x="18628" y="37256"/>
                    </a:moveTo>
                    <a:lnTo>
                      <a:pt x="14315" y="37256"/>
                    </a:lnTo>
                    <a:lnTo>
                      <a:pt x="14315" y="11023"/>
                    </a:lnTo>
                    <a:lnTo>
                      <a:pt x="24261" y="11023"/>
                    </a:lnTo>
                    <a:cubicBezTo>
                      <a:pt x="30601" y="11023"/>
                      <a:pt x="33830" y="13238"/>
                      <a:pt x="33830" y="18565"/>
                    </a:cubicBezTo>
                    <a:cubicBezTo>
                      <a:pt x="33830" y="23318"/>
                      <a:pt x="30915" y="25282"/>
                      <a:pt x="26987" y="25722"/>
                    </a:cubicBezTo>
                    <a:lnTo>
                      <a:pt x="34333" y="37256"/>
                    </a:lnTo>
                    <a:lnTo>
                      <a:pt x="29454" y="37256"/>
                    </a:lnTo>
                    <a:lnTo>
                      <a:pt x="22674" y="26037"/>
                    </a:lnTo>
                    <a:lnTo>
                      <a:pt x="18620" y="26037"/>
                    </a:lnTo>
                    <a:lnTo>
                      <a:pt x="18620" y="37256"/>
                    </a:lnTo>
                    <a:close/>
                    <a:moveTo>
                      <a:pt x="23444" y="22368"/>
                    </a:moveTo>
                    <a:cubicBezTo>
                      <a:pt x="26673" y="22368"/>
                      <a:pt x="29533" y="22045"/>
                      <a:pt x="29533" y="18251"/>
                    </a:cubicBezTo>
                    <a:cubicBezTo>
                      <a:pt x="29533" y="15085"/>
                      <a:pt x="26421" y="14700"/>
                      <a:pt x="23829" y="14700"/>
                    </a:cubicBezTo>
                    <a:lnTo>
                      <a:pt x="18636" y="14700"/>
                    </a:lnTo>
                    <a:lnTo>
                      <a:pt x="18636" y="22368"/>
                    </a:lnTo>
                    <a:lnTo>
                      <a:pt x="23444" y="22368"/>
                    </a:lnTo>
                    <a:close/>
                  </a:path>
                </a:pathLst>
              </a:custGeom>
              <a:solidFill>
                <a:srgbClr val="FFFFFF"/>
              </a:solidFill>
              <a:ln w="784"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6293170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Teal Segue">
    <p:bg>
      <p:bgPr>
        <a:gradFill>
          <a:gsLst>
            <a:gs pos="100000">
              <a:srgbClr val="006456"/>
            </a:gs>
            <a:gs pos="0">
              <a:schemeClr val="bg2"/>
            </a:gs>
          </a:gsLst>
          <a:lin ang="2700000" scaled="1"/>
        </a:gra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7A129AB-80A0-4CC8-95F1-EA8B0B6736AA}"/>
              </a:ext>
            </a:extLst>
          </p:cNvPr>
          <p:cNvGrpSpPr/>
          <p:nvPr userDrawn="1"/>
        </p:nvGrpSpPr>
        <p:grpSpPr>
          <a:xfrm>
            <a:off x="495295" y="452553"/>
            <a:ext cx="2262687" cy="397148"/>
            <a:chOff x="495295" y="452553"/>
            <a:chExt cx="2262687" cy="397148"/>
          </a:xfrm>
        </p:grpSpPr>
        <p:sp>
          <p:nvSpPr>
            <p:cNvPr id="11" name="Freeform: Shape 10">
              <a:extLst>
                <a:ext uri="{FF2B5EF4-FFF2-40B4-BE49-F238E27FC236}">
                  <a16:creationId xmlns:a16="http://schemas.microsoft.com/office/drawing/2014/main" id="{BCDCA1C8-79CB-4556-AC15-1E060FFF3DB6}"/>
                </a:ext>
              </a:extLst>
            </p:cNvPr>
            <p:cNvSpPr/>
            <p:nvPr/>
          </p:nvSpPr>
          <p:spPr>
            <a:xfrm>
              <a:off x="495295" y="452553"/>
              <a:ext cx="441055" cy="397148"/>
            </a:xfrm>
            <a:custGeom>
              <a:avLst/>
              <a:gdLst>
                <a:gd name="connsiteX0" fmla="*/ 236007 w 441055"/>
                <a:gd name="connsiteY0" fmla="*/ 397148 h 397148"/>
                <a:gd name="connsiteX1" fmla="*/ 138508 w 441055"/>
                <a:gd name="connsiteY1" fmla="*/ 397148 h 397148"/>
                <a:gd name="connsiteX2" fmla="*/ 89562 w 441055"/>
                <a:gd name="connsiteY2" fmla="*/ 368912 h 397148"/>
                <a:gd name="connsiteX3" fmla="*/ 7531 w 441055"/>
                <a:gd name="connsiteY3" fmla="*/ 226842 h 397148"/>
                <a:gd name="connsiteX4" fmla="*/ 7524 w 441055"/>
                <a:gd name="connsiteY4" fmla="*/ 170346 h 397148"/>
                <a:gd name="connsiteX5" fmla="*/ 89569 w 441055"/>
                <a:gd name="connsiteY5" fmla="*/ 28260 h 397148"/>
                <a:gd name="connsiteX6" fmla="*/ 138508 w 441055"/>
                <a:gd name="connsiteY6" fmla="*/ 0 h 397148"/>
                <a:gd name="connsiteX7" fmla="*/ 302544 w 441055"/>
                <a:gd name="connsiteY7" fmla="*/ 0 h 397148"/>
                <a:gd name="connsiteX8" fmla="*/ 351491 w 441055"/>
                <a:gd name="connsiteY8" fmla="*/ 28260 h 397148"/>
                <a:gd name="connsiteX9" fmla="*/ 433513 w 441055"/>
                <a:gd name="connsiteY9" fmla="*/ 170330 h 397148"/>
                <a:gd name="connsiteX10" fmla="*/ 433513 w 441055"/>
                <a:gd name="connsiteY10" fmla="*/ 226842 h 397148"/>
                <a:gd name="connsiteX11" fmla="*/ 412300 w 441055"/>
                <a:gd name="connsiteY11" fmla="*/ 260664 h 397148"/>
                <a:gd name="connsiteX12" fmla="*/ 363527 w 441055"/>
                <a:gd name="connsiteY12" fmla="*/ 288594 h 397148"/>
                <a:gd name="connsiteX13" fmla="*/ 265902 w 441055"/>
                <a:gd name="connsiteY13" fmla="*/ 288594 h 397148"/>
                <a:gd name="connsiteX14" fmla="*/ 319271 w 441055"/>
                <a:gd name="connsiteY14" fmla="*/ 198519 h 397148"/>
                <a:gd name="connsiteX15" fmla="*/ 269901 w 441055"/>
                <a:gd name="connsiteY15" fmla="*/ 113040 h 397148"/>
                <a:gd name="connsiteX16" fmla="*/ 171136 w 441055"/>
                <a:gd name="connsiteY16" fmla="*/ 113040 h 397148"/>
                <a:gd name="connsiteX17" fmla="*/ 121742 w 441055"/>
                <a:gd name="connsiteY17" fmla="*/ 198582 h 397148"/>
                <a:gd name="connsiteX18" fmla="*/ 236007 w 441055"/>
                <a:gd name="connsiteY18" fmla="*/ 397148 h 397148"/>
                <a:gd name="connsiteX19" fmla="*/ 236007 w 441055"/>
                <a:gd name="connsiteY19" fmla="*/ 397148 h 39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1055" h="397148">
                  <a:moveTo>
                    <a:pt x="236007" y="397148"/>
                  </a:moveTo>
                  <a:lnTo>
                    <a:pt x="138508" y="397148"/>
                  </a:lnTo>
                  <a:cubicBezTo>
                    <a:pt x="118379" y="397148"/>
                    <a:pt x="99626" y="386322"/>
                    <a:pt x="89562" y="368912"/>
                  </a:cubicBezTo>
                  <a:lnTo>
                    <a:pt x="7531" y="226842"/>
                  </a:lnTo>
                  <a:cubicBezTo>
                    <a:pt x="-2509" y="209408"/>
                    <a:pt x="-2509" y="187756"/>
                    <a:pt x="7524" y="170346"/>
                  </a:cubicBezTo>
                  <a:lnTo>
                    <a:pt x="89569" y="28260"/>
                  </a:lnTo>
                  <a:cubicBezTo>
                    <a:pt x="99618" y="10826"/>
                    <a:pt x="118379" y="0"/>
                    <a:pt x="138508" y="0"/>
                  </a:cubicBezTo>
                  <a:lnTo>
                    <a:pt x="302544" y="0"/>
                  </a:lnTo>
                  <a:cubicBezTo>
                    <a:pt x="322673" y="0"/>
                    <a:pt x="341427" y="10826"/>
                    <a:pt x="351491" y="28260"/>
                  </a:cubicBezTo>
                  <a:lnTo>
                    <a:pt x="433513" y="170330"/>
                  </a:lnTo>
                  <a:cubicBezTo>
                    <a:pt x="443569" y="187748"/>
                    <a:pt x="443569" y="209408"/>
                    <a:pt x="433513" y="226842"/>
                  </a:cubicBezTo>
                  <a:lnTo>
                    <a:pt x="412300" y="260664"/>
                  </a:lnTo>
                  <a:cubicBezTo>
                    <a:pt x="402425" y="277776"/>
                    <a:pt x="383663" y="288594"/>
                    <a:pt x="363527" y="288594"/>
                  </a:cubicBezTo>
                  <a:lnTo>
                    <a:pt x="265902" y="288594"/>
                  </a:lnTo>
                  <a:lnTo>
                    <a:pt x="319271" y="198519"/>
                  </a:lnTo>
                  <a:lnTo>
                    <a:pt x="269901" y="113040"/>
                  </a:lnTo>
                  <a:lnTo>
                    <a:pt x="171136" y="113040"/>
                  </a:lnTo>
                  <a:lnTo>
                    <a:pt x="121742" y="198582"/>
                  </a:lnTo>
                  <a:lnTo>
                    <a:pt x="236007" y="397148"/>
                  </a:lnTo>
                  <a:lnTo>
                    <a:pt x="236007" y="397148"/>
                  </a:lnTo>
                  <a:close/>
                </a:path>
              </a:pathLst>
            </a:custGeom>
            <a:solidFill>
              <a:srgbClr val="FFFFFF"/>
            </a:solidFill>
            <a:ln w="784" cap="flat">
              <a:noFill/>
              <a:prstDash val="solid"/>
              <a:miter/>
            </a:ln>
          </p:spPr>
          <p:txBody>
            <a:bodyPr rtlCol="0" anchor="ctr"/>
            <a:lstStyle/>
            <a:p>
              <a:endParaRPr lang="en-US"/>
            </a:p>
          </p:txBody>
        </p:sp>
        <p:grpSp>
          <p:nvGrpSpPr>
            <p:cNvPr id="13" name="Graphic 2">
              <a:extLst>
                <a:ext uri="{FF2B5EF4-FFF2-40B4-BE49-F238E27FC236}">
                  <a16:creationId xmlns:a16="http://schemas.microsoft.com/office/drawing/2014/main" id="{7EE1EE9D-5FE7-4342-AAE9-CEB53F90A9C3}"/>
                </a:ext>
              </a:extLst>
            </p:cNvPr>
            <p:cNvGrpSpPr/>
            <p:nvPr/>
          </p:nvGrpSpPr>
          <p:grpSpPr>
            <a:xfrm>
              <a:off x="1036348" y="561444"/>
              <a:ext cx="1721634" cy="184196"/>
              <a:chOff x="1036348" y="561444"/>
              <a:chExt cx="1721634" cy="184196"/>
            </a:xfrm>
            <a:solidFill>
              <a:srgbClr val="FFFFFF"/>
            </a:solidFill>
          </p:grpSpPr>
          <p:grpSp>
            <p:nvGrpSpPr>
              <p:cNvPr id="14" name="Graphic 2">
                <a:extLst>
                  <a:ext uri="{FF2B5EF4-FFF2-40B4-BE49-F238E27FC236}">
                    <a16:creationId xmlns:a16="http://schemas.microsoft.com/office/drawing/2014/main" id="{1AB3DCCC-C029-43E4-B770-1B695D24744C}"/>
                  </a:ext>
                </a:extLst>
              </p:cNvPr>
              <p:cNvGrpSpPr/>
              <p:nvPr/>
            </p:nvGrpSpPr>
            <p:grpSpPr>
              <a:xfrm>
                <a:off x="1036348" y="563495"/>
                <a:ext cx="1662302" cy="182146"/>
                <a:chOff x="1036348" y="563495"/>
                <a:chExt cx="1662302" cy="182146"/>
              </a:xfrm>
              <a:solidFill>
                <a:srgbClr val="FFFFFF"/>
              </a:solidFill>
            </p:grpSpPr>
            <p:sp>
              <p:nvSpPr>
                <p:cNvPr id="16" name="Freeform: Shape 15">
                  <a:extLst>
                    <a:ext uri="{FF2B5EF4-FFF2-40B4-BE49-F238E27FC236}">
                      <a16:creationId xmlns:a16="http://schemas.microsoft.com/office/drawing/2014/main" id="{0D238B61-D700-48A2-A647-4BE94FBC410A}"/>
                    </a:ext>
                  </a:extLst>
                </p:cNvPr>
                <p:cNvSpPr/>
                <p:nvPr/>
              </p:nvSpPr>
              <p:spPr>
                <a:xfrm>
                  <a:off x="1036348" y="566677"/>
                  <a:ext cx="131117" cy="175805"/>
                </a:xfrm>
                <a:custGeom>
                  <a:avLst/>
                  <a:gdLst>
                    <a:gd name="connsiteX0" fmla="*/ 45466 w 131117"/>
                    <a:gd name="connsiteY0" fmla="*/ 175806 h 175805"/>
                    <a:gd name="connsiteX1" fmla="*/ 0 w 131117"/>
                    <a:gd name="connsiteY1" fmla="*/ 175806 h 175805"/>
                    <a:gd name="connsiteX2" fmla="*/ 0 w 131117"/>
                    <a:gd name="connsiteY2" fmla="*/ 0 h 175805"/>
                    <a:gd name="connsiteX3" fmla="*/ 64502 w 131117"/>
                    <a:gd name="connsiteY3" fmla="*/ 0 h 175805"/>
                    <a:gd name="connsiteX4" fmla="*/ 131118 w 131117"/>
                    <a:gd name="connsiteY4" fmla="*/ 55781 h 175805"/>
                    <a:gd name="connsiteX5" fmla="*/ 58955 w 131117"/>
                    <a:gd name="connsiteY5" fmla="*/ 117377 h 175805"/>
                    <a:gd name="connsiteX6" fmla="*/ 45474 w 131117"/>
                    <a:gd name="connsiteY6" fmla="*/ 117377 h 175805"/>
                    <a:gd name="connsiteX7" fmla="*/ 45474 w 131117"/>
                    <a:gd name="connsiteY7" fmla="*/ 175806 h 175805"/>
                    <a:gd name="connsiteX8" fmla="*/ 55774 w 131117"/>
                    <a:gd name="connsiteY8" fmla="*/ 82219 h 175805"/>
                    <a:gd name="connsiteX9" fmla="*/ 84324 w 131117"/>
                    <a:gd name="connsiteY9" fmla="*/ 58688 h 175805"/>
                    <a:gd name="connsiteX10" fmla="*/ 58146 w 131117"/>
                    <a:gd name="connsiteY10" fmla="*/ 35684 h 175805"/>
                    <a:gd name="connsiteX11" fmla="*/ 45458 w 131117"/>
                    <a:gd name="connsiteY11" fmla="*/ 35684 h 175805"/>
                    <a:gd name="connsiteX12" fmla="*/ 45458 w 131117"/>
                    <a:gd name="connsiteY12" fmla="*/ 82219 h 175805"/>
                    <a:gd name="connsiteX13" fmla="*/ 55774 w 131117"/>
                    <a:gd name="connsiteY13" fmla="*/ 82219 h 17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117" h="175805">
                      <a:moveTo>
                        <a:pt x="45466" y="175806"/>
                      </a:moveTo>
                      <a:lnTo>
                        <a:pt x="0" y="175806"/>
                      </a:lnTo>
                      <a:lnTo>
                        <a:pt x="0" y="0"/>
                      </a:lnTo>
                      <a:lnTo>
                        <a:pt x="64502" y="0"/>
                      </a:lnTo>
                      <a:cubicBezTo>
                        <a:pt x="106008" y="0"/>
                        <a:pt x="131118" y="19304"/>
                        <a:pt x="131118" y="55781"/>
                      </a:cubicBezTo>
                      <a:cubicBezTo>
                        <a:pt x="131118" y="96761"/>
                        <a:pt x="101247" y="117377"/>
                        <a:pt x="58955" y="117377"/>
                      </a:cubicBezTo>
                      <a:lnTo>
                        <a:pt x="45474" y="117377"/>
                      </a:lnTo>
                      <a:lnTo>
                        <a:pt x="45474" y="175806"/>
                      </a:lnTo>
                      <a:close/>
                      <a:moveTo>
                        <a:pt x="55774" y="82219"/>
                      </a:moveTo>
                      <a:cubicBezTo>
                        <a:pt x="73215" y="82219"/>
                        <a:pt x="84324" y="76939"/>
                        <a:pt x="84324" y="58688"/>
                      </a:cubicBezTo>
                      <a:cubicBezTo>
                        <a:pt x="84324" y="40713"/>
                        <a:pt x="74802" y="35684"/>
                        <a:pt x="58146" y="35684"/>
                      </a:cubicBezTo>
                      <a:lnTo>
                        <a:pt x="45458" y="35684"/>
                      </a:lnTo>
                      <a:lnTo>
                        <a:pt x="45458" y="82219"/>
                      </a:lnTo>
                      <a:lnTo>
                        <a:pt x="55774" y="82219"/>
                      </a:lnTo>
                      <a:close/>
                    </a:path>
                  </a:pathLst>
                </a:custGeom>
                <a:solidFill>
                  <a:srgbClr val="FFFFFF"/>
                </a:solidFill>
                <a:ln w="784"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DE416264-5F15-4388-80D6-9C2D35F8D48E}"/>
                    </a:ext>
                  </a:extLst>
                </p:cNvPr>
                <p:cNvSpPr/>
                <p:nvPr/>
              </p:nvSpPr>
              <p:spPr>
                <a:xfrm>
                  <a:off x="1194123" y="566677"/>
                  <a:ext cx="139312" cy="178964"/>
                </a:xfrm>
                <a:custGeom>
                  <a:avLst/>
                  <a:gdLst>
                    <a:gd name="connsiteX0" fmla="*/ 45458 w 139312"/>
                    <a:gd name="connsiteY0" fmla="*/ 0 h 178964"/>
                    <a:gd name="connsiteX1" fmla="*/ 45458 w 139312"/>
                    <a:gd name="connsiteY1" fmla="*/ 114996 h 178964"/>
                    <a:gd name="connsiteX2" fmla="*/ 70308 w 139312"/>
                    <a:gd name="connsiteY2" fmla="*/ 141166 h 178964"/>
                    <a:gd name="connsiteX3" fmla="*/ 93838 w 139312"/>
                    <a:gd name="connsiteY3" fmla="*/ 116324 h 178964"/>
                    <a:gd name="connsiteX4" fmla="*/ 93838 w 139312"/>
                    <a:gd name="connsiteY4" fmla="*/ 0 h 178964"/>
                    <a:gd name="connsiteX5" fmla="*/ 139312 w 139312"/>
                    <a:gd name="connsiteY5" fmla="*/ 0 h 178964"/>
                    <a:gd name="connsiteX6" fmla="*/ 139312 w 139312"/>
                    <a:gd name="connsiteY6" fmla="*/ 121604 h 178964"/>
                    <a:gd name="connsiteX7" fmla="*/ 69255 w 139312"/>
                    <a:gd name="connsiteY7" fmla="*/ 178964 h 178964"/>
                    <a:gd name="connsiteX8" fmla="*/ 0 w 139312"/>
                    <a:gd name="connsiteY8" fmla="*/ 117644 h 178964"/>
                    <a:gd name="connsiteX9" fmla="*/ 0 w 139312"/>
                    <a:gd name="connsiteY9" fmla="*/ 0 h 178964"/>
                    <a:gd name="connsiteX10" fmla="*/ 45458 w 139312"/>
                    <a:gd name="connsiteY10" fmla="*/ 0 h 178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312" h="178964">
                      <a:moveTo>
                        <a:pt x="45458" y="0"/>
                      </a:moveTo>
                      <a:lnTo>
                        <a:pt x="45458" y="114996"/>
                      </a:lnTo>
                      <a:cubicBezTo>
                        <a:pt x="45458" y="135093"/>
                        <a:pt x="55766" y="141166"/>
                        <a:pt x="70308" y="141166"/>
                      </a:cubicBezTo>
                      <a:cubicBezTo>
                        <a:pt x="84049" y="141166"/>
                        <a:pt x="93838" y="132972"/>
                        <a:pt x="93838" y="116324"/>
                      </a:cubicBezTo>
                      <a:lnTo>
                        <a:pt x="93838" y="0"/>
                      </a:lnTo>
                      <a:lnTo>
                        <a:pt x="139312" y="0"/>
                      </a:lnTo>
                      <a:lnTo>
                        <a:pt x="139312" y="121604"/>
                      </a:lnTo>
                      <a:cubicBezTo>
                        <a:pt x="139312" y="157304"/>
                        <a:pt x="110761" y="178964"/>
                        <a:pt x="69255" y="178964"/>
                      </a:cubicBezTo>
                      <a:cubicBezTo>
                        <a:pt x="23515" y="178964"/>
                        <a:pt x="0" y="160462"/>
                        <a:pt x="0" y="117644"/>
                      </a:cubicBezTo>
                      <a:lnTo>
                        <a:pt x="0" y="0"/>
                      </a:lnTo>
                      <a:lnTo>
                        <a:pt x="45458" y="0"/>
                      </a:lnTo>
                      <a:close/>
                    </a:path>
                  </a:pathLst>
                </a:custGeom>
                <a:solidFill>
                  <a:srgbClr val="FFFFFF"/>
                </a:solidFill>
                <a:ln w="784"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64D7F57E-E7D1-4C5B-8B13-857E6FAAAD48}"/>
                    </a:ext>
                  </a:extLst>
                </p:cNvPr>
                <p:cNvSpPr/>
                <p:nvPr/>
              </p:nvSpPr>
              <p:spPr>
                <a:xfrm>
                  <a:off x="1527743" y="566677"/>
                  <a:ext cx="116850" cy="175797"/>
                </a:xfrm>
                <a:custGeom>
                  <a:avLst/>
                  <a:gdLst>
                    <a:gd name="connsiteX0" fmla="*/ 0 w 116850"/>
                    <a:gd name="connsiteY0" fmla="*/ 0 h 175797"/>
                    <a:gd name="connsiteX1" fmla="*/ 115004 w 116850"/>
                    <a:gd name="connsiteY1" fmla="*/ 0 h 175797"/>
                    <a:gd name="connsiteX2" fmla="*/ 115004 w 116850"/>
                    <a:gd name="connsiteY2" fmla="*/ 39652 h 175797"/>
                    <a:gd name="connsiteX3" fmla="*/ 45474 w 116850"/>
                    <a:gd name="connsiteY3" fmla="*/ 39652 h 175797"/>
                    <a:gd name="connsiteX4" fmla="*/ 45474 w 116850"/>
                    <a:gd name="connsiteY4" fmla="*/ 66356 h 175797"/>
                    <a:gd name="connsiteX5" fmla="*/ 105223 w 116850"/>
                    <a:gd name="connsiteY5" fmla="*/ 66356 h 175797"/>
                    <a:gd name="connsiteX6" fmla="*/ 105223 w 116850"/>
                    <a:gd name="connsiteY6" fmla="*/ 106008 h 175797"/>
                    <a:gd name="connsiteX7" fmla="*/ 45474 w 116850"/>
                    <a:gd name="connsiteY7" fmla="*/ 106008 h 175797"/>
                    <a:gd name="connsiteX8" fmla="*/ 45474 w 116850"/>
                    <a:gd name="connsiteY8" fmla="*/ 136146 h 175797"/>
                    <a:gd name="connsiteX9" fmla="*/ 116850 w 116850"/>
                    <a:gd name="connsiteY9" fmla="*/ 136146 h 175797"/>
                    <a:gd name="connsiteX10" fmla="*/ 116850 w 116850"/>
                    <a:gd name="connsiteY10" fmla="*/ 175798 h 175797"/>
                    <a:gd name="connsiteX11" fmla="*/ 0 w 116850"/>
                    <a:gd name="connsiteY11" fmla="*/ 175798 h 175797"/>
                    <a:gd name="connsiteX12" fmla="*/ 0 w 116850"/>
                    <a:gd name="connsiteY12" fmla="*/ 0 h 17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6850" h="175797">
                      <a:moveTo>
                        <a:pt x="0" y="0"/>
                      </a:moveTo>
                      <a:lnTo>
                        <a:pt x="115004" y="0"/>
                      </a:lnTo>
                      <a:lnTo>
                        <a:pt x="115004" y="39652"/>
                      </a:lnTo>
                      <a:lnTo>
                        <a:pt x="45474" y="39652"/>
                      </a:lnTo>
                      <a:lnTo>
                        <a:pt x="45474" y="66356"/>
                      </a:lnTo>
                      <a:lnTo>
                        <a:pt x="105223" y="66356"/>
                      </a:lnTo>
                      <a:lnTo>
                        <a:pt x="105223" y="106008"/>
                      </a:lnTo>
                      <a:lnTo>
                        <a:pt x="45474" y="106008"/>
                      </a:lnTo>
                      <a:lnTo>
                        <a:pt x="45474" y="136146"/>
                      </a:lnTo>
                      <a:lnTo>
                        <a:pt x="116850" y="136146"/>
                      </a:lnTo>
                      <a:lnTo>
                        <a:pt x="116850" y="175798"/>
                      </a:lnTo>
                      <a:lnTo>
                        <a:pt x="0" y="175798"/>
                      </a:lnTo>
                      <a:lnTo>
                        <a:pt x="0" y="0"/>
                      </a:lnTo>
                      <a:close/>
                    </a:path>
                  </a:pathLst>
                </a:custGeom>
                <a:solidFill>
                  <a:srgbClr val="FFFFFF"/>
                </a:solidFill>
                <a:ln w="784"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54F98DFD-C53A-4795-A42F-C6BA143E3947}"/>
                    </a:ext>
                  </a:extLst>
                </p:cNvPr>
                <p:cNvSpPr/>
                <p:nvPr/>
              </p:nvSpPr>
              <p:spPr>
                <a:xfrm>
                  <a:off x="1679783" y="563503"/>
                  <a:ext cx="116583" cy="182138"/>
                </a:xfrm>
                <a:custGeom>
                  <a:avLst/>
                  <a:gdLst>
                    <a:gd name="connsiteX0" fmla="*/ 8721 w 116583"/>
                    <a:gd name="connsiteY0" fmla="*/ 148842 h 182138"/>
                    <a:gd name="connsiteX1" fmla="*/ 56575 w 116583"/>
                    <a:gd name="connsiteY1" fmla="*/ 163911 h 182138"/>
                    <a:gd name="connsiteX2" fmla="*/ 93579 w 116583"/>
                    <a:gd name="connsiteY2" fmla="*/ 131393 h 182138"/>
                    <a:gd name="connsiteX3" fmla="*/ 53935 w 116583"/>
                    <a:gd name="connsiteY3" fmla="*/ 97555 h 182138"/>
                    <a:gd name="connsiteX4" fmla="*/ 3700 w 116583"/>
                    <a:gd name="connsiteY4" fmla="*/ 48648 h 182138"/>
                    <a:gd name="connsiteX5" fmla="*/ 59474 w 116583"/>
                    <a:gd name="connsiteY5" fmla="*/ 0 h 182138"/>
                    <a:gd name="connsiteX6" fmla="*/ 116583 w 116583"/>
                    <a:gd name="connsiteY6" fmla="*/ 23530 h 182138"/>
                    <a:gd name="connsiteX7" fmla="*/ 104940 w 116583"/>
                    <a:gd name="connsiteY7" fmla="*/ 37539 h 182138"/>
                    <a:gd name="connsiteX8" fmla="*/ 59207 w 116583"/>
                    <a:gd name="connsiteY8" fmla="*/ 17976 h 182138"/>
                    <a:gd name="connsiteX9" fmla="*/ 25377 w 116583"/>
                    <a:gd name="connsiteY9" fmla="*/ 46526 h 182138"/>
                    <a:gd name="connsiteX10" fmla="*/ 66089 w 116583"/>
                    <a:gd name="connsiteY10" fmla="*/ 80372 h 182138"/>
                    <a:gd name="connsiteX11" fmla="*/ 115255 w 116583"/>
                    <a:gd name="connsiteY11" fmla="*/ 130591 h 182138"/>
                    <a:gd name="connsiteX12" fmla="*/ 56049 w 116583"/>
                    <a:gd name="connsiteY12" fmla="*/ 182138 h 182138"/>
                    <a:gd name="connsiteX13" fmla="*/ 0 w 116583"/>
                    <a:gd name="connsiteY13" fmla="*/ 166024 h 182138"/>
                    <a:gd name="connsiteX14" fmla="*/ 8721 w 116583"/>
                    <a:gd name="connsiteY14" fmla="*/ 148842 h 18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583" h="182138">
                      <a:moveTo>
                        <a:pt x="8721" y="148842"/>
                      </a:moveTo>
                      <a:cubicBezTo>
                        <a:pt x="16915" y="154389"/>
                        <a:pt x="35692" y="163911"/>
                        <a:pt x="56575" y="163911"/>
                      </a:cubicBezTo>
                      <a:cubicBezTo>
                        <a:pt x="74284" y="163911"/>
                        <a:pt x="93579" y="158349"/>
                        <a:pt x="93579" y="131393"/>
                      </a:cubicBezTo>
                      <a:cubicBezTo>
                        <a:pt x="93579" y="110251"/>
                        <a:pt x="75069" y="103384"/>
                        <a:pt x="53935" y="97555"/>
                      </a:cubicBezTo>
                      <a:cubicBezTo>
                        <a:pt x="28543" y="90688"/>
                        <a:pt x="3700" y="81174"/>
                        <a:pt x="3700" y="48648"/>
                      </a:cubicBezTo>
                      <a:cubicBezTo>
                        <a:pt x="3700" y="19304"/>
                        <a:pt x="26437" y="0"/>
                        <a:pt x="59474" y="0"/>
                      </a:cubicBezTo>
                      <a:cubicBezTo>
                        <a:pt x="83271" y="0"/>
                        <a:pt x="104146" y="11109"/>
                        <a:pt x="116583" y="23530"/>
                      </a:cubicBezTo>
                      <a:lnTo>
                        <a:pt x="104940" y="37539"/>
                      </a:lnTo>
                      <a:cubicBezTo>
                        <a:pt x="91207" y="25659"/>
                        <a:pt x="75863" y="17976"/>
                        <a:pt x="59207" y="17976"/>
                      </a:cubicBezTo>
                      <a:cubicBezTo>
                        <a:pt x="44413" y="17976"/>
                        <a:pt x="25377" y="24332"/>
                        <a:pt x="25377" y="46526"/>
                      </a:cubicBezTo>
                      <a:cubicBezTo>
                        <a:pt x="25377" y="67409"/>
                        <a:pt x="43352" y="73498"/>
                        <a:pt x="66089" y="80372"/>
                      </a:cubicBezTo>
                      <a:cubicBezTo>
                        <a:pt x="90421" y="88033"/>
                        <a:pt x="115255" y="97288"/>
                        <a:pt x="115255" y="130591"/>
                      </a:cubicBezTo>
                      <a:cubicBezTo>
                        <a:pt x="115255" y="163636"/>
                        <a:pt x="93053" y="182138"/>
                        <a:pt x="56049" y="182138"/>
                      </a:cubicBezTo>
                      <a:cubicBezTo>
                        <a:pt x="30656" y="182138"/>
                        <a:pt x="7142" y="171830"/>
                        <a:pt x="0" y="166024"/>
                      </a:cubicBezTo>
                      <a:lnTo>
                        <a:pt x="8721" y="148842"/>
                      </a:lnTo>
                      <a:close/>
                    </a:path>
                  </a:pathLst>
                </a:custGeom>
                <a:solidFill>
                  <a:srgbClr val="FFFFFF"/>
                </a:solidFill>
                <a:ln w="784"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32C52DB4-2AA9-41EF-9DF5-AA077FC77138}"/>
                    </a:ext>
                  </a:extLst>
                </p:cNvPr>
                <p:cNvSpPr/>
                <p:nvPr/>
              </p:nvSpPr>
              <p:spPr>
                <a:xfrm>
                  <a:off x="1816471" y="566677"/>
                  <a:ext cx="126631" cy="175797"/>
                </a:xfrm>
                <a:custGeom>
                  <a:avLst/>
                  <a:gdLst>
                    <a:gd name="connsiteX0" fmla="*/ 126632 w 126631"/>
                    <a:gd name="connsiteY0" fmla="*/ 0 h 175797"/>
                    <a:gd name="connsiteX1" fmla="*/ 126632 w 126631"/>
                    <a:gd name="connsiteY1" fmla="*/ 17976 h 175797"/>
                    <a:gd name="connsiteX2" fmla="*/ 73239 w 126631"/>
                    <a:gd name="connsiteY2" fmla="*/ 17976 h 175797"/>
                    <a:gd name="connsiteX3" fmla="*/ 73239 w 126631"/>
                    <a:gd name="connsiteY3" fmla="*/ 175798 h 175797"/>
                    <a:gd name="connsiteX4" fmla="*/ 52356 w 126631"/>
                    <a:gd name="connsiteY4" fmla="*/ 175798 h 175797"/>
                    <a:gd name="connsiteX5" fmla="*/ 52356 w 126631"/>
                    <a:gd name="connsiteY5" fmla="*/ 17976 h 175797"/>
                    <a:gd name="connsiteX6" fmla="*/ 0 w 126631"/>
                    <a:gd name="connsiteY6" fmla="*/ 17976 h 175797"/>
                    <a:gd name="connsiteX7" fmla="*/ 0 w 126631"/>
                    <a:gd name="connsiteY7" fmla="*/ 0 h 175797"/>
                    <a:gd name="connsiteX8" fmla="*/ 126632 w 126631"/>
                    <a:gd name="connsiteY8" fmla="*/ 0 h 17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31" h="175797">
                      <a:moveTo>
                        <a:pt x="126632" y="0"/>
                      </a:moveTo>
                      <a:lnTo>
                        <a:pt x="126632" y="17976"/>
                      </a:lnTo>
                      <a:lnTo>
                        <a:pt x="73239" y="17976"/>
                      </a:lnTo>
                      <a:lnTo>
                        <a:pt x="73239" y="175798"/>
                      </a:lnTo>
                      <a:lnTo>
                        <a:pt x="52356" y="175798"/>
                      </a:lnTo>
                      <a:lnTo>
                        <a:pt x="52356" y="17976"/>
                      </a:lnTo>
                      <a:lnTo>
                        <a:pt x="0" y="17976"/>
                      </a:lnTo>
                      <a:lnTo>
                        <a:pt x="0" y="0"/>
                      </a:lnTo>
                      <a:lnTo>
                        <a:pt x="126632" y="0"/>
                      </a:lnTo>
                      <a:close/>
                    </a:path>
                  </a:pathLst>
                </a:custGeom>
                <a:solidFill>
                  <a:srgbClr val="FFFFFF"/>
                </a:solidFill>
                <a:ln w="784"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DB011A57-C70F-4127-B8A3-066DACED90A5}"/>
                    </a:ext>
                  </a:extLst>
                </p:cNvPr>
                <p:cNvSpPr/>
                <p:nvPr/>
              </p:nvSpPr>
              <p:spPr>
                <a:xfrm>
                  <a:off x="1954840" y="563495"/>
                  <a:ext cx="146194" cy="182146"/>
                </a:xfrm>
                <a:custGeom>
                  <a:avLst/>
                  <a:gdLst>
                    <a:gd name="connsiteX0" fmla="*/ 72429 w 146194"/>
                    <a:gd name="connsiteY0" fmla="*/ 182146 h 182146"/>
                    <a:gd name="connsiteX1" fmla="*/ 0 w 146194"/>
                    <a:gd name="connsiteY1" fmla="*/ 91466 h 182146"/>
                    <a:gd name="connsiteX2" fmla="*/ 75085 w 146194"/>
                    <a:gd name="connsiteY2" fmla="*/ 0 h 182146"/>
                    <a:gd name="connsiteX3" fmla="*/ 146194 w 146194"/>
                    <a:gd name="connsiteY3" fmla="*/ 91466 h 182146"/>
                    <a:gd name="connsiteX4" fmla="*/ 72429 w 146194"/>
                    <a:gd name="connsiteY4" fmla="*/ 182146 h 182146"/>
                    <a:gd name="connsiteX5" fmla="*/ 74551 w 146194"/>
                    <a:gd name="connsiteY5" fmla="*/ 164437 h 182146"/>
                    <a:gd name="connsiteX6" fmla="*/ 124793 w 146194"/>
                    <a:gd name="connsiteY6" fmla="*/ 92275 h 182146"/>
                    <a:gd name="connsiteX7" fmla="*/ 74284 w 146194"/>
                    <a:gd name="connsiteY7" fmla="*/ 17984 h 182146"/>
                    <a:gd name="connsiteX8" fmla="*/ 21409 w 146194"/>
                    <a:gd name="connsiteY8" fmla="*/ 90696 h 182146"/>
                    <a:gd name="connsiteX9" fmla="*/ 74551 w 146194"/>
                    <a:gd name="connsiteY9" fmla="*/ 164437 h 182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194" h="182146">
                      <a:moveTo>
                        <a:pt x="72429" y="182146"/>
                      </a:moveTo>
                      <a:cubicBezTo>
                        <a:pt x="27231" y="182146"/>
                        <a:pt x="0" y="151757"/>
                        <a:pt x="0" y="91466"/>
                      </a:cubicBezTo>
                      <a:cubicBezTo>
                        <a:pt x="0" y="23522"/>
                        <a:pt x="39118" y="0"/>
                        <a:pt x="75085" y="0"/>
                      </a:cubicBezTo>
                      <a:cubicBezTo>
                        <a:pt x="113150" y="0"/>
                        <a:pt x="146194" y="24065"/>
                        <a:pt x="146194" y="91466"/>
                      </a:cubicBezTo>
                      <a:cubicBezTo>
                        <a:pt x="146194" y="152016"/>
                        <a:pt x="117644" y="182146"/>
                        <a:pt x="72429" y="182146"/>
                      </a:cubicBezTo>
                      <a:close/>
                      <a:moveTo>
                        <a:pt x="74551" y="164437"/>
                      </a:moveTo>
                      <a:cubicBezTo>
                        <a:pt x="112883" y="164437"/>
                        <a:pt x="124793" y="128219"/>
                        <a:pt x="124793" y="92275"/>
                      </a:cubicBezTo>
                      <a:cubicBezTo>
                        <a:pt x="124793" y="61077"/>
                        <a:pt x="114478" y="17984"/>
                        <a:pt x="74284" y="17984"/>
                      </a:cubicBezTo>
                      <a:cubicBezTo>
                        <a:pt x="35700" y="17984"/>
                        <a:pt x="21409" y="54729"/>
                        <a:pt x="21409" y="90696"/>
                      </a:cubicBezTo>
                      <a:cubicBezTo>
                        <a:pt x="21409" y="125579"/>
                        <a:pt x="30923" y="164437"/>
                        <a:pt x="74551" y="164437"/>
                      </a:cubicBezTo>
                      <a:close/>
                    </a:path>
                  </a:pathLst>
                </a:custGeom>
                <a:solidFill>
                  <a:srgbClr val="FFFFFF"/>
                </a:solidFill>
                <a:ln w="784"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B07E6C3B-CA96-4431-9097-D9BE63740FA2}"/>
                    </a:ext>
                  </a:extLst>
                </p:cNvPr>
                <p:cNvSpPr/>
                <p:nvPr/>
              </p:nvSpPr>
              <p:spPr>
                <a:xfrm>
                  <a:off x="2271584" y="566677"/>
                  <a:ext cx="149894" cy="175805"/>
                </a:xfrm>
                <a:custGeom>
                  <a:avLst/>
                  <a:gdLst>
                    <a:gd name="connsiteX0" fmla="*/ 0 w 149894"/>
                    <a:gd name="connsiteY0" fmla="*/ 175806 h 175805"/>
                    <a:gd name="connsiteX1" fmla="*/ 61862 w 149894"/>
                    <a:gd name="connsiteY1" fmla="*/ 0 h 175805"/>
                    <a:gd name="connsiteX2" fmla="*/ 86713 w 149894"/>
                    <a:gd name="connsiteY2" fmla="*/ 0 h 175805"/>
                    <a:gd name="connsiteX3" fmla="*/ 149895 w 149894"/>
                    <a:gd name="connsiteY3" fmla="*/ 175806 h 175805"/>
                    <a:gd name="connsiteX4" fmla="*/ 127952 w 149894"/>
                    <a:gd name="connsiteY4" fmla="*/ 175806 h 175805"/>
                    <a:gd name="connsiteX5" fmla="*/ 108664 w 149894"/>
                    <a:gd name="connsiteY5" fmla="*/ 121611 h 175805"/>
                    <a:gd name="connsiteX6" fmla="*/ 39401 w 149894"/>
                    <a:gd name="connsiteY6" fmla="*/ 121611 h 175805"/>
                    <a:gd name="connsiteX7" fmla="*/ 20631 w 149894"/>
                    <a:gd name="connsiteY7" fmla="*/ 175806 h 175805"/>
                    <a:gd name="connsiteX8" fmla="*/ 0 w 149894"/>
                    <a:gd name="connsiteY8" fmla="*/ 175806 h 175805"/>
                    <a:gd name="connsiteX9" fmla="*/ 44421 w 149894"/>
                    <a:gd name="connsiteY9" fmla="*/ 104688 h 175805"/>
                    <a:gd name="connsiteX10" fmla="*/ 103636 w 149894"/>
                    <a:gd name="connsiteY10" fmla="*/ 104688 h 175805"/>
                    <a:gd name="connsiteX11" fmla="*/ 73765 w 149894"/>
                    <a:gd name="connsiteY11" fmla="*/ 18785 h 175805"/>
                    <a:gd name="connsiteX12" fmla="*/ 44421 w 149894"/>
                    <a:gd name="connsiteY12" fmla="*/ 104688 h 17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894" h="175805">
                      <a:moveTo>
                        <a:pt x="0" y="175806"/>
                      </a:moveTo>
                      <a:lnTo>
                        <a:pt x="61862" y="0"/>
                      </a:lnTo>
                      <a:lnTo>
                        <a:pt x="86713" y="0"/>
                      </a:lnTo>
                      <a:lnTo>
                        <a:pt x="149895" y="175806"/>
                      </a:lnTo>
                      <a:lnTo>
                        <a:pt x="127952" y="175806"/>
                      </a:lnTo>
                      <a:lnTo>
                        <a:pt x="108664" y="121611"/>
                      </a:lnTo>
                      <a:lnTo>
                        <a:pt x="39401" y="121611"/>
                      </a:lnTo>
                      <a:lnTo>
                        <a:pt x="20631" y="175806"/>
                      </a:lnTo>
                      <a:lnTo>
                        <a:pt x="0" y="175806"/>
                      </a:lnTo>
                      <a:close/>
                      <a:moveTo>
                        <a:pt x="44421" y="104688"/>
                      </a:moveTo>
                      <a:lnTo>
                        <a:pt x="103636" y="104688"/>
                      </a:lnTo>
                      <a:cubicBezTo>
                        <a:pt x="73765" y="18785"/>
                        <a:pt x="73765" y="18785"/>
                        <a:pt x="73765" y="18785"/>
                      </a:cubicBezTo>
                      <a:lnTo>
                        <a:pt x="44421" y="104688"/>
                      </a:lnTo>
                      <a:close/>
                    </a:path>
                  </a:pathLst>
                </a:custGeom>
                <a:solidFill>
                  <a:srgbClr val="FFFFFF"/>
                </a:solidFill>
                <a:ln w="784"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0EC0DB65-A13F-47BC-B94D-0948B884DF6E}"/>
                    </a:ext>
                  </a:extLst>
                </p:cNvPr>
                <p:cNvSpPr/>
                <p:nvPr/>
              </p:nvSpPr>
              <p:spPr>
                <a:xfrm>
                  <a:off x="2429454" y="563495"/>
                  <a:ext cx="133773" cy="182146"/>
                </a:xfrm>
                <a:custGeom>
                  <a:avLst/>
                  <a:gdLst>
                    <a:gd name="connsiteX0" fmla="*/ 133239 w 133773"/>
                    <a:gd name="connsiteY0" fmla="*/ 166032 h 182146"/>
                    <a:gd name="connsiteX1" fmla="*/ 74818 w 133773"/>
                    <a:gd name="connsiteY1" fmla="*/ 182146 h 182146"/>
                    <a:gd name="connsiteX2" fmla="*/ 0 w 133773"/>
                    <a:gd name="connsiteY2" fmla="*/ 91466 h 182146"/>
                    <a:gd name="connsiteX3" fmla="*/ 74818 w 133773"/>
                    <a:gd name="connsiteY3" fmla="*/ 0 h 182146"/>
                    <a:gd name="connsiteX4" fmla="*/ 133773 w 133773"/>
                    <a:gd name="connsiteY4" fmla="*/ 28551 h 182146"/>
                    <a:gd name="connsiteX5" fmla="*/ 118704 w 133773"/>
                    <a:gd name="connsiteY5" fmla="*/ 40453 h 182146"/>
                    <a:gd name="connsiteX6" fmla="*/ 74566 w 133773"/>
                    <a:gd name="connsiteY6" fmla="*/ 17976 h 182146"/>
                    <a:gd name="connsiteX7" fmla="*/ 21417 w 133773"/>
                    <a:gd name="connsiteY7" fmla="*/ 89620 h 182146"/>
                    <a:gd name="connsiteX8" fmla="*/ 76672 w 133773"/>
                    <a:gd name="connsiteY8" fmla="*/ 164972 h 182146"/>
                    <a:gd name="connsiteX9" fmla="*/ 112356 w 133773"/>
                    <a:gd name="connsiteY9" fmla="*/ 155709 h 182146"/>
                    <a:gd name="connsiteX10" fmla="*/ 112356 w 133773"/>
                    <a:gd name="connsiteY10" fmla="*/ 103384 h 182146"/>
                    <a:gd name="connsiteX11" fmla="*/ 72437 w 133773"/>
                    <a:gd name="connsiteY11" fmla="*/ 103384 h 182146"/>
                    <a:gd name="connsiteX12" fmla="*/ 72437 w 133773"/>
                    <a:gd name="connsiteY12" fmla="*/ 85393 h 182146"/>
                    <a:gd name="connsiteX13" fmla="*/ 133247 w 133773"/>
                    <a:gd name="connsiteY13" fmla="*/ 85393 h 182146"/>
                    <a:gd name="connsiteX14" fmla="*/ 133247 w 133773"/>
                    <a:gd name="connsiteY14" fmla="*/ 166032 h 182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3773" h="182146">
                      <a:moveTo>
                        <a:pt x="133239" y="166032"/>
                      </a:moveTo>
                      <a:cubicBezTo>
                        <a:pt x="118704" y="175814"/>
                        <a:pt x="97806" y="182146"/>
                        <a:pt x="74818" y="182146"/>
                      </a:cubicBezTo>
                      <a:cubicBezTo>
                        <a:pt x="28566" y="182146"/>
                        <a:pt x="0" y="152810"/>
                        <a:pt x="0" y="91466"/>
                      </a:cubicBezTo>
                      <a:cubicBezTo>
                        <a:pt x="0" y="23012"/>
                        <a:pt x="39660" y="0"/>
                        <a:pt x="74818" y="0"/>
                      </a:cubicBezTo>
                      <a:cubicBezTo>
                        <a:pt x="92793" y="0"/>
                        <a:pt x="115797" y="5562"/>
                        <a:pt x="133773" y="28551"/>
                      </a:cubicBezTo>
                      <a:lnTo>
                        <a:pt x="118704" y="40453"/>
                      </a:lnTo>
                      <a:cubicBezTo>
                        <a:pt x="107077" y="26712"/>
                        <a:pt x="93328" y="17976"/>
                        <a:pt x="74566" y="17976"/>
                      </a:cubicBezTo>
                      <a:cubicBezTo>
                        <a:pt x="41255" y="17976"/>
                        <a:pt x="21417" y="45207"/>
                        <a:pt x="21417" y="89620"/>
                      </a:cubicBezTo>
                      <a:cubicBezTo>
                        <a:pt x="21417" y="137222"/>
                        <a:pt x="38340" y="164972"/>
                        <a:pt x="76672" y="164972"/>
                      </a:cubicBezTo>
                      <a:cubicBezTo>
                        <a:pt x="90421" y="164972"/>
                        <a:pt x="106008" y="160211"/>
                        <a:pt x="112356" y="155709"/>
                      </a:cubicBezTo>
                      <a:lnTo>
                        <a:pt x="112356" y="103384"/>
                      </a:lnTo>
                      <a:lnTo>
                        <a:pt x="72437" y="103384"/>
                      </a:lnTo>
                      <a:lnTo>
                        <a:pt x="72437" y="85393"/>
                      </a:lnTo>
                      <a:lnTo>
                        <a:pt x="133247" y="85393"/>
                      </a:lnTo>
                      <a:lnTo>
                        <a:pt x="133247" y="166032"/>
                      </a:lnTo>
                      <a:close/>
                    </a:path>
                  </a:pathLst>
                </a:custGeom>
                <a:solidFill>
                  <a:srgbClr val="FFFFFF"/>
                </a:solidFill>
                <a:ln w="784"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C6A61594-E55A-4626-A2D2-88FB57E367CC}"/>
                    </a:ext>
                  </a:extLst>
                </p:cNvPr>
                <p:cNvSpPr/>
                <p:nvPr/>
              </p:nvSpPr>
              <p:spPr>
                <a:xfrm>
                  <a:off x="2598455" y="566677"/>
                  <a:ext cx="100194" cy="175797"/>
                </a:xfrm>
                <a:custGeom>
                  <a:avLst/>
                  <a:gdLst>
                    <a:gd name="connsiteX0" fmla="*/ 0 w 100194"/>
                    <a:gd name="connsiteY0" fmla="*/ 0 h 175797"/>
                    <a:gd name="connsiteX1" fmla="*/ 98340 w 100194"/>
                    <a:gd name="connsiteY1" fmla="*/ 0 h 175797"/>
                    <a:gd name="connsiteX2" fmla="*/ 98340 w 100194"/>
                    <a:gd name="connsiteY2" fmla="*/ 17976 h 175797"/>
                    <a:gd name="connsiteX3" fmla="*/ 20891 w 100194"/>
                    <a:gd name="connsiteY3" fmla="*/ 17976 h 175797"/>
                    <a:gd name="connsiteX4" fmla="*/ 20891 w 100194"/>
                    <a:gd name="connsiteY4" fmla="*/ 77198 h 175797"/>
                    <a:gd name="connsiteX5" fmla="*/ 87506 w 100194"/>
                    <a:gd name="connsiteY5" fmla="*/ 77198 h 175797"/>
                    <a:gd name="connsiteX6" fmla="*/ 87506 w 100194"/>
                    <a:gd name="connsiteY6" fmla="*/ 95166 h 175797"/>
                    <a:gd name="connsiteX7" fmla="*/ 20891 w 100194"/>
                    <a:gd name="connsiteY7" fmla="*/ 95166 h 175797"/>
                    <a:gd name="connsiteX8" fmla="*/ 20891 w 100194"/>
                    <a:gd name="connsiteY8" fmla="*/ 157822 h 175797"/>
                    <a:gd name="connsiteX9" fmla="*/ 100194 w 100194"/>
                    <a:gd name="connsiteY9" fmla="*/ 157822 h 175797"/>
                    <a:gd name="connsiteX10" fmla="*/ 100194 w 100194"/>
                    <a:gd name="connsiteY10" fmla="*/ 175798 h 175797"/>
                    <a:gd name="connsiteX11" fmla="*/ 8 w 100194"/>
                    <a:gd name="connsiteY11" fmla="*/ 175798 h 175797"/>
                    <a:gd name="connsiteX12" fmla="*/ 8 w 100194"/>
                    <a:gd name="connsiteY12" fmla="*/ 0 h 17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194" h="175797">
                      <a:moveTo>
                        <a:pt x="0" y="0"/>
                      </a:moveTo>
                      <a:lnTo>
                        <a:pt x="98340" y="0"/>
                      </a:lnTo>
                      <a:lnTo>
                        <a:pt x="98340" y="17976"/>
                      </a:lnTo>
                      <a:lnTo>
                        <a:pt x="20891" y="17976"/>
                      </a:lnTo>
                      <a:lnTo>
                        <a:pt x="20891" y="77198"/>
                      </a:lnTo>
                      <a:lnTo>
                        <a:pt x="87506" y="77198"/>
                      </a:lnTo>
                      <a:lnTo>
                        <a:pt x="87506" y="95166"/>
                      </a:lnTo>
                      <a:lnTo>
                        <a:pt x="20891" y="95166"/>
                      </a:lnTo>
                      <a:lnTo>
                        <a:pt x="20891" y="157822"/>
                      </a:lnTo>
                      <a:lnTo>
                        <a:pt x="100194" y="157822"/>
                      </a:lnTo>
                      <a:lnTo>
                        <a:pt x="100194" y="175798"/>
                      </a:lnTo>
                      <a:lnTo>
                        <a:pt x="8" y="175798"/>
                      </a:lnTo>
                      <a:lnTo>
                        <a:pt x="8" y="0"/>
                      </a:lnTo>
                      <a:close/>
                    </a:path>
                  </a:pathLst>
                </a:custGeom>
                <a:solidFill>
                  <a:srgbClr val="FFFFFF"/>
                </a:solidFill>
                <a:ln w="784"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105AC91C-8DB2-486B-9551-71199BD18E47}"/>
                    </a:ext>
                  </a:extLst>
                </p:cNvPr>
                <p:cNvSpPr/>
                <p:nvPr/>
              </p:nvSpPr>
              <p:spPr>
                <a:xfrm>
                  <a:off x="2132924" y="566677"/>
                  <a:ext cx="121972" cy="175805"/>
                </a:xfrm>
                <a:custGeom>
                  <a:avLst/>
                  <a:gdLst>
                    <a:gd name="connsiteX0" fmla="*/ 96934 w 121972"/>
                    <a:gd name="connsiteY0" fmla="*/ 120645 h 175805"/>
                    <a:gd name="connsiteX1" fmla="*/ 84866 w 121972"/>
                    <a:gd name="connsiteY1" fmla="*/ 104563 h 175805"/>
                    <a:gd name="connsiteX2" fmla="*/ 116316 w 121972"/>
                    <a:gd name="connsiteY2" fmla="*/ 52340 h 175805"/>
                    <a:gd name="connsiteX3" fmla="*/ 57094 w 121972"/>
                    <a:gd name="connsiteY3" fmla="*/ 0 h 175805"/>
                    <a:gd name="connsiteX4" fmla="*/ 0 w 121972"/>
                    <a:gd name="connsiteY4" fmla="*/ 0 h 175805"/>
                    <a:gd name="connsiteX5" fmla="*/ 0 w 121972"/>
                    <a:gd name="connsiteY5" fmla="*/ 175806 h 175805"/>
                    <a:gd name="connsiteX6" fmla="*/ 20883 w 121972"/>
                    <a:gd name="connsiteY6" fmla="*/ 175806 h 175805"/>
                    <a:gd name="connsiteX7" fmla="*/ 20883 w 121972"/>
                    <a:gd name="connsiteY7" fmla="*/ 111029 h 175805"/>
                    <a:gd name="connsiteX8" fmla="*/ 51028 w 121972"/>
                    <a:gd name="connsiteY8" fmla="*/ 111029 h 175805"/>
                    <a:gd name="connsiteX9" fmla="*/ 57345 w 121972"/>
                    <a:gd name="connsiteY9" fmla="*/ 110824 h 175805"/>
                    <a:gd name="connsiteX10" fmla="*/ 57046 w 121972"/>
                    <a:gd name="connsiteY10" fmla="*/ 110934 h 175805"/>
                    <a:gd name="connsiteX11" fmla="*/ 77387 w 121972"/>
                    <a:gd name="connsiteY11" fmla="*/ 127520 h 175805"/>
                    <a:gd name="connsiteX12" fmla="*/ 99762 w 121972"/>
                    <a:gd name="connsiteY12" fmla="*/ 175743 h 175805"/>
                    <a:gd name="connsiteX13" fmla="*/ 121973 w 121972"/>
                    <a:gd name="connsiteY13" fmla="*/ 175743 h 175805"/>
                    <a:gd name="connsiteX14" fmla="*/ 96934 w 121972"/>
                    <a:gd name="connsiteY14" fmla="*/ 120645 h 175805"/>
                    <a:gd name="connsiteX15" fmla="*/ 47304 w 121972"/>
                    <a:gd name="connsiteY15" fmla="*/ 94106 h 175805"/>
                    <a:gd name="connsiteX16" fmla="*/ 20867 w 121972"/>
                    <a:gd name="connsiteY16" fmla="*/ 94106 h 175805"/>
                    <a:gd name="connsiteX17" fmla="*/ 20867 w 121972"/>
                    <a:gd name="connsiteY17" fmla="*/ 17182 h 175805"/>
                    <a:gd name="connsiteX18" fmla="*/ 43871 w 121972"/>
                    <a:gd name="connsiteY18" fmla="*/ 17182 h 175805"/>
                    <a:gd name="connsiteX19" fmla="*/ 94891 w 121972"/>
                    <a:gd name="connsiteY19" fmla="*/ 55506 h 175805"/>
                    <a:gd name="connsiteX20" fmla="*/ 47304 w 121972"/>
                    <a:gd name="connsiteY20" fmla="*/ 94106 h 17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72" h="175805">
                      <a:moveTo>
                        <a:pt x="96934" y="120645"/>
                      </a:moveTo>
                      <a:cubicBezTo>
                        <a:pt x="92935" y="111806"/>
                        <a:pt x="90390" y="107336"/>
                        <a:pt x="84866" y="104563"/>
                      </a:cubicBezTo>
                      <a:cubicBezTo>
                        <a:pt x="104256" y="95928"/>
                        <a:pt x="116316" y="78636"/>
                        <a:pt x="116316" y="52340"/>
                      </a:cubicBezTo>
                      <a:cubicBezTo>
                        <a:pt x="116316" y="17968"/>
                        <a:pt x="94106" y="0"/>
                        <a:pt x="57094" y="0"/>
                      </a:cubicBezTo>
                      <a:lnTo>
                        <a:pt x="0" y="0"/>
                      </a:lnTo>
                      <a:lnTo>
                        <a:pt x="0" y="175806"/>
                      </a:lnTo>
                      <a:lnTo>
                        <a:pt x="20883" y="175806"/>
                      </a:lnTo>
                      <a:lnTo>
                        <a:pt x="20883" y="111029"/>
                      </a:lnTo>
                      <a:lnTo>
                        <a:pt x="51028" y="111029"/>
                      </a:lnTo>
                      <a:cubicBezTo>
                        <a:pt x="53173" y="111029"/>
                        <a:pt x="55279" y="110958"/>
                        <a:pt x="57345" y="110824"/>
                      </a:cubicBezTo>
                      <a:lnTo>
                        <a:pt x="57046" y="110934"/>
                      </a:lnTo>
                      <a:cubicBezTo>
                        <a:pt x="67881" y="110934"/>
                        <a:pt x="72893" y="118013"/>
                        <a:pt x="77387" y="127520"/>
                      </a:cubicBezTo>
                      <a:lnTo>
                        <a:pt x="99762" y="175743"/>
                      </a:lnTo>
                      <a:lnTo>
                        <a:pt x="121973" y="175743"/>
                      </a:lnTo>
                      <a:lnTo>
                        <a:pt x="96934" y="120645"/>
                      </a:lnTo>
                      <a:close/>
                      <a:moveTo>
                        <a:pt x="47304" y="94106"/>
                      </a:moveTo>
                      <a:lnTo>
                        <a:pt x="20867" y="94106"/>
                      </a:lnTo>
                      <a:lnTo>
                        <a:pt x="20867" y="17182"/>
                      </a:lnTo>
                      <a:lnTo>
                        <a:pt x="43871" y="17182"/>
                      </a:lnTo>
                      <a:cubicBezTo>
                        <a:pt x="73742" y="17182"/>
                        <a:pt x="94891" y="20616"/>
                        <a:pt x="94891" y="55506"/>
                      </a:cubicBezTo>
                      <a:cubicBezTo>
                        <a:pt x="94891" y="83798"/>
                        <a:pt x="75329" y="94106"/>
                        <a:pt x="47304" y="94106"/>
                      </a:cubicBezTo>
                      <a:close/>
                    </a:path>
                  </a:pathLst>
                </a:custGeom>
                <a:solidFill>
                  <a:srgbClr val="FFFFFF"/>
                </a:solidFill>
                <a:ln w="784"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FDCEC830-9555-4C02-9F1C-185F90293713}"/>
                    </a:ext>
                  </a:extLst>
                </p:cNvPr>
                <p:cNvSpPr/>
                <p:nvPr/>
              </p:nvSpPr>
              <p:spPr>
                <a:xfrm>
                  <a:off x="1365183" y="566574"/>
                  <a:ext cx="139885" cy="175805"/>
                </a:xfrm>
                <a:custGeom>
                  <a:avLst/>
                  <a:gdLst>
                    <a:gd name="connsiteX0" fmla="*/ 115860 w 139885"/>
                    <a:gd name="connsiteY0" fmla="*/ 120127 h 175805"/>
                    <a:gd name="connsiteX1" fmla="*/ 104335 w 139885"/>
                    <a:gd name="connsiteY1" fmla="*/ 106440 h 175805"/>
                    <a:gd name="connsiteX2" fmla="*/ 131134 w 139885"/>
                    <a:gd name="connsiteY2" fmla="*/ 55789 h 175805"/>
                    <a:gd name="connsiteX3" fmla="*/ 64510 w 139885"/>
                    <a:gd name="connsiteY3" fmla="*/ 0 h 175805"/>
                    <a:gd name="connsiteX4" fmla="*/ 0 w 139885"/>
                    <a:gd name="connsiteY4" fmla="*/ 0 h 175805"/>
                    <a:gd name="connsiteX5" fmla="*/ 0 w 139885"/>
                    <a:gd name="connsiteY5" fmla="*/ 175806 h 175805"/>
                    <a:gd name="connsiteX6" fmla="*/ 45466 w 139885"/>
                    <a:gd name="connsiteY6" fmla="*/ 175806 h 175805"/>
                    <a:gd name="connsiteX7" fmla="*/ 45466 w 139885"/>
                    <a:gd name="connsiteY7" fmla="*/ 117385 h 175805"/>
                    <a:gd name="connsiteX8" fmla="*/ 57172 w 139885"/>
                    <a:gd name="connsiteY8" fmla="*/ 117385 h 175805"/>
                    <a:gd name="connsiteX9" fmla="*/ 69907 w 139885"/>
                    <a:gd name="connsiteY9" fmla="*/ 127339 h 175805"/>
                    <a:gd name="connsiteX10" fmla="*/ 91238 w 139885"/>
                    <a:gd name="connsiteY10" fmla="*/ 175664 h 175805"/>
                    <a:gd name="connsiteX11" fmla="*/ 139886 w 139885"/>
                    <a:gd name="connsiteY11" fmla="*/ 175664 h 175805"/>
                    <a:gd name="connsiteX12" fmla="*/ 115860 w 139885"/>
                    <a:gd name="connsiteY12" fmla="*/ 120127 h 175805"/>
                    <a:gd name="connsiteX13" fmla="*/ 45474 w 139885"/>
                    <a:gd name="connsiteY13" fmla="*/ 82211 h 175805"/>
                    <a:gd name="connsiteX14" fmla="*/ 45474 w 139885"/>
                    <a:gd name="connsiteY14" fmla="*/ 35677 h 175805"/>
                    <a:gd name="connsiteX15" fmla="*/ 58162 w 139885"/>
                    <a:gd name="connsiteY15" fmla="*/ 35677 h 175805"/>
                    <a:gd name="connsiteX16" fmla="*/ 84340 w 139885"/>
                    <a:gd name="connsiteY16" fmla="*/ 58681 h 175805"/>
                    <a:gd name="connsiteX17" fmla="*/ 55789 w 139885"/>
                    <a:gd name="connsiteY17" fmla="*/ 82211 h 175805"/>
                    <a:gd name="connsiteX18" fmla="*/ 45474 w 139885"/>
                    <a:gd name="connsiteY18" fmla="*/ 82211 h 17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9885" h="175805">
                      <a:moveTo>
                        <a:pt x="115860" y="120127"/>
                      </a:moveTo>
                      <a:cubicBezTo>
                        <a:pt x="113228" y="113818"/>
                        <a:pt x="109041" y="108837"/>
                        <a:pt x="104335" y="106440"/>
                      </a:cubicBezTo>
                      <a:cubicBezTo>
                        <a:pt x="121030" y="96423"/>
                        <a:pt x="131134" y="79555"/>
                        <a:pt x="131134" y="55789"/>
                      </a:cubicBezTo>
                      <a:cubicBezTo>
                        <a:pt x="131134" y="19304"/>
                        <a:pt x="106008" y="0"/>
                        <a:pt x="64510" y="0"/>
                      </a:cubicBezTo>
                      <a:lnTo>
                        <a:pt x="0" y="0"/>
                      </a:lnTo>
                      <a:lnTo>
                        <a:pt x="0" y="175806"/>
                      </a:lnTo>
                      <a:lnTo>
                        <a:pt x="45466" y="175806"/>
                      </a:lnTo>
                      <a:lnTo>
                        <a:pt x="45466" y="117385"/>
                      </a:lnTo>
                      <a:lnTo>
                        <a:pt x="57172" y="117385"/>
                      </a:lnTo>
                      <a:cubicBezTo>
                        <a:pt x="63277" y="117809"/>
                        <a:pt x="67181" y="121171"/>
                        <a:pt x="69907" y="127339"/>
                      </a:cubicBezTo>
                      <a:lnTo>
                        <a:pt x="91238" y="175664"/>
                      </a:lnTo>
                      <a:lnTo>
                        <a:pt x="139886" y="175664"/>
                      </a:lnTo>
                      <a:lnTo>
                        <a:pt x="115860" y="120127"/>
                      </a:lnTo>
                      <a:close/>
                      <a:moveTo>
                        <a:pt x="45474" y="82211"/>
                      </a:moveTo>
                      <a:lnTo>
                        <a:pt x="45474" y="35677"/>
                      </a:lnTo>
                      <a:lnTo>
                        <a:pt x="58162" y="35677"/>
                      </a:lnTo>
                      <a:cubicBezTo>
                        <a:pt x="74826" y="35677"/>
                        <a:pt x="84340" y="40705"/>
                        <a:pt x="84340" y="58681"/>
                      </a:cubicBezTo>
                      <a:cubicBezTo>
                        <a:pt x="84340" y="76923"/>
                        <a:pt x="73246" y="82211"/>
                        <a:pt x="55789" y="82211"/>
                      </a:cubicBezTo>
                      <a:lnTo>
                        <a:pt x="45474" y="82211"/>
                      </a:lnTo>
                      <a:close/>
                    </a:path>
                  </a:pathLst>
                </a:custGeom>
                <a:solidFill>
                  <a:srgbClr val="FFFFFF"/>
                </a:solidFill>
                <a:ln w="784" cap="flat">
                  <a:noFill/>
                  <a:prstDash val="solid"/>
                  <a:miter/>
                </a:ln>
              </p:spPr>
              <p:txBody>
                <a:bodyPr rtlCol="0" anchor="ctr"/>
                <a:lstStyle/>
                <a:p>
                  <a:endParaRPr lang="en-US"/>
                </a:p>
              </p:txBody>
            </p:sp>
          </p:grpSp>
          <p:sp>
            <p:nvSpPr>
              <p:cNvPr id="15" name="Freeform: Shape 14">
                <a:extLst>
                  <a:ext uri="{FF2B5EF4-FFF2-40B4-BE49-F238E27FC236}">
                    <a16:creationId xmlns:a16="http://schemas.microsoft.com/office/drawing/2014/main" id="{457C8929-8135-40DD-BDD0-7DE848F94154}"/>
                  </a:ext>
                </a:extLst>
              </p:cNvPr>
              <p:cNvSpPr/>
              <p:nvPr/>
            </p:nvSpPr>
            <p:spPr>
              <a:xfrm>
                <a:off x="2711472" y="561444"/>
                <a:ext cx="46510" cy="47398"/>
              </a:xfrm>
              <a:custGeom>
                <a:avLst/>
                <a:gdLst>
                  <a:gd name="connsiteX0" fmla="*/ 23318 w 46510"/>
                  <a:gd name="connsiteY0" fmla="*/ 47399 h 47398"/>
                  <a:gd name="connsiteX1" fmla="*/ 0 w 46510"/>
                  <a:gd name="connsiteY1" fmla="*/ 23703 h 47398"/>
                  <a:gd name="connsiteX2" fmla="*/ 23318 w 46510"/>
                  <a:gd name="connsiteY2" fmla="*/ 0 h 47398"/>
                  <a:gd name="connsiteX3" fmla="*/ 46511 w 46510"/>
                  <a:gd name="connsiteY3" fmla="*/ 23703 h 47398"/>
                  <a:gd name="connsiteX4" fmla="*/ 23318 w 46510"/>
                  <a:gd name="connsiteY4" fmla="*/ 47399 h 47398"/>
                  <a:gd name="connsiteX5" fmla="*/ 23318 w 46510"/>
                  <a:gd name="connsiteY5" fmla="*/ 4117 h 47398"/>
                  <a:gd name="connsiteX6" fmla="*/ 5067 w 46510"/>
                  <a:gd name="connsiteY6" fmla="*/ 23695 h 47398"/>
                  <a:gd name="connsiteX7" fmla="*/ 23318 w 46510"/>
                  <a:gd name="connsiteY7" fmla="*/ 43274 h 47398"/>
                  <a:gd name="connsiteX8" fmla="*/ 41443 w 46510"/>
                  <a:gd name="connsiteY8" fmla="*/ 23695 h 47398"/>
                  <a:gd name="connsiteX9" fmla="*/ 23318 w 46510"/>
                  <a:gd name="connsiteY9" fmla="*/ 4117 h 47398"/>
                  <a:gd name="connsiteX10" fmla="*/ 18628 w 46510"/>
                  <a:gd name="connsiteY10" fmla="*/ 37256 h 47398"/>
                  <a:gd name="connsiteX11" fmla="*/ 14315 w 46510"/>
                  <a:gd name="connsiteY11" fmla="*/ 37256 h 47398"/>
                  <a:gd name="connsiteX12" fmla="*/ 14315 w 46510"/>
                  <a:gd name="connsiteY12" fmla="*/ 11023 h 47398"/>
                  <a:gd name="connsiteX13" fmla="*/ 24261 w 46510"/>
                  <a:gd name="connsiteY13" fmla="*/ 11023 h 47398"/>
                  <a:gd name="connsiteX14" fmla="*/ 33830 w 46510"/>
                  <a:gd name="connsiteY14" fmla="*/ 18565 h 47398"/>
                  <a:gd name="connsiteX15" fmla="*/ 26987 w 46510"/>
                  <a:gd name="connsiteY15" fmla="*/ 25722 h 47398"/>
                  <a:gd name="connsiteX16" fmla="*/ 34333 w 46510"/>
                  <a:gd name="connsiteY16" fmla="*/ 37256 h 47398"/>
                  <a:gd name="connsiteX17" fmla="*/ 29454 w 46510"/>
                  <a:gd name="connsiteY17" fmla="*/ 37256 h 47398"/>
                  <a:gd name="connsiteX18" fmla="*/ 22674 w 46510"/>
                  <a:gd name="connsiteY18" fmla="*/ 26037 h 47398"/>
                  <a:gd name="connsiteX19" fmla="*/ 18620 w 46510"/>
                  <a:gd name="connsiteY19" fmla="*/ 26037 h 47398"/>
                  <a:gd name="connsiteX20" fmla="*/ 18620 w 46510"/>
                  <a:gd name="connsiteY20" fmla="*/ 37256 h 47398"/>
                  <a:gd name="connsiteX21" fmla="*/ 23444 w 46510"/>
                  <a:gd name="connsiteY21" fmla="*/ 22368 h 47398"/>
                  <a:gd name="connsiteX22" fmla="*/ 29533 w 46510"/>
                  <a:gd name="connsiteY22" fmla="*/ 18251 h 47398"/>
                  <a:gd name="connsiteX23" fmla="*/ 23829 w 46510"/>
                  <a:gd name="connsiteY23" fmla="*/ 14700 h 47398"/>
                  <a:gd name="connsiteX24" fmla="*/ 18636 w 46510"/>
                  <a:gd name="connsiteY24" fmla="*/ 14700 h 47398"/>
                  <a:gd name="connsiteX25" fmla="*/ 18636 w 46510"/>
                  <a:gd name="connsiteY25" fmla="*/ 22368 h 47398"/>
                  <a:gd name="connsiteX26" fmla="*/ 23444 w 46510"/>
                  <a:gd name="connsiteY26" fmla="*/ 22368 h 4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6510" h="47398">
                    <a:moveTo>
                      <a:pt x="23318" y="47399"/>
                    </a:moveTo>
                    <a:cubicBezTo>
                      <a:pt x="9695" y="47399"/>
                      <a:pt x="0" y="37193"/>
                      <a:pt x="0" y="23703"/>
                    </a:cubicBezTo>
                    <a:cubicBezTo>
                      <a:pt x="0" y="9444"/>
                      <a:pt x="10771" y="0"/>
                      <a:pt x="23318" y="0"/>
                    </a:cubicBezTo>
                    <a:cubicBezTo>
                      <a:pt x="35739" y="0"/>
                      <a:pt x="46511" y="9444"/>
                      <a:pt x="46511" y="23703"/>
                    </a:cubicBezTo>
                    <a:cubicBezTo>
                      <a:pt x="46511" y="37955"/>
                      <a:pt x="35739" y="47399"/>
                      <a:pt x="23318" y="47399"/>
                    </a:cubicBezTo>
                    <a:close/>
                    <a:moveTo>
                      <a:pt x="23318" y="4117"/>
                    </a:moveTo>
                    <a:cubicBezTo>
                      <a:pt x="13050" y="4117"/>
                      <a:pt x="5067" y="12162"/>
                      <a:pt x="5067" y="23695"/>
                    </a:cubicBezTo>
                    <a:cubicBezTo>
                      <a:pt x="5067" y="34467"/>
                      <a:pt x="12036" y="43274"/>
                      <a:pt x="23318" y="43274"/>
                    </a:cubicBezTo>
                    <a:cubicBezTo>
                      <a:pt x="33453" y="43274"/>
                      <a:pt x="41443" y="35284"/>
                      <a:pt x="41443" y="23695"/>
                    </a:cubicBezTo>
                    <a:cubicBezTo>
                      <a:pt x="41443" y="12162"/>
                      <a:pt x="33453" y="4117"/>
                      <a:pt x="23318" y="4117"/>
                    </a:cubicBezTo>
                    <a:close/>
                    <a:moveTo>
                      <a:pt x="18628" y="37256"/>
                    </a:moveTo>
                    <a:lnTo>
                      <a:pt x="14315" y="37256"/>
                    </a:lnTo>
                    <a:lnTo>
                      <a:pt x="14315" y="11023"/>
                    </a:lnTo>
                    <a:lnTo>
                      <a:pt x="24261" y="11023"/>
                    </a:lnTo>
                    <a:cubicBezTo>
                      <a:pt x="30601" y="11023"/>
                      <a:pt x="33830" y="13238"/>
                      <a:pt x="33830" y="18565"/>
                    </a:cubicBezTo>
                    <a:cubicBezTo>
                      <a:pt x="33830" y="23318"/>
                      <a:pt x="30915" y="25282"/>
                      <a:pt x="26987" y="25722"/>
                    </a:cubicBezTo>
                    <a:lnTo>
                      <a:pt x="34333" y="37256"/>
                    </a:lnTo>
                    <a:lnTo>
                      <a:pt x="29454" y="37256"/>
                    </a:lnTo>
                    <a:lnTo>
                      <a:pt x="22674" y="26037"/>
                    </a:lnTo>
                    <a:lnTo>
                      <a:pt x="18620" y="26037"/>
                    </a:lnTo>
                    <a:lnTo>
                      <a:pt x="18620" y="37256"/>
                    </a:lnTo>
                    <a:close/>
                    <a:moveTo>
                      <a:pt x="23444" y="22368"/>
                    </a:moveTo>
                    <a:cubicBezTo>
                      <a:pt x="26673" y="22368"/>
                      <a:pt x="29533" y="22045"/>
                      <a:pt x="29533" y="18251"/>
                    </a:cubicBezTo>
                    <a:cubicBezTo>
                      <a:pt x="29533" y="15085"/>
                      <a:pt x="26421" y="14700"/>
                      <a:pt x="23829" y="14700"/>
                    </a:cubicBezTo>
                    <a:lnTo>
                      <a:pt x="18636" y="14700"/>
                    </a:lnTo>
                    <a:lnTo>
                      <a:pt x="18636" y="22368"/>
                    </a:lnTo>
                    <a:lnTo>
                      <a:pt x="23444" y="22368"/>
                    </a:lnTo>
                    <a:close/>
                  </a:path>
                </a:pathLst>
              </a:custGeom>
              <a:solidFill>
                <a:srgbClr val="FFFFFF"/>
              </a:solidFill>
              <a:ln w="784" cap="flat">
                <a:noFill/>
                <a:prstDash val="solid"/>
                <a:miter/>
              </a:ln>
            </p:spPr>
            <p:txBody>
              <a:bodyPr rtlCol="0" anchor="ctr"/>
              <a:lstStyle/>
              <a:p>
                <a:endParaRPr lang="en-US"/>
              </a:p>
            </p:txBody>
          </p:sp>
        </p:grpSp>
      </p:grpSp>
      <p:sp>
        <p:nvSpPr>
          <p:cNvPr id="26" name="Subtitle">
            <a:extLst>
              <a:ext uri="{FF2B5EF4-FFF2-40B4-BE49-F238E27FC236}">
                <a16:creationId xmlns:a16="http://schemas.microsoft.com/office/drawing/2014/main" id="{C313DC88-9BEE-4957-8DBA-489EAEDCE761}"/>
              </a:ext>
            </a:extLst>
          </p:cNvPr>
          <p:cNvSpPr>
            <a:spLocks noGrp="1"/>
          </p:cNvSpPr>
          <p:nvPr>
            <p:ph type="subTitle" idx="1"/>
          </p:nvPr>
        </p:nvSpPr>
        <p:spPr bwMode="black">
          <a:xfrm>
            <a:off x="494189" y="4377055"/>
            <a:ext cx="8831404" cy="914400"/>
          </a:xfrm>
          <a:prstGeom prst="rect">
            <a:avLst/>
          </a:prstGeom>
        </p:spPr>
        <p:txBody>
          <a:bodyPr/>
          <a:lstStyle>
            <a:lvl1pPr marL="0" indent="0" algn="l">
              <a:lnSpc>
                <a:spcPct val="96000"/>
              </a:lnSpc>
              <a:spcBef>
                <a:spcPts val="1200"/>
              </a:spcBef>
              <a:buNone/>
              <a:defRPr sz="2400">
                <a:solidFill>
                  <a:schemeClr val="bg2">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30" name="Title 1">
            <a:extLst>
              <a:ext uri="{FF2B5EF4-FFF2-40B4-BE49-F238E27FC236}">
                <a16:creationId xmlns:a16="http://schemas.microsoft.com/office/drawing/2014/main" id="{A5207673-514E-4C74-BE70-B9D99654B990}"/>
              </a:ext>
            </a:extLst>
          </p:cNvPr>
          <p:cNvSpPr>
            <a:spLocks noGrp="1"/>
          </p:cNvSpPr>
          <p:nvPr>
            <p:ph type="title" hasCustomPrompt="1"/>
          </p:nvPr>
        </p:nvSpPr>
        <p:spPr>
          <a:xfrm>
            <a:off x="495298" y="2573310"/>
            <a:ext cx="8829675" cy="1606594"/>
          </a:xfrm>
        </p:spPr>
        <p:txBody>
          <a:bodyPr wrap="square">
            <a:spAutoFit/>
          </a:bodyPr>
          <a:lstStyle>
            <a:lvl1pPr>
              <a:lnSpc>
                <a:spcPct val="87000"/>
              </a:lnSpc>
              <a:defRPr sz="6000">
                <a:solidFill>
                  <a:schemeClr val="bg1"/>
                </a:solidFill>
              </a:defRPr>
            </a:lvl1pPr>
          </a:lstStyle>
          <a:p>
            <a:r>
              <a:rPr lang="en-US" dirty="0"/>
              <a:t>Click to edit</a:t>
            </a:r>
            <a:br>
              <a:rPr lang="en-US" dirty="0"/>
            </a:br>
            <a:r>
              <a:rPr lang="en-US" dirty="0"/>
              <a:t>Master title style</a:t>
            </a:r>
          </a:p>
        </p:txBody>
      </p:sp>
    </p:spTree>
    <p:extLst>
      <p:ext uri="{BB962C8B-B14F-4D97-AF65-F5344CB8AC3E}">
        <p14:creationId xmlns:p14="http://schemas.microsoft.com/office/powerpoint/2010/main" val="26611084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Orange Quote Slide">
    <p:bg>
      <p:bgPr>
        <a:gradFill flip="none" rotWithShape="1">
          <a:gsLst>
            <a:gs pos="100000">
              <a:schemeClr val="accent1"/>
            </a:gs>
            <a:gs pos="0">
              <a:schemeClr val="accent5"/>
            </a:gs>
            <a:gs pos="72000">
              <a:schemeClr val="accent1"/>
            </a:gs>
          </a:gsLst>
          <a:lin ang="2700000" scaled="1"/>
          <a:tileRect/>
        </a:gra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0C9D67C-022E-4D4C-B0B6-3D3C872C2ECC}"/>
              </a:ext>
            </a:extLst>
          </p:cNvPr>
          <p:cNvSpPr/>
          <p:nvPr userDrawn="1"/>
        </p:nvSpPr>
        <p:spPr bwMode="hidden">
          <a:xfrm>
            <a:off x="-1855" y="5916168"/>
            <a:ext cx="12195710" cy="941832"/>
          </a:xfrm>
          <a:prstGeom prst="rect">
            <a:avLst/>
          </a:prstGeom>
          <a:solidFill>
            <a:srgbClr val="FFFFFF"/>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entury Gothic"/>
              <a:ea typeface="+mn-ea"/>
              <a:cs typeface="+mn-cs"/>
            </a:endParaRPr>
          </a:p>
        </p:txBody>
      </p:sp>
      <p:sp>
        <p:nvSpPr>
          <p:cNvPr id="15" name="Rectangle: Single Corner Rounded 6">
            <a:extLst>
              <a:ext uri="{FF2B5EF4-FFF2-40B4-BE49-F238E27FC236}">
                <a16:creationId xmlns:a16="http://schemas.microsoft.com/office/drawing/2014/main" id="{6E9A8A5F-38D4-4C13-9C86-ABA2E769B4E3}"/>
              </a:ext>
            </a:extLst>
          </p:cNvPr>
          <p:cNvSpPr/>
          <p:nvPr userDrawn="1"/>
        </p:nvSpPr>
        <p:spPr bwMode="hidden">
          <a:xfrm rot="16200000" flipH="1">
            <a:off x="5849113" y="-426716"/>
            <a:ext cx="493775" cy="12191993"/>
          </a:xfrm>
          <a:prstGeom prst="round1Rect">
            <a:avLst>
              <a:gd name="adj" fmla="val 0"/>
            </a:avLst>
          </a:prstGeom>
          <a:gradFill flip="none" rotWithShape="1">
            <a:gsLst>
              <a:gs pos="0">
                <a:schemeClr val="accent1">
                  <a:alpha val="0"/>
                </a:schemeClr>
              </a:gs>
              <a:gs pos="100000">
                <a:schemeClr val="accent1">
                  <a:lumMod val="50000"/>
                  <a:alpha val="29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7" name="Text Placeholder 43">
            <a:extLst>
              <a:ext uri="{FF2B5EF4-FFF2-40B4-BE49-F238E27FC236}">
                <a16:creationId xmlns:a16="http://schemas.microsoft.com/office/drawing/2014/main" id="{65534064-A952-42C5-A948-3EFE0CE7E3F7}"/>
              </a:ext>
            </a:extLst>
          </p:cNvPr>
          <p:cNvSpPr>
            <a:spLocks noGrp="1"/>
          </p:cNvSpPr>
          <p:nvPr userDrawn="1">
            <p:ph type="body" sz="quarter" idx="10" hasCustomPrompt="1"/>
          </p:nvPr>
        </p:nvSpPr>
        <p:spPr bwMode="black">
          <a:xfrm>
            <a:off x="492124" y="6229370"/>
            <a:ext cx="2613026" cy="236312"/>
          </a:xfrm>
          <a:prstGeom prst="rect">
            <a:avLst/>
          </a:prstGeom>
        </p:spPr>
        <p:txBody>
          <a:bodyPr/>
          <a:lstStyle>
            <a:lvl1pPr marL="0" indent="0">
              <a:lnSpc>
                <a:spcPct val="96000"/>
              </a:lnSpc>
              <a:spcBef>
                <a:spcPts val="0"/>
              </a:spcBef>
              <a:buNone/>
              <a:defRPr sz="1400" b="0">
                <a:solidFill>
                  <a:schemeClr val="tx1"/>
                </a:solidFill>
                <a:latin typeface="Space Mono" panose="02000509040000020004" pitchFamily="49" charset="0"/>
              </a:defRPr>
            </a:lvl1pPr>
            <a:lvl2pPr marL="0" indent="0">
              <a:lnSpc>
                <a:spcPct val="114000"/>
              </a:lnSpc>
              <a:spcBef>
                <a:spcPts val="0"/>
              </a:spcBef>
              <a:buNone/>
              <a:defRPr sz="1400">
                <a:solidFill>
                  <a:schemeClr val="bg1"/>
                </a:solidFill>
              </a:defRPr>
            </a:lvl2pPr>
            <a:lvl3pPr marL="0" indent="0">
              <a:lnSpc>
                <a:spcPct val="114000"/>
              </a:lnSpc>
              <a:spcBef>
                <a:spcPts val="0"/>
              </a:spcBef>
              <a:buNone/>
              <a:defRPr sz="1400">
                <a:solidFill>
                  <a:schemeClr val="bg1"/>
                </a:solidFill>
              </a:defRPr>
            </a:lvl3pPr>
            <a:lvl4pPr marL="0" indent="0">
              <a:lnSpc>
                <a:spcPct val="114000"/>
              </a:lnSpc>
              <a:spcBef>
                <a:spcPts val="0"/>
              </a:spcBef>
              <a:buNone/>
              <a:defRPr sz="1400">
                <a:solidFill>
                  <a:schemeClr val="bg1"/>
                </a:solidFill>
              </a:defRPr>
            </a:lvl4pPr>
            <a:lvl5pPr marL="0" indent="0">
              <a:lnSpc>
                <a:spcPct val="114000"/>
              </a:lnSpc>
              <a:spcBef>
                <a:spcPts val="0"/>
              </a:spcBef>
              <a:buNone/>
              <a:defRPr sz="1400">
                <a:solidFill>
                  <a:schemeClr val="bg1"/>
                </a:solidFill>
              </a:defRPr>
            </a:lvl5pPr>
          </a:lstStyle>
          <a:p>
            <a:pPr lvl="0"/>
            <a:r>
              <a:rPr lang="en-US" dirty="0"/>
              <a:t>First Name Last Name</a:t>
            </a:r>
          </a:p>
        </p:txBody>
      </p:sp>
      <p:sp>
        <p:nvSpPr>
          <p:cNvPr id="9" name="Text Placeholder 47">
            <a:extLst>
              <a:ext uri="{FF2B5EF4-FFF2-40B4-BE49-F238E27FC236}">
                <a16:creationId xmlns:a16="http://schemas.microsoft.com/office/drawing/2014/main" id="{8B3DE6C8-2C76-4AAC-83C6-69C24A51F14F}"/>
              </a:ext>
            </a:extLst>
          </p:cNvPr>
          <p:cNvSpPr>
            <a:spLocks noGrp="1"/>
          </p:cNvSpPr>
          <p:nvPr userDrawn="1">
            <p:ph type="body" sz="quarter" idx="11" hasCustomPrompt="1"/>
          </p:nvPr>
        </p:nvSpPr>
        <p:spPr bwMode="black">
          <a:xfrm>
            <a:off x="3340102" y="6229370"/>
            <a:ext cx="2613026" cy="236312"/>
          </a:xfrm>
          <a:prstGeom prst="rect">
            <a:avLst/>
          </a:prstGeom>
        </p:spPr>
        <p:txBody>
          <a:bodyPr/>
          <a:lstStyle>
            <a:lvl1pPr marL="0" indent="0">
              <a:lnSpc>
                <a:spcPct val="96000"/>
              </a:lnSpc>
              <a:buNone/>
              <a:defRPr sz="1400" b="0">
                <a:solidFill>
                  <a:schemeClr val="tx1"/>
                </a:solidFill>
                <a:latin typeface="Space Mono" panose="02000509040000020004" pitchFamily="49" charset="0"/>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dirty="0"/>
              <a:t>Title or source</a:t>
            </a:r>
          </a:p>
        </p:txBody>
      </p:sp>
      <p:sp>
        <p:nvSpPr>
          <p:cNvPr id="10" name="Text Placeholder 49">
            <a:extLst>
              <a:ext uri="{FF2B5EF4-FFF2-40B4-BE49-F238E27FC236}">
                <a16:creationId xmlns:a16="http://schemas.microsoft.com/office/drawing/2014/main" id="{64461E69-3906-486E-9542-28361ECC3776}"/>
              </a:ext>
            </a:extLst>
          </p:cNvPr>
          <p:cNvSpPr>
            <a:spLocks noGrp="1"/>
          </p:cNvSpPr>
          <p:nvPr userDrawn="1">
            <p:ph type="body" sz="quarter" idx="12" hasCustomPrompt="1"/>
          </p:nvPr>
        </p:nvSpPr>
        <p:spPr bwMode="black">
          <a:xfrm>
            <a:off x="495299" y="424690"/>
            <a:ext cx="11201401" cy="5003192"/>
          </a:xfrm>
          <a:prstGeom prst="rect">
            <a:avLst/>
          </a:prstGeom>
        </p:spPr>
        <p:txBody>
          <a:bodyPr/>
          <a:lstStyle>
            <a:lvl1pPr marL="0" indent="0">
              <a:lnSpc>
                <a:spcPct val="96000"/>
              </a:lnSpc>
              <a:spcBef>
                <a:spcPts val="900"/>
              </a:spcBef>
              <a:buFont typeface="Microsoft Sans Serif" panose="020B0604020202020204" pitchFamily="34" charset="0"/>
              <a:buChar char="​"/>
              <a:defRPr sz="5500">
                <a:solidFill>
                  <a:schemeClr val="bg1"/>
                </a:solidFill>
              </a:defRPr>
            </a:lvl1pPr>
            <a:lvl2pPr marL="0" indent="0">
              <a:lnSpc>
                <a:spcPct val="86000"/>
              </a:lnSpc>
              <a:spcBef>
                <a:spcPts val="1200"/>
              </a:spcBef>
              <a:buFont typeface="Microsoft Sans Serif" panose="020B0604020202020204" pitchFamily="34" charset="0"/>
              <a:buNone/>
              <a:defRPr sz="5500">
                <a:solidFill>
                  <a:schemeClr val="tx1">
                    <a:lumMod val="85000"/>
                    <a:lumOff val="15000"/>
                  </a:schemeClr>
                </a:solidFill>
              </a:defRPr>
            </a:lvl2pPr>
            <a:lvl3pPr marL="0" indent="0">
              <a:lnSpc>
                <a:spcPct val="89000"/>
              </a:lnSpc>
              <a:spcBef>
                <a:spcPts val="1200"/>
              </a:spcBef>
              <a:buFont typeface="Microsoft Sans Serif" panose="020B0604020202020204" pitchFamily="34" charset="0"/>
              <a:buChar char="​"/>
              <a:defRPr sz="4400">
                <a:solidFill>
                  <a:schemeClr val="bg1"/>
                </a:solidFill>
              </a:defRPr>
            </a:lvl3pPr>
            <a:lvl4pPr marL="0" indent="0">
              <a:lnSpc>
                <a:spcPct val="88000"/>
              </a:lnSpc>
              <a:spcBef>
                <a:spcPts val="1200"/>
              </a:spcBef>
              <a:buFont typeface="Microsoft Sans Serif" panose="020B0604020202020204" pitchFamily="34" charset="0"/>
              <a:buChar char="​"/>
              <a:defRPr sz="3400">
                <a:solidFill>
                  <a:schemeClr val="bg1"/>
                </a:solidFill>
              </a:defRPr>
            </a:lvl4pPr>
            <a:lvl5pPr marL="0" indent="0">
              <a:lnSpc>
                <a:spcPct val="89000"/>
              </a:lnSpc>
              <a:spcBef>
                <a:spcPts val="1200"/>
              </a:spcBef>
              <a:buFont typeface="Microsoft Sans Serif" panose="020B0604020202020204" pitchFamily="34" charset="0"/>
              <a:buNone/>
              <a:defRPr sz="2800">
                <a:solidFill>
                  <a:schemeClr val="bg1"/>
                </a:solidFill>
              </a:defRPr>
            </a:lvl5pPr>
            <a:lvl6pPr>
              <a:lnSpc>
                <a:spcPct val="94000"/>
              </a:lnSpc>
              <a:defRPr sz="2400">
                <a:solidFill>
                  <a:schemeClr val="bg1"/>
                </a:solidFill>
              </a:defRPr>
            </a:lvl6pPr>
            <a:lvl7pPr>
              <a:lnSpc>
                <a:spcPct val="88000"/>
              </a:lnSpc>
              <a:defRPr sz="6800">
                <a:solidFill>
                  <a:schemeClr val="bg1"/>
                </a:solidFill>
              </a:defRPr>
            </a:lvl7pPr>
            <a:lvl8pPr>
              <a:lnSpc>
                <a:spcPct val="84000"/>
              </a:lnSpc>
              <a:defRPr sz="8900">
                <a:solidFill>
                  <a:schemeClr val="bg1"/>
                </a:solidFill>
              </a:defRPr>
            </a:lvl8pPr>
            <a:lvl9pPr>
              <a:lnSpc>
                <a:spcPct val="84000"/>
              </a:lnSpc>
              <a:buNone/>
              <a:defRPr sz="11000">
                <a:solidFill>
                  <a:schemeClr val="bg1"/>
                </a:solidFill>
              </a:defRPr>
            </a:lvl9pPr>
          </a:lstStyle>
          <a:p>
            <a:pPr lvl="0"/>
            <a:r>
              <a:rPr lang="en-US" dirty="0"/>
              <a:t>Orange Quote Slide</a:t>
            </a:r>
          </a:p>
        </p:txBody>
      </p:sp>
      <p:sp>
        <p:nvSpPr>
          <p:cNvPr id="18" name="Freeform: Shape 17">
            <a:extLst>
              <a:ext uri="{FF2B5EF4-FFF2-40B4-BE49-F238E27FC236}">
                <a16:creationId xmlns:a16="http://schemas.microsoft.com/office/drawing/2014/main" id="{67A2845E-AB9A-4A8C-8B80-CE118C0095FD}"/>
              </a:ext>
            </a:extLst>
          </p:cNvPr>
          <p:cNvSpPr/>
          <p:nvPr userDrawn="1"/>
        </p:nvSpPr>
        <p:spPr>
          <a:xfrm>
            <a:off x="11361220" y="6446710"/>
            <a:ext cx="322664" cy="290543"/>
          </a:xfrm>
          <a:custGeom>
            <a:avLst/>
            <a:gdLst>
              <a:gd name="connsiteX0" fmla="*/ 236007 w 441055"/>
              <a:gd name="connsiteY0" fmla="*/ 397148 h 397148"/>
              <a:gd name="connsiteX1" fmla="*/ 138508 w 441055"/>
              <a:gd name="connsiteY1" fmla="*/ 397148 h 397148"/>
              <a:gd name="connsiteX2" fmla="*/ 89562 w 441055"/>
              <a:gd name="connsiteY2" fmla="*/ 368912 h 397148"/>
              <a:gd name="connsiteX3" fmla="*/ 7531 w 441055"/>
              <a:gd name="connsiteY3" fmla="*/ 226842 h 397148"/>
              <a:gd name="connsiteX4" fmla="*/ 7524 w 441055"/>
              <a:gd name="connsiteY4" fmla="*/ 170346 h 397148"/>
              <a:gd name="connsiteX5" fmla="*/ 89569 w 441055"/>
              <a:gd name="connsiteY5" fmla="*/ 28260 h 397148"/>
              <a:gd name="connsiteX6" fmla="*/ 138508 w 441055"/>
              <a:gd name="connsiteY6" fmla="*/ 0 h 397148"/>
              <a:gd name="connsiteX7" fmla="*/ 302544 w 441055"/>
              <a:gd name="connsiteY7" fmla="*/ 0 h 397148"/>
              <a:gd name="connsiteX8" fmla="*/ 351491 w 441055"/>
              <a:gd name="connsiteY8" fmla="*/ 28260 h 397148"/>
              <a:gd name="connsiteX9" fmla="*/ 433513 w 441055"/>
              <a:gd name="connsiteY9" fmla="*/ 170330 h 397148"/>
              <a:gd name="connsiteX10" fmla="*/ 433513 w 441055"/>
              <a:gd name="connsiteY10" fmla="*/ 226842 h 397148"/>
              <a:gd name="connsiteX11" fmla="*/ 412300 w 441055"/>
              <a:gd name="connsiteY11" fmla="*/ 260664 h 397148"/>
              <a:gd name="connsiteX12" fmla="*/ 363527 w 441055"/>
              <a:gd name="connsiteY12" fmla="*/ 288594 h 397148"/>
              <a:gd name="connsiteX13" fmla="*/ 265902 w 441055"/>
              <a:gd name="connsiteY13" fmla="*/ 288594 h 397148"/>
              <a:gd name="connsiteX14" fmla="*/ 319271 w 441055"/>
              <a:gd name="connsiteY14" fmla="*/ 198519 h 397148"/>
              <a:gd name="connsiteX15" fmla="*/ 269901 w 441055"/>
              <a:gd name="connsiteY15" fmla="*/ 113040 h 397148"/>
              <a:gd name="connsiteX16" fmla="*/ 171136 w 441055"/>
              <a:gd name="connsiteY16" fmla="*/ 113040 h 397148"/>
              <a:gd name="connsiteX17" fmla="*/ 121742 w 441055"/>
              <a:gd name="connsiteY17" fmla="*/ 198582 h 397148"/>
              <a:gd name="connsiteX18" fmla="*/ 236007 w 441055"/>
              <a:gd name="connsiteY18" fmla="*/ 397148 h 397148"/>
              <a:gd name="connsiteX19" fmla="*/ 236007 w 441055"/>
              <a:gd name="connsiteY19" fmla="*/ 397148 h 39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1055" h="397148">
                <a:moveTo>
                  <a:pt x="236007" y="397148"/>
                </a:moveTo>
                <a:lnTo>
                  <a:pt x="138508" y="397148"/>
                </a:lnTo>
                <a:cubicBezTo>
                  <a:pt x="118379" y="397148"/>
                  <a:pt x="99626" y="386322"/>
                  <a:pt x="89562" y="368912"/>
                </a:cubicBezTo>
                <a:lnTo>
                  <a:pt x="7531" y="226842"/>
                </a:lnTo>
                <a:cubicBezTo>
                  <a:pt x="-2509" y="209408"/>
                  <a:pt x="-2509" y="187756"/>
                  <a:pt x="7524" y="170346"/>
                </a:cubicBezTo>
                <a:lnTo>
                  <a:pt x="89569" y="28260"/>
                </a:lnTo>
                <a:cubicBezTo>
                  <a:pt x="99618" y="10826"/>
                  <a:pt x="118379" y="0"/>
                  <a:pt x="138508" y="0"/>
                </a:cubicBezTo>
                <a:lnTo>
                  <a:pt x="302544" y="0"/>
                </a:lnTo>
                <a:cubicBezTo>
                  <a:pt x="322673" y="0"/>
                  <a:pt x="341427" y="10826"/>
                  <a:pt x="351491" y="28260"/>
                </a:cubicBezTo>
                <a:lnTo>
                  <a:pt x="433513" y="170330"/>
                </a:lnTo>
                <a:cubicBezTo>
                  <a:pt x="443569" y="187748"/>
                  <a:pt x="443569" y="209408"/>
                  <a:pt x="433513" y="226842"/>
                </a:cubicBezTo>
                <a:lnTo>
                  <a:pt x="412300" y="260664"/>
                </a:lnTo>
                <a:cubicBezTo>
                  <a:pt x="402425" y="277776"/>
                  <a:pt x="383663" y="288594"/>
                  <a:pt x="363527" y="288594"/>
                </a:cubicBezTo>
                <a:lnTo>
                  <a:pt x="265902" y="288594"/>
                </a:lnTo>
                <a:lnTo>
                  <a:pt x="319271" y="198519"/>
                </a:lnTo>
                <a:lnTo>
                  <a:pt x="269901" y="113040"/>
                </a:lnTo>
                <a:lnTo>
                  <a:pt x="171136" y="113040"/>
                </a:lnTo>
                <a:lnTo>
                  <a:pt x="121742" y="198582"/>
                </a:lnTo>
                <a:lnTo>
                  <a:pt x="236007" y="397148"/>
                </a:lnTo>
                <a:lnTo>
                  <a:pt x="236007" y="397148"/>
                </a:lnTo>
                <a:close/>
              </a:path>
            </a:pathLst>
          </a:custGeom>
          <a:solidFill>
            <a:schemeClr val="accent1"/>
          </a:solidFill>
          <a:ln w="784" cap="flat">
            <a:noFill/>
            <a:prstDash val="solid"/>
            <a:miter/>
          </a:ln>
        </p:spPr>
        <p:txBody>
          <a:bodyPr rtlCol="0" anchor="ctr"/>
          <a:lstStyle/>
          <a:p>
            <a:endParaRPr lang="en-US" dirty="0"/>
          </a:p>
        </p:txBody>
      </p:sp>
      <p:sp>
        <p:nvSpPr>
          <p:cNvPr id="13" name="TextBox 12">
            <a:extLst>
              <a:ext uri="{FF2B5EF4-FFF2-40B4-BE49-F238E27FC236}">
                <a16:creationId xmlns:a16="http://schemas.microsoft.com/office/drawing/2014/main" id="{58307A72-C19D-459A-87E2-1A9BEE071A12}"/>
              </a:ext>
            </a:extLst>
          </p:cNvPr>
          <p:cNvSpPr txBox="1"/>
          <p:nvPr userDrawn="1"/>
        </p:nvSpPr>
        <p:spPr>
          <a:xfrm>
            <a:off x="11020094" y="6509226"/>
            <a:ext cx="187552" cy="145424"/>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bg1">
                    <a:lumMod val="65000"/>
                  </a:schemeClr>
                </a:solidFill>
                <a:latin typeface="Space Mono" panose="02000509040000020004" pitchFamily="49" charset="0"/>
                <a:ea typeface="+mn-ea"/>
                <a:cs typeface="+mn-cs"/>
              </a:rPr>
              <a:pPr marL="0" lvl="0" algn="r" defTabSz="914400" rtl="0" eaLnBrk="1" latinLnBrk="0" hangingPunct="1">
                <a:lnSpc>
                  <a:spcPct val="125000"/>
                </a:lnSpc>
              </a:pPr>
              <a:t>‹#›</a:t>
            </a:fld>
            <a:endParaRPr lang="en-US" sz="800" kern="1200" dirty="0">
              <a:solidFill>
                <a:schemeClr val="bg1">
                  <a:lumMod val="65000"/>
                </a:schemeClr>
              </a:solidFill>
              <a:latin typeface="Space Mono" panose="02000509040000020004" pitchFamily="49" charset="0"/>
              <a:ea typeface="+mn-ea"/>
              <a:cs typeface="+mn-cs"/>
            </a:endParaRPr>
          </a:p>
        </p:txBody>
      </p:sp>
      <p:sp>
        <p:nvSpPr>
          <p:cNvPr id="11" name="Footer Placeholder 2">
            <a:extLst>
              <a:ext uri="{FF2B5EF4-FFF2-40B4-BE49-F238E27FC236}">
                <a16:creationId xmlns:a16="http://schemas.microsoft.com/office/drawing/2014/main" id="{A71D5260-C46E-474A-B165-0CDB2840E987}"/>
              </a:ext>
            </a:extLst>
          </p:cNvPr>
          <p:cNvSpPr txBox="1">
            <a:spLocks/>
          </p:cNvSpPr>
          <p:nvPr userDrawn="1"/>
        </p:nvSpPr>
        <p:spPr>
          <a:xfrm>
            <a:off x="495299" y="6505117"/>
            <a:ext cx="3773458" cy="158248"/>
          </a:xfrm>
          <a:prstGeom prst="rect">
            <a:avLst/>
          </a:prstGeom>
        </p:spPr>
        <p:txBody>
          <a:bodyPr vert="horz" wrap="square" lIns="0" tIns="0" rIns="0" bIns="0" rtlCol="0" anchor="b">
            <a:spAutoFit/>
          </a:bodyPr>
          <a:lstStyle>
            <a:defPPr>
              <a:defRPr lang="en-US"/>
            </a:defPPr>
            <a:lvl1pPr marL="0" algn="l" defTabSz="685800" rtl="0" eaLnBrk="1" latinLnBrk="0" hangingPunct="1">
              <a:lnSpc>
                <a:spcPct val="96000"/>
              </a:lnSpc>
              <a:spcBef>
                <a:spcPts val="0"/>
              </a:spcBef>
              <a:spcAft>
                <a:spcPts val="225"/>
              </a:spcAft>
              <a:buClr>
                <a:srgbClr val="3253DC"/>
              </a:buClr>
              <a:buFont typeface="Arial" panose="020B0604020202020204" pitchFamily="34" charset="0"/>
              <a:buNone/>
              <a:defRPr lang="en-US" sz="800" kern="1200" baseline="0" smtClean="0">
                <a:solidFill>
                  <a:schemeClr val="tx1"/>
                </a:solidFill>
                <a:latin typeface="Space Mono" panose="02000509040000020004" pitchFamily="49"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kern="1200" baseline="-20000" dirty="0">
                <a:solidFill>
                  <a:schemeClr val="bg1">
                    <a:lumMod val="65000"/>
                  </a:schemeClr>
                </a:solidFill>
                <a:latin typeface="Space Mono" panose="02000509040000020004" pitchFamily="49" charset="0"/>
                <a:ea typeface="+mn-ea"/>
                <a:cs typeface="+mn-cs"/>
              </a:rPr>
              <a:t>©</a:t>
            </a:r>
            <a:r>
              <a:rPr lang="en-US" sz="400" kern="1200" baseline="-20000" dirty="0">
                <a:solidFill>
                  <a:schemeClr val="accent1">
                    <a:lumMod val="40000"/>
                    <a:lumOff val="60000"/>
                  </a:schemeClr>
                </a:solidFill>
                <a:latin typeface="Space Mono" panose="02000509040000020004" pitchFamily="49" charset="0"/>
                <a:ea typeface="+mn-ea"/>
                <a:cs typeface="+mn-cs"/>
              </a:rPr>
              <a:t> </a:t>
            </a:r>
            <a:r>
              <a:rPr lang="en-US" dirty="0" err="1">
                <a:solidFill>
                  <a:schemeClr val="bg1">
                    <a:lumMod val="65000"/>
                  </a:schemeClr>
                </a:solidFill>
              </a:rPr>
              <a:t>PureStorage</a:t>
            </a:r>
            <a:r>
              <a:rPr lang="en-US" dirty="0">
                <a:solidFill>
                  <a:schemeClr val="bg1">
                    <a:lumMod val="65000"/>
                  </a:schemeClr>
                </a:solidFill>
              </a:rPr>
              <a:t> 2020  </a:t>
            </a:r>
          </a:p>
        </p:txBody>
      </p:sp>
    </p:spTree>
    <p:extLst>
      <p:ext uri="{BB962C8B-B14F-4D97-AF65-F5344CB8AC3E}">
        <p14:creationId xmlns:p14="http://schemas.microsoft.com/office/powerpoint/2010/main" val="19373076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Purple Quote Slide">
    <p:bg>
      <p:bgPr>
        <a:gradFill>
          <a:gsLst>
            <a:gs pos="100000">
              <a:schemeClr val="accent3">
                <a:lumMod val="50000"/>
              </a:schemeClr>
            </a:gs>
            <a:gs pos="0">
              <a:schemeClr val="accent3"/>
            </a:gs>
            <a:gs pos="71000">
              <a:schemeClr val="accent3">
                <a:lumMod val="75000"/>
              </a:schemeClr>
            </a:gs>
          </a:gsLst>
          <a:lin ang="2700000" scaled="1"/>
        </a:gra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0C9D67C-022E-4D4C-B0B6-3D3C872C2ECC}"/>
              </a:ext>
            </a:extLst>
          </p:cNvPr>
          <p:cNvSpPr/>
          <p:nvPr userDrawn="1"/>
        </p:nvSpPr>
        <p:spPr bwMode="hidden">
          <a:xfrm>
            <a:off x="-1855" y="5916168"/>
            <a:ext cx="12195710" cy="941832"/>
          </a:xfrm>
          <a:prstGeom prst="rect">
            <a:avLst/>
          </a:prstGeom>
          <a:solidFill>
            <a:srgbClr val="FFFFFF"/>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entury Gothic"/>
              <a:ea typeface="+mn-ea"/>
              <a:cs typeface="+mn-cs"/>
            </a:endParaRPr>
          </a:p>
        </p:txBody>
      </p:sp>
      <p:sp>
        <p:nvSpPr>
          <p:cNvPr id="15" name="Rectangle: Single Corner Rounded 6">
            <a:extLst>
              <a:ext uri="{FF2B5EF4-FFF2-40B4-BE49-F238E27FC236}">
                <a16:creationId xmlns:a16="http://schemas.microsoft.com/office/drawing/2014/main" id="{6E9A8A5F-38D4-4C13-9C86-ABA2E769B4E3}"/>
              </a:ext>
            </a:extLst>
          </p:cNvPr>
          <p:cNvSpPr/>
          <p:nvPr userDrawn="1"/>
        </p:nvSpPr>
        <p:spPr bwMode="hidden">
          <a:xfrm rot="16200000" flipH="1">
            <a:off x="5849113" y="-426716"/>
            <a:ext cx="493775" cy="12191993"/>
          </a:xfrm>
          <a:prstGeom prst="round1Rect">
            <a:avLst>
              <a:gd name="adj" fmla="val 0"/>
            </a:avLst>
          </a:prstGeom>
          <a:gradFill flip="none" rotWithShape="1">
            <a:gsLst>
              <a:gs pos="10000">
                <a:schemeClr val="accent3">
                  <a:lumMod val="50000"/>
                  <a:alpha val="0"/>
                </a:schemeClr>
              </a:gs>
              <a:gs pos="100000">
                <a:schemeClr val="accent3">
                  <a:lumMod val="50000"/>
                  <a:alpha val="78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10" name="Text Placeholder 49">
            <a:extLst>
              <a:ext uri="{FF2B5EF4-FFF2-40B4-BE49-F238E27FC236}">
                <a16:creationId xmlns:a16="http://schemas.microsoft.com/office/drawing/2014/main" id="{64461E69-3906-486E-9542-28361ECC3776}"/>
              </a:ext>
            </a:extLst>
          </p:cNvPr>
          <p:cNvSpPr>
            <a:spLocks noGrp="1"/>
          </p:cNvSpPr>
          <p:nvPr userDrawn="1">
            <p:ph type="body" sz="quarter" idx="12" hasCustomPrompt="1"/>
          </p:nvPr>
        </p:nvSpPr>
        <p:spPr bwMode="black">
          <a:xfrm>
            <a:off x="495299" y="424690"/>
            <a:ext cx="11201401" cy="5003192"/>
          </a:xfrm>
          <a:prstGeom prst="rect">
            <a:avLst/>
          </a:prstGeom>
        </p:spPr>
        <p:txBody>
          <a:bodyPr/>
          <a:lstStyle>
            <a:lvl1pPr marL="0" indent="0">
              <a:lnSpc>
                <a:spcPct val="96000"/>
              </a:lnSpc>
              <a:spcBef>
                <a:spcPts val="900"/>
              </a:spcBef>
              <a:buFont typeface="Microsoft Sans Serif" panose="020B0604020202020204" pitchFamily="34" charset="0"/>
              <a:buChar char="​"/>
              <a:defRPr sz="5500">
                <a:solidFill>
                  <a:schemeClr val="bg1"/>
                </a:solidFill>
              </a:defRPr>
            </a:lvl1pPr>
            <a:lvl2pPr marL="0" indent="0">
              <a:lnSpc>
                <a:spcPct val="86000"/>
              </a:lnSpc>
              <a:spcBef>
                <a:spcPts val="1200"/>
              </a:spcBef>
              <a:buFont typeface="Microsoft Sans Serif" panose="020B0604020202020204" pitchFamily="34" charset="0"/>
              <a:buNone/>
              <a:defRPr sz="5500">
                <a:solidFill>
                  <a:schemeClr val="tx1">
                    <a:lumMod val="85000"/>
                    <a:lumOff val="15000"/>
                  </a:schemeClr>
                </a:solidFill>
              </a:defRPr>
            </a:lvl2pPr>
            <a:lvl3pPr marL="0" indent="0">
              <a:lnSpc>
                <a:spcPct val="89000"/>
              </a:lnSpc>
              <a:spcBef>
                <a:spcPts val="1200"/>
              </a:spcBef>
              <a:buFont typeface="Microsoft Sans Serif" panose="020B0604020202020204" pitchFamily="34" charset="0"/>
              <a:buChar char="​"/>
              <a:defRPr sz="4400">
                <a:solidFill>
                  <a:schemeClr val="bg1"/>
                </a:solidFill>
              </a:defRPr>
            </a:lvl3pPr>
            <a:lvl4pPr marL="0" indent="0">
              <a:lnSpc>
                <a:spcPct val="88000"/>
              </a:lnSpc>
              <a:spcBef>
                <a:spcPts val="1200"/>
              </a:spcBef>
              <a:buFont typeface="Microsoft Sans Serif" panose="020B0604020202020204" pitchFamily="34" charset="0"/>
              <a:buChar char="​"/>
              <a:defRPr sz="3400">
                <a:solidFill>
                  <a:schemeClr val="bg1"/>
                </a:solidFill>
              </a:defRPr>
            </a:lvl4pPr>
            <a:lvl5pPr marL="0" indent="0">
              <a:lnSpc>
                <a:spcPct val="89000"/>
              </a:lnSpc>
              <a:spcBef>
                <a:spcPts val="1200"/>
              </a:spcBef>
              <a:buFont typeface="Microsoft Sans Serif" panose="020B0604020202020204" pitchFamily="34" charset="0"/>
              <a:buNone/>
              <a:defRPr sz="2800">
                <a:solidFill>
                  <a:schemeClr val="bg1"/>
                </a:solidFill>
              </a:defRPr>
            </a:lvl5pPr>
            <a:lvl6pPr>
              <a:lnSpc>
                <a:spcPct val="94000"/>
              </a:lnSpc>
              <a:defRPr sz="2400">
                <a:solidFill>
                  <a:schemeClr val="bg1"/>
                </a:solidFill>
              </a:defRPr>
            </a:lvl6pPr>
            <a:lvl7pPr>
              <a:lnSpc>
                <a:spcPct val="88000"/>
              </a:lnSpc>
              <a:defRPr sz="6800">
                <a:solidFill>
                  <a:schemeClr val="bg1"/>
                </a:solidFill>
              </a:defRPr>
            </a:lvl7pPr>
            <a:lvl8pPr>
              <a:lnSpc>
                <a:spcPct val="84000"/>
              </a:lnSpc>
              <a:defRPr sz="8900">
                <a:solidFill>
                  <a:schemeClr val="bg1"/>
                </a:solidFill>
              </a:defRPr>
            </a:lvl8pPr>
            <a:lvl9pPr>
              <a:lnSpc>
                <a:spcPct val="84000"/>
              </a:lnSpc>
              <a:buNone/>
              <a:defRPr sz="11000">
                <a:solidFill>
                  <a:schemeClr val="bg1"/>
                </a:solidFill>
              </a:defRPr>
            </a:lvl9pPr>
          </a:lstStyle>
          <a:p>
            <a:pPr lvl="0"/>
            <a:r>
              <a:rPr lang="en-US" dirty="0"/>
              <a:t>Purple quote slide</a:t>
            </a:r>
          </a:p>
        </p:txBody>
      </p:sp>
      <p:sp>
        <p:nvSpPr>
          <p:cNvPr id="11" name="Text Placeholder 43">
            <a:extLst>
              <a:ext uri="{FF2B5EF4-FFF2-40B4-BE49-F238E27FC236}">
                <a16:creationId xmlns:a16="http://schemas.microsoft.com/office/drawing/2014/main" id="{FD26CD8B-72C7-4C28-B0C7-01B5E27816BF}"/>
              </a:ext>
            </a:extLst>
          </p:cNvPr>
          <p:cNvSpPr>
            <a:spLocks noGrp="1"/>
          </p:cNvSpPr>
          <p:nvPr>
            <p:ph type="body" sz="quarter" idx="10" hasCustomPrompt="1"/>
          </p:nvPr>
        </p:nvSpPr>
        <p:spPr bwMode="black">
          <a:xfrm>
            <a:off x="492124" y="6229370"/>
            <a:ext cx="2613026" cy="236312"/>
          </a:xfrm>
          <a:prstGeom prst="rect">
            <a:avLst/>
          </a:prstGeom>
        </p:spPr>
        <p:txBody>
          <a:bodyPr/>
          <a:lstStyle>
            <a:lvl1pPr marL="0" indent="0">
              <a:lnSpc>
                <a:spcPct val="96000"/>
              </a:lnSpc>
              <a:spcBef>
                <a:spcPts val="0"/>
              </a:spcBef>
              <a:buNone/>
              <a:defRPr sz="1400" b="0">
                <a:solidFill>
                  <a:schemeClr val="tx1"/>
                </a:solidFill>
                <a:latin typeface="Space Mono" panose="02000509040000020004" pitchFamily="49" charset="0"/>
              </a:defRPr>
            </a:lvl1pPr>
            <a:lvl2pPr marL="0" indent="0">
              <a:lnSpc>
                <a:spcPct val="114000"/>
              </a:lnSpc>
              <a:spcBef>
                <a:spcPts val="0"/>
              </a:spcBef>
              <a:buNone/>
              <a:defRPr sz="1400">
                <a:solidFill>
                  <a:schemeClr val="bg1"/>
                </a:solidFill>
              </a:defRPr>
            </a:lvl2pPr>
            <a:lvl3pPr marL="0" indent="0">
              <a:lnSpc>
                <a:spcPct val="114000"/>
              </a:lnSpc>
              <a:spcBef>
                <a:spcPts val="0"/>
              </a:spcBef>
              <a:buNone/>
              <a:defRPr sz="1400">
                <a:solidFill>
                  <a:schemeClr val="bg1"/>
                </a:solidFill>
              </a:defRPr>
            </a:lvl3pPr>
            <a:lvl4pPr marL="0" indent="0">
              <a:lnSpc>
                <a:spcPct val="114000"/>
              </a:lnSpc>
              <a:spcBef>
                <a:spcPts val="0"/>
              </a:spcBef>
              <a:buNone/>
              <a:defRPr sz="1400">
                <a:solidFill>
                  <a:schemeClr val="bg1"/>
                </a:solidFill>
              </a:defRPr>
            </a:lvl4pPr>
            <a:lvl5pPr marL="0" indent="0">
              <a:lnSpc>
                <a:spcPct val="114000"/>
              </a:lnSpc>
              <a:spcBef>
                <a:spcPts val="0"/>
              </a:spcBef>
              <a:buNone/>
              <a:defRPr sz="1400">
                <a:solidFill>
                  <a:schemeClr val="bg1"/>
                </a:solidFill>
              </a:defRPr>
            </a:lvl5pPr>
          </a:lstStyle>
          <a:p>
            <a:pPr lvl="0"/>
            <a:r>
              <a:rPr lang="en-US" dirty="0"/>
              <a:t>First Name Last Name</a:t>
            </a:r>
          </a:p>
        </p:txBody>
      </p:sp>
      <p:sp>
        <p:nvSpPr>
          <p:cNvPr id="12" name="Text Placeholder 47">
            <a:extLst>
              <a:ext uri="{FF2B5EF4-FFF2-40B4-BE49-F238E27FC236}">
                <a16:creationId xmlns:a16="http://schemas.microsoft.com/office/drawing/2014/main" id="{11E02226-9401-4779-9090-83AF24C1E38E}"/>
              </a:ext>
            </a:extLst>
          </p:cNvPr>
          <p:cNvSpPr>
            <a:spLocks noGrp="1"/>
          </p:cNvSpPr>
          <p:nvPr>
            <p:ph type="body" sz="quarter" idx="11" hasCustomPrompt="1"/>
          </p:nvPr>
        </p:nvSpPr>
        <p:spPr bwMode="black">
          <a:xfrm>
            <a:off x="3340102" y="6229370"/>
            <a:ext cx="2613026" cy="236312"/>
          </a:xfrm>
          <a:prstGeom prst="rect">
            <a:avLst/>
          </a:prstGeom>
        </p:spPr>
        <p:txBody>
          <a:bodyPr/>
          <a:lstStyle>
            <a:lvl1pPr marL="0" indent="0">
              <a:lnSpc>
                <a:spcPct val="96000"/>
              </a:lnSpc>
              <a:buNone/>
              <a:defRPr sz="1400" b="0">
                <a:solidFill>
                  <a:schemeClr val="tx1"/>
                </a:solidFill>
                <a:latin typeface="Space Mono" panose="02000509040000020004" pitchFamily="49" charset="0"/>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dirty="0"/>
              <a:t>Title or source</a:t>
            </a:r>
          </a:p>
        </p:txBody>
      </p:sp>
      <p:sp>
        <p:nvSpPr>
          <p:cNvPr id="13" name="Freeform: Shape 12">
            <a:extLst>
              <a:ext uri="{FF2B5EF4-FFF2-40B4-BE49-F238E27FC236}">
                <a16:creationId xmlns:a16="http://schemas.microsoft.com/office/drawing/2014/main" id="{ACED1C8D-5B20-4C0F-AAF4-51FC94CD9A54}"/>
              </a:ext>
            </a:extLst>
          </p:cNvPr>
          <p:cNvSpPr/>
          <p:nvPr userDrawn="1"/>
        </p:nvSpPr>
        <p:spPr>
          <a:xfrm>
            <a:off x="11361220" y="6446710"/>
            <a:ext cx="322664" cy="290543"/>
          </a:xfrm>
          <a:custGeom>
            <a:avLst/>
            <a:gdLst>
              <a:gd name="connsiteX0" fmla="*/ 236007 w 441055"/>
              <a:gd name="connsiteY0" fmla="*/ 397148 h 397148"/>
              <a:gd name="connsiteX1" fmla="*/ 138508 w 441055"/>
              <a:gd name="connsiteY1" fmla="*/ 397148 h 397148"/>
              <a:gd name="connsiteX2" fmla="*/ 89562 w 441055"/>
              <a:gd name="connsiteY2" fmla="*/ 368912 h 397148"/>
              <a:gd name="connsiteX3" fmla="*/ 7531 w 441055"/>
              <a:gd name="connsiteY3" fmla="*/ 226842 h 397148"/>
              <a:gd name="connsiteX4" fmla="*/ 7524 w 441055"/>
              <a:gd name="connsiteY4" fmla="*/ 170346 h 397148"/>
              <a:gd name="connsiteX5" fmla="*/ 89569 w 441055"/>
              <a:gd name="connsiteY5" fmla="*/ 28260 h 397148"/>
              <a:gd name="connsiteX6" fmla="*/ 138508 w 441055"/>
              <a:gd name="connsiteY6" fmla="*/ 0 h 397148"/>
              <a:gd name="connsiteX7" fmla="*/ 302544 w 441055"/>
              <a:gd name="connsiteY7" fmla="*/ 0 h 397148"/>
              <a:gd name="connsiteX8" fmla="*/ 351491 w 441055"/>
              <a:gd name="connsiteY8" fmla="*/ 28260 h 397148"/>
              <a:gd name="connsiteX9" fmla="*/ 433513 w 441055"/>
              <a:gd name="connsiteY9" fmla="*/ 170330 h 397148"/>
              <a:gd name="connsiteX10" fmla="*/ 433513 w 441055"/>
              <a:gd name="connsiteY10" fmla="*/ 226842 h 397148"/>
              <a:gd name="connsiteX11" fmla="*/ 412300 w 441055"/>
              <a:gd name="connsiteY11" fmla="*/ 260664 h 397148"/>
              <a:gd name="connsiteX12" fmla="*/ 363527 w 441055"/>
              <a:gd name="connsiteY12" fmla="*/ 288594 h 397148"/>
              <a:gd name="connsiteX13" fmla="*/ 265902 w 441055"/>
              <a:gd name="connsiteY13" fmla="*/ 288594 h 397148"/>
              <a:gd name="connsiteX14" fmla="*/ 319271 w 441055"/>
              <a:gd name="connsiteY14" fmla="*/ 198519 h 397148"/>
              <a:gd name="connsiteX15" fmla="*/ 269901 w 441055"/>
              <a:gd name="connsiteY15" fmla="*/ 113040 h 397148"/>
              <a:gd name="connsiteX16" fmla="*/ 171136 w 441055"/>
              <a:gd name="connsiteY16" fmla="*/ 113040 h 397148"/>
              <a:gd name="connsiteX17" fmla="*/ 121742 w 441055"/>
              <a:gd name="connsiteY17" fmla="*/ 198582 h 397148"/>
              <a:gd name="connsiteX18" fmla="*/ 236007 w 441055"/>
              <a:gd name="connsiteY18" fmla="*/ 397148 h 397148"/>
              <a:gd name="connsiteX19" fmla="*/ 236007 w 441055"/>
              <a:gd name="connsiteY19" fmla="*/ 397148 h 39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1055" h="397148">
                <a:moveTo>
                  <a:pt x="236007" y="397148"/>
                </a:moveTo>
                <a:lnTo>
                  <a:pt x="138508" y="397148"/>
                </a:lnTo>
                <a:cubicBezTo>
                  <a:pt x="118379" y="397148"/>
                  <a:pt x="99626" y="386322"/>
                  <a:pt x="89562" y="368912"/>
                </a:cubicBezTo>
                <a:lnTo>
                  <a:pt x="7531" y="226842"/>
                </a:lnTo>
                <a:cubicBezTo>
                  <a:pt x="-2509" y="209408"/>
                  <a:pt x="-2509" y="187756"/>
                  <a:pt x="7524" y="170346"/>
                </a:cubicBezTo>
                <a:lnTo>
                  <a:pt x="89569" y="28260"/>
                </a:lnTo>
                <a:cubicBezTo>
                  <a:pt x="99618" y="10826"/>
                  <a:pt x="118379" y="0"/>
                  <a:pt x="138508" y="0"/>
                </a:cubicBezTo>
                <a:lnTo>
                  <a:pt x="302544" y="0"/>
                </a:lnTo>
                <a:cubicBezTo>
                  <a:pt x="322673" y="0"/>
                  <a:pt x="341427" y="10826"/>
                  <a:pt x="351491" y="28260"/>
                </a:cubicBezTo>
                <a:lnTo>
                  <a:pt x="433513" y="170330"/>
                </a:lnTo>
                <a:cubicBezTo>
                  <a:pt x="443569" y="187748"/>
                  <a:pt x="443569" y="209408"/>
                  <a:pt x="433513" y="226842"/>
                </a:cubicBezTo>
                <a:lnTo>
                  <a:pt x="412300" y="260664"/>
                </a:lnTo>
                <a:cubicBezTo>
                  <a:pt x="402425" y="277776"/>
                  <a:pt x="383663" y="288594"/>
                  <a:pt x="363527" y="288594"/>
                </a:cubicBezTo>
                <a:lnTo>
                  <a:pt x="265902" y="288594"/>
                </a:lnTo>
                <a:lnTo>
                  <a:pt x="319271" y="198519"/>
                </a:lnTo>
                <a:lnTo>
                  <a:pt x="269901" y="113040"/>
                </a:lnTo>
                <a:lnTo>
                  <a:pt x="171136" y="113040"/>
                </a:lnTo>
                <a:lnTo>
                  <a:pt x="121742" y="198582"/>
                </a:lnTo>
                <a:lnTo>
                  <a:pt x="236007" y="397148"/>
                </a:lnTo>
                <a:lnTo>
                  <a:pt x="236007" y="397148"/>
                </a:lnTo>
                <a:close/>
              </a:path>
            </a:pathLst>
          </a:custGeom>
          <a:solidFill>
            <a:schemeClr val="accent1"/>
          </a:solidFill>
          <a:ln w="784" cap="flat">
            <a:noFill/>
            <a:prstDash val="solid"/>
            <a:miter/>
          </a:ln>
        </p:spPr>
        <p:txBody>
          <a:bodyPr rtlCol="0" anchor="ctr"/>
          <a:lstStyle/>
          <a:p>
            <a:endParaRPr lang="en-US" dirty="0"/>
          </a:p>
        </p:txBody>
      </p:sp>
      <p:sp>
        <p:nvSpPr>
          <p:cNvPr id="17" name="TextBox 16">
            <a:extLst>
              <a:ext uri="{FF2B5EF4-FFF2-40B4-BE49-F238E27FC236}">
                <a16:creationId xmlns:a16="http://schemas.microsoft.com/office/drawing/2014/main" id="{286C4EB0-A128-4D05-9A65-ECB5245229BC}"/>
              </a:ext>
            </a:extLst>
          </p:cNvPr>
          <p:cNvSpPr txBox="1"/>
          <p:nvPr userDrawn="1"/>
        </p:nvSpPr>
        <p:spPr>
          <a:xfrm>
            <a:off x="11020094" y="6509226"/>
            <a:ext cx="187552" cy="145424"/>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bg1">
                    <a:lumMod val="65000"/>
                  </a:schemeClr>
                </a:solidFill>
                <a:latin typeface="Space Mono" panose="02000509040000020004" pitchFamily="49" charset="0"/>
                <a:ea typeface="+mn-ea"/>
                <a:cs typeface="+mn-cs"/>
              </a:rPr>
              <a:pPr marL="0" lvl="0" algn="r" defTabSz="914400" rtl="0" eaLnBrk="1" latinLnBrk="0" hangingPunct="1">
                <a:lnSpc>
                  <a:spcPct val="125000"/>
                </a:lnSpc>
              </a:pPr>
              <a:t>‹#›</a:t>
            </a:fld>
            <a:endParaRPr lang="en-US" sz="800" kern="1200" dirty="0">
              <a:solidFill>
                <a:schemeClr val="bg1">
                  <a:lumMod val="65000"/>
                </a:schemeClr>
              </a:solidFill>
              <a:latin typeface="Space Mono" panose="02000509040000020004" pitchFamily="49" charset="0"/>
              <a:ea typeface="+mn-ea"/>
              <a:cs typeface="+mn-cs"/>
            </a:endParaRPr>
          </a:p>
        </p:txBody>
      </p:sp>
      <p:sp>
        <p:nvSpPr>
          <p:cNvPr id="18" name="Footer Placeholder 2">
            <a:extLst>
              <a:ext uri="{FF2B5EF4-FFF2-40B4-BE49-F238E27FC236}">
                <a16:creationId xmlns:a16="http://schemas.microsoft.com/office/drawing/2014/main" id="{A336A44E-D129-4A3E-90A7-CD5E86244EA7}"/>
              </a:ext>
            </a:extLst>
          </p:cNvPr>
          <p:cNvSpPr txBox="1">
            <a:spLocks/>
          </p:cNvSpPr>
          <p:nvPr userDrawn="1"/>
        </p:nvSpPr>
        <p:spPr>
          <a:xfrm>
            <a:off x="495299" y="6505117"/>
            <a:ext cx="3773458" cy="158248"/>
          </a:xfrm>
          <a:prstGeom prst="rect">
            <a:avLst/>
          </a:prstGeom>
        </p:spPr>
        <p:txBody>
          <a:bodyPr vert="horz" wrap="square" lIns="0" tIns="0" rIns="0" bIns="0" rtlCol="0" anchor="b">
            <a:spAutoFit/>
          </a:bodyPr>
          <a:lstStyle>
            <a:defPPr>
              <a:defRPr lang="en-US"/>
            </a:defPPr>
            <a:lvl1pPr marL="0" algn="l" defTabSz="685800" rtl="0" eaLnBrk="1" latinLnBrk="0" hangingPunct="1">
              <a:lnSpc>
                <a:spcPct val="96000"/>
              </a:lnSpc>
              <a:spcBef>
                <a:spcPts val="0"/>
              </a:spcBef>
              <a:spcAft>
                <a:spcPts val="225"/>
              </a:spcAft>
              <a:buClr>
                <a:srgbClr val="3253DC"/>
              </a:buClr>
              <a:buFont typeface="Arial" panose="020B0604020202020204" pitchFamily="34" charset="0"/>
              <a:buNone/>
              <a:defRPr lang="en-US" sz="800" kern="1200" baseline="0" smtClean="0">
                <a:solidFill>
                  <a:schemeClr val="tx1"/>
                </a:solidFill>
                <a:latin typeface="Space Mono" panose="02000509040000020004" pitchFamily="49"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kern="1200" baseline="-20000" dirty="0">
                <a:solidFill>
                  <a:schemeClr val="bg1">
                    <a:lumMod val="65000"/>
                  </a:schemeClr>
                </a:solidFill>
                <a:latin typeface="Space Mono" panose="02000509040000020004" pitchFamily="49" charset="0"/>
                <a:ea typeface="+mn-ea"/>
                <a:cs typeface="+mn-cs"/>
              </a:rPr>
              <a:t>©</a:t>
            </a:r>
            <a:r>
              <a:rPr lang="en-US" sz="400" kern="1200" baseline="-20000" dirty="0">
                <a:solidFill>
                  <a:schemeClr val="accent1">
                    <a:lumMod val="40000"/>
                    <a:lumOff val="60000"/>
                  </a:schemeClr>
                </a:solidFill>
                <a:latin typeface="Space Mono" panose="02000509040000020004" pitchFamily="49" charset="0"/>
                <a:ea typeface="+mn-ea"/>
                <a:cs typeface="+mn-cs"/>
              </a:rPr>
              <a:t> </a:t>
            </a:r>
            <a:r>
              <a:rPr lang="en-US" dirty="0" err="1">
                <a:solidFill>
                  <a:schemeClr val="bg1">
                    <a:lumMod val="65000"/>
                  </a:schemeClr>
                </a:solidFill>
              </a:rPr>
              <a:t>PureStorage</a:t>
            </a:r>
            <a:r>
              <a:rPr lang="en-US" dirty="0">
                <a:solidFill>
                  <a:schemeClr val="bg1">
                    <a:lumMod val="65000"/>
                  </a:schemeClr>
                </a:solidFill>
              </a:rPr>
              <a:t> 2020  </a:t>
            </a:r>
          </a:p>
        </p:txBody>
      </p:sp>
    </p:spTree>
    <p:extLst>
      <p:ext uri="{BB962C8B-B14F-4D97-AF65-F5344CB8AC3E}">
        <p14:creationId xmlns:p14="http://schemas.microsoft.com/office/powerpoint/2010/main" val="1044015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eal Quote Slide">
    <p:bg>
      <p:bgPr>
        <a:gradFill>
          <a:gsLst>
            <a:gs pos="100000">
              <a:srgbClr val="006456"/>
            </a:gs>
            <a:gs pos="0">
              <a:schemeClr val="bg2"/>
            </a:gs>
          </a:gsLst>
          <a:lin ang="2700000" scaled="1"/>
        </a:gra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0C9D67C-022E-4D4C-B0B6-3D3C872C2ECC}"/>
              </a:ext>
            </a:extLst>
          </p:cNvPr>
          <p:cNvSpPr/>
          <p:nvPr userDrawn="1"/>
        </p:nvSpPr>
        <p:spPr bwMode="hidden">
          <a:xfrm>
            <a:off x="-1855" y="5916168"/>
            <a:ext cx="12195710" cy="941832"/>
          </a:xfrm>
          <a:prstGeom prst="rect">
            <a:avLst/>
          </a:prstGeom>
          <a:solidFill>
            <a:srgbClr val="FFFFFF"/>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entury Gothic"/>
              <a:ea typeface="+mn-ea"/>
              <a:cs typeface="+mn-cs"/>
            </a:endParaRPr>
          </a:p>
        </p:txBody>
      </p:sp>
      <p:sp>
        <p:nvSpPr>
          <p:cNvPr id="15" name="Rectangle: Single Corner Rounded 6">
            <a:extLst>
              <a:ext uri="{FF2B5EF4-FFF2-40B4-BE49-F238E27FC236}">
                <a16:creationId xmlns:a16="http://schemas.microsoft.com/office/drawing/2014/main" id="{6E9A8A5F-38D4-4C13-9C86-ABA2E769B4E3}"/>
              </a:ext>
            </a:extLst>
          </p:cNvPr>
          <p:cNvSpPr/>
          <p:nvPr userDrawn="1"/>
        </p:nvSpPr>
        <p:spPr bwMode="hidden">
          <a:xfrm rot="16200000" flipH="1">
            <a:off x="5849113" y="-426716"/>
            <a:ext cx="493775" cy="12191993"/>
          </a:xfrm>
          <a:prstGeom prst="round1Rect">
            <a:avLst>
              <a:gd name="adj" fmla="val 0"/>
            </a:avLst>
          </a:prstGeom>
          <a:gradFill flip="none" rotWithShape="1">
            <a:gsLst>
              <a:gs pos="10000">
                <a:schemeClr val="bg2">
                  <a:lumMod val="50000"/>
                  <a:alpha val="0"/>
                </a:schemeClr>
              </a:gs>
              <a:gs pos="100000">
                <a:schemeClr val="bg2">
                  <a:lumMod val="50000"/>
                  <a:alpha val="14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dirty="0">
              <a:solidFill>
                <a:prstClr val="white"/>
              </a:solidFill>
            </a:endParaRPr>
          </a:p>
        </p:txBody>
      </p:sp>
      <p:sp>
        <p:nvSpPr>
          <p:cNvPr id="10" name="Text Placeholder 49">
            <a:extLst>
              <a:ext uri="{FF2B5EF4-FFF2-40B4-BE49-F238E27FC236}">
                <a16:creationId xmlns:a16="http://schemas.microsoft.com/office/drawing/2014/main" id="{64461E69-3906-486E-9542-28361ECC3776}"/>
              </a:ext>
            </a:extLst>
          </p:cNvPr>
          <p:cNvSpPr>
            <a:spLocks noGrp="1"/>
          </p:cNvSpPr>
          <p:nvPr userDrawn="1">
            <p:ph type="body" sz="quarter" idx="12" hasCustomPrompt="1"/>
          </p:nvPr>
        </p:nvSpPr>
        <p:spPr bwMode="black">
          <a:xfrm>
            <a:off x="495299" y="424690"/>
            <a:ext cx="11201401" cy="5003192"/>
          </a:xfrm>
          <a:prstGeom prst="rect">
            <a:avLst/>
          </a:prstGeom>
        </p:spPr>
        <p:txBody>
          <a:bodyPr/>
          <a:lstStyle>
            <a:lvl1pPr marL="0" indent="0">
              <a:lnSpc>
                <a:spcPct val="96000"/>
              </a:lnSpc>
              <a:spcBef>
                <a:spcPts val="900"/>
              </a:spcBef>
              <a:buFont typeface="Microsoft Sans Serif" panose="020B0604020202020204" pitchFamily="34" charset="0"/>
              <a:buChar char="​"/>
              <a:defRPr sz="5500">
                <a:solidFill>
                  <a:schemeClr val="bg1"/>
                </a:solidFill>
              </a:defRPr>
            </a:lvl1pPr>
            <a:lvl2pPr marL="0" indent="0">
              <a:lnSpc>
                <a:spcPct val="86000"/>
              </a:lnSpc>
              <a:spcBef>
                <a:spcPts val="1200"/>
              </a:spcBef>
              <a:buFont typeface="Microsoft Sans Serif" panose="020B0604020202020204" pitchFamily="34" charset="0"/>
              <a:buNone/>
              <a:defRPr sz="5500">
                <a:solidFill>
                  <a:schemeClr val="tx1">
                    <a:lumMod val="85000"/>
                    <a:lumOff val="15000"/>
                  </a:schemeClr>
                </a:solidFill>
              </a:defRPr>
            </a:lvl2pPr>
            <a:lvl3pPr marL="0" indent="0">
              <a:lnSpc>
                <a:spcPct val="89000"/>
              </a:lnSpc>
              <a:spcBef>
                <a:spcPts val="1200"/>
              </a:spcBef>
              <a:buFont typeface="Microsoft Sans Serif" panose="020B0604020202020204" pitchFamily="34" charset="0"/>
              <a:buChar char="​"/>
              <a:defRPr sz="4400">
                <a:solidFill>
                  <a:schemeClr val="bg1"/>
                </a:solidFill>
              </a:defRPr>
            </a:lvl3pPr>
            <a:lvl4pPr marL="0" indent="0">
              <a:lnSpc>
                <a:spcPct val="88000"/>
              </a:lnSpc>
              <a:spcBef>
                <a:spcPts val="1200"/>
              </a:spcBef>
              <a:buFont typeface="Microsoft Sans Serif" panose="020B0604020202020204" pitchFamily="34" charset="0"/>
              <a:buChar char="​"/>
              <a:defRPr sz="3400">
                <a:solidFill>
                  <a:schemeClr val="bg1"/>
                </a:solidFill>
              </a:defRPr>
            </a:lvl4pPr>
            <a:lvl5pPr marL="0" indent="0">
              <a:lnSpc>
                <a:spcPct val="89000"/>
              </a:lnSpc>
              <a:spcBef>
                <a:spcPts val="1200"/>
              </a:spcBef>
              <a:buFont typeface="Microsoft Sans Serif" panose="020B0604020202020204" pitchFamily="34" charset="0"/>
              <a:buNone/>
              <a:defRPr sz="2800">
                <a:solidFill>
                  <a:schemeClr val="bg1"/>
                </a:solidFill>
              </a:defRPr>
            </a:lvl5pPr>
            <a:lvl6pPr>
              <a:lnSpc>
                <a:spcPct val="94000"/>
              </a:lnSpc>
              <a:defRPr sz="2400">
                <a:solidFill>
                  <a:schemeClr val="bg1"/>
                </a:solidFill>
              </a:defRPr>
            </a:lvl6pPr>
            <a:lvl7pPr>
              <a:lnSpc>
                <a:spcPct val="88000"/>
              </a:lnSpc>
              <a:defRPr sz="6800">
                <a:solidFill>
                  <a:schemeClr val="bg1"/>
                </a:solidFill>
              </a:defRPr>
            </a:lvl7pPr>
            <a:lvl8pPr>
              <a:lnSpc>
                <a:spcPct val="84000"/>
              </a:lnSpc>
              <a:defRPr sz="8900">
                <a:solidFill>
                  <a:schemeClr val="bg1"/>
                </a:solidFill>
              </a:defRPr>
            </a:lvl8pPr>
            <a:lvl9pPr>
              <a:lnSpc>
                <a:spcPct val="84000"/>
              </a:lnSpc>
              <a:buNone/>
              <a:defRPr sz="11000">
                <a:solidFill>
                  <a:schemeClr val="bg1"/>
                </a:solidFill>
              </a:defRPr>
            </a:lvl9pPr>
          </a:lstStyle>
          <a:p>
            <a:pPr lvl="0"/>
            <a:r>
              <a:rPr lang="en-US" dirty="0"/>
              <a:t>Teal quote slide</a:t>
            </a:r>
          </a:p>
        </p:txBody>
      </p:sp>
      <p:sp>
        <p:nvSpPr>
          <p:cNvPr id="11" name="Text Placeholder 43">
            <a:extLst>
              <a:ext uri="{FF2B5EF4-FFF2-40B4-BE49-F238E27FC236}">
                <a16:creationId xmlns:a16="http://schemas.microsoft.com/office/drawing/2014/main" id="{FD26CD8B-72C7-4C28-B0C7-01B5E27816BF}"/>
              </a:ext>
            </a:extLst>
          </p:cNvPr>
          <p:cNvSpPr>
            <a:spLocks noGrp="1"/>
          </p:cNvSpPr>
          <p:nvPr>
            <p:ph type="body" sz="quarter" idx="10" hasCustomPrompt="1"/>
          </p:nvPr>
        </p:nvSpPr>
        <p:spPr bwMode="black">
          <a:xfrm>
            <a:off x="492124" y="6229370"/>
            <a:ext cx="2613026" cy="236312"/>
          </a:xfrm>
          <a:prstGeom prst="rect">
            <a:avLst/>
          </a:prstGeom>
        </p:spPr>
        <p:txBody>
          <a:bodyPr/>
          <a:lstStyle>
            <a:lvl1pPr marL="0" indent="0">
              <a:lnSpc>
                <a:spcPct val="96000"/>
              </a:lnSpc>
              <a:spcBef>
                <a:spcPts val="0"/>
              </a:spcBef>
              <a:buNone/>
              <a:defRPr sz="1400" b="0">
                <a:solidFill>
                  <a:schemeClr val="tx1"/>
                </a:solidFill>
                <a:latin typeface="Space Mono" panose="02000509040000020004" pitchFamily="49" charset="0"/>
              </a:defRPr>
            </a:lvl1pPr>
            <a:lvl2pPr marL="0" indent="0">
              <a:lnSpc>
                <a:spcPct val="114000"/>
              </a:lnSpc>
              <a:spcBef>
                <a:spcPts val="0"/>
              </a:spcBef>
              <a:buNone/>
              <a:defRPr sz="1400">
                <a:solidFill>
                  <a:schemeClr val="bg1"/>
                </a:solidFill>
              </a:defRPr>
            </a:lvl2pPr>
            <a:lvl3pPr marL="0" indent="0">
              <a:lnSpc>
                <a:spcPct val="114000"/>
              </a:lnSpc>
              <a:spcBef>
                <a:spcPts val="0"/>
              </a:spcBef>
              <a:buNone/>
              <a:defRPr sz="1400">
                <a:solidFill>
                  <a:schemeClr val="bg1"/>
                </a:solidFill>
              </a:defRPr>
            </a:lvl3pPr>
            <a:lvl4pPr marL="0" indent="0">
              <a:lnSpc>
                <a:spcPct val="114000"/>
              </a:lnSpc>
              <a:spcBef>
                <a:spcPts val="0"/>
              </a:spcBef>
              <a:buNone/>
              <a:defRPr sz="1400">
                <a:solidFill>
                  <a:schemeClr val="bg1"/>
                </a:solidFill>
              </a:defRPr>
            </a:lvl4pPr>
            <a:lvl5pPr marL="0" indent="0">
              <a:lnSpc>
                <a:spcPct val="114000"/>
              </a:lnSpc>
              <a:spcBef>
                <a:spcPts val="0"/>
              </a:spcBef>
              <a:buNone/>
              <a:defRPr sz="1400">
                <a:solidFill>
                  <a:schemeClr val="bg1"/>
                </a:solidFill>
              </a:defRPr>
            </a:lvl5pPr>
          </a:lstStyle>
          <a:p>
            <a:pPr lvl="0"/>
            <a:r>
              <a:rPr lang="en-US" dirty="0"/>
              <a:t>First Name Last Name</a:t>
            </a:r>
          </a:p>
        </p:txBody>
      </p:sp>
      <p:sp>
        <p:nvSpPr>
          <p:cNvPr id="12" name="Text Placeholder 47">
            <a:extLst>
              <a:ext uri="{FF2B5EF4-FFF2-40B4-BE49-F238E27FC236}">
                <a16:creationId xmlns:a16="http://schemas.microsoft.com/office/drawing/2014/main" id="{11E02226-9401-4779-9090-83AF24C1E38E}"/>
              </a:ext>
            </a:extLst>
          </p:cNvPr>
          <p:cNvSpPr>
            <a:spLocks noGrp="1"/>
          </p:cNvSpPr>
          <p:nvPr>
            <p:ph type="body" sz="quarter" idx="11" hasCustomPrompt="1"/>
          </p:nvPr>
        </p:nvSpPr>
        <p:spPr bwMode="black">
          <a:xfrm>
            <a:off x="3340102" y="6229370"/>
            <a:ext cx="2613026" cy="236312"/>
          </a:xfrm>
          <a:prstGeom prst="rect">
            <a:avLst/>
          </a:prstGeom>
        </p:spPr>
        <p:txBody>
          <a:bodyPr/>
          <a:lstStyle>
            <a:lvl1pPr marL="0" indent="0">
              <a:lnSpc>
                <a:spcPct val="96000"/>
              </a:lnSpc>
              <a:buNone/>
              <a:defRPr sz="1400" b="0">
                <a:solidFill>
                  <a:schemeClr val="tx1"/>
                </a:solidFill>
                <a:latin typeface="Space Mono" panose="02000509040000020004" pitchFamily="49" charset="0"/>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dirty="0"/>
              <a:t>Title or source</a:t>
            </a:r>
          </a:p>
        </p:txBody>
      </p:sp>
      <p:sp>
        <p:nvSpPr>
          <p:cNvPr id="13" name="Freeform: Shape 12">
            <a:extLst>
              <a:ext uri="{FF2B5EF4-FFF2-40B4-BE49-F238E27FC236}">
                <a16:creationId xmlns:a16="http://schemas.microsoft.com/office/drawing/2014/main" id="{FD135D1C-6607-4211-8B9B-D8995DA08F02}"/>
              </a:ext>
            </a:extLst>
          </p:cNvPr>
          <p:cNvSpPr/>
          <p:nvPr userDrawn="1"/>
        </p:nvSpPr>
        <p:spPr>
          <a:xfrm>
            <a:off x="11361220" y="6446710"/>
            <a:ext cx="322664" cy="290543"/>
          </a:xfrm>
          <a:custGeom>
            <a:avLst/>
            <a:gdLst>
              <a:gd name="connsiteX0" fmla="*/ 236007 w 441055"/>
              <a:gd name="connsiteY0" fmla="*/ 397148 h 397148"/>
              <a:gd name="connsiteX1" fmla="*/ 138508 w 441055"/>
              <a:gd name="connsiteY1" fmla="*/ 397148 h 397148"/>
              <a:gd name="connsiteX2" fmla="*/ 89562 w 441055"/>
              <a:gd name="connsiteY2" fmla="*/ 368912 h 397148"/>
              <a:gd name="connsiteX3" fmla="*/ 7531 w 441055"/>
              <a:gd name="connsiteY3" fmla="*/ 226842 h 397148"/>
              <a:gd name="connsiteX4" fmla="*/ 7524 w 441055"/>
              <a:gd name="connsiteY4" fmla="*/ 170346 h 397148"/>
              <a:gd name="connsiteX5" fmla="*/ 89569 w 441055"/>
              <a:gd name="connsiteY5" fmla="*/ 28260 h 397148"/>
              <a:gd name="connsiteX6" fmla="*/ 138508 w 441055"/>
              <a:gd name="connsiteY6" fmla="*/ 0 h 397148"/>
              <a:gd name="connsiteX7" fmla="*/ 302544 w 441055"/>
              <a:gd name="connsiteY7" fmla="*/ 0 h 397148"/>
              <a:gd name="connsiteX8" fmla="*/ 351491 w 441055"/>
              <a:gd name="connsiteY8" fmla="*/ 28260 h 397148"/>
              <a:gd name="connsiteX9" fmla="*/ 433513 w 441055"/>
              <a:gd name="connsiteY9" fmla="*/ 170330 h 397148"/>
              <a:gd name="connsiteX10" fmla="*/ 433513 w 441055"/>
              <a:gd name="connsiteY10" fmla="*/ 226842 h 397148"/>
              <a:gd name="connsiteX11" fmla="*/ 412300 w 441055"/>
              <a:gd name="connsiteY11" fmla="*/ 260664 h 397148"/>
              <a:gd name="connsiteX12" fmla="*/ 363527 w 441055"/>
              <a:gd name="connsiteY12" fmla="*/ 288594 h 397148"/>
              <a:gd name="connsiteX13" fmla="*/ 265902 w 441055"/>
              <a:gd name="connsiteY13" fmla="*/ 288594 h 397148"/>
              <a:gd name="connsiteX14" fmla="*/ 319271 w 441055"/>
              <a:gd name="connsiteY14" fmla="*/ 198519 h 397148"/>
              <a:gd name="connsiteX15" fmla="*/ 269901 w 441055"/>
              <a:gd name="connsiteY15" fmla="*/ 113040 h 397148"/>
              <a:gd name="connsiteX16" fmla="*/ 171136 w 441055"/>
              <a:gd name="connsiteY16" fmla="*/ 113040 h 397148"/>
              <a:gd name="connsiteX17" fmla="*/ 121742 w 441055"/>
              <a:gd name="connsiteY17" fmla="*/ 198582 h 397148"/>
              <a:gd name="connsiteX18" fmla="*/ 236007 w 441055"/>
              <a:gd name="connsiteY18" fmla="*/ 397148 h 397148"/>
              <a:gd name="connsiteX19" fmla="*/ 236007 w 441055"/>
              <a:gd name="connsiteY19" fmla="*/ 397148 h 39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1055" h="397148">
                <a:moveTo>
                  <a:pt x="236007" y="397148"/>
                </a:moveTo>
                <a:lnTo>
                  <a:pt x="138508" y="397148"/>
                </a:lnTo>
                <a:cubicBezTo>
                  <a:pt x="118379" y="397148"/>
                  <a:pt x="99626" y="386322"/>
                  <a:pt x="89562" y="368912"/>
                </a:cubicBezTo>
                <a:lnTo>
                  <a:pt x="7531" y="226842"/>
                </a:lnTo>
                <a:cubicBezTo>
                  <a:pt x="-2509" y="209408"/>
                  <a:pt x="-2509" y="187756"/>
                  <a:pt x="7524" y="170346"/>
                </a:cubicBezTo>
                <a:lnTo>
                  <a:pt x="89569" y="28260"/>
                </a:lnTo>
                <a:cubicBezTo>
                  <a:pt x="99618" y="10826"/>
                  <a:pt x="118379" y="0"/>
                  <a:pt x="138508" y="0"/>
                </a:cubicBezTo>
                <a:lnTo>
                  <a:pt x="302544" y="0"/>
                </a:lnTo>
                <a:cubicBezTo>
                  <a:pt x="322673" y="0"/>
                  <a:pt x="341427" y="10826"/>
                  <a:pt x="351491" y="28260"/>
                </a:cubicBezTo>
                <a:lnTo>
                  <a:pt x="433513" y="170330"/>
                </a:lnTo>
                <a:cubicBezTo>
                  <a:pt x="443569" y="187748"/>
                  <a:pt x="443569" y="209408"/>
                  <a:pt x="433513" y="226842"/>
                </a:cubicBezTo>
                <a:lnTo>
                  <a:pt x="412300" y="260664"/>
                </a:lnTo>
                <a:cubicBezTo>
                  <a:pt x="402425" y="277776"/>
                  <a:pt x="383663" y="288594"/>
                  <a:pt x="363527" y="288594"/>
                </a:cubicBezTo>
                <a:lnTo>
                  <a:pt x="265902" y="288594"/>
                </a:lnTo>
                <a:lnTo>
                  <a:pt x="319271" y="198519"/>
                </a:lnTo>
                <a:lnTo>
                  <a:pt x="269901" y="113040"/>
                </a:lnTo>
                <a:lnTo>
                  <a:pt x="171136" y="113040"/>
                </a:lnTo>
                <a:lnTo>
                  <a:pt x="121742" y="198582"/>
                </a:lnTo>
                <a:lnTo>
                  <a:pt x="236007" y="397148"/>
                </a:lnTo>
                <a:lnTo>
                  <a:pt x="236007" y="397148"/>
                </a:lnTo>
                <a:close/>
              </a:path>
            </a:pathLst>
          </a:custGeom>
          <a:solidFill>
            <a:schemeClr val="accent1"/>
          </a:solidFill>
          <a:ln w="784" cap="flat">
            <a:noFill/>
            <a:prstDash val="solid"/>
            <a:miter/>
          </a:ln>
        </p:spPr>
        <p:txBody>
          <a:bodyPr rtlCol="0" anchor="ctr"/>
          <a:lstStyle/>
          <a:p>
            <a:endParaRPr lang="en-US" dirty="0"/>
          </a:p>
        </p:txBody>
      </p:sp>
      <p:sp>
        <p:nvSpPr>
          <p:cNvPr id="19" name="TextBox 18">
            <a:extLst>
              <a:ext uri="{FF2B5EF4-FFF2-40B4-BE49-F238E27FC236}">
                <a16:creationId xmlns:a16="http://schemas.microsoft.com/office/drawing/2014/main" id="{C3AAABB7-0F3C-47A5-B06A-9F6B360D76DA}"/>
              </a:ext>
            </a:extLst>
          </p:cNvPr>
          <p:cNvSpPr txBox="1"/>
          <p:nvPr userDrawn="1"/>
        </p:nvSpPr>
        <p:spPr>
          <a:xfrm>
            <a:off x="11020094" y="6509226"/>
            <a:ext cx="187552" cy="145424"/>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bg1">
                    <a:lumMod val="65000"/>
                  </a:schemeClr>
                </a:solidFill>
                <a:latin typeface="Space Mono" panose="02000509040000020004" pitchFamily="49" charset="0"/>
                <a:ea typeface="+mn-ea"/>
                <a:cs typeface="+mn-cs"/>
              </a:rPr>
              <a:pPr marL="0" lvl="0" algn="r" defTabSz="914400" rtl="0" eaLnBrk="1" latinLnBrk="0" hangingPunct="1">
                <a:lnSpc>
                  <a:spcPct val="125000"/>
                </a:lnSpc>
              </a:pPr>
              <a:t>‹#›</a:t>
            </a:fld>
            <a:endParaRPr lang="en-US" sz="800" kern="1200" dirty="0">
              <a:solidFill>
                <a:schemeClr val="bg1">
                  <a:lumMod val="65000"/>
                </a:schemeClr>
              </a:solidFill>
              <a:latin typeface="Space Mono" panose="02000509040000020004" pitchFamily="49" charset="0"/>
              <a:ea typeface="+mn-ea"/>
              <a:cs typeface="+mn-cs"/>
            </a:endParaRPr>
          </a:p>
        </p:txBody>
      </p:sp>
      <p:sp>
        <p:nvSpPr>
          <p:cNvPr id="16" name="Footer Placeholder 2">
            <a:extLst>
              <a:ext uri="{FF2B5EF4-FFF2-40B4-BE49-F238E27FC236}">
                <a16:creationId xmlns:a16="http://schemas.microsoft.com/office/drawing/2014/main" id="{3928CC1E-8C79-482F-ABC2-D0E9B8B14EDD}"/>
              </a:ext>
            </a:extLst>
          </p:cNvPr>
          <p:cNvSpPr txBox="1">
            <a:spLocks/>
          </p:cNvSpPr>
          <p:nvPr userDrawn="1"/>
        </p:nvSpPr>
        <p:spPr>
          <a:xfrm>
            <a:off x="495299" y="6505117"/>
            <a:ext cx="3773458" cy="158248"/>
          </a:xfrm>
          <a:prstGeom prst="rect">
            <a:avLst/>
          </a:prstGeom>
        </p:spPr>
        <p:txBody>
          <a:bodyPr vert="horz" wrap="square" lIns="0" tIns="0" rIns="0" bIns="0" rtlCol="0" anchor="b">
            <a:spAutoFit/>
          </a:bodyPr>
          <a:lstStyle>
            <a:defPPr>
              <a:defRPr lang="en-US"/>
            </a:defPPr>
            <a:lvl1pPr marL="0" algn="l" defTabSz="685800" rtl="0" eaLnBrk="1" latinLnBrk="0" hangingPunct="1">
              <a:lnSpc>
                <a:spcPct val="96000"/>
              </a:lnSpc>
              <a:spcBef>
                <a:spcPts val="0"/>
              </a:spcBef>
              <a:spcAft>
                <a:spcPts val="225"/>
              </a:spcAft>
              <a:buClr>
                <a:srgbClr val="3253DC"/>
              </a:buClr>
              <a:buFont typeface="Arial" panose="020B0604020202020204" pitchFamily="34" charset="0"/>
              <a:buNone/>
              <a:defRPr lang="en-US" sz="800" kern="1200" baseline="0" smtClean="0">
                <a:solidFill>
                  <a:schemeClr val="tx1"/>
                </a:solidFill>
                <a:latin typeface="Space Mono" panose="02000509040000020004" pitchFamily="49"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kern="1200" baseline="-20000" dirty="0">
                <a:solidFill>
                  <a:schemeClr val="bg1">
                    <a:lumMod val="65000"/>
                  </a:schemeClr>
                </a:solidFill>
                <a:latin typeface="Space Mono" panose="02000509040000020004" pitchFamily="49" charset="0"/>
                <a:ea typeface="+mn-ea"/>
                <a:cs typeface="+mn-cs"/>
              </a:rPr>
              <a:t>©</a:t>
            </a:r>
            <a:r>
              <a:rPr lang="en-US" sz="400" kern="1200" baseline="-20000" dirty="0">
                <a:solidFill>
                  <a:schemeClr val="accent1">
                    <a:lumMod val="40000"/>
                    <a:lumOff val="60000"/>
                  </a:schemeClr>
                </a:solidFill>
                <a:latin typeface="Space Mono" panose="02000509040000020004" pitchFamily="49" charset="0"/>
                <a:ea typeface="+mn-ea"/>
                <a:cs typeface="+mn-cs"/>
              </a:rPr>
              <a:t> </a:t>
            </a:r>
            <a:r>
              <a:rPr lang="en-US" dirty="0" err="1">
                <a:solidFill>
                  <a:schemeClr val="bg1">
                    <a:lumMod val="65000"/>
                  </a:schemeClr>
                </a:solidFill>
              </a:rPr>
              <a:t>PureStorage</a:t>
            </a:r>
            <a:r>
              <a:rPr lang="en-US" dirty="0">
                <a:solidFill>
                  <a:schemeClr val="bg1">
                    <a:lumMod val="65000"/>
                  </a:schemeClr>
                </a:solidFill>
              </a:rPr>
              <a:t> 2020  </a:t>
            </a:r>
          </a:p>
        </p:txBody>
      </p:sp>
    </p:spTree>
    <p:extLst>
      <p:ext uri="{BB962C8B-B14F-4D97-AF65-F5344CB8AC3E}">
        <p14:creationId xmlns:p14="http://schemas.microsoft.com/office/powerpoint/2010/main" val="33390526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gradFill flip="none" rotWithShape="1">
          <a:gsLst>
            <a:gs pos="100000">
              <a:schemeClr val="accent1"/>
            </a:gs>
            <a:gs pos="0">
              <a:schemeClr val="accent5"/>
            </a:gs>
            <a:gs pos="72000">
              <a:schemeClr val="accent1"/>
            </a:gs>
          </a:gsLst>
          <a:lin ang="2700000" scaled="1"/>
          <a:tileRect/>
        </a:gradFill>
        <a:effectLst/>
      </p:bgPr>
    </p:bg>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4BE4D067-BCDE-40B7-A463-1085923BE438}"/>
              </a:ext>
            </a:extLst>
          </p:cNvPr>
          <p:cNvSpPr/>
          <p:nvPr userDrawn="1"/>
        </p:nvSpPr>
        <p:spPr>
          <a:xfrm>
            <a:off x="4115784" y="1645920"/>
            <a:ext cx="3960432" cy="3566162"/>
          </a:xfrm>
          <a:custGeom>
            <a:avLst/>
            <a:gdLst>
              <a:gd name="connsiteX0" fmla="*/ 236007 w 441055"/>
              <a:gd name="connsiteY0" fmla="*/ 397148 h 397148"/>
              <a:gd name="connsiteX1" fmla="*/ 138508 w 441055"/>
              <a:gd name="connsiteY1" fmla="*/ 397148 h 397148"/>
              <a:gd name="connsiteX2" fmla="*/ 89562 w 441055"/>
              <a:gd name="connsiteY2" fmla="*/ 368912 h 397148"/>
              <a:gd name="connsiteX3" fmla="*/ 7531 w 441055"/>
              <a:gd name="connsiteY3" fmla="*/ 226842 h 397148"/>
              <a:gd name="connsiteX4" fmla="*/ 7524 w 441055"/>
              <a:gd name="connsiteY4" fmla="*/ 170346 h 397148"/>
              <a:gd name="connsiteX5" fmla="*/ 89569 w 441055"/>
              <a:gd name="connsiteY5" fmla="*/ 28260 h 397148"/>
              <a:gd name="connsiteX6" fmla="*/ 138508 w 441055"/>
              <a:gd name="connsiteY6" fmla="*/ 0 h 397148"/>
              <a:gd name="connsiteX7" fmla="*/ 302544 w 441055"/>
              <a:gd name="connsiteY7" fmla="*/ 0 h 397148"/>
              <a:gd name="connsiteX8" fmla="*/ 351491 w 441055"/>
              <a:gd name="connsiteY8" fmla="*/ 28260 h 397148"/>
              <a:gd name="connsiteX9" fmla="*/ 433513 w 441055"/>
              <a:gd name="connsiteY9" fmla="*/ 170330 h 397148"/>
              <a:gd name="connsiteX10" fmla="*/ 433513 w 441055"/>
              <a:gd name="connsiteY10" fmla="*/ 226842 h 397148"/>
              <a:gd name="connsiteX11" fmla="*/ 412300 w 441055"/>
              <a:gd name="connsiteY11" fmla="*/ 260664 h 397148"/>
              <a:gd name="connsiteX12" fmla="*/ 363527 w 441055"/>
              <a:gd name="connsiteY12" fmla="*/ 288594 h 397148"/>
              <a:gd name="connsiteX13" fmla="*/ 265902 w 441055"/>
              <a:gd name="connsiteY13" fmla="*/ 288594 h 397148"/>
              <a:gd name="connsiteX14" fmla="*/ 319271 w 441055"/>
              <a:gd name="connsiteY14" fmla="*/ 198519 h 397148"/>
              <a:gd name="connsiteX15" fmla="*/ 269901 w 441055"/>
              <a:gd name="connsiteY15" fmla="*/ 113040 h 397148"/>
              <a:gd name="connsiteX16" fmla="*/ 171136 w 441055"/>
              <a:gd name="connsiteY16" fmla="*/ 113040 h 397148"/>
              <a:gd name="connsiteX17" fmla="*/ 121742 w 441055"/>
              <a:gd name="connsiteY17" fmla="*/ 198582 h 397148"/>
              <a:gd name="connsiteX18" fmla="*/ 236007 w 441055"/>
              <a:gd name="connsiteY18" fmla="*/ 397148 h 397148"/>
              <a:gd name="connsiteX19" fmla="*/ 236007 w 441055"/>
              <a:gd name="connsiteY19" fmla="*/ 397148 h 39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1055" h="397148">
                <a:moveTo>
                  <a:pt x="236007" y="397148"/>
                </a:moveTo>
                <a:lnTo>
                  <a:pt x="138508" y="397148"/>
                </a:lnTo>
                <a:cubicBezTo>
                  <a:pt x="118379" y="397148"/>
                  <a:pt x="99626" y="386322"/>
                  <a:pt x="89562" y="368912"/>
                </a:cubicBezTo>
                <a:lnTo>
                  <a:pt x="7531" y="226842"/>
                </a:lnTo>
                <a:cubicBezTo>
                  <a:pt x="-2509" y="209408"/>
                  <a:pt x="-2509" y="187756"/>
                  <a:pt x="7524" y="170346"/>
                </a:cubicBezTo>
                <a:lnTo>
                  <a:pt x="89569" y="28260"/>
                </a:lnTo>
                <a:cubicBezTo>
                  <a:pt x="99618" y="10826"/>
                  <a:pt x="118379" y="0"/>
                  <a:pt x="138508" y="0"/>
                </a:cubicBezTo>
                <a:lnTo>
                  <a:pt x="302544" y="0"/>
                </a:lnTo>
                <a:cubicBezTo>
                  <a:pt x="322673" y="0"/>
                  <a:pt x="341427" y="10826"/>
                  <a:pt x="351491" y="28260"/>
                </a:cubicBezTo>
                <a:lnTo>
                  <a:pt x="433513" y="170330"/>
                </a:lnTo>
                <a:cubicBezTo>
                  <a:pt x="443569" y="187748"/>
                  <a:pt x="443569" y="209408"/>
                  <a:pt x="433513" y="226842"/>
                </a:cubicBezTo>
                <a:lnTo>
                  <a:pt x="412300" y="260664"/>
                </a:lnTo>
                <a:cubicBezTo>
                  <a:pt x="402425" y="277776"/>
                  <a:pt x="383663" y="288594"/>
                  <a:pt x="363527" y="288594"/>
                </a:cubicBezTo>
                <a:lnTo>
                  <a:pt x="265902" y="288594"/>
                </a:lnTo>
                <a:lnTo>
                  <a:pt x="319271" y="198519"/>
                </a:lnTo>
                <a:lnTo>
                  <a:pt x="269901" y="113040"/>
                </a:lnTo>
                <a:lnTo>
                  <a:pt x="171136" y="113040"/>
                </a:lnTo>
                <a:lnTo>
                  <a:pt x="121742" y="198582"/>
                </a:lnTo>
                <a:lnTo>
                  <a:pt x="236007" y="397148"/>
                </a:lnTo>
                <a:lnTo>
                  <a:pt x="236007" y="397148"/>
                </a:lnTo>
                <a:close/>
              </a:path>
            </a:pathLst>
          </a:custGeom>
          <a:solidFill>
            <a:schemeClr val="bg1"/>
          </a:solidFill>
          <a:ln w="784" cap="flat">
            <a:noFill/>
            <a:prstDash val="solid"/>
            <a:miter/>
          </a:ln>
        </p:spPr>
        <p:txBody>
          <a:bodyPr rtlCol="0" anchor="ctr"/>
          <a:lstStyle/>
          <a:p>
            <a:endParaRPr lang="en-US" dirty="0"/>
          </a:p>
        </p:txBody>
      </p:sp>
    </p:spTree>
    <p:extLst>
      <p:ext uri="{BB962C8B-B14F-4D97-AF65-F5344CB8AC3E}">
        <p14:creationId xmlns:p14="http://schemas.microsoft.com/office/powerpoint/2010/main" val="32181813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Title + Subhead">
    <p:spTree>
      <p:nvGrpSpPr>
        <p:cNvPr id="1" name=""/>
        <p:cNvGrpSpPr/>
        <p:nvPr/>
      </p:nvGrpSpPr>
      <p:grpSpPr>
        <a:xfrm>
          <a:off x="0" y="0"/>
          <a:ext cx="0" cy="0"/>
          <a:chOff x="0" y="0"/>
          <a:chExt cx="0" cy="0"/>
        </a:xfrm>
      </p:grpSpPr>
      <p:sp>
        <p:nvSpPr>
          <p:cNvPr id="5" name="Text Placeholder 5"/>
          <p:cNvSpPr>
            <a:spLocks noGrp="1"/>
          </p:cNvSpPr>
          <p:nvPr>
            <p:ph type="body" sz="quarter" idx="10" hasCustomPrompt="1"/>
          </p:nvPr>
        </p:nvSpPr>
        <p:spPr>
          <a:xfrm>
            <a:off x="838200" y="1234679"/>
            <a:ext cx="10515600" cy="266700"/>
          </a:xfrm>
          <a:prstGeom prst="rect">
            <a:avLst/>
          </a:prstGeom>
        </p:spPr>
        <p:txBody>
          <a:bodyPr lIns="0" rIns="0">
            <a:noAutofit/>
          </a:bodyPr>
          <a:lstStyle>
            <a:lvl1pPr>
              <a:buNone/>
              <a:defRPr sz="1867" b="0" i="0" cap="all" baseline="0">
                <a:solidFill>
                  <a:schemeClr val="tx1"/>
                </a:solidFill>
                <a:latin typeface="Proxima Nova" charset="0"/>
                <a:ea typeface="Proxima Nova" charset="0"/>
                <a:cs typeface="Proxima Nova" charset="0"/>
              </a:defRPr>
            </a:lvl1pPr>
            <a:lvl2pPr marL="171446" indent="0">
              <a:buNone/>
              <a:defRPr/>
            </a:lvl2pPr>
            <a:lvl3pPr marL="171446" indent="0">
              <a:buNone/>
              <a:defRPr/>
            </a:lvl3pPr>
            <a:lvl4pPr marL="342891" indent="0">
              <a:buNone/>
              <a:defRPr/>
            </a:lvl4pPr>
            <a:lvl5pPr marL="342891" indent="0">
              <a:buNone/>
              <a:defRPr/>
            </a:lvl5pPr>
          </a:lstStyle>
          <a:p>
            <a:pPr lvl="0"/>
            <a:r>
              <a:rPr lang="en-US" dirty="0"/>
              <a:t>SUBHEAD GOES HERE + LOOKS LIKE THIS</a:t>
            </a:r>
          </a:p>
        </p:txBody>
      </p:sp>
      <p:sp>
        <p:nvSpPr>
          <p:cNvPr id="2" name="Title 1">
            <a:extLst>
              <a:ext uri="{FF2B5EF4-FFF2-40B4-BE49-F238E27FC236}">
                <a16:creationId xmlns:a16="http://schemas.microsoft.com/office/drawing/2014/main" id="{76FB2FAC-02D6-4C7B-A562-F5C383C9BBEF}"/>
              </a:ext>
            </a:extLst>
          </p:cNvPr>
          <p:cNvSpPr>
            <a:spLocks noGrp="1"/>
          </p:cNvSpPr>
          <p:nvPr>
            <p:ph type="title" hasCustomPrompt="1"/>
          </p:nvPr>
        </p:nvSpPr>
        <p:spPr>
          <a:xfrm>
            <a:off x="838200" y="823682"/>
            <a:ext cx="10515600" cy="439479"/>
          </a:xfrm>
        </p:spPr>
        <p:txBody>
          <a:bodyPr/>
          <a:lstStyle>
            <a:lvl1pPr>
              <a:defRPr/>
            </a:lvl1pPr>
          </a:lstStyle>
          <a:p>
            <a:r>
              <a:rPr lang="en-US" dirty="0"/>
              <a:t>PLACEHOLDER TITLE</a:t>
            </a:r>
          </a:p>
        </p:txBody>
      </p:sp>
    </p:spTree>
    <p:extLst>
      <p:ext uri="{BB962C8B-B14F-4D97-AF65-F5344CB8AC3E}">
        <p14:creationId xmlns:p14="http://schemas.microsoft.com/office/powerpoint/2010/main" val="90784680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256"/>
        <p:cNvGrpSpPr/>
        <p:nvPr/>
      </p:nvGrpSpPr>
      <p:grpSpPr>
        <a:xfrm>
          <a:off x="0" y="0"/>
          <a:ext cx="0" cy="0"/>
          <a:chOff x="0" y="0"/>
          <a:chExt cx="0" cy="0"/>
        </a:xfrm>
      </p:grpSpPr>
      <p:sp>
        <p:nvSpPr>
          <p:cNvPr id="257" name="Google Shape;257;g9c0c8dc0b6_0_565"/>
          <p:cNvSpPr txBox="1">
            <a:spLocks noGrp="1"/>
          </p:cNvSpPr>
          <p:nvPr>
            <p:ph type="body" idx="1"/>
          </p:nvPr>
        </p:nvSpPr>
        <p:spPr>
          <a:xfrm>
            <a:off x="323916" y="1690687"/>
            <a:ext cx="11541900" cy="4391100"/>
          </a:xfrm>
          <a:prstGeom prst="rect">
            <a:avLst/>
          </a:prstGeom>
          <a:noFill/>
          <a:ln>
            <a:noFill/>
          </a:ln>
        </p:spPr>
        <p:txBody>
          <a:bodyPr spcFirstLastPara="1" wrap="square" lIns="68575" tIns="34275" rIns="68575" bIns="34275" anchor="t" anchorCtr="0">
            <a:noAutofit/>
          </a:bodyPr>
          <a:lstStyle>
            <a:lvl1pPr marL="457200" lvl="0" indent="-361950" algn="l">
              <a:lnSpc>
                <a:spcPct val="90000"/>
              </a:lnSpc>
              <a:spcBef>
                <a:spcPts val="1100"/>
              </a:spcBef>
              <a:spcAft>
                <a:spcPts val="0"/>
              </a:spcAft>
              <a:buSzPts val="2100"/>
              <a:buChar char="▪"/>
              <a:defRPr/>
            </a:lvl1pPr>
            <a:lvl2pPr marL="914400" lvl="1" indent="-349250" algn="l">
              <a:lnSpc>
                <a:spcPct val="90000"/>
              </a:lnSpc>
              <a:spcBef>
                <a:spcPts val="500"/>
              </a:spcBef>
              <a:spcAft>
                <a:spcPts val="0"/>
              </a:spcAft>
              <a:buSzPts val="1900"/>
              <a:buChar char="▪"/>
              <a:defRPr/>
            </a:lvl2pPr>
            <a:lvl3pPr marL="1371600" lvl="2" indent="-323850" algn="l">
              <a:lnSpc>
                <a:spcPct val="90000"/>
              </a:lnSpc>
              <a:spcBef>
                <a:spcPts val="500"/>
              </a:spcBef>
              <a:spcAft>
                <a:spcPts val="0"/>
              </a:spcAft>
              <a:buSzPts val="1500"/>
              <a:buChar char="▪"/>
              <a:defRPr/>
            </a:lvl3pPr>
            <a:lvl4pPr marL="1828800" lvl="3" indent="-323850" algn="l">
              <a:lnSpc>
                <a:spcPct val="90000"/>
              </a:lnSpc>
              <a:spcBef>
                <a:spcPts val="500"/>
              </a:spcBef>
              <a:spcAft>
                <a:spcPts val="0"/>
              </a:spcAft>
              <a:buSzPts val="1500"/>
              <a:buChar char="▪"/>
              <a:defRPr/>
            </a:lvl4pPr>
            <a:lvl5pPr marL="2286000" lvl="4" indent="-323850" algn="l">
              <a:lnSpc>
                <a:spcPct val="90000"/>
              </a:lnSpc>
              <a:spcBef>
                <a:spcPts val="500"/>
              </a:spcBef>
              <a:spcAft>
                <a:spcPts val="0"/>
              </a:spcAft>
              <a:buSzPts val="1500"/>
              <a:buChar char="▪"/>
              <a:defRPr/>
            </a:lvl5pPr>
            <a:lvl6pPr marL="2743200" lvl="5" indent="-323850" algn="l">
              <a:lnSpc>
                <a:spcPct val="90000"/>
              </a:lnSpc>
              <a:spcBef>
                <a:spcPts val="500"/>
              </a:spcBef>
              <a:spcAft>
                <a:spcPts val="0"/>
              </a:spcAft>
              <a:buClr>
                <a:schemeClr val="dk1"/>
              </a:buClr>
              <a:buSzPts val="1500"/>
              <a:buChar char="•"/>
              <a:defRPr/>
            </a:lvl6pPr>
            <a:lvl7pPr marL="3200400" lvl="6" indent="-323850" algn="l">
              <a:lnSpc>
                <a:spcPct val="90000"/>
              </a:lnSpc>
              <a:spcBef>
                <a:spcPts val="500"/>
              </a:spcBef>
              <a:spcAft>
                <a:spcPts val="0"/>
              </a:spcAft>
              <a:buClr>
                <a:schemeClr val="dk1"/>
              </a:buClr>
              <a:buSzPts val="1500"/>
              <a:buChar char="•"/>
              <a:defRPr/>
            </a:lvl7pPr>
            <a:lvl8pPr marL="3657600" lvl="7" indent="-323850" algn="l">
              <a:lnSpc>
                <a:spcPct val="90000"/>
              </a:lnSpc>
              <a:spcBef>
                <a:spcPts val="500"/>
              </a:spcBef>
              <a:spcAft>
                <a:spcPts val="0"/>
              </a:spcAft>
              <a:buClr>
                <a:schemeClr val="dk1"/>
              </a:buClr>
              <a:buSzPts val="1500"/>
              <a:buChar char="•"/>
              <a:defRPr/>
            </a:lvl8pPr>
            <a:lvl9pPr marL="4114800" lvl="8" indent="-323850" algn="l">
              <a:lnSpc>
                <a:spcPct val="90000"/>
              </a:lnSpc>
              <a:spcBef>
                <a:spcPts val="500"/>
              </a:spcBef>
              <a:spcAft>
                <a:spcPts val="0"/>
              </a:spcAft>
              <a:buClr>
                <a:schemeClr val="dk1"/>
              </a:buClr>
              <a:buSzPts val="1500"/>
              <a:buChar char="•"/>
              <a:defRPr/>
            </a:lvl9pPr>
          </a:lstStyle>
          <a:p>
            <a:endParaRPr/>
          </a:p>
        </p:txBody>
      </p:sp>
      <p:sp>
        <p:nvSpPr>
          <p:cNvPr id="258" name="Google Shape;258;g9c0c8dc0b6_0_565"/>
          <p:cNvSpPr txBox="1">
            <a:spLocks noGrp="1"/>
          </p:cNvSpPr>
          <p:nvPr>
            <p:ph type="title"/>
          </p:nvPr>
        </p:nvSpPr>
        <p:spPr>
          <a:xfrm>
            <a:off x="609600" y="455631"/>
            <a:ext cx="10972800" cy="4983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2700"/>
              <a:buFont typeface="Inter"/>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extLst>
      <p:ext uri="{BB962C8B-B14F-4D97-AF65-F5344CB8AC3E}">
        <p14:creationId xmlns:p14="http://schemas.microsoft.com/office/powerpoint/2010/main" val="120212383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matchingName="Cover 2-Line Title ">
  <p:cSld name="Cover 2-Line Title ">
    <p:bg>
      <p:bgPr>
        <a:blipFill>
          <a:blip r:embed="rId2">
            <a:alphaModFix/>
          </a:blip>
          <a:stretch>
            <a:fillRect/>
          </a:stretch>
        </a:blipFill>
        <a:effectLst/>
      </p:bgPr>
    </p:bg>
    <p:spTree>
      <p:nvGrpSpPr>
        <p:cNvPr id="1" name="Shape 259"/>
        <p:cNvGrpSpPr/>
        <p:nvPr/>
      </p:nvGrpSpPr>
      <p:grpSpPr>
        <a:xfrm>
          <a:off x="0" y="0"/>
          <a:ext cx="0" cy="0"/>
          <a:chOff x="0" y="0"/>
          <a:chExt cx="0" cy="0"/>
        </a:xfrm>
      </p:grpSpPr>
      <p:sp>
        <p:nvSpPr>
          <p:cNvPr id="260" name="Google Shape;260;g9c0c8dc0b6_0_538"/>
          <p:cNvSpPr/>
          <p:nvPr/>
        </p:nvSpPr>
        <p:spPr>
          <a:xfrm>
            <a:off x="1" y="2721596"/>
            <a:ext cx="114300" cy="1414800"/>
          </a:xfrm>
          <a:prstGeom prst="rect">
            <a:avLst/>
          </a:prstGeom>
          <a:solidFill>
            <a:srgbClr val="FFFFFF"/>
          </a:solidFill>
          <a:ln>
            <a:noFill/>
          </a:ln>
        </p:spPr>
        <p:txBody>
          <a:bodyPr spcFirstLastPara="1" wrap="square" lIns="25400" tIns="25400" rIns="25400" bIns="254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Helvetica Neue Light"/>
              <a:ea typeface="Helvetica Neue Light"/>
              <a:cs typeface="Helvetica Neue Light"/>
              <a:sym typeface="Helvetica Neue Light"/>
            </a:endParaRPr>
          </a:p>
        </p:txBody>
      </p:sp>
      <p:sp>
        <p:nvSpPr>
          <p:cNvPr id="261" name="Google Shape;261;g9c0c8dc0b6_0_538"/>
          <p:cNvSpPr txBox="1">
            <a:spLocks noGrp="1"/>
          </p:cNvSpPr>
          <p:nvPr>
            <p:ph type="title"/>
          </p:nvPr>
        </p:nvSpPr>
        <p:spPr>
          <a:xfrm>
            <a:off x="838200" y="2715742"/>
            <a:ext cx="10515600" cy="1275900"/>
          </a:xfrm>
          <a:prstGeom prst="rect">
            <a:avLst/>
          </a:prstGeom>
          <a:noFill/>
          <a:ln>
            <a:noFill/>
          </a:ln>
        </p:spPr>
        <p:txBody>
          <a:bodyPr spcFirstLastPara="1" wrap="square" lIns="0" tIns="0" rIns="0" bIns="0" anchor="b" anchorCtr="0">
            <a:noAutofit/>
          </a:bodyPr>
          <a:lstStyle>
            <a:lvl1pPr lvl="0" algn="l">
              <a:lnSpc>
                <a:spcPct val="68000"/>
              </a:lnSpc>
              <a:spcBef>
                <a:spcPts val="0"/>
              </a:spcBef>
              <a:spcAft>
                <a:spcPts val="0"/>
              </a:spcAft>
              <a:buClr>
                <a:srgbClr val="FFFFFF"/>
              </a:buClr>
              <a:buSzPts val="6000"/>
              <a:buFont typeface="Inter"/>
              <a:buNone/>
              <a:defRPr sz="6000">
                <a:solidFill>
                  <a:srgbClr val="FFFFFF"/>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pic>
        <p:nvPicPr>
          <p:cNvPr id="262" name="Google Shape;262;g9c0c8dc0b6_0_538" descr="pasted-image.pdf"/>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9753601" y="6283327"/>
            <a:ext cx="1586707" cy="278607"/>
          </a:xfrm>
          <a:prstGeom prst="rect">
            <a:avLst/>
          </a:prstGeom>
          <a:noFill/>
          <a:ln>
            <a:noFill/>
          </a:ln>
        </p:spPr>
      </p:pic>
      <p:sp>
        <p:nvSpPr>
          <p:cNvPr id="263" name="Google Shape;263;g9c0c8dc0b6_0_538"/>
          <p:cNvSpPr txBox="1">
            <a:spLocks noGrp="1"/>
          </p:cNvSpPr>
          <p:nvPr>
            <p:ph type="body" idx="1"/>
          </p:nvPr>
        </p:nvSpPr>
        <p:spPr>
          <a:xfrm>
            <a:off x="838201" y="3921763"/>
            <a:ext cx="5518500" cy="265200"/>
          </a:xfrm>
          <a:prstGeom prst="rect">
            <a:avLst/>
          </a:prstGeom>
          <a:noFill/>
          <a:ln>
            <a:noFill/>
          </a:ln>
        </p:spPr>
        <p:txBody>
          <a:bodyPr spcFirstLastPara="1" wrap="square" lIns="0" tIns="0" rIns="0" bIns="0" anchor="t" anchorCtr="0">
            <a:noAutofit/>
          </a:bodyPr>
          <a:lstStyle>
            <a:lvl1pPr marL="457200" lvl="0" indent="-355600" algn="l">
              <a:lnSpc>
                <a:spcPct val="107000"/>
              </a:lnSpc>
              <a:spcBef>
                <a:spcPts val="0"/>
              </a:spcBef>
              <a:spcAft>
                <a:spcPts val="0"/>
              </a:spcAft>
              <a:buSzPts val="2000"/>
              <a:buChar char="•"/>
              <a:defRPr sz="2000" cap="none">
                <a:solidFill>
                  <a:srgbClr val="FFFFFF"/>
                </a:solidFill>
                <a:latin typeface="Proxima Nova"/>
                <a:ea typeface="Proxima Nova"/>
                <a:cs typeface="Proxima Nova"/>
                <a:sym typeface="Proxima Nova"/>
              </a:defRPr>
            </a:lvl1pPr>
            <a:lvl2pPr marL="914400" lvl="1" indent="-349250" algn="l">
              <a:lnSpc>
                <a:spcPct val="107000"/>
              </a:lnSpc>
              <a:spcBef>
                <a:spcPts val="0"/>
              </a:spcBef>
              <a:spcAft>
                <a:spcPts val="0"/>
              </a:spcAft>
              <a:buSzPts val="1900"/>
              <a:buChar char="•"/>
              <a:defRPr/>
            </a:lvl2pPr>
            <a:lvl3pPr marL="1371600" lvl="2" indent="-349250" algn="l">
              <a:lnSpc>
                <a:spcPct val="107000"/>
              </a:lnSpc>
              <a:spcBef>
                <a:spcPts val="0"/>
              </a:spcBef>
              <a:spcAft>
                <a:spcPts val="0"/>
              </a:spcAft>
              <a:buSzPts val="1900"/>
              <a:buChar char="•"/>
              <a:defRPr/>
            </a:lvl3pPr>
            <a:lvl4pPr marL="1828800" lvl="3" indent="-349250" algn="l">
              <a:lnSpc>
                <a:spcPct val="107000"/>
              </a:lnSpc>
              <a:spcBef>
                <a:spcPts val="0"/>
              </a:spcBef>
              <a:spcAft>
                <a:spcPts val="0"/>
              </a:spcAft>
              <a:buSzPts val="1900"/>
              <a:buChar char="•"/>
              <a:defRPr/>
            </a:lvl4pPr>
            <a:lvl5pPr marL="2286000" lvl="4" indent="-349250" algn="l">
              <a:lnSpc>
                <a:spcPct val="96000"/>
              </a:lnSpc>
              <a:spcBef>
                <a:spcPts val="1900"/>
              </a:spcBef>
              <a:spcAft>
                <a:spcPts val="0"/>
              </a:spcAft>
              <a:buSzPts val="1900"/>
              <a:buChar char="​"/>
              <a:defRPr/>
            </a:lvl5pPr>
            <a:lvl6pPr marL="2743200" lvl="5" indent="-349250" algn="l">
              <a:lnSpc>
                <a:spcPct val="96000"/>
              </a:lnSpc>
              <a:spcBef>
                <a:spcPts val="0"/>
              </a:spcBef>
              <a:spcAft>
                <a:spcPts val="0"/>
              </a:spcAft>
              <a:buClr>
                <a:schemeClr val="dk1"/>
              </a:buClr>
              <a:buSzPts val="1900"/>
              <a:buChar char="​"/>
              <a:defRPr/>
            </a:lvl6pPr>
            <a:lvl7pPr marL="3200400" lvl="6" indent="-349250" algn="l">
              <a:lnSpc>
                <a:spcPct val="107000"/>
              </a:lnSpc>
              <a:spcBef>
                <a:spcPts val="1200"/>
              </a:spcBef>
              <a:spcAft>
                <a:spcPts val="0"/>
              </a:spcAft>
              <a:buClr>
                <a:schemeClr val="dk1"/>
              </a:buClr>
              <a:buSzPts val="1900"/>
              <a:buChar char="​"/>
              <a:defRPr/>
            </a:lvl7pPr>
            <a:lvl8pPr marL="3657600" lvl="7" indent="-349250" algn="l">
              <a:lnSpc>
                <a:spcPct val="87000"/>
              </a:lnSpc>
              <a:spcBef>
                <a:spcPts val="1900"/>
              </a:spcBef>
              <a:spcAft>
                <a:spcPts val="0"/>
              </a:spcAft>
              <a:buClr>
                <a:schemeClr val="dk1"/>
              </a:buClr>
              <a:buSzPts val="1900"/>
              <a:buChar char="​"/>
              <a:defRPr/>
            </a:lvl8pPr>
            <a:lvl9pPr marL="4114800" lvl="8" indent="-349250" algn="l">
              <a:lnSpc>
                <a:spcPct val="87000"/>
              </a:lnSpc>
              <a:spcBef>
                <a:spcPts val="1900"/>
              </a:spcBef>
              <a:spcAft>
                <a:spcPts val="0"/>
              </a:spcAft>
              <a:buClr>
                <a:schemeClr val="dk1"/>
              </a:buClr>
              <a:buSzPts val="1900"/>
              <a:buChar char="​"/>
              <a:defRPr/>
            </a:lvl9pPr>
          </a:lstStyle>
          <a:p>
            <a:endParaRPr/>
          </a:p>
        </p:txBody>
      </p:sp>
    </p:spTree>
    <p:extLst>
      <p:ext uri="{BB962C8B-B14F-4D97-AF65-F5344CB8AC3E}">
        <p14:creationId xmlns:p14="http://schemas.microsoft.com/office/powerpoint/2010/main" val="1154002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34" Type="http://schemas.openxmlformats.org/officeDocument/2006/relationships/slideLayout" Target="../slideLayouts/slideLayout65.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33" Type="http://schemas.openxmlformats.org/officeDocument/2006/relationships/slideLayout" Target="../slideLayouts/slideLayout64.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slideLayout" Target="../slideLayouts/slideLayout63.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slideLayout" Target="../slideLayouts/slideLayout62.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 Id="rId35" Type="http://schemas.openxmlformats.org/officeDocument/2006/relationships/theme" Target="../theme/theme2.xml"/><Relationship Id="rId8"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8.xml"/><Relationship Id="rId18" Type="http://schemas.openxmlformats.org/officeDocument/2006/relationships/slideLayout" Target="../slideLayouts/slideLayout83.xml"/><Relationship Id="rId26" Type="http://schemas.openxmlformats.org/officeDocument/2006/relationships/slideLayout" Target="../slideLayouts/slideLayout91.xml"/><Relationship Id="rId3" Type="http://schemas.openxmlformats.org/officeDocument/2006/relationships/slideLayout" Target="../slideLayouts/slideLayout68.xml"/><Relationship Id="rId21" Type="http://schemas.openxmlformats.org/officeDocument/2006/relationships/slideLayout" Target="../slideLayouts/slideLayout86.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slideLayout" Target="../slideLayouts/slideLayout82.xml"/><Relationship Id="rId25" Type="http://schemas.openxmlformats.org/officeDocument/2006/relationships/slideLayout" Target="../slideLayouts/slideLayout90.xml"/><Relationship Id="rId33" Type="http://schemas.openxmlformats.org/officeDocument/2006/relationships/theme" Target="../theme/theme3.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20" Type="http://schemas.openxmlformats.org/officeDocument/2006/relationships/slideLayout" Target="../slideLayouts/slideLayout85.xml"/><Relationship Id="rId29" Type="http://schemas.openxmlformats.org/officeDocument/2006/relationships/slideLayout" Target="../slideLayouts/slideLayout94.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24" Type="http://schemas.openxmlformats.org/officeDocument/2006/relationships/slideLayout" Target="../slideLayouts/slideLayout89.xml"/><Relationship Id="rId32" Type="http://schemas.openxmlformats.org/officeDocument/2006/relationships/slideLayout" Target="../slideLayouts/slideLayout97.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23" Type="http://schemas.openxmlformats.org/officeDocument/2006/relationships/slideLayout" Target="../slideLayouts/slideLayout88.xml"/><Relationship Id="rId28" Type="http://schemas.openxmlformats.org/officeDocument/2006/relationships/slideLayout" Target="../slideLayouts/slideLayout93.xml"/><Relationship Id="rId10" Type="http://schemas.openxmlformats.org/officeDocument/2006/relationships/slideLayout" Target="../slideLayouts/slideLayout75.xml"/><Relationship Id="rId19" Type="http://schemas.openxmlformats.org/officeDocument/2006/relationships/slideLayout" Target="../slideLayouts/slideLayout84.xml"/><Relationship Id="rId31" Type="http://schemas.openxmlformats.org/officeDocument/2006/relationships/slideLayout" Target="../slideLayouts/slideLayout96.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 Id="rId22" Type="http://schemas.openxmlformats.org/officeDocument/2006/relationships/slideLayout" Target="../slideLayouts/slideLayout87.xml"/><Relationship Id="rId27" Type="http://schemas.openxmlformats.org/officeDocument/2006/relationships/slideLayout" Target="../slideLayouts/slideLayout92.xml"/><Relationship Id="rId30" Type="http://schemas.openxmlformats.org/officeDocument/2006/relationships/slideLayout" Target="../slideLayouts/slideLayout95.xml"/><Relationship Id="rId8" Type="http://schemas.openxmlformats.org/officeDocument/2006/relationships/slideLayout" Target="../slideLayouts/slideLayout73.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10.xml"/><Relationship Id="rId18" Type="http://schemas.openxmlformats.org/officeDocument/2006/relationships/slideLayout" Target="../slideLayouts/slideLayout115.xml"/><Relationship Id="rId26" Type="http://schemas.openxmlformats.org/officeDocument/2006/relationships/slideLayout" Target="../slideLayouts/slideLayout123.xml"/><Relationship Id="rId3" Type="http://schemas.openxmlformats.org/officeDocument/2006/relationships/slideLayout" Target="../slideLayouts/slideLayout100.xml"/><Relationship Id="rId21" Type="http://schemas.openxmlformats.org/officeDocument/2006/relationships/slideLayout" Target="../slideLayouts/slideLayout118.xml"/><Relationship Id="rId34" Type="http://schemas.openxmlformats.org/officeDocument/2006/relationships/slideLayout" Target="../slideLayouts/slideLayout131.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17" Type="http://schemas.openxmlformats.org/officeDocument/2006/relationships/slideLayout" Target="../slideLayouts/slideLayout114.xml"/><Relationship Id="rId25" Type="http://schemas.openxmlformats.org/officeDocument/2006/relationships/slideLayout" Target="../slideLayouts/slideLayout122.xml"/><Relationship Id="rId33" Type="http://schemas.openxmlformats.org/officeDocument/2006/relationships/slideLayout" Target="../slideLayouts/slideLayout130.xml"/><Relationship Id="rId2" Type="http://schemas.openxmlformats.org/officeDocument/2006/relationships/slideLayout" Target="../slideLayouts/slideLayout99.xml"/><Relationship Id="rId16" Type="http://schemas.openxmlformats.org/officeDocument/2006/relationships/slideLayout" Target="../slideLayouts/slideLayout113.xml"/><Relationship Id="rId20" Type="http://schemas.openxmlformats.org/officeDocument/2006/relationships/slideLayout" Target="../slideLayouts/slideLayout117.xml"/><Relationship Id="rId29" Type="http://schemas.openxmlformats.org/officeDocument/2006/relationships/slideLayout" Target="../slideLayouts/slideLayout126.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24" Type="http://schemas.openxmlformats.org/officeDocument/2006/relationships/slideLayout" Target="../slideLayouts/slideLayout121.xml"/><Relationship Id="rId32" Type="http://schemas.openxmlformats.org/officeDocument/2006/relationships/slideLayout" Target="../slideLayouts/slideLayout129.xml"/><Relationship Id="rId5" Type="http://schemas.openxmlformats.org/officeDocument/2006/relationships/slideLayout" Target="../slideLayouts/slideLayout102.xml"/><Relationship Id="rId15" Type="http://schemas.openxmlformats.org/officeDocument/2006/relationships/slideLayout" Target="../slideLayouts/slideLayout112.xml"/><Relationship Id="rId23" Type="http://schemas.openxmlformats.org/officeDocument/2006/relationships/slideLayout" Target="../slideLayouts/slideLayout120.xml"/><Relationship Id="rId28" Type="http://schemas.openxmlformats.org/officeDocument/2006/relationships/slideLayout" Target="../slideLayouts/slideLayout125.xml"/><Relationship Id="rId36" Type="http://schemas.openxmlformats.org/officeDocument/2006/relationships/theme" Target="../theme/theme4.xml"/><Relationship Id="rId10" Type="http://schemas.openxmlformats.org/officeDocument/2006/relationships/slideLayout" Target="../slideLayouts/slideLayout107.xml"/><Relationship Id="rId19" Type="http://schemas.openxmlformats.org/officeDocument/2006/relationships/slideLayout" Target="../slideLayouts/slideLayout116.xml"/><Relationship Id="rId31" Type="http://schemas.openxmlformats.org/officeDocument/2006/relationships/slideLayout" Target="../slideLayouts/slideLayout128.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slideLayout" Target="../slideLayouts/slideLayout111.xml"/><Relationship Id="rId22" Type="http://schemas.openxmlformats.org/officeDocument/2006/relationships/slideLayout" Target="../slideLayouts/slideLayout119.xml"/><Relationship Id="rId27" Type="http://schemas.openxmlformats.org/officeDocument/2006/relationships/slideLayout" Target="../slideLayouts/slideLayout124.xml"/><Relationship Id="rId30" Type="http://schemas.openxmlformats.org/officeDocument/2006/relationships/slideLayout" Target="../slideLayouts/slideLayout127.xml"/><Relationship Id="rId35" Type="http://schemas.openxmlformats.org/officeDocument/2006/relationships/slideLayout" Target="../slideLayouts/slideLayout132.xml"/><Relationship Id="rId8" Type="http://schemas.openxmlformats.org/officeDocument/2006/relationships/slideLayout" Target="../slideLayouts/slideLayout105.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45.xml"/><Relationship Id="rId18" Type="http://schemas.openxmlformats.org/officeDocument/2006/relationships/slideLayout" Target="../slideLayouts/slideLayout150.xml"/><Relationship Id="rId26" Type="http://schemas.openxmlformats.org/officeDocument/2006/relationships/slideLayout" Target="../slideLayouts/slideLayout158.xml"/><Relationship Id="rId39" Type="http://schemas.openxmlformats.org/officeDocument/2006/relationships/slideLayout" Target="../slideLayouts/slideLayout171.xml"/><Relationship Id="rId21" Type="http://schemas.openxmlformats.org/officeDocument/2006/relationships/slideLayout" Target="../slideLayouts/slideLayout153.xml"/><Relationship Id="rId34" Type="http://schemas.openxmlformats.org/officeDocument/2006/relationships/slideLayout" Target="../slideLayouts/slideLayout166.xml"/><Relationship Id="rId7" Type="http://schemas.openxmlformats.org/officeDocument/2006/relationships/slideLayout" Target="../slideLayouts/slideLayout139.xml"/><Relationship Id="rId2" Type="http://schemas.openxmlformats.org/officeDocument/2006/relationships/slideLayout" Target="../slideLayouts/slideLayout134.xml"/><Relationship Id="rId16" Type="http://schemas.openxmlformats.org/officeDocument/2006/relationships/slideLayout" Target="../slideLayouts/slideLayout148.xml"/><Relationship Id="rId20" Type="http://schemas.openxmlformats.org/officeDocument/2006/relationships/slideLayout" Target="../slideLayouts/slideLayout152.xml"/><Relationship Id="rId29" Type="http://schemas.openxmlformats.org/officeDocument/2006/relationships/slideLayout" Target="../slideLayouts/slideLayout161.xml"/><Relationship Id="rId41" Type="http://schemas.openxmlformats.org/officeDocument/2006/relationships/theme" Target="../theme/theme5.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24" Type="http://schemas.openxmlformats.org/officeDocument/2006/relationships/slideLayout" Target="../slideLayouts/slideLayout156.xml"/><Relationship Id="rId32" Type="http://schemas.openxmlformats.org/officeDocument/2006/relationships/slideLayout" Target="../slideLayouts/slideLayout164.xml"/><Relationship Id="rId37" Type="http://schemas.openxmlformats.org/officeDocument/2006/relationships/slideLayout" Target="../slideLayouts/slideLayout169.xml"/><Relationship Id="rId40" Type="http://schemas.openxmlformats.org/officeDocument/2006/relationships/slideLayout" Target="../slideLayouts/slideLayout172.xml"/><Relationship Id="rId5" Type="http://schemas.openxmlformats.org/officeDocument/2006/relationships/slideLayout" Target="../slideLayouts/slideLayout137.xml"/><Relationship Id="rId15" Type="http://schemas.openxmlformats.org/officeDocument/2006/relationships/slideLayout" Target="../slideLayouts/slideLayout147.xml"/><Relationship Id="rId23" Type="http://schemas.openxmlformats.org/officeDocument/2006/relationships/slideLayout" Target="../slideLayouts/slideLayout155.xml"/><Relationship Id="rId28" Type="http://schemas.openxmlformats.org/officeDocument/2006/relationships/slideLayout" Target="../slideLayouts/slideLayout160.xml"/><Relationship Id="rId36" Type="http://schemas.openxmlformats.org/officeDocument/2006/relationships/slideLayout" Target="../slideLayouts/slideLayout168.xml"/><Relationship Id="rId10" Type="http://schemas.openxmlformats.org/officeDocument/2006/relationships/slideLayout" Target="../slideLayouts/slideLayout142.xml"/><Relationship Id="rId19" Type="http://schemas.openxmlformats.org/officeDocument/2006/relationships/slideLayout" Target="../slideLayouts/slideLayout151.xml"/><Relationship Id="rId31" Type="http://schemas.openxmlformats.org/officeDocument/2006/relationships/slideLayout" Target="../slideLayouts/slideLayout163.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slideLayout" Target="../slideLayouts/slideLayout146.xml"/><Relationship Id="rId22" Type="http://schemas.openxmlformats.org/officeDocument/2006/relationships/slideLayout" Target="../slideLayouts/slideLayout154.xml"/><Relationship Id="rId27" Type="http://schemas.openxmlformats.org/officeDocument/2006/relationships/slideLayout" Target="../slideLayouts/slideLayout159.xml"/><Relationship Id="rId30" Type="http://schemas.openxmlformats.org/officeDocument/2006/relationships/slideLayout" Target="../slideLayouts/slideLayout162.xml"/><Relationship Id="rId35" Type="http://schemas.openxmlformats.org/officeDocument/2006/relationships/slideLayout" Target="../slideLayouts/slideLayout167.xml"/><Relationship Id="rId8" Type="http://schemas.openxmlformats.org/officeDocument/2006/relationships/slideLayout" Target="../slideLayouts/slideLayout140.xml"/><Relationship Id="rId3" Type="http://schemas.openxmlformats.org/officeDocument/2006/relationships/slideLayout" Target="../slideLayouts/slideLayout135.xml"/><Relationship Id="rId12" Type="http://schemas.openxmlformats.org/officeDocument/2006/relationships/slideLayout" Target="../slideLayouts/slideLayout144.xml"/><Relationship Id="rId17" Type="http://schemas.openxmlformats.org/officeDocument/2006/relationships/slideLayout" Target="../slideLayouts/slideLayout149.xml"/><Relationship Id="rId25" Type="http://schemas.openxmlformats.org/officeDocument/2006/relationships/slideLayout" Target="../slideLayouts/slideLayout157.xml"/><Relationship Id="rId33" Type="http://schemas.openxmlformats.org/officeDocument/2006/relationships/slideLayout" Target="../slideLayouts/slideLayout165.xml"/><Relationship Id="rId38" Type="http://schemas.openxmlformats.org/officeDocument/2006/relationships/slideLayout" Target="../slideLayouts/slideLayout170.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185.xml"/><Relationship Id="rId18" Type="http://schemas.openxmlformats.org/officeDocument/2006/relationships/slideLayout" Target="../slideLayouts/slideLayout190.xml"/><Relationship Id="rId26" Type="http://schemas.openxmlformats.org/officeDocument/2006/relationships/slideLayout" Target="../slideLayouts/slideLayout198.xml"/><Relationship Id="rId39" Type="http://schemas.openxmlformats.org/officeDocument/2006/relationships/slideLayout" Target="../slideLayouts/slideLayout211.xml"/><Relationship Id="rId21" Type="http://schemas.openxmlformats.org/officeDocument/2006/relationships/slideLayout" Target="../slideLayouts/slideLayout193.xml"/><Relationship Id="rId34" Type="http://schemas.openxmlformats.org/officeDocument/2006/relationships/slideLayout" Target="../slideLayouts/slideLayout206.xml"/><Relationship Id="rId7" Type="http://schemas.openxmlformats.org/officeDocument/2006/relationships/slideLayout" Target="../slideLayouts/slideLayout179.xml"/><Relationship Id="rId12" Type="http://schemas.openxmlformats.org/officeDocument/2006/relationships/slideLayout" Target="../slideLayouts/slideLayout184.xml"/><Relationship Id="rId17" Type="http://schemas.openxmlformats.org/officeDocument/2006/relationships/slideLayout" Target="../slideLayouts/slideLayout189.xml"/><Relationship Id="rId25" Type="http://schemas.openxmlformats.org/officeDocument/2006/relationships/slideLayout" Target="../slideLayouts/slideLayout197.xml"/><Relationship Id="rId33" Type="http://schemas.openxmlformats.org/officeDocument/2006/relationships/slideLayout" Target="../slideLayouts/slideLayout205.xml"/><Relationship Id="rId38" Type="http://schemas.openxmlformats.org/officeDocument/2006/relationships/slideLayout" Target="../slideLayouts/slideLayout210.xml"/><Relationship Id="rId2" Type="http://schemas.openxmlformats.org/officeDocument/2006/relationships/slideLayout" Target="../slideLayouts/slideLayout174.xml"/><Relationship Id="rId16" Type="http://schemas.openxmlformats.org/officeDocument/2006/relationships/slideLayout" Target="../slideLayouts/slideLayout188.xml"/><Relationship Id="rId20" Type="http://schemas.openxmlformats.org/officeDocument/2006/relationships/slideLayout" Target="../slideLayouts/slideLayout192.xml"/><Relationship Id="rId29" Type="http://schemas.openxmlformats.org/officeDocument/2006/relationships/slideLayout" Target="../slideLayouts/slideLayout201.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24" Type="http://schemas.openxmlformats.org/officeDocument/2006/relationships/slideLayout" Target="../slideLayouts/slideLayout196.xml"/><Relationship Id="rId32" Type="http://schemas.openxmlformats.org/officeDocument/2006/relationships/slideLayout" Target="../slideLayouts/slideLayout204.xml"/><Relationship Id="rId37" Type="http://schemas.openxmlformats.org/officeDocument/2006/relationships/slideLayout" Target="../slideLayouts/slideLayout209.xml"/><Relationship Id="rId40" Type="http://schemas.openxmlformats.org/officeDocument/2006/relationships/theme" Target="../theme/theme6.xml"/><Relationship Id="rId5" Type="http://schemas.openxmlformats.org/officeDocument/2006/relationships/slideLayout" Target="../slideLayouts/slideLayout177.xml"/><Relationship Id="rId15" Type="http://schemas.openxmlformats.org/officeDocument/2006/relationships/slideLayout" Target="../slideLayouts/slideLayout187.xml"/><Relationship Id="rId23" Type="http://schemas.openxmlformats.org/officeDocument/2006/relationships/slideLayout" Target="../slideLayouts/slideLayout195.xml"/><Relationship Id="rId28" Type="http://schemas.openxmlformats.org/officeDocument/2006/relationships/slideLayout" Target="../slideLayouts/slideLayout200.xml"/><Relationship Id="rId36" Type="http://schemas.openxmlformats.org/officeDocument/2006/relationships/slideLayout" Target="../slideLayouts/slideLayout208.xml"/><Relationship Id="rId10" Type="http://schemas.openxmlformats.org/officeDocument/2006/relationships/slideLayout" Target="../slideLayouts/slideLayout182.xml"/><Relationship Id="rId19" Type="http://schemas.openxmlformats.org/officeDocument/2006/relationships/slideLayout" Target="../slideLayouts/slideLayout191.xml"/><Relationship Id="rId31" Type="http://schemas.openxmlformats.org/officeDocument/2006/relationships/slideLayout" Target="../slideLayouts/slideLayout203.xml"/><Relationship Id="rId4" Type="http://schemas.openxmlformats.org/officeDocument/2006/relationships/slideLayout" Target="../slideLayouts/slideLayout176.xml"/><Relationship Id="rId9" Type="http://schemas.openxmlformats.org/officeDocument/2006/relationships/slideLayout" Target="../slideLayouts/slideLayout181.xml"/><Relationship Id="rId14" Type="http://schemas.openxmlformats.org/officeDocument/2006/relationships/slideLayout" Target="../slideLayouts/slideLayout186.xml"/><Relationship Id="rId22" Type="http://schemas.openxmlformats.org/officeDocument/2006/relationships/slideLayout" Target="../slideLayouts/slideLayout194.xml"/><Relationship Id="rId27" Type="http://schemas.openxmlformats.org/officeDocument/2006/relationships/slideLayout" Target="../slideLayouts/slideLayout199.xml"/><Relationship Id="rId30" Type="http://schemas.openxmlformats.org/officeDocument/2006/relationships/slideLayout" Target="../slideLayouts/slideLayout202.xml"/><Relationship Id="rId35" Type="http://schemas.openxmlformats.org/officeDocument/2006/relationships/slideLayout" Target="../slideLayouts/slideLayout207.xml"/><Relationship Id="rId8" Type="http://schemas.openxmlformats.org/officeDocument/2006/relationships/slideLayout" Target="../slideLayouts/slideLayout180.xml"/><Relationship Id="rId3" Type="http://schemas.openxmlformats.org/officeDocument/2006/relationships/slideLayout" Target="../slideLayouts/slideLayout1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3"/>
        <p:cNvGrpSpPr/>
        <p:nvPr/>
      </p:nvGrpSpPr>
      <p:grpSpPr>
        <a:xfrm>
          <a:off x="0" y="0"/>
          <a:ext cx="0" cy="0"/>
          <a:chOff x="0" y="0"/>
          <a:chExt cx="0" cy="0"/>
        </a:xfrm>
      </p:grpSpPr>
      <p:sp>
        <p:nvSpPr>
          <p:cNvPr id="24" name="Google Shape;24;p61"/>
          <p:cNvSpPr txBox="1">
            <a:spLocks noGrp="1"/>
          </p:cNvSpPr>
          <p:nvPr>
            <p:ph type="body" idx="1"/>
          </p:nvPr>
        </p:nvSpPr>
        <p:spPr>
          <a:xfrm>
            <a:off x="495299" y="1719072"/>
            <a:ext cx="11187111" cy="4589514"/>
          </a:xfrm>
          <a:prstGeom prst="rect">
            <a:avLst/>
          </a:prstGeom>
          <a:noFill/>
          <a:ln>
            <a:noFill/>
          </a:ln>
        </p:spPr>
        <p:txBody>
          <a:bodyPr spcFirstLastPara="1" wrap="square" lIns="0" tIns="0" rIns="0" bIns="0" anchor="t" anchorCtr="0">
            <a:noAutofit/>
          </a:bodyPr>
          <a:lstStyle>
            <a:lvl1pPr marL="457200" marR="0" lvl="0" indent="-361950" algn="l" rtl="0">
              <a:lnSpc>
                <a:spcPct val="107000"/>
              </a:lnSpc>
              <a:spcBef>
                <a:spcPts val="1200"/>
              </a:spcBef>
              <a:spcAft>
                <a:spcPts val="0"/>
              </a:spcAft>
              <a:buClr>
                <a:schemeClr val="accent1"/>
              </a:buClr>
              <a:buSzPts val="2100"/>
              <a:buFont typeface="Arial"/>
              <a:buChar char="•"/>
              <a:defRPr sz="2100" b="0" i="0" u="none" strike="noStrike" cap="none">
                <a:solidFill>
                  <a:schemeClr val="dk1"/>
                </a:solidFill>
                <a:latin typeface="Inter"/>
                <a:ea typeface="Inter"/>
                <a:cs typeface="Inter"/>
                <a:sym typeface="Inter"/>
              </a:defRPr>
            </a:lvl1pPr>
            <a:lvl2pPr marL="914400" marR="0" lvl="1" indent="-361950" algn="l" rtl="0">
              <a:lnSpc>
                <a:spcPct val="107000"/>
              </a:lnSpc>
              <a:spcBef>
                <a:spcPts val="0"/>
              </a:spcBef>
              <a:spcAft>
                <a:spcPts val="0"/>
              </a:spcAft>
              <a:buClr>
                <a:srgbClr val="262626"/>
              </a:buClr>
              <a:buSzPts val="2100"/>
              <a:buFont typeface="Arial"/>
              <a:buChar char="•"/>
              <a:defRPr sz="2100" b="0" i="0" u="none" strike="noStrike" cap="none">
                <a:solidFill>
                  <a:schemeClr val="dk1"/>
                </a:solidFill>
                <a:latin typeface="Inter"/>
                <a:ea typeface="Inter"/>
                <a:cs typeface="Inter"/>
                <a:sym typeface="Inter"/>
              </a:defRPr>
            </a:lvl2pPr>
            <a:lvl3pPr marL="1371600" marR="0" lvl="2" indent="-342900" algn="l" rtl="0">
              <a:lnSpc>
                <a:spcPct val="107000"/>
              </a:lnSpc>
              <a:spcBef>
                <a:spcPts val="0"/>
              </a:spcBef>
              <a:spcAft>
                <a:spcPts val="0"/>
              </a:spcAft>
              <a:buClr>
                <a:srgbClr val="262626"/>
              </a:buClr>
              <a:buSzPts val="1800"/>
              <a:buFont typeface="Helvetica Neue"/>
              <a:buChar char="•"/>
              <a:defRPr sz="1800" b="0" i="0" u="none" strike="noStrike" cap="none">
                <a:solidFill>
                  <a:schemeClr val="dk1"/>
                </a:solidFill>
                <a:latin typeface="Inter"/>
                <a:ea typeface="Inter"/>
                <a:cs typeface="Inter"/>
                <a:sym typeface="Inter"/>
              </a:defRPr>
            </a:lvl3pPr>
            <a:lvl4pPr marL="1828800" marR="0" lvl="3" indent="-342900" algn="l" rtl="0">
              <a:lnSpc>
                <a:spcPct val="107000"/>
              </a:lnSpc>
              <a:spcBef>
                <a:spcPts val="0"/>
              </a:spcBef>
              <a:spcAft>
                <a:spcPts val="0"/>
              </a:spcAft>
              <a:buClr>
                <a:srgbClr val="262626"/>
              </a:buClr>
              <a:buSzPts val="1800"/>
              <a:buFont typeface="Arial"/>
              <a:buChar char="•"/>
              <a:defRPr sz="1800" b="0" i="0" u="none" strike="noStrike" cap="none">
                <a:solidFill>
                  <a:schemeClr val="dk1"/>
                </a:solidFill>
                <a:latin typeface="Inter"/>
                <a:ea typeface="Inter"/>
                <a:cs typeface="Inter"/>
                <a:sym typeface="Inter"/>
              </a:defRPr>
            </a:lvl4pPr>
            <a:lvl5pPr marL="2286000" marR="0" lvl="4" indent="-406400" algn="l" rtl="0">
              <a:lnSpc>
                <a:spcPct val="96000"/>
              </a:lnSpc>
              <a:spcBef>
                <a:spcPts val="1800"/>
              </a:spcBef>
              <a:spcAft>
                <a:spcPts val="0"/>
              </a:spcAft>
              <a:buClr>
                <a:srgbClr val="595959"/>
              </a:buClr>
              <a:buSzPts val="2800"/>
              <a:buFont typeface="Helvetica Neue"/>
              <a:buChar char="​"/>
              <a:defRPr sz="2800" b="0" i="0" u="none" strike="noStrike" cap="none">
                <a:solidFill>
                  <a:schemeClr val="dk1"/>
                </a:solidFill>
                <a:latin typeface="Inter"/>
                <a:ea typeface="Inter"/>
                <a:cs typeface="Inter"/>
                <a:sym typeface="Inter"/>
              </a:defRPr>
            </a:lvl5pPr>
            <a:lvl6pPr marL="2743200" marR="0" lvl="5" indent="-361950" algn="l" rtl="0">
              <a:lnSpc>
                <a:spcPct val="96000"/>
              </a:lnSpc>
              <a:spcBef>
                <a:spcPts val="0"/>
              </a:spcBef>
              <a:spcAft>
                <a:spcPts val="0"/>
              </a:spcAft>
              <a:buClr>
                <a:schemeClr val="dk1"/>
              </a:buClr>
              <a:buSzPts val="2100"/>
              <a:buFont typeface="Helvetica Neue"/>
              <a:buChar char="​"/>
              <a:defRPr sz="2100" b="0" i="0" u="none" strike="noStrike" cap="none">
                <a:solidFill>
                  <a:schemeClr val="dk1"/>
                </a:solidFill>
                <a:latin typeface="Inter"/>
                <a:ea typeface="Inter"/>
                <a:cs typeface="Inter"/>
                <a:sym typeface="Inter"/>
              </a:defRPr>
            </a:lvl6pPr>
            <a:lvl7pPr marL="3200400" marR="0" lvl="6" indent="-330200" algn="l" rtl="0">
              <a:lnSpc>
                <a:spcPct val="107000"/>
              </a:lnSpc>
              <a:spcBef>
                <a:spcPts val="1200"/>
              </a:spcBef>
              <a:spcAft>
                <a:spcPts val="0"/>
              </a:spcAft>
              <a:buClr>
                <a:schemeClr val="dk1"/>
              </a:buClr>
              <a:buSzPts val="1600"/>
              <a:buFont typeface="Helvetica Neue"/>
              <a:buChar char="​"/>
              <a:defRPr sz="1600" b="0" i="0" u="none" strike="noStrike" cap="none">
                <a:solidFill>
                  <a:schemeClr val="dk1"/>
                </a:solidFill>
                <a:latin typeface="Inter"/>
                <a:ea typeface="Inter"/>
                <a:cs typeface="Inter"/>
                <a:sym typeface="Inter"/>
              </a:defRPr>
            </a:lvl7pPr>
            <a:lvl8pPr marL="3657600" marR="0" lvl="7" indent="-577850" algn="l" rtl="0">
              <a:lnSpc>
                <a:spcPct val="87000"/>
              </a:lnSpc>
              <a:spcBef>
                <a:spcPts val="1800"/>
              </a:spcBef>
              <a:spcAft>
                <a:spcPts val="0"/>
              </a:spcAft>
              <a:buClr>
                <a:schemeClr val="dk1"/>
              </a:buClr>
              <a:buSzPts val="5500"/>
              <a:buFont typeface="Helvetica Neue"/>
              <a:buChar char="​"/>
              <a:defRPr sz="5500" b="0" i="0" u="none" strike="noStrike" cap="none">
                <a:solidFill>
                  <a:schemeClr val="dk1"/>
                </a:solidFill>
                <a:latin typeface="Inter"/>
                <a:ea typeface="Inter"/>
                <a:cs typeface="Inter"/>
                <a:sym typeface="Inter"/>
              </a:defRPr>
            </a:lvl8pPr>
            <a:lvl9pPr marL="4114800" marR="0" lvl="8" indent="-660400" algn="l" rtl="0">
              <a:lnSpc>
                <a:spcPct val="87000"/>
              </a:lnSpc>
              <a:spcBef>
                <a:spcPts val="1800"/>
              </a:spcBef>
              <a:spcAft>
                <a:spcPts val="0"/>
              </a:spcAft>
              <a:buClr>
                <a:schemeClr val="dk1"/>
              </a:buClr>
              <a:buSzPts val="6800"/>
              <a:buFont typeface="Helvetica Neue"/>
              <a:buChar char="​"/>
              <a:defRPr sz="6800" b="0" i="0" u="none" strike="noStrike" cap="none">
                <a:solidFill>
                  <a:schemeClr val="dk1"/>
                </a:solidFill>
                <a:latin typeface="Inter"/>
                <a:ea typeface="Inter"/>
                <a:cs typeface="Inter"/>
                <a:sym typeface="Inter"/>
              </a:defRPr>
            </a:lvl9pPr>
          </a:lstStyle>
          <a:p>
            <a:endParaRPr/>
          </a:p>
        </p:txBody>
      </p:sp>
      <p:sp>
        <p:nvSpPr>
          <p:cNvPr id="25" name="Google Shape;25;p61"/>
          <p:cNvSpPr txBox="1">
            <a:spLocks noGrp="1"/>
          </p:cNvSpPr>
          <p:nvPr>
            <p:ph type="title"/>
          </p:nvPr>
        </p:nvSpPr>
        <p:spPr>
          <a:xfrm>
            <a:off x="495300" y="549415"/>
            <a:ext cx="11187112" cy="455189"/>
          </a:xfrm>
          <a:prstGeom prst="rect">
            <a:avLst/>
          </a:prstGeom>
          <a:noFill/>
          <a:ln>
            <a:noFill/>
          </a:ln>
        </p:spPr>
        <p:txBody>
          <a:bodyPr spcFirstLastPara="1" wrap="square" lIns="0" tIns="0" rIns="0" bIns="0" anchor="b" anchorCtr="0">
            <a:spAutoFit/>
          </a:bodyPr>
          <a:lstStyle>
            <a:lvl1pPr marR="0" lvl="0" algn="l" rtl="0">
              <a:lnSpc>
                <a:spcPct val="84000"/>
              </a:lnSpc>
              <a:spcBef>
                <a:spcPts val="0"/>
              </a:spcBef>
              <a:spcAft>
                <a:spcPts val="0"/>
              </a:spcAft>
              <a:buClr>
                <a:schemeClr val="dk1"/>
              </a:buClr>
              <a:buSzPts val="3400"/>
              <a:buFont typeface="Inter"/>
              <a:buNone/>
              <a:defRPr sz="3400" b="0" i="0" u="none" strike="noStrike" cap="none">
                <a:solidFill>
                  <a:schemeClr val="dk1"/>
                </a:solidFill>
                <a:latin typeface="Inter"/>
                <a:ea typeface="Inter"/>
                <a:cs typeface="Inter"/>
                <a:sym typeface="Inter"/>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6" name="Google Shape;26;p61"/>
          <p:cNvSpPr txBox="1">
            <a:spLocks noGrp="1"/>
          </p:cNvSpPr>
          <p:nvPr>
            <p:ph type="ftr" idx="11"/>
          </p:nvPr>
        </p:nvSpPr>
        <p:spPr>
          <a:xfrm>
            <a:off x="495299" y="6391291"/>
            <a:ext cx="6597895" cy="118174"/>
          </a:xfrm>
          <a:prstGeom prst="rect">
            <a:avLst/>
          </a:prstGeom>
          <a:noFill/>
          <a:ln>
            <a:noFill/>
          </a:ln>
        </p:spPr>
        <p:txBody>
          <a:bodyPr spcFirstLastPara="1" wrap="square" lIns="0" tIns="0" rIns="0" bIns="0" anchor="b" anchorCtr="0">
            <a:spAutoFit/>
          </a:bodyPr>
          <a:lstStyle>
            <a:lvl1pPr marR="0" lvl="0" algn="l" rtl="0">
              <a:lnSpc>
                <a:spcPct val="96000"/>
              </a:lnSpc>
              <a:spcBef>
                <a:spcPts val="0"/>
              </a:spcBef>
              <a:spcAft>
                <a:spcPts val="0"/>
              </a:spcAft>
              <a:buClr>
                <a:srgbClr val="3253DC"/>
              </a:buClr>
              <a:buSzPts val="800"/>
              <a:buFont typeface="Arial"/>
              <a:buNone/>
              <a:defRPr sz="800" b="0" i="0" u="none" strike="noStrike" cap="none">
                <a:solidFill>
                  <a:srgbClr val="A5A5A5"/>
                </a:solidFill>
                <a:latin typeface="Space Mono"/>
                <a:ea typeface="Space Mono"/>
                <a:cs typeface="Space Mono"/>
                <a:sym typeface="Space Mono"/>
              </a:defRPr>
            </a:lvl1pPr>
            <a:lvl2pPr marR="0" lvl="1" algn="l" rtl="0">
              <a:lnSpc>
                <a:spcPct val="100000"/>
              </a:lnSpc>
              <a:spcBef>
                <a:spcPts val="225"/>
              </a:spcBef>
              <a:spcAft>
                <a:spcPts val="0"/>
              </a:spcAft>
              <a:buClr>
                <a:srgbClr val="000000"/>
              </a:buClr>
              <a:buSzPts val="1400"/>
              <a:buFont typeface="Arial"/>
              <a:buNone/>
              <a:defRPr sz="1800" b="0" i="0" u="none" strike="noStrike" cap="none">
                <a:solidFill>
                  <a:schemeClr val="dk1"/>
                </a:solidFill>
                <a:latin typeface="Inter"/>
                <a:ea typeface="Inter"/>
                <a:cs typeface="Inter"/>
                <a:sym typeface="Inter"/>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Inter"/>
                <a:ea typeface="Inter"/>
                <a:cs typeface="Inter"/>
                <a:sym typeface="Inter"/>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Inter"/>
                <a:ea typeface="Inter"/>
                <a:cs typeface="Inter"/>
                <a:sym typeface="Inter"/>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Inter"/>
                <a:ea typeface="Inter"/>
                <a:cs typeface="Inter"/>
                <a:sym typeface="Inter"/>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Inter"/>
                <a:ea typeface="Inter"/>
                <a:cs typeface="Inter"/>
                <a:sym typeface="Inter"/>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Inter"/>
                <a:ea typeface="Inter"/>
                <a:cs typeface="Inter"/>
                <a:sym typeface="Inter"/>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Inter"/>
                <a:ea typeface="Inter"/>
                <a:cs typeface="Inter"/>
                <a:sym typeface="Inter"/>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Inter"/>
                <a:ea typeface="Inter"/>
                <a:cs typeface="Inter"/>
                <a:sym typeface="Inter"/>
              </a:defRPr>
            </a:lvl9pPr>
          </a:lstStyle>
          <a:p>
            <a:endParaRPr/>
          </a:p>
        </p:txBody>
      </p:sp>
      <p:sp>
        <p:nvSpPr>
          <p:cNvPr id="27" name="Google Shape;27;p61"/>
          <p:cNvSpPr/>
          <p:nvPr/>
        </p:nvSpPr>
        <p:spPr>
          <a:xfrm>
            <a:off x="11361220" y="6446710"/>
            <a:ext cx="322664" cy="290543"/>
          </a:xfrm>
          <a:custGeom>
            <a:avLst/>
            <a:gdLst/>
            <a:ahLst/>
            <a:cxnLst/>
            <a:rect l="l" t="t" r="r" b="b"/>
            <a:pathLst>
              <a:path w="441055" h="397148" extrusionOk="0">
                <a:moveTo>
                  <a:pt x="236007" y="397148"/>
                </a:moveTo>
                <a:lnTo>
                  <a:pt x="138508" y="397148"/>
                </a:lnTo>
                <a:cubicBezTo>
                  <a:pt x="118379" y="397148"/>
                  <a:pt x="99626" y="386322"/>
                  <a:pt x="89562" y="368912"/>
                </a:cubicBezTo>
                <a:lnTo>
                  <a:pt x="7531" y="226842"/>
                </a:lnTo>
                <a:cubicBezTo>
                  <a:pt x="-2509" y="209408"/>
                  <a:pt x="-2509" y="187756"/>
                  <a:pt x="7524" y="170346"/>
                </a:cubicBezTo>
                <a:lnTo>
                  <a:pt x="89569" y="28260"/>
                </a:lnTo>
                <a:cubicBezTo>
                  <a:pt x="99618" y="10826"/>
                  <a:pt x="118379" y="0"/>
                  <a:pt x="138508" y="0"/>
                </a:cubicBezTo>
                <a:lnTo>
                  <a:pt x="302544" y="0"/>
                </a:lnTo>
                <a:cubicBezTo>
                  <a:pt x="322673" y="0"/>
                  <a:pt x="341427" y="10826"/>
                  <a:pt x="351491" y="28260"/>
                </a:cubicBezTo>
                <a:lnTo>
                  <a:pt x="433513" y="170330"/>
                </a:lnTo>
                <a:cubicBezTo>
                  <a:pt x="443569" y="187748"/>
                  <a:pt x="443569" y="209408"/>
                  <a:pt x="433513" y="226842"/>
                </a:cubicBezTo>
                <a:lnTo>
                  <a:pt x="412300" y="260664"/>
                </a:lnTo>
                <a:cubicBezTo>
                  <a:pt x="402425" y="277776"/>
                  <a:pt x="383663" y="288594"/>
                  <a:pt x="363527" y="288594"/>
                </a:cubicBezTo>
                <a:lnTo>
                  <a:pt x="265902" y="288594"/>
                </a:lnTo>
                <a:lnTo>
                  <a:pt x="319271" y="198519"/>
                </a:lnTo>
                <a:lnTo>
                  <a:pt x="269901" y="113040"/>
                </a:lnTo>
                <a:lnTo>
                  <a:pt x="171136" y="113040"/>
                </a:lnTo>
                <a:lnTo>
                  <a:pt x="121742" y="198582"/>
                </a:lnTo>
                <a:lnTo>
                  <a:pt x="236007" y="397148"/>
                </a:lnTo>
                <a:lnTo>
                  <a:pt x="236007" y="39714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Inter"/>
              <a:ea typeface="Inter"/>
              <a:cs typeface="Inter"/>
              <a:sym typeface="Inter"/>
            </a:endParaRPr>
          </a:p>
        </p:txBody>
      </p:sp>
      <p:sp>
        <p:nvSpPr>
          <p:cNvPr id="28" name="Google Shape;28;p61"/>
          <p:cNvSpPr txBox="1"/>
          <p:nvPr/>
        </p:nvSpPr>
        <p:spPr>
          <a:xfrm>
            <a:off x="495299" y="6505117"/>
            <a:ext cx="3773458" cy="158248"/>
          </a:xfrm>
          <a:prstGeom prst="rect">
            <a:avLst/>
          </a:prstGeom>
          <a:noFill/>
          <a:ln>
            <a:noFill/>
          </a:ln>
        </p:spPr>
        <p:txBody>
          <a:bodyPr spcFirstLastPara="1" wrap="square" lIns="0" tIns="0" rIns="0" bIns="0" anchor="b" anchorCtr="0">
            <a:spAutoFit/>
          </a:bodyPr>
          <a:lstStyle/>
          <a:p>
            <a:pPr marL="0" marR="0" lvl="0" indent="0" algn="l" rtl="0">
              <a:lnSpc>
                <a:spcPct val="96000"/>
              </a:lnSpc>
              <a:spcBef>
                <a:spcPts val="0"/>
              </a:spcBef>
              <a:spcAft>
                <a:spcPts val="0"/>
              </a:spcAft>
              <a:buClr>
                <a:srgbClr val="3253DC"/>
              </a:buClr>
              <a:buSzPts val="1600"/>
              <a:buFont typeface="Arial"/>
              <a:buNone/>
            </a:pPr>
            <a:r>
              <a:rPr lang="en-US" sz="1600" b="0" i="0" u="none" strike="noStrike" cap="none" baseline="-25000">
                <a:solidFill>
                  <a:srgbClr val="A5A5A5"/>
                </a:solidFill>
                <a:latin typeface="Space Mono"/>
                <a:ea typeface="Space Mono"/>
                <a:cs typeface="Space Mono"/>
                <a:sym typeface="Space Mono"/>
              </a:rPr>
              <a:t>©</a:t>
            </a:r>
            <a:r>
              <a:rPr lang="en-US" sz="400" b="0" i="0" u="none" strike="noStrike" cap="none" baseline="-25000">
                <a:solidFill>
                  <a:srgbClr val="FEB898"/>
                </a:solidFill>
                <a:latin typeface="Space Mono"/>
                <a:ea typeface="Space Mono"/>
                <a:cs typeface="Space Mono"/>
                <a:sym typeface="Space Mono"/>
              </a:rPr>
              <a:t> </a:t>
            </a:r>
            <a:r>
              <a:rPr lang="en-US" sz="800" b="0" i="0" u="none" strike="noStrike" cap="none">
                <a:solidFill>
                  <a:srgbClr val="A5A5A5"/>
                </a:solidFill>
                <a:latin typeface="Space Mono"/>
                <a:ea typeface="Space Mono"/>
                <a:cs typeface="Space Mono"/>
                <a:sym typeface="Space Mono"/>
              </a:rPr>
              <a:t>PureStorage 2020 </a:t>
            </a:r>
            <a:endParaRPr sz="1400" b="0" i="0" u="none" strike="noStrike" cap="none">
              <a:solidFill>
                <a:srgbClr val="000000"/>
              </a:solidFill>
              <a:latin typeface="Arial"/>
              <a:ea typeface="Arial"/>
              <a:cs typeface="Arial"/>
              <a:sym typeface="Arial"/>
            </a:endParaRPr>
          </a:p>
        </p:txBody>
      </p:sp>
      <p:sp>
        <p:nvSpPr>
          <p:cNvPr id="29" name="Google Shape;29;p61"/>
          <p:cNvSpPr txBox="1"/>
          <p:nvPr/>
        </p:nvSpPr>
        <p:spPr>
          <a:xfrm>
            <a:off x="11020094" y="6509226"/>
            <a:ext cx="187552" cy="145424"/>
          </a:xfrm>
          <a:prstGeom prst="rect">
            <a:avLst/>
          </a:prstGeom>
          <a:noFill/>
          <a:ln>
            <a:noFill/>
          </a:ln>
        </p:spPr>
        <p:txBody>
          <a:bodyPr spcFirstLastPara="1" wrap="square" lIns="0" tIns="0" rIns="0" bIns="0" anchor="b" anchorCtr="0">
            <a:spAutoFit/>
          </a:bodyPr>
          <a:lstStyle/>
          <a:p>
            <a:pPr marL="0" marR="0" lvl="0" indent="0" algn="r" rtl="0">
              <a:lnSpc>
                <a:spcPct val="125000"/>
              </a:lnSpc>
              <a:spcBef>
                <a:spcPts val="0"/>
              </a:spcBef>
              <a:spcAft>
                <a:spcPts val="0"/>
              </a:spcAft>
              <a:buClr>
                <a:srgbClr val="000000"/>
              </a:buClr>
              <a:buSzPts val="800"/>
              <a:buFont typeface="Arial"/>
              <a:buNone/>
            </a:pPr>
            <a:fld id="{00000000-1234-1234-1234-123412341234}" type="slidenum">
              <a:rPr lang="en-US" sz="800" b="0" i="0" u="none" strike="noStrike" cap="none">
                <a:solidFill>
                  <a:srgbClr val="A5A5A5"/>
                </a:solidFill>
                <a:latin typeface="Space Mono"/>
                <a:ea typeface="Space Mono"/>
                <a:cs typeface="Space Mono"/>
                <a:sym typeface="Space Mono"/>
              </a:rPr>
              <a:t>‹#›</a:t>
            </a:fld>
            <a:endParaRPr sz="800" b="0" i="0" u="none" strike="noStrike" cap="none">
              <a:solidFill>
                <a:srgbClr val="A5A5A5"/>
              </a:solidFill>
              <a:latin typeface="Space Mono"/>
              <a:ea typeface="Space Mono"/>
              <a:cs typeface="Space Mono"/>
              <a:sym typeface="Space Mono"/>
            </a:endParaRPr>
          </a:p>
        </p:txBody>
      </p:sp>
    </p:spTree>
  </p:cSld>
  <p:clrMap bg1="lt1" tx1="dk1" bg2="dk2" tx2="lt2" accent1="accent1" accent2="accent2" accent3="accent3" accent4="accent4" accent5="accent5" accent6="accent6" hlink="hlink" folHlink="folHlink"/>
  <p:sldLayoutIdLst>
    <p:sldLayoutId id="2147483649"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70" r:id="rId16"/>
    <p:sldLayoutId id="2147483671" r:id="rId17"/>
    <p:sldLayoutId id="2147483672" r:id="rId18"/>
    <p:sldLayoutId id="2147483673" r:id="rId19"/>
    <p:sldLayoutId id="2147483674" r:id="rId20"/>
    <p:sldLayoutId id="2147483675" r:id="rId21"/>
    <p:sldLayoutId id="2147483676" r:id="rId22"/>
    <p:sldLayoutId id="2147483677" r:id="rId23"/>
    <p:sldLayoutId id="2147483678" r:id="rId24"/>
    <p:sldLayoutId id="2147483679" r:id="rId25"/>
    <p:sldLayoutId id="2147483680" r:id="rId26"/>
    <p:sldLayoutId id="2147483681" r:id="rId27"/>
    <p:sldLayoutId id="2147483682" r:id="rId28"/>
    <p:sldLayoutId id="2147483683" r:id="rId29"/>
    <p:sldLayoutId id="2147483684" r:id="rId30"/>
    <p:sldLayoutId id="2147483685" r:id="rId3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4032">
          <p15:clr>
            <a:srgbClr val="F26B43"/>
          </p15:clr>
        </p15:guide>
        <p15:guide id="2" pos="312">
          <p15:clr>
            <a:srgbClr val="F26B43"/>
          </p15:clr>
        </p15:guide>
        <p15:guide id="3" orient="horz" pos="1080">
          <p15:clr>
            <a:srgbClr val="F26B43"/>
          </p15:clr>
        </p15:guide>
        <p15:guide id="4" orient="horz" pos="360">
          <p15:clr>
            <a:srgbClr val="F26B43"/>
          </p15:clr>
        </p15:guide>
        <p15:guide id="5" pos="7368">
          <p15:clr>
            <a:srgbClr val="F26B43"/>
          </p15:clr>
        </p15:guide>
        <p15:guide id="6" orient="horz" pos="4176">
          <p15:clr>
            <a:srgbClr val="F26B43"/>
          </p15:clr>
        </p15:guide>
        <p15:guide id="7" orient="horz" pos="576">
          <p15:clr>
            <a:srgbClr val="F26B43"/>
          </p15:clr>
        </p15:guide>
        <p15:guide id="8"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04"/>
        <p:cNvGrpSpPr/>
        <p:nvPr/>
      </p:nvGrpSpPr>
      <p:grpSpPr>
        <a:xfrm>
          <a:off x="0" y="0"/>
          <a:ext cx="0" cy="0"/>
          <a:chOff x="0" y="0"/>
          <a:chExt cx="0" cy="0"/>
        </a:xfrm>
      </p:grpSpPr>
      <p:sp>
        <p:nvSpPr>
          <p:cNvPr id="705" name="Google Shape;705;p68"/>
          <p:cNvSpPr txBox="1">
            <a:spLocks noGrp="1"/>
          </p:cNvSpPr>
          <p:nvPr>
            <p:ph type="body" idx="1"/>
          </p:nvPr>
        </p:nvSpPr>
        <p:spPr>
          <a:xfrm>
            <a:off x="495299" y="1719072"/>
            <a:ext cx="11187000" cy="4589400"/>
          </a:xfrm>
          <a:prstGeom prst="rect">
            <a:avLst/>
          </a:prstGeom>
          <a:noFill/>
          <a:ln>
            <a:noFill/>
          </a:ln>
        </p:spPr>
        <p:txBody>
          <a:bodyPr spcFirstLastPara="1" wrap="square" lIns="0" tIns="0" rIns="0" bIns="0" anchor="t" anchorCtr="0">
            <a:noAutofit/>
          </a:bodyPr>
          <a:lstStyle>
            <a:lvl1pPr marL="457200" marR="0" lvl="0" indent="-361950" algn="l" rtl="0">
              <a:lnSpc>
                <a:spcPct val="107000"/>
              </a:lnSpc>
              <a:spcBef>
                <a:spcPts val="1200"/>
              </a:spcBef>
              <a:spcAft>
                <a:spcPts val="0"/>
              </a:spcAft>
              <a:buClr>
                <a:schemeClr val="accent1"/>
              </a:buClr>
              <a:buSzPts val="2100"/>
              <a:buFont typeface="Arial"/>
              <a:buChar char="•"/>
              <a:defRPr sz="2100" b="0" i="0" u="none" strike="noStrike" cap="none">
                <a:solidFill>
                  <a:schemeClr val="dk1"/>
                </a:solidFill>
                <a:latin typeface="Inter Light"/>
                <a:ea typeface="Inter Light"/>
                <a:cs typeface="Inter Light"/>
                <a:sym typeface="Inter Light"/>
              </a:defRPr>
            </a:lvl1pPr>
            <a:lvl2pPr marL="914400" marR="0" lvl="1" indent="-361950" algn="l" rtl="0">
              <a:lnSpc>
                <a:spcPct val="107000"/>
              </a:lnSpc>
              <a:spcBef>
                <a:spcPts val="0"/>
              </a:spcBef>
              <a:spcAft>
                <a:spcPts val="0"/>
              </a:spcAft>
              <a:buClr>
                <a:srgbClr val="262626"/>
              </a:buClr>
              <a:buSzPts val="2100"/>
              <a:buFont typeface="Arial"/>
              <a:buChar char="•"/>
              <a:defRPr sz="2100" b="0" i="0" u="none" strike="noStrike" cap="none">
                <a:solidFill>
                  <a:schemeClr val="dk1"/>
                </a:solidFill>
                <a:latin typeface="Inter Light"/>
                <a:ea typeface="Inter Light"/>
                <a:cs typeface="Inter Light"/>
                <a:sym typeface="Inter Light"/>
              </a:defRPr>
            </a:lvl2pPr>
            <a:lvl3pPr marL="1371600" marR="0" lvl="2" indent="-342900" algn="l" rtl="0">
              <a:lnSpc>
                <a:spcPct val="107000"/>
              </a:lnSpc>
              <a:spcBef>
                <a:spcPts val="0"/>
              </a:spcBef>
              <a:spcAft>
                <a:spcPts val="0"/>
              </a:spcAft>
              <a:buClr>
                <a:srgbClr val="262626"/>
              </a:buClr>
              <a:buSzPts val="1800"/>
              <a:buFont typeface="Helvetica Neue"/>
              <a:buChar char="•"/>
              <a:defRPr sz="1800" b="0" i="0" u="none" strike="noStrike" cap="none">
                <a:solidFill>
                  <a:schemeClr val="dk1"/>
                </a:solidFill>
                <a:latin typeface="Inter Light"/>
                <a:ea typeface="Inter Light"/>
                <a:cs typeface="Inter Light"/>
                <a:sym typeface="Inter Light"/>
              </a:defRPr>
            </a:lvl3pPr>
            <a:lvl4pPr marL="1828800" marR="0" lvl="3" indent="-342900" algn="l" rtl="0">
              <a:lnSpc>
                <a:spcPct val="107000"/>
              </a:lnSpc>
              <a:spcBef>
                <a:spcPts val="0"/>
              </a:spcBef>
              <a:spcAft>
                <a:spcPts val="0"/>
              </a:spcAft>
              <a:buClr>
                <a:srgbClr val="262626"/>
              </a:buClr>
              <a:buSzPts val="1800"/>
              <a:buFont typeface="Arial"/>
              <a:buChar char="•"/>
              <a:defRPr sz="1800" b="0" i="0" u="none" strike="noStrike" cap="none">
                <a:solidFill>
                  <a:schemeClr val="dk1"/>
                </a:solidFill>
                <a:latin typeface="Inter Light"/>
                <a:ea typeface="Inter Light"/>
                <a:cs typeface="Inter Light"/>
                <a:sym typeface="Inter Light"/>
              </a:defRPr>
            </a:lvl4pPr>
            <a:lvl5pPr marL="2286000" marR="0" lvl="4" indent="-361950" algn="l" rtl="0">
              <a:lnSpc>
                <a:spcPct val="96000"/>
              </a:lnSpc>
              <a:spcBef>
                <a:spcPts val="1800"/>
              </a:spcBef>
              <a:spcAft>
                <a:spcPts val="0"/>
              </a:spcAft>
              <a:buClr>
                <a:srgbClr val="595959"/>
              </a:buClr>
              <a:buSzPts val="2100"/>
              <a:buFont typeface="Helvetica Neue"/>
              <a:buChar char="​"/>
              <a:defRPr sz="2100" b="0" i="0" u="none" strike="noStrike" cap="none">
                <a:solidFill>
                  <a:schemeClr val="dk1"/>
                </a:solidFill>
                <a:latin typeface="Inter Light"/>
                <a:ea typeface="Inter Light"/>
                <a:cs typeface="Inter Light"/>
                <a:sym typeface="Inter Light"/>
              </a:defRPr>
            </a:lvl5pPr>
            <a:lvl6pPr marL="2743200" marR="0" lvl="5" indent="-342900" algn="l" rtl="0">
              <a:lnSpc>
                <a:spcPct val="96000"/>
              </a:lnSpc>
              <a:spcBef>
                <a:spcPts val="0"/>
              </a:spcBef>
              <a:spcAft>
                <a:spcPts val="0"/>
              </a:spcAft>
              <a:buClr>
                <a:schemeClr val="dk1"/>
              </a:buClr>
              <a:buSzPts val="1800"/>
              <a:buFont typeface="Helvetica Neue"/>
              <a:buChar char="​"/>
              <a:defRPr sz="1800" b="0" i="0" u="none" strike="noStrike" cap="none">
                <a:solidFill>
                  <a:schemeClr val="dk1"/>
                </a:solidFill>
                <a:latin typeface="Inter Light"/>
                <a:ea typeface="Inter Light"/>
                <a:cs typeface="Inter Light"/>
                <a:sym typeface="Inter Light"/>
              </a:defRPr>
            </a:lvl6pPr>
            <a:lvl7pPr marL="3200400" marR="0" lvl="6" indent="-406400" algn="l" rtl="0">
              <a:lnSpc>
                <a:spcPct val="107000"/>
              </a:lnSpc>
              <a:spcBef>
                <a:spcPts val="1200"/>
              </a:spcBef>
              <a:spcAft>
                <a:spcPts val="0"/>
              </a:spcAft>
              <a:buClr>
                <a:schemeClr val="dk1"/>
              </a:buClr>
              <a:buSzPts val="2800"/>
              <a:buFont typeface="Helvetica Neue"/>
              <a:buChar char="​"/>
              <a:defRPr sz="2800" b="0" i="0" u="none" strike="noStrike" cap="none">
                <a:solidFill>
                  <a:schemeClr val="dk1"/>
                </a:solidFill>
                <a:latin typeface="Inter Light"/>
                <a:ea typeface="Inter Light"/>
                <a:cs typeface="Inter Light"/>
                <a:sym typeface="Inter Light"/>
              </a:defRPr>
            </a:lvl7pPr>
            <a:lvl8pPr marL="3657600" marR="0" lvl="7" indent="-577850" algn="l" rtl="0">
              <a:lnSpc>
                <a:spcPct val="87000"/>
              </a:lnSpc>
              <a:spcBef>
                <a:spcPts val="1800"/>
              </a:spcBef>
              <a:spcAft>
                <a:spcPts val="0"/>
              </a:spcAft>
              <a:buClr>
                <a:schemeClr val="dk1"/>
              </a:buClr>
              <a:buSzPts val="5500"/>
              <a:buFont typeface="Helvetica Neue"/>
              <a:buChar char="​"/>
              <a:defRPr sz="5500" b="1" i="0" u="none" strike="noStrike" cap="none">
                <a:solidFill>
                  <a:schemeClr val="dk1"/>
                </a:solidFill>
                <a:latin typeface="Inter ExtraBold"/>
                <a:ea typeface="Inter ExtraBold"/>
                <a:cs typeface="Inter ExtraBold"/>
                <a:sym typeface="Inter ExtraBold"/>
              </a:defRPr>
            </a:lvl8pPr>
            <a:lvl9pPr marL="4114800" marR="0" lvl="8" indent="-228600" algn="l" rtl="0">
              <a:lnSpc>
                <a:spcPct val="87000"/>
              </a:lnSpc>
              <a:spcBef>
                <a:spcPts val="1800"/>
              </a:spcBef>
              <a:spcAft>
                <a:spcPts val="0"/>
              </a:spcAft>
              <a:buClr>
                <a:schemeClr val="dk1"/>
              </a:buClr>
              <a:buSzPts val="6800"/>
              <a:buFont typeface="Helvetica Neue"/>
              <a:buNone/>
              <a:defRPr sz="6800" b="1" i="0" u="none" strike="noStrike" cap="none">
                <a:solidFill>
                  <a:schemeClr val="dk1"/>
                </a:solidFill>
                <a:latin typeface="Inter ExtraBold"/>
                <a:ea typeface="Inter ExtraBold"/>
                <a:cs typeface="Inter ExtraBold"/>
                <a:sym typeface="Inter ExtraBold"/>
              </a:defRPr>
            </a:lvl9pPr>
          </a:lstStyle>
          <a:p>
            <a:endParaRPr/>
          </a:p>
        </p:txBody>
      </p:sp>
      <p:sp>
        <p:nvSpPr>
          <p:cNvPr id="706" name="Google Shape;706;p68"/>
          <p:cNvSpPr txBox="1">
            <a:spLocks noGrp="1"/>
          </p:cNvSpPr>
          <p:nvPr>
            <p:ph type="title"/>
          </p:nvPr>
        </p:nvSpPr>
        <p:spPr>
          <a:xfrm>
            <a:off x="495300" y="549415"/>
            <a:ext cx="11187000" cy="455100"/>
          </a:xfrm>
          <a:prstGeom prst="rect">
            <a:avLst/>
          </a:prstGeom>
          <a:noFill/>
          <a:ln>
            <a:noFill/>
          </a:ln>
        </p:spPr>
        <p:txBody>
          <a:bodyPr spcFirstLastPara="1" wrap="square" lIns="0" tIns="0" rIns="0" bIns="0" anchor="b" anchorCtr="0">
            <a:spAutoFit/>
          </a:bodyPr>
          <a:lstStyle>
            <a:lvl1pPr marR="0" lvl="0" algn="l" rtl="0">
              <a:lnSpc>
                <a:spcPct val="84000"/>
              </a:lnSpc>
              <a:spcBef>
                <a:spcPts val="0"/>
              </a:spcBef>
              <a:spcAft>
                <a:spcPts val="0"/>
              </a:spcAft>
              <a:buClr>
                <a:schemeClr val="dk1"/>
              </a:buClr>
              <a:buSzPts val="3400"/>
              <a:buFont typeface="Inter ExtraBold"/>
              <a:buNone/>
              <a:defRPr sz="3400" b="1" i="0" u="none" strike="noStrike" cap="none">
                <a:solidFill>
                  <a:schemeClr val="dk1"/>
                </a:solidFill>
                <a:latin typeface="Inter ExtraBold"/>
                <a:ea typeface="Inter ExtraBold"/>
                <a:cs typeface="Inter ExtraBold"/>
                <a:sym typeface="Inter Extra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07" name="Google Shape;707;p68"/>
          <p:cNvSpPr txBox="1">
            <a:spLocks noGrp="1"/>
          </p:cNvSpPr>
          <p:nvPr>
            <p:ph type="ftr" idx="11"/>
          </p:nvPr>
        </p:nvSpPr>
        <p:spPr>
          <a:xfrm>
            <a:off x="495299" y="6391291"/>
            <a:ext cx="6597900" cy="118200"/>
          </a:xfrm>
          <a:prstGeom prst="rect">
            <a:avLst/>
          </a:prstGeom>
          <a:noFill/>
          <a:ln>
            <a:noFill/>
          </a:ln>
        </p:spPr>
        <p:txBody>
          <a:bodyPr spcFirstLastPara="1" wrap="square" lIns="0" tIns="0" rIns="0" bIns="0" anchor="b" anchorCtr="0">
            <a:spAutoFit/>
          </a:bodyPr>
          <a:lstStyle>
            <a:lvl1pPr marR="0" lvl="0" algn="l" rtl="0">
              <a:lnSpc>
                <a:spcPct val="96000"/>
              </a:lnSpc>
              <a:spcBef>
                <a:spcPts val="0"/>
              </a:spcBef>
              <a:spcAft>
                <a:spcPts val="0"/>
              </a:spcAft>
              <a:buClr>
                <a:srgbClr val="3253DC"/>
              </a:buClr>
              <a:buSzPts val="800"/>
              <a:buFont typeface="Arial"/>
              <a:buNone/>
              <a:defRPr sz="800" b="0" i="0" u="none" strike="noStrike" cap="none">
                <a:solidFill>
                  <a:srgbClr val="A5A5A5"/>
                </a:solidFill>
                <a:latin typeface="Space Mono"/>
                <a:ea typeface="Space Mono"/>
                <a:cs typeface="Space Mono"/>
                <a:sym typeface="Space Mono"/>
              </a:defRPr>
            </a:lvl1pPr>
            <a:lvl2pPr marR="0" lvl="1" algn="l" rtl="0">
              <a:lnSpc>
                <a:spcPct val="100000"/>
              </a:lnSpc>
              <a:spcBef>
                <a:spcPts val="225"/>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708" name="Google Shape;708;p68"/>
          <p:cNvSpPr/>
          <p:nvPr/>
        </p:nvSpPr>
        <p:spPr>
          <a:xfrm>
            <a:off x="11361220" y="6446710"/>
            <a:ext cx="323073" cy="290911"/>
          </a:xfrm>
          <a:custGeom>
            <a:avLst/>
            <a:gdLst/>
            <a:ahLst/>
            <a:cxnLst/>
            <a:rect l="l" t="t" r="r" b="b"/>
            <a:pathLst>
              <a:path w="441055" h="397148" extrusionOk="0">
                <a:moveTo>
                  <a:pt x="236007" y="397148"/>
                </a:moveTo>
                <a:lnTo>
                  <a:pt x="138508" y="397148"/>
                </a:lnTo>
                <a:cubicBezTo>
                  <a:pt x="118379" y="397148"/>
                  <a:pt x="99626" y="386322"/>
                  <a:pt x="89562" y="368912"/>
                </a:cubicBezTo>
                <a:lnTo>
                  <a:pt x="7531" y="226842"/>
                </a:lnTo>
                <a:cubicBezTo>
                  <a:pt x="-2509" y="209408"/>
                  <a:pt x="-2509" y="187756"/>
                  <a:pt x="7524" y="170346"/>
                </a:cubicBezTo>
                <a:lnTo>
                  <a:pt x="89569" y="28260"/>
                </a:lnTo>
                <a:cubicBezTo>
                  <a:pt x="99618" y="10826"/>
                  <a:pt x="118379" y="0"/>
                  <a:pt x="138508" y="0"/>
                </a:cubicBezTo>
                <a:lnTo>
                  <a:pt x="302544" y="0"/>
                </a:lnTo>
                <a:cubicBezTo>
                  <a:pt x="322673" y="0"/>
                  <a:pt x="341427" y="10826"/>
                  <a:pt x="351491" y="28260"/>
                </a:cubicBezTo>
                <a:lnTo>
                  <a:pt x="433513" y="170330"/>
                </a:lnTo>
                <a:cubicBezTo>
                  <a:pt x="443569" y="187748"/>
                  <a:pt x="443569" y="209408"/>
                  <a:pt x="433513" y="226842"/>
                </a:cubicBezTo>
                <a:lnTo>
                  <a:pt x="412300" y="260664"/>
                </a:lnTo>
                <a:cubicBezTo>
                  <a:pt x="402425" y="277776"/>
                  <a:pt x="383663" y="288594"/>
                  <a:pt x="363527" y="288594"/>
                </a:cubicBezTo>
                <a:lnTo>
                  <a:pt x="265902" y="288594"/>
                </a:lnTo>
                <a:lnTo>
                  <a:pt x="319271" y="198519"/>
                </a:lnTo>
                <a:lnTo>
                  <a:pt x="269901" y="113040"/>
                </a:lnTo>
                <a:lnTo>
                  <a:pt x="171136" y="113040"/>
                </a:lnTo>
                <a:lnTo>
                  <a:pt x="121742" y="198582"/>
                </a:lnTo>
                <a:lnTo>
                  <a:pt x="236007" y="397148"/>
                </a:lnTo>
                <a:lnTo>
                  <a:pt x="236007" y="39714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09" name="Google Shape;709;p68"/>
          <p:cNvSpPr txBox="1"/>
          <p:nvPr/>
        </p:nvSpPr>
        <p:spPr>
          <a:xfrm>
            <a:off x="11020094" y="6509226"/>
            <a:ext cx="187500" cy="123000"/>
          </a:xfrm>
          <a:prstGeom prst="rect">
            <a:avLst/>
          </a:prstGeom>
          <a:noFill/>
          <a:ln>
            <a:noFill/>
          </a:ln>
        </p:spPr>
        <p:txBody>
          <a:bodyPr spcFirstLastPara="1" wrap="square" lIns="0" tIns="0" rIns="0" bIns="0" anchor="b" anchorCtr="0">
            <a:spAutoFit/>
          </a:bodyPr>
          <a:lstStyle/>
          <a:p>
            <a:pPr marL="0" marR="0" lvl="0" indent="0" algn="r" rtl="0">
              <a:lnSpc>
                <a:spcPct val="125000"/>
              </a:lnSpc>
              <a:spcBef>
                <a:spcPts val="0"/>
              </a:spcBef>
              <a:spcAft>
                <a:spcPts val="0"/>
              </a:spcAft>
              <a:buNone/>
            </a:pPr>
            <a:fld id="{00000000-1234-1234-1234-123412341234}" type="slidenum">
              <a:rPr lang="en-US" sz="800" b="0" i="0" u="none" strike="noStrike" cap="none">
                <a:solidFill>
                  <a:srgbClr val="A5A5A5"/>
                </a:solidFill>
                <a:latin typeface="Space Mono"/>
                <a:ea typeface="Space Mono"/>
                <a:cs typeface="Space Mono"/>
                <a:sym typeface="Space Mono"/>
              </a:rPr>
              <a:t>‹#›</a:t>
            </a:fld>
            <a:endParaRPr sz="800" b="0" i="0" u="none" strike="noStrike" cap="none">
              <a:solidFill>
                <a:srgbClr val="A5A5A5"/>
              </a:solidFill>
              <a:latin typeface="Space Mono"/>
              <a:ea typeface="Space Mono"/>
              <a:cs typeface="Space Mono"/>
              <a:sym typeface="Space Mono"/>
            </a:endParaRPr>
          </a:p>
        </p:txBody>
      </p:sp>
      <p:sp>
        <p:nvSpPr>
          <p:cNvPr id="710" name="Google Shape;710;p68"/>
          <p:cNvSpPr txBox="1"/>
          <p:nvPr/>
        </p:nvSpPr>
        <p:spPr>
          <a:xfrm>
            <a:off x="495299" y="6505117"/>
            <a:ext cx="3773400" cy="236400"/>
          </a:xfrm>
          <a:prstGeom prst="rect">
            <a:avLst/>
          </a:prstGeom>
          <a:noFill/>
          <a:ln>
            <a:noFill/>
          </a:ln>
        </p:spPr>
        <p:txBody>
          <a:bodyPr spcFirstLastPara="1" wrap="square" lIns="0" tIns="0" rIns="0" bIns="0" anchor="b" anchorCtr="0">
            <a:spAutoFit/>
          </a:bodyPr>
          <a:lstStyle/>
          <a:p>
            <a:pPr marL="0" marR="0" lvl="0" indent="0" algn="l" rtl="0">
              <a:lnSpc>
                <a:spcPct val="96000"/>
              </a:lnSpc>
              <a:spcBef>
                <a:spcPts val="0"/>
              </a:spcBef>
              <a:spcAft>
                <a:spcPts val="0"/>
              </a:spcAft>
              <a:buClr>
                <a:srgbClr val="3253DC"/>
              </a:buClr>
              <a:buSzPts val="1600"/>
              <a:buFont typeface="Arial"/>
              <a:buNone/>
            </a:pPr>
            <a:r>
              <a:rPr lang="en-US" sz="1600" b="0" i="0" u="none" strike="noStrike" cap="none" baseline="-25000">
                <a:solidFill>
                  <a:srgbClr val="A5A5A5"/>
                </a:solidFill>
                <a:latin typeface="Space Mono"/>
                <a:ea typeface="Space Mono"/>
                <a:cs typeface="Space Mono"/>
                <a:sym typeface="Space Mono"/>
              </a:rPr>
              <a:t>©</a:t>
            </a:r>
            <a:r>
              <a:rPr lang="en-US" sz="600" b="0" i="0" u="none" strike="noStrike" cap="none" baseline="-25000">
                <a:solidFill>
                  <a:srgbClr val="A5A5A5"/>
                </a:solidFill>
                <a:latin typeface="Space Mono"/>
                <a:ea typeface="Space Mono"/>
                <a:cs typeface="Space Mono"/>
                <a:sym typeface="Space Mono"/>
              </a:rPr>
              <a:t> </a:t>
            </a:r>
            <a:r>
              <a:rPr lang="en-US" sz="800" b="0" i="0" u="none" strike="noStrike" cap="none">
                <a:solidFill>
                  <a:srgbClr val="A5A5A5"/>
                </a:solidFill>
                <a:latin typeface="Space Mono"/>
                <a:ea typeface="Space Mono"/>
                <a:cs typeface="Space Mono"/>
                <a:sym typeface="Space Mono"/>
              </a:rPr>
              <a:t>2021  Pure Storage, Inc.</a:t>
            </a:r>
            <a:endParaRPr sz="800" b="0" i="0" u="none" strike="noStrike" cap="none">
              <a:solidFill>
                <a:schemeClr val="lt1"/>
              </a:solidFill>
              <a:latin typeface="Space Mono"/>
              <a:ea typeface="Space Mono"/>
              <a:cs typeface="Space Mono"/>
              <a:sym typeface="Space Mono"/>
            </a:endParaRPr>
          </a:p>
        </p:txBody>
      </p:sp>
    </p:spTree>
    <p:extLst>
      <p:ext uri="{BB962C8B-B14F-4D97-AF65-F5344CB8AC3E}">
        <p14:creationId xmlns:p14="http://schemas.microsoft.com/office/powerpoint/2010/main" val="3153610410"/>
      </p:ext>
    </p:extLst>
  </p:cSld>
  <p:clrMap bg1="lt1" tx1="dk1" bg2="dk2" tx2="lt2" accent1="accent1" accent2="accent2" accent3="accent3" accent4="accent4" accent5="accent5" accent6="accent6" hlink="hlink" folHlink="folHlink"/>
  <p:sldLayoutIdLst>
    <p:sldLayoutId id="2147483795"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 id="2147483809" r:id="rId14"/>
    <p:sldLayoutId id="2147483810" r:id="rId15"/>
    <p:sldLayoutId id="2147483811" r:id="rId16"/>
    <p:sldLayoutId id="2147483812" r:id="rId17"/>
    <p:sldLayoutId id="2147483813" r:id="rId18"/>
    <p:sldLayoutId id="2147483814" r:id="rId19"/>
    <p:sldLayoutId id="2147483815" r:id="rId20"/>
    <p:sldLayoutId id="2147483816" r:id="rId21"/>
    <p:sldLayoutId id="2147483817" r:id="rId22"/>
    <p:sldLayoutId id="2147483818" r:id="rId23"/>
    <p:sldLayoutId id="2147483819" r:id="rId24"/>
    <p:sldLayoutId id="2147483820" r:id="rId25"/>
    <p:sldLayoutId id="2147483821" r:id="rId26"/>
    <p:sldLayoutId id="2147483822" r:id="rId27"/>
    <p:sldLayoutId id="2147483823" r:id="rId28"/>
    <p:sldLayoutId id="2147483824" r:id="rId29"/>
    <p:sldLayoutId id="2147483825" r:id="rId30"/>
    <p:sldLayoutId id="2147483826" r:id="rId31"/>
    <p:sldLayoutId id="2147483827" r:id="rId32"/>
    <p:sldLayoutId id="2147483828" r:id="rId33"/>
    <p:sldLayoutId id="2147483829" r:id="rId34"/>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4032">
          <p15:clr>
            <a:srgbClr val="F26B43"/>
          </p15:clr>
        </p15:guide>
        <p15:guide id="2" pos="312">
          <p15:clr>
            <a:srgbClr val="F26B43"/>
          </p15:clr>
        </p15:guide>
        <p15:guide id="3" orient="horz" pos="1080">
          <p15:clr>
            <a:srgbClr val="F26B43"/>
          </p15:clr>
        </p15:guide>
        <p15:guide id="4" orient="horz" pos="360">
          <p15:clr>
            <a:srgbClr val="F26B43"/>
          </p15:clr>
        </p15:guide>
        <p15:guide id="5" pos="7368">
          <p15:clr>
            <a:srgbClr val="F26B43"/>
          </p15:clr>
        </p15:guide>
        <p15:guide id="6" orient="horz" pos="4176">
          <p15:clr>
            <a:srgbClr val="F26B43"/>
          </p15:clr>
        </p15:guide>
        <p15:guide id="7" orient="horz" pos="576">
          <p15:clr>
            <a:srgbClr val="F26B43"/>
          </p15:clr>
        </p15:guide>
        <p15:guide id="8"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872A47-0E6B-4F8D-925D-0C1725B22029}"/>
              </a:ext>
            </a:extLst>
          </p:cNvPr>
          <p:cNvSpPr>
            <a:spLocks noGrp="1"/>
          </p:cNvSpPr>
          <p:nvPr>
            <p:ph type="body" idx="1"/>
          </p:nvPr>
        </p:nvSpPr>
        <p:spPr>
          <a:xfrm>
            <a:off x="495299" y="1719072"/>
            <a:ext cx="11187111" cy="4589514"/>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 name="Title Placeholder 1"/>
          <p:cNvSpPr>
            <a:spLocks noGrp="1"/>
          </p:cNvSpPr>
          <p:nvPr>
            <p:ph type="title"/>
          </p:nvPr>
        </p:nvSpPr>
        <p:spPr>
          <a:xfrm>
            <a:off x="495300" y="549415"/>
            <a:ext cx="11187112" cy="455189"/>
          </a:xfrm>
          <a:prstGeom prst="rect">
            <a:avLst/>
          </a:prstGeom>
        </p:spPr>
        <p:txBody>
          <a:bodyPr vert="horz" wrap="square" lIns="0" tIns="0" rIns="0" bIns="0" rtlCol="0" anchor="b">
            <a:spAutoFit/>
          </a:bodyPr>
          <a:lstStyle/>
          <a:p>
            <a:r>
              <a:rPr lang="en-GB"/>
              <a:t>Click to edit Master title style</a:t>
            </a:r>
            <a:endParaRPr lang="en-US" dirty="0"/>
          </a:p>
        </p:txBody>
      </p:sp>
      <p:sp>
        <p:nvSpPr>
          <p:cNvPr id="5" name="Footer Placeholder 2">
            <a:extLst>
              <a:ext uri="{FF2B5EF4-FFF2-40B4-BE49-F238E27FC236}">
                <a16:creationId xmlns:a16="http://schemas.microsoft.com/office/drawing/2014/main" id="{E149C81B-6BB7-4307-8233-8B2113C697AE}"/>
              </a:ext>
            </a:extLst>
          </p:cNvPr>
          <p:cNvSpPr>
            <a:spLocks noGrp="1"/>
          </p:cNvSpPr>
          <p:nvPr>
            <p:ph type="ftr" sz="quarter" idx="3"/>
          </p:nvPr>
        </p:nvSpPr>
        <p:spPr>
          <a:xfrm>
            <a:off x="495299" y="6391291"/>
            <a:ext cx="6597895" cy="118174"/>
          </a:xfrm>
          <a:prstGeom prst="rect">
            <a:avLst/>
          </a:prstGeom>
        </p:spPr>
        <p:txBody>
          <a:bodyPr vert="horz" wrap="square" lIns="0" tIns="0" rIns="0" bIns="0" rtlCol="0" anchor="b">
            <a:spAutoFit/>
          </a:bodyPr>
          <a:lstStyle>
            <a:lvl1pPr marL="0" algn="l" defTabSz="685800" rtl="0" eaLnBrk="1" latinLnBrk="0" hangingPunct="1">
              <a:lnSpc>
                <a:spcPct val="96000"/>
              </a:lnSpc>
              <a:spcBef>
                <a:spcPts val="0"/>
              </a:spcBef>
              <a:spcAft>
                <a:spcPts val="225"/>
              </a:spcAft>
              <a:buClr>
                <a:srgbClr val="3253DC"/>
              </a:buClr>
              <a:buFont typeface="Arial" panose="020B0604020202020204" pitchFamily="34" charset="0"/>
              <a:buNone/>
              <a:defRPr lang="en-US" sz="800" kern="1200" baseline="0" smtClean="0">
                <a:solidFill>
                  <a:schemeClr val="bg1">
                    <a:lumMod val="65000"/>
                  </a:schemeClr>
                </a:solidFill>
                <a:latin typeface="Space Mono" panose="02000509040000020004" pitchFamily="49" charset="0"/>
                <a:ea typeface="+mn-ea"/>
                <a:cs typeface="+mn-cs"/>
              </a:defRPr>
            </a:lvl1pPr>
          </a:lstStyle>
          <a:p>
            <a:r>
              <a:rPr lang="en-US"/>
              <a:t>Source sample text</a:t>
            </a:r>
            <a:endParaRPr lang="en-US" dirty="0"/>
          </a:p>
        </p:txBody>
      </p:sp>
      <p:sp>
        <p:nvSpPr>
          <p:cNvPr id="6" name="Freeform: Shape 5">
            <a:extLst>
              <a:ext uri="{FF2B5EF4-FFF2-40B4-BE49-F238E27FC236}">
                <a16:creationId xmlns:a16="http://schemas.microsoft.com/office/drawing/2014/main" id="{0BE4AD2B-EC7A-4EBB-87C6-8398DEBB4119}"/>
              </a:ext>
            </a:extLst>
          </p:cNvPr>
          <p:cNvSpPr/>
          <p:nvPr userDrawn="1"/>
        </p:nvSpPr>
        <p:spPr>
          <a:xfrm>
            <a:off x="11361220" y="6446710"/>
            <a:ext cx="322664" cy="290543"/>
          </a:xfrm>
          <a:custGeom>
            <a:avLst/>
            <a:gdLst>
              <a:gd name="connsiteX0" fmla="*/ 236007 w 441055"/>
              <a:gd name="connsiteY0" fmla="*/ 397148 h 397148"/>
              <a:gd name="connsiteX1" fmla="*/ 138508 w 441055"/>
              <a:gd name="connsiteY1" fmla="*/ 397148 h 397148"/>
              <a:gd name="connsiteX2" fmla="*/ 89562 w 441055"/>
              <a:gd name="connsiteY2" fmla="*/ 368912 h 397148"/>
              <a:gd name="connsiteX3" fmla="*/ 7531 w 441055"/>
              <a:gd name="connsiteY3" fmla="*/ 226842 h 397148"/>
              <a:gd name="connsiteX4" fmla="*/ 7524 w 441055"/>
              <a:gd name="connsiteY4" fmla="*/ 170346 h 397148"/>
              <a:gd name="connsiteX5" fmla="*/ 89569 w 441055"/>
              <a:gd name="connsiteY5" fmla="*/ 28260 h 397148"/>
              <a:gd name="connsiteX6" fmla="*/ 138508 w 441055"/>
              <a:gd name="connsiteY6" fmla="*/ 0 h 397148"/>
              <a:gd name="connsiteX7" fmla="*/ 302544 w 441055"/>
              <a:gd name="connsiteY7" fmla="*/ 0 h 397148"/>
              <a:gd name="connsiteX8" fmla="*/ 351491 w 441055"/>
              <a:gd name="connsiteY8" fmla="*/ 28260 h 397148"/>
              <a:gd name="connsiteX9" fmla="*/ 433513 w 441055"/>
              <a:gd name="connsiteY9" fmla="*/ 170330 h 397148"/>
              <a:gd name="connsiteX10" fmla="*/ 433513 w 441055"/>
              <a:gd name="connsiteY10" fmla="*/ 226842 h 397148"/>
              <a:gd name="connsiteX11" fmla="*/ 412300 w 441055"/>
              <a:gd name="connsiteY11" fmla="*/ 260664 h 397148"/>
              <a:gd name="connsiteX12" fmla="*/ 363527 w 441055"/>
              <a:gd name="connsiteY12" fmla="*/ 288594 h 397148"/>
              <a:gd name="connsiteX13" fmla="*/ 265902 w 441055"/>
              <a:gd name="connsiteY13" fmla="*/ 288594 h 397148"/>
              <a:gd name="connsiteX14" fmla="*/ 319271 w 441055"/>
              <a:gd name="connsiteY14" fmla="*/ 198519 h 397148"/>
              <a:gd name="connsiteX15" fmla="*/ 269901 w 441055"/>
              <a:gd name="connsiteY15" fmla="*/ 113040 h 397148"/>
              <a:gd name="connsiteX16" fmla="*/ 171136 w 441055"/>
              <a:gd name="connsiteY16" fmla="*/ 113040 h 397148"/>
              <a:gd name="connsiteX17" fmla="*/ 121742 w 441055"/>
              <a:gd name="connsiteY17" fmla="*/ 198582 h 397148"/>
              <a:gd name="connsiteX18" fmla="*/ 236007 w 441055"/>
              <a:gd name="connsiteY18" fmla="*/ 397148 h 397148"/>
              <a:gd name="connsiteX19" fmla="*/ 236007 w 441055"/>
              <a:gd name="connsiteY19" fmla="*/ 397148 h 39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1055" h="397148">
                <a:moveTo>
                  <a:pt x="236007" y="397148"/>
                </a:moveTo>
                <a:lnTo>
                  <a:pt x="138508" y="397148"/>
                </a:lnTo>
                <a:cubicBezTo>
                  <a:pt x="118379" y="397148"/>
                  <a:pt x="99626" y="386322"/>
                  <a:pt x="89562" y="368912"/>
                </a:cubicBezTo>
                <a:lnTo>
                  <a:pt x="7531" y="226842"/>
                </a:lnTo>
                <a:cubicBezTo>
                  <a:pt x="-2509" y="209408"/>
                  <a:pt x="-2509" y="187756"/>
                  <a:pt x="7524" y="170346"/>
                </a:cubicBezTo>
                <a:lnTo>
                  <a:pt x="89569" y="28260"/>
                </a:lnTo>
                <a:cubicBezTo>
                  <a:pt x="99618" y="10826"/>
                  <a:pt x="118379" y="0"/>
                  <a:pt x="138508" y="0"/>
                </a:cubicBezTo>
                <a:lnTo>
                  <a:pt x="302544" y="0"/>
                </a:lnTo>
                <a:cubicBezTo>
                  <a:pt x="322673" y="0"/>
                  <a:pt x="341427" y="10826"/>
                  <a:pt x="351491" y="28260"/>
                </a:cubicBezTo>
                <a:lnTo>
                  <a:pt x="433513" y="170330"/>
                </a:lnTo>
                <a:cubicBezTo>
                  <a:pt x="443569" y="187748"/>
                  <a:pt x="443569" y="209408"/>
                  <a:pt x="433513" y="226842"/>
                </a:cubicBezTo>
                <a:lnTo>
                  <a:pt x="412300" y="260664"/>
                </a:lnTo>
                <a:cubicBezTo>
                  <a:pt x="402425" y="277776"/>
                  <a:pt x="383663" y="288594"/>
                  <a:pt x="363527" y="288594"/>
                </a:cubicBezTo>
                <a:lnTo>
                  <a:pt x="265902" y="288594"/>
                </a:lnTo>
                <a:lnTo>
                  <a:pt x="319271" y="198519"/>
                </a:lnTo>
                <a:lnTo>
                  <a:pt x="269901" y="113040"/>
                </a:lnTo>
                <a:lnTo>
                  <a:pt x="171136" y="113040"/>
                </a:lnTo>
                <a:lnTo>
                  <a:pt x="121742" y="198582"/>
                </a:lnTo>
                <a:lnTo>
                  <a:pt x="236007" y="397148"/>
                </a:lnTo>
                <a:lnTo>
                  <a:pt x="236007" y="397148"/>
                </a:lnTo>
                <a:close/>
              </a:path>
            </a:pathLst>
          </a:custGeom>
          <a:solidFill>
            <a:schemeClr val="accent1"/>
          </a:solidFill>
          <a:ln w="784" cap="flat">
            <a:noFill/>
            <a:prstDash val="solid"/>
            <a:miter/>
          </a:ln>
        </p:spPr>
        <p:txBody>
          <a:bodyPr rtlCol="0" anchor="ctr"/>
          <a:lstStyle/>
          <a:p>
            <a:endParaRPr lang="en-US" dirty="0"/>
          </a:p>
        </p:txBody>
      </p:sp>
      <p:sp>
        <p:nvSpPr>
          <p:cNvPr id="9" name="Footer Placeholder 2">
            <a:extLst>
              <a:ext uri="{FF2B5EF4-FFF2-40B4-BE49-F238E27FC236}">
                <a16:creationId xmlns:a16="http://schemas.microsoft.com/office/drawing/2014/main" id="{F287B2E6-739B-4FD6-BB7F-9E77BB977327}"/>
              </a:ext>
            </a:extLst>
          </p:cNvPr>
          <p:cNvSpPr txBox="1">
            <a:spLocks/>
          </p:cNvSpPr>
          <p:nvPr userDrawn="1"/>
        </p:nvSpPr>
        <p:spPr>
          <a:xfrm>
            <a:off x="495299" y="6505117"/>
            <a:ext cx="3773458" cy="158248"/>
          </a:xfrm>
          <a:prstGeom prst="rect">
            <a:avLst/>
          </a:prstGeom>
        </p:spPr>
        <p:txBody>
          <a:bodyPr vert="horz" wrap="square" lIns="0" tIns="0" rIns="0" bIns="0" rtlCol="0" anchor="b">
            <a:spAutoFit/>
          </a:bodyPr>
          <a:lstStyle>
            <a:defPPr>
              <a:defRPr lang="en-US"/>
            </a:defPPr>
            <a:lvl1pPr marL="0" algn="l" defTabSz="685800" rtl="0" eaLnBrk="1" latinLnBrk="0" hangingPunct="1">
              <a:lnSpc>
                <a:spcPct val="96000"/>
              </a:lnSpc>
              <a:spcBef>
                <a:spcPts val="0"/>
              </a:spcBef>
              <a:spcAft>
                <a:spcPts val="225"/>
              </a:spcAft>
              <a:buClr>
                <a:srgbClr val="3253DC"/>
              </a:buClr>
              <a:buFont typeface="Arial" panose="020B0604020202020204" pitchFamily="34" charset="0"/>
              <a:buNone/>
              <a:defRPr lang="en-US" sz="800" kern="1200" baseline="0" smtClean="0">
                <a:solidFill>
                  <a:schemeClr val="tx1"/>
                </a:solidFill>
                <a:latin typeface="Space Mono" panose="02000509040000020004" pitchFamily="49"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kern="1200" baseline="-20000" dirty="0">
                <a:solidFill>
                  <a:schemeClr val="bg1">
                    <a:lumMod val="65000"/>
                  </a:schemeClr>
                </a:solidFill>
                <a:latin typeface="Space Mono" panose="02000509040000020004" pitchFamily="49" charset="0"/>
                <a:ea typeface="+mn-ea"/>
                <a:cs typeface="+mn-cs"/>
              </a:rPr>
              <a:t>©</a:t>
            </a:r>
            <a:r>
              <a:rPr lang="en-US" sz="400" kern="1200" baseline="-20000" dirty="0">
                <a:solidFill>
                  <a:schemeClr val="accent1">
                    <a:lumMod val="40000"/>
                    <a:lumOff val="60000"/>
                  </a:schemeClr>
                </a:solidFill>
                <a:latin typeface="Space Mono" panose="02000509040000020004" pitchFamily="49" charset="0"/>
                <a:ea typeface="+mn-ea"/>
                <a:cs typeface="+mn-cs"/>
              </a:rPr>
              <a:t> </a:t>
            </a:r>
            <a:r>
              <a:rPr lang="en-US" dirty="0" err="1">
                <a:solidFill>
                  <a:schemeClr val="bg1">
                    <a:lumMod val="65000"/>
                  </a:schemeClr>
                </a:solidFill>
              </a:rPr>
              <a:t>PureStorage</a:t>
            </a:r>
            <a:r>
              <a:rPr lang="en-US" dirty="0">
                <a:solidFill>
                  <a:schemeClr val="bg1">
                    <a:lumMod val="65000"/>
                  </a:schemeClr>
                </a:solidFill>
              </a:rPr>
              <a:t> 2020 </a:t>
            </a:r>
          </a:p>
        </p:txBody>
      </p:sp>
      <p:sp>
        <p:nvSpPr>
          <p:cNvPr id="10" name="TextBox 9">
            <a:extLst>
              <a:ext uri="{FF2B5EF4-FFF2-40B4-BE49-F238E27FC236}">
                <a16:creationId xmlns:a16="http://schemas.microsoft.com/office/drawing/2014/main" id="{71980336-FF5B-4ECF-BF89-DD503B226414}"/>
              </a:ext>
            </a:extLst>
          </p:cNvPr>
          <p:cNvSpPr txBox="1"/>
          <p:nvPr userDrawn="1"/>
        </p:nvSpPr>
        <p:spPr>
          <a:xfrm>
            <a:off x="11020094" y="6509226"/>
            <a:ext cx="187552" cy="145424"/>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bg1">
                    <a:lumMod val="65000"/>
                  </a:schemeClr>
                </a:solidFill>
                <a:latin typeface="Space Mono" panose="02000509040000020004" pitchFamily="49" charset="0"/>
                <a:ea typeface="+mn-ea"/>
                <a:cs typeface="+mn-cs"/>
              </a:rPr>
              <a:pPr marL="0" lvl="0" algn="r" defTabSz="914400" rtl="0" eaLnBrk="1" latinLnBrk="0" hangingPunct="1">
                <a:lnSpc>
                  <a:spcPct val="125000"/>
                </a:lnSpc>
              </a:pPr>
              <a:t>‹#›</a:t>
            </a:fld>
            <a:endParaRPr lang="en-US" sz="800" kern="1200" dirty="0">
              <a:solidFill>
                <a:schemeClr val="bg1">
                  <a:lumMod val="65000"/>
                </a:schemeClr>
              </a:solidFill>
              <a:latin typeface="Space Mono" panose="02000509040000020004" pitchFamily="49" charset="0"/>
              <a:ea typeface="+mn-ea"/>
              <a:cs typeface="+mn-cs"/>
            </a:endParaRPr>
          </a:p>
        </p:txBody>
      </p:sp>
    </p:spTree>
    <p:extLst>
      <p:ext uri="{BB962C8B-B14F-4D97-AF65-F5344CB8AC3E}">
        <p14:creationId xmlns:p14="http://schemas.microsoft.com/office/powerpoint/2010/main" val="2181197627"/>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 id="2147483843" r:id="rId13"/>
    <p:sldLayoutId id="2147483844" r:id="rId14"/>
    <p:sldLayoutId id="2147483845" r:id="rId15"/>
    <p:sldLayoutId id="2147483846" r:id="rId16"/>
    <p:sldLayoutId id="2147483847" r:id="rId17"/>
    <p:sldLayoutId id="2147483848" r:id="rId18"/>
    <p:sldLayoutId id="2147483849" r:id="rId19"/>
    <p:sldLayoutId id="2147483850" r:id="rId20"/>
    <p:sldLayoutId id="2147483851" r:id="rId21"/>
    <p:sldLayoutId id="2147483852" r:id="rId22"/>
    <p:sldLayoutId id="2147483853" r:id="rId23"/>
    <p:sldLayoutId id="2147483854" r:id="rId24"/>
    <p:sldLayoutId id="2147483855" r:id="rId25"/>
    <p:sldLayoutId id="2147483856" r:id="rId26"/>
    <p:sldLayoutId id="2147483857" r:id="rId27"/>
    <p:sldLayoutId id="2147483858" r:id="rId28"/>
    <p:sldLayoutId id="2147483859" r:id="rId29"/>
    <p:sldLayoutId id="2147483860" r:id="rId30"/>
    <p:sldLayoutId id="2147483861" r:id="rId31"/>
    <p:sldLayoutId id="2147483863" r:id="rId3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84000"/>
        </a:lnSpc>
        <a:spcBef>
          <a:spcPct val="0"/>
        </a:spcBef>
        <a:buNone/>
        <a:defRPr sz="3400" kern="1200" baseline="0">
          <a:solidFill>
            <a:schemeClr val="tx1"/>
          </a:solidFill>
          <a:latin typeface="Inter ExtraBold" panose="020B0502030000000004" pitchFamily="34" charset="0"/>
          <a:ea typeface="Inter ExtraBold" panose="020B0502030000000004" pitchFamily="34" charset="0"/>
          <a:cs typeface="+mj-cs"/>
        </a:defRPr>
      </a:lvl1pPr>
    </p:titleStyle>
    <p:bodyStyle>
      <a:lvl1pPr marL="137160" indent="-192024" algn="l" defTabSz="914400" rtl="0" eaLnBrk="1" latinLnBrk="0" hangingPunct="1">
        <a:lnSpc>
          <a:spcPct val="107000"/>
        </a:lnSpc>
        <a:spcBef>
          <a:spcPts val="1200"/>
        </a:spcBef>
        <a:buClr>
          <a:schemeClr val="accent1"/>
        </a:buClr>
        <a:buFont typeface="Arial" panose="020B0604020202020204" pitchFamily="34" charset="0"/>
        <a:buChar char="•"/>
        <a:defRPr sz="2100" kern="1200" baseline="0">
          <a:solidFill>
            <a:schemeClr val="tx1"/>
          </a:solidFill>
          <a:latin typeface="Inter Light" panose="020B0502030000000004" pitchFamily="34" charset="0"/>
          <a:ea typeface="Inter Light" panose="020B0502030000000004" pitchFamily="34" charset="0"/>
          <a:cs typeface="+mn-cs"/>
        </a:defRPr>
      </a:lvl1pPr>
      <a:lvl2pPr marL="356616" indent="-164592" algn="l" defTabSz="914400" rtl="0" eaLnBrk="1" latinLnBrk="0" hangingPunct="1">
        <a:lnSpc>
          <a:spcPct val="107000"/>
        </a:lnSpc>
        <a:spcBef>
          <a:spcPts val="0"/>
        </a:spcBef>
        <a:buClr>
          <a:schemeClr val="tx1">
            <a:lumMod val="85000"/>
            <a:lumOff val="15000"/>
          </a:schemeClr>
        </a:buClr>
        <a:buFont typeface="Arial" panose="020B0604020202020204" pitchFamily="34" charset="0"/>
        <a:buChar char="•"/>
        <a:defRPr sz="2100" kern="1200" baseline="0">
          <a:solidFill>
            <a:schemeClr val="tx1"/>
          </a:solidFill>
          <a:latin typeface="Inter Light" panose="020B0502030000000004" pitchFamily="34" charset="0"/>
          <a:ea typeface="Inter Light" panose="020B0502030000000004" pitchFamily="34" charset="0"/>
          <a:cs typeface="+mn-cs"/>
        </a:defRPr>
      </a:lvl2pPr>
      <a:lvl3pPr marL="521208" indent="-164592" algn="l" defTabSz="914400" rtl="0" eaLnBrk="1" latinLnBrk="0" hangingPunct="1">
        <a:lnSpc>
          <a:spcPct val="107000"/>
        </a:lnSpc>
        <a:spcBef>
          <a:spcPts val="0"/>
        </a:spcBef>
        <a:buClr>
          <a:schemeClr val="tx1">
            <a:lumMod val="85000"/>
            <a:lumOff val="15000"/>
          </a:schemeClr>
        </a:buClr>
        <a:buFont typeface="Microsoft Sans Serif" panose="020B0604020202020204" pitchFamily="34" charset="0"/>
        <a:buChar char="•"/>
        <a:defRPr lang="en-US" sz="1800" kern="1200" dirty="0" smtClean="0">
          <a:solidFill>
            <a:schemeClr val="tx1"/>
          </a:solidFill>
          <a:latin typeface="Inter Light" panose="020B0502030000000004" pitchFamily="34" charset="0"/>
          <a:ea typeface="Inter Light" panose="020B0502030000000004" pitchFamily="34" charset="0"/>
          <a:cs typeface="+mn-cs"/>
        </a:defRPr>
      </a:lvl3pPr>
      <a:lvl4pPr marL="685800" indent="-164592" algn="l" defTabSz="914400" rtl="0" eaLnBrk="1" latinLnBrk="0" hangingPunct="1">
        <a:lnSpc>
          <a:spcPct val="107000"/>
        </a:lnSpc>
        <a:spcBef>
          <a:spcPts val="0"/>
        </a:spcBef>
        <a:buClr>
          <a:schemeClr val="tx1">
            <a:lumMod val="85000"/>
            <a:lumOff val="15000"/>
          </a:schemeClr>
        </a:buClr>
        <a:buFont typeface="Arial" panose="020B0604020202020204" pitchFamily="34" charset="0"/>
        <a:buChar char="•"/>
        <a:defRPr sz="1800" kern="1200">
          <a:solidFill>
            <a:schemeClr val="tx1"/>
          </a:solidFill>
          <a:latin typeface="Inter Light" panose="020B0502030000000004" pitchFamily="34" charset="0"/>
          <a:ea typeface="Inter Light" panose="020B0502030000000004" pitchFamily="34" charset="0"/>
          <a:cs typeface="+mn-cs"/>
        </a:defRPr>
      </a:lvl4pPr>
      <a:lvl5pPr marL="0" indent="0" algn="l" defTabSz="914400" rtl="0" eaLnBrk="1" latinLnBrk="0" hangingPunct="1">
        <a:lnSpc>
          <a:spcPct val="96000"/>
        </a:lnSpc>
        <a:spcBef>
          <a:spcPts val="1800"/>
        </a:spcBef>
        <a:buClr>
          <a:srgbClr val="595959"/>
        </a:buClr>
        <a:buFont typeface="Microsoft Sans Serif" panose="020B0604020202020204" pitchFamily="34" charset="0"/>
        <a:buChar char="​"/>
        <a:tabLst/>
        <a:defRPr sz="2800" kern="1200" baseline="0">
          <a:solidFill>
            <a:schemeClr val="tx1"/>
          </a:solidFill>
          <a:latin typeface="Inter Light" panose="020B0502030000000004" pitchFamily="34" charset="0"/>
          <a:ea typeface="Inter Light" panose="020B0502030000000004" pitchFamily="34" charset="0"/>
          <a:cs typeface="+mn-cs"/>
        </a:defRPr>
      </a:lvl5pPr>
      <a:lvl6pPr marL="0" indent="0" algn="l" defTabSz="914400" rtl="0" eaLnBrk="1" latinLnBrk="0" hangingPunct="1">
        <a:lnSpc>
          <a:spcPct val="96000"/>
        </a:lnSpc>
        <a:spcBef>
          <a:spcPts val="0"/>
        </a:spcBef>
        <a:buFont typeface="Microsoft Sans Serif" panose="020B0604020202020204" pitchFamily="34" charset="0"/>
        <a:buChar char="​"/>
        <a:defRPr sz="2100" kern="1200">
          <a:solidFill>
            <a:schemeClr val="tx1"/>
          </a:solidFill>
          <a:latin typeface="+mn-lt"/>
          <a:ea typeface="+mn-ea"/>
          <a:cs typeface="+mn-cs"/>
        </a:defRPr>
      </a:lvl6pPr>
      <a:lvl7pPr marL="0" indent="0" algn="l" defTabSz="914400" rtl="0" eaLnBrk="1" latinLnBrk="0" hangingPunct="1">
        <a:lnSpc>
          <a:spcPct val="107000"/>
        </a:lnSpc>
        <a:spcBef>
          <a:spcPts val="1200"/>
        </a:spcBef>
        <a:buFont typeface="Microsoft Sans Serif" panose="020B0604020202020204" pitchFamily="34" charset="0"/>
        <a:buChar char="​"/>
        <a:defRPr sz="1600" kern="1200" baseline="0">
          <a:solidFill>
            <a:schemeClr val="tx1"/>
          </a:solidFill>
          <a:latin typeface="+mn-lt"/>
          <a:ea typeface="+mn-ea"/>
          <a:cs typeface="+mn-cs"/>
        </a:defRPr>
      </a:lvl7pPr>
      <a:lvl8pPr marL="0" indent="0" algn="l" defTabSz="914400" rtl="0" eaLnBrk="1" latinLnBrk="0" hangingPunct="1">
        <a:lnSpc>
          <a:spcPct val="87000"/>
        </a:lnSpc>
        <a:spcBef>
          <a:spcPts val="1800"/>
        </a:spcBef>
        <a:buSzPct val="100000"/>
        <a:buFont typeface="Microsoft Sans Serif" panose="020B0604020202020204" pitchFamily="34" charset="0"/>
        <a:buChar char="​"/>
        <a:defRPr lang="en-US" sz="5500" kern="1200" baseline="0" dirty="0" smtClean="0">
          <a:solidFill>
            <a:schemeClr val="tx1"/>
          </a:solidFill>
          <a:latin typeface="+mn-lt"/>
          <a:ea typeface="+mn-ea"/>
          <a:cs typeface="+mn-cs"/>
        </a:defRPr>
      </a:lvl8pPr>
      <a:lvl9pPr marL="0" indent="0" algn="l" defTabSz="914400" rtl="0" eaLnBrk="1" latinLnBrk="0" hangingPunct="1">
        <a:lnSpc>
          <a:spcPct val="87000"/>
        </a:lnSpc>
        <a:spcBef>
          <a:spcPts val="1800"/>
        </a:spcBef>
        <a:buFont typeface="Microsoft Sans Serif" panose="020B0604020202020204" pitchFamily="34" charset="0"/>
        <a:buChar char="​"/>
        <a:defRPr sz="68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32">
          <p15:clr>
            <a:srgbClr val="F26B43"/>
          </p15:clr>
        </p15:guide>
        <p15:guide id="2" pos="312">
          <p15:clr>
            <a:srgbClr val="F26B43"/>
          </p15:clr>
        </p15:guide>
        <p15:guide id="3" orient="horz" pos="1080">
          <p15:clr>
            <a:srgbClr val="F26B43"/>
          </p15:clr>
        </p15:guide>
        <p15:guide id="4" orient="horz" pos="360">
          <p15:clr>
            <a:srgbClr val="F26B43"/>
          </p15:clr>
        </p15:guide>
        <p15:guide id="6" pos="7368">
          <p15:clr>
            <a:srgbClr val="F26B43"/>
          </p15:clr>
        </p15:guide>
        <p15:guide id="7" orient="horz" pos="4176">
          <p15:clr>
            <a:srgbClr val="F26B43"/>
          </p15:clr>
        </p15:guide>
        <p15:guide id="8" orient="horz" pos="576">
          <p15:clr>
            <a:srgbClr val="F26B43"/>
          </p15:clr>
        </p15:guide>
        <p15:guide id="9"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53"/>
        <p:cNvGrpSpPr/>
        <p:nvPr/>
      </p:nvGrpSpPr>
      <p:grpSpPr>
        <a:xfrm>
          <a:off x="0" y="0"/>
          <a:ext cx="0" cy="0"/>
          <a:chOff x="0" y="0"/>
          <a:chExt cx="0" cy="0"/>
        </a:xfrm>
      </p:grpSpPr>
      <p:sp>
        <p:nvSpPr>
          <p:cNvPr id="254" name="Google Shape;254;g9c0c8dc0b6_0_535"/>
          <p:cNvSpPr txBox="1">
            <a:spLocks noGrp="1"/>
          </p:cNvSpPr>
          <p:nvPr>
            <p:ph type="body" idx="1"/>
          </p:nvPr>
        </p:nvSpPr>
        <p:spPr>
          <a:xfrm>
            <a:off x="495299" y="1719072"/>
            <a:ext cx="11187300" cy="4589700"/>
          </a:xfrm>
          <a:prstGeom prst="rect">
            <a:avLst/>
          </a:prstGeom>
          <a:noFill/>
          <a:ln>
            <a:noFill/>
          </a:ln>
        </p:spPr>
        <p:txBody>
          <a:bodyPr spcFirstLastPara="1" wrap="square" lIns="0" tIns="0" rIns="0" bIns="0" anchor="t" anchorCtr="0">
            <a:noAutofit/>
          </a:bodyPr>
          <a:lstStyle>
            <a:lvl1pPr marL="457200" marR="0" lvl="0" indent="-361950" algn="l" rtl="0">
              <a:lnSpc>
                <a:spcPct val="107000"/>
              </a:lnSpc>
              <a:spcBef>
                <a:spcPts val="0"/>
              </a:spcBef>
              <a:spcAft>
                <a:spcPts val="0"/>
              </a:spcAft>
              <a:buClr>
                <a:schemeClr val="accent1"/>
              </a:buClr>
              <a:buSzPts val="2100"/>
              <a:buFont typeface="Arial"/>
              <a:buChar char="•"/>
              <a:defRPr sz="2100" b="0" i="0" u="none" strike="noStrike" cap="none">
                <a:solidFill>
                  <a:schemeClr val="dk1"/>
                </a:solidFill>
                <a:latin typeface="Inter"/>
                <a:ea typeface="Inter"/>
                <a:cs typeface="Inter"/>
                <a:sym typeface="Inter"/>
              </a:defRPr>
            </a:lvl1pPr>
            <a:lvl2pPr marL="914400" marR="0" lvl="1" indent="-361950" algn="l" rtl="0">
              <a:lnSpc>
                <a:spcPct val="107000"/>
              </a:lnSpc>
              <a:spcBef>
                <a:spcPts val="0"/>
              </a:spcBef>
              <a:spcAft>
                <a:spcPts val="0"/>
              </a:spcAft>
              <a:buClr>
                <a:srgbClr val="262626"/>
              </a:buClr>
              <a:buSzPts val="2100"/>
              <a:buFont typeface="Arial"/>
              <a:buChar char="•"/>
              <a:defRPr sz="2100" b="0" i="0" u="none" strike="noStrike" cap="none">
                <a:solidFill>
                  <a:schemeClr val="dk1"/>
                </a:solidFill>
                <a:latin typeface="Inter"/>
                <a:ea typeface="Inter"/>
                <a:cs typeface="Inter"/>
                <a:sym typeface="Inter"/>
              </a:defRPr>
            </a:lvl2pPr>
            <a:lvl3pPr marL="1371600" marR="0" lvl="2" indent="-349250" algn="l" rtl="0">
              <a:lnSpc>
                <a:spcPct val="107000"/>
              </a:lnSpc>
              <a:spcBef>
                <a:spcPts val="0"/>
              </a:spcBef>
              <a:spcAft>
                <a:spcPts val="0"/>
              </a:spcAft>
              <a:buClr>
                <a:srgbClr val="262626"/>
              </a:buClr>
              <a:buSzPts val="1900"/>
              <a:buFont typeface="Helvetica Neue"/>
              <a:buChar char="•"/>
              <a:defRPr sz="1900" b="0" i="0" u="none" strike="noStrike" cap="none">
                <a:solidFill>
                  <a:schemeClr val="dk1"/>
                </a:solidFill>
                <a:latin typeface="Inter"/>
                <a:ea typeface="Inter"/>
                <a:cs typeface="Inter"/>
                <a:sym typeface="Inter"/>
              </a:defRPr>
            </a:lvl3pPr>
            <a:lvl4pPr marL="1828800" marR="0" lvl="3" indent="-349250" algn="l" rtl="0">
              <a:lnSpc>
                <a:spcPct val="107000"/>
              </a:lnSpc>
              <a:spcBef>
                <a:spcPts val="0"/>
              </a:spcBef>
              <a:spcAft>
                <a:spcPts val="0"/>
              </a:spcAft>
              <a:buClr>
                <a:srgbClr val="262626"/>
              </a:buClr>
              <a:buSzPts val="1900"/>
              <a:buFont typeface="Arial"/>
              <a:buChar char="•"/>
              <a:defRPr sz="1900" b="0" i="0" u="none" strike="noStrike" cap="none">
                <a:solidFill>
                  <a:schemeClr val="dk1"/>
                </a:solidFill>
                <a:latin typeface="Inter"/>
                <a:ea typeface="Inter"/>
                <a:cs typeface="Inter"/>
                <a:sym typeface="Inter"/>
              </a:defRPr>
            </a:lvl4pPr>
            <a:lvl5pPr marL="2286000" marR="0" lvl="4" indent="-406400" algn="l" rtl="0">
              <a:lnSpc>
                <a:spcPct val="96000"/>
              </a:lnSpc>
              <a:spcBef>
                <a:spcPts val="1900"/>
              </a:spcBef>
              <a:spcAft>
                <a:spcPts val="0"/>
              </a:spcAft>
              <a:buClr>
                <a:srgbClr val="595959"/>
              </a:buClr>
              <a:buSzPts val="2800"/>
              <a:buFont typeface="Helvetica Neue"/>
              <a:buChar char="​"/>
              <a:defRPr sz="2800" b="0" i="0" u="none" strike="noStrike" cap="none">
                <a:solidFill>
                  <a:schemeClr val="dk1"/>
                </a:solidFill>
                <a:latin typeface="Inter"/>
                <a:ea typeface="Inter"/>
                <a:cs typeface="Inter"/>
                <a:sym typeface="Inter"/>
              </a:defRPr>
            </a:lvl5pPr>
            <a:lvl6pPr marL="2743200" marR="0" lvl="5" indent="-361950" algn="l" rtl="0">
              <a:lnSpc>
                <a:spcPct val="96000"/>
              </a:lnSpc>
              <a:spcBef>
                <a:spcPts val="0"/>
              </a:spcBef>
              <a:spcAft>
                <a:spcPts val="0"/>
              </a:spcAft>
              <a:buClr>
                <a:schemeClr val="dk1"/>
              </a:buClr>
              <a:buSzPts val="2100"/>
              <a:buFont typeface="Helvetica Neue"/>
              <a:buChar char="​"/>
              <a:defRPr sz="2100" b="0" i="0" u="none" strike="noStrike" cap="none">
                <a:solidFill>
                  <a:schemeClr val="dk1"/>
                </a:solidFill>
                <a:latin typeface="Inter"/>
                <a:ea typeface="Inter"/>
                <a:cs typeface="Inter"/>
                <a:sym typeface="Inter"/>
              </a:defRPr>
            </a:lvl6pPr>
            <a:lvl7pPr marL="3200400" marR="0" lvl="6" indent="-330200" algn="l" rtl="0">
              <a:lnSpc>
                <a:spcPct val="107000"/>
              </a:lnSpc>
              <a:spcBef>
                <a:spcPts val="1200"/>
              </a:spcBef>
              <a:spcAft>
                <a:spcPts val="0"/>
              </a:spcAft>
              <a:buClr>
                <a:schemeClr val="dk1"/>
              </a:buClr>
              <a:buSzPts val="1600"/>
              <a:buFont typeface="Helvetica Neue"/>
              <a:buChar char="​"/>
              <a:defRPr sz="1600" b="0" i="0" u="none" strike="noStrike" cap="none">
                <a:solidFill>
                  <a:schemeClr val="dk1"/>
                </a:solidFill>
                <a:latin typeface="Inter"/>
                <a:ea typeface="Inter"/>
                <a:cs typeface="Inter"/>
                <a:sym typeface="Inter"/>
              </a:defRPr>
            </a:lvl7pPr>
            <a:lvl8pPr marL="3657600" marR="0" lvl="7" indent="-577850" algn="l" rtl="0">
              <a:lnSpc>
                <a:spcPct val="87000"/>
              </a:lnSpc>
              <a:spcBef>
                <a:spcPts val="1900"/>
              </a:spcBef>
              <a:spcAft>
                <a:spcPts val="0"/>
              </a:spcAft>
              <a:buClr>
                <a:schemeClr val="dk1"/>
              </a:buClr>
              <a:buSzPts val="5500"/>
              <a:buFont typeface="Helvetica Neue"/>
              <a:buChar char="​"/>
              <a:defRPr sz="5500" b="0" i="0" u="none" strike="noStrike" cap="none">
                <a:solidFill>
                  <a:schemeClr val="dk1"/>
                </a:solidFill>
                <a:latin typeface="Inter"/>
                <a:ea typeface="Inter"/>
                <a:cs typeface="Inter"/>
                <a:sym typeface="Inter"/>
              </a:defRPr>
            </a:lvl8pPr>
            <a:lvl9pPr marL="4114800" marR="0" lvl="8" indent="-660400" algn="l" rtl="0">
              <a:lnSpc>
                <a:spcPct val="87000"/>
              </a:lnSpc>
              <a:spcBef>
                <a:spcPts val="1900"/>
              </a:spcBef>
              <a:spcAft>
                <a:spcPts val="0"/>
              </a:spcAft>
              <a:buClr>
                <a:schemeClr val="dk1"/>
              </a:buClr>
              <a:buSzPts val="6800"/>
              <a:buFont typeface="Helvetica Neue"/>
              <a:buChar char="​"/>
              <a:defRPr sz="6800" b="0" i="0" u="none" strike="noStrike" cap="none">
                <a:solidFill>
                  <a:schemeClr val="dk1"/>
                </a:solidFill>
                <a:latin typeface="Inter"/>
                <a:ea typeface="Inter"/>
                <a:cs typeface="Inter"/>
                <a:sym typeface="Inter"/>
              </a:defRPr>
            </a:lvl9pPr>
          </a:lstStyle>
          <a:p>
            <a:endParaRPr/>
          </a:p>
        </p:txBody>
      </p:sp>
      <p:sp>
        <p:nvSpPr>
          <p:cNvPr id="255" name="Google Shape;255;g9c0c8dc0b6_0_535"/>
          <p:cNvSpPr txBox="1">
            <a:spLocks noGrp="1"/>
          </p:cNvSpPr>
          <p:nvPr>
            <p:ph type="title"/>
          </p:nvPr>
        </p:nvSpPr>
        <p:spPr>
          <a:xfrm>
            <a:off x="495300" y="549415"/>
            <a:ext cx="11187300" cy="455100"/>
          </a:xfrm>
          <a:prstGeom prst="rect">
            <a:avLst/>
          </a:prstGeom>
          <a:noFill/>
          <a:ln>
            <a:noFill/>
          </a:ln>
        </p:spPr>
        <p:txBody>
          <a:bodyPr spcFirstLastPara="1" wrap="square" lIns="0" tIns="0" rIns="0" bIns="0" anchor="b" anchorCtr="0">
            <a:noAutofit/>
          </a:bodyPr>
          <a:lstStyle>
            <a:lvl1pPr marR="0" lvl="0" algn="l" rtl="0">
              <a:lnSpc>
                <a:spcPct val="84000"/>
              </a:lnSpc>
              <a:spcBef>
                <a:spcPts val="0"/>
              </a:spcBef>
              <a:spcAft>
                <a:spcPts val="0"/>
              </a:spcAft>
              <a:buClr>
                <a:schemeClr val="dk1"/>
              </a:buClr>
              <a:buSzPts val="3500"/>
              <a:buFont typeface="Inter"/>
              <a:buNone/>
              <a:defRPr sz="3500" b="0" i="0" u="none" strike="noStrike" cap="none">
                <a:solidFill>
                  <a:schemeClr val="dk1"/>
                </a:solidFill>
                <a:latin typeface="Inter"/>
                <a:ea typeface="Inter"/>
                <a:cs typeface="Inter"/>
                <a:sym typeface="Inter"/>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981353109"/>
      </p:ext>
    </p:extLst>
  </p:cSld>
  <p:clrMap bg1="lt1" tx1="dk1" bg2="dk2" tx2="lt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 id="2147483905" r:id="rId12"/>
    <p:sldLayoutId id="2147483906" r:id="rId13"/>
    <p:sldLayoutId id="2147483907" r:id="rId14"/>
    <p:sldLayoutId id="2147483908" r:id="rId15"/>
    <p:sldLayoutId id="2147483909" r:id="rId16"/>
    <p:sldLayoutId id="2147483910" r:id="rId17"/>
    <p:sldLayoutId id="2147483911" r:id="rId18"/>
    <p:sldLayoutId id="2147483912" r:id="rId19"/>
    <p:sldLayoutId id="2147483913" r:id="rId20"/>
    <p:sldLayoutId id="2147483914" r:id="rId21"/>
    <p:sldLayoutId id="2147483915" r:id="rId22"/>
    <p:sldLayoutId id="2147483916" r:id="rId23"/>
    <p:sldLayoutId id="2147483917" r:id="rId24"/>
    <p:sldLayoutId id="2147483918" r:id="rId25"/>
    <p:sldLayoutId id="2147483919" r:id="rId26"/>
    <p:sldLayoutId id="2147483920" r:id="rId27"/>
    <p:sldLayoutId id="2147483921" r:id="rId28"/>
    <p:sldLayoutId id="2147483922" r:id="rId29"/>
    <p:sldLayoutId id="2147483923" r:id="rId30"/>
    <p:sldLayoutId id="2147483924" r:id="rId31"/>
    <p:sldLayoutId id="2147483925" r:id="rId32"/>
    <p:sldLayoutId id="2147483926" r:id="rId33"/>
    <p:sldLayoutId id="2147483927" r:id="rId34"/>
    <p:sldLayoutId id="2147483928" r:id="rId35"/>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4032">
          <p15:clr>
            <a:srgbClr val="F26B43"/>
          </p15:clr>
        </p15:guide>
        <p15:guide id="2" pos="312">
          <p15:clr>
            <a:srgbClr val="F26B43"/>
          </p15:clr>
        </p15:guide>
        <p15:guide id="3" orient="horz" pos="1080">
          <p15:clr>
            <a:srgbClr val="F26B43"/>
          </p15:clr>
        </p15:guide>
        <p15:guide id="4" orient="horz" pos="360">
          <p15:clr>
            <a:srgbClr val="F26B43"/>
          </p15:clr>
        </p15:guide>
        <p15:guide id="5" pos="7368">
          <p15:clr>
            <a:srgbClr val="F26B43"/>
          </p15:clr>
        </p15:guide>
        <p15:guide id="6" orient="horz" pos="4176">
          <p15:clr>
            <a:srgbClr val="F26B43"/>
          </p15:clr>
        </p15:guide>
        <p15:guide id="7" orient="horz" pos="576">
          <p15:clr>
            <a:srgbClr val="F26B43"/>
          </p15:clr>
        </p15:guide>
        <p15:guide id="8" pos="3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43"/>
        <p:cNvGrpSpPr/>
        <p:nvPr/>
      </p:nvGrpSpPr>
      <p:grpSpPr>
        <a:xfrm>
          <a:off x="0" y="0"/>
          <a:ext cx="0" cy="0"/>
          <a:chOff x="0" y="0"/>
          <a:chExt cx="0" cy="0"/>
        </a:xfrm>
      </p:grpSpPr>
      <p:sp>
        <p:nvSpPr>
          <p:cNvPr id="1244" name="Google Shape;1244;p49"/>
          <p:cNvSpPr txBox="1">
            <a:spLocks noGrp="1"/>
          </p:cNvSpPr>
          <p:nvPr>
            <p:ph type="body" idx="1"/>
          </p:nvPr>
        </p:nvSpPr>
        <p:spPr>
          <a:xfrm>
            <a:off x="495300" y="1719072"/>
            <a:ext cx="11187111" cy="4589514"/>
          </a:xfrm>
          <a:prstGeom prst="rect">
            <a:avLst/>
          </a:prstGeom>
          <a:noFill/>
          <a:ln>
            <a:noFill/>
          </a:ln>
        </p:spPr>
        <p:txBody>
          <a:bodyPr spcFirstLastPara="1" wrap="square" lIns="0" tIns="0" rIns="0" bIns="0" anchor="t" anchorCtr="0">
            <a:noAutofit/>
          </a:bodyPr>
          <a:lstStyle>
            <a:lvl1pPr marL="457200" marR="0" lvl="0" indent="-361950" algn="l" rtl="0">
              <a:lnSpc>
                <a:spcPct val="107000"/>
              </a:lnSpc>
              <a:spcBef>
                <a:spcPts val="1200"/>
              </a:spcBef>
              <a:spcAft>
                <a:spcPts val="0"/>
              </a:spcAft>
              <a:buClr>
                <a:schemeClr val="accent1"/>
              </a:buClr>
              <a:buSzPts val="2100"/>
              <a:buFont typeface="Arial"/>
              <a:buChar char="•"/>
              <a:defRPr sz="2100" b="0" i="0" u="none" strike="noStrike" cap="none">
                <a:solidFill>
                  <a:schemeClr val="dk1"/>
                </a:solidFill>
                <a:latin typeface="Inter Light"/>
                <a:ea typeface="Inter Light"/>
                <a:cs typeface="Inter Light"/>
                <a:sym typeface="Inter Light"/>
              </a:defRPr>
            </a:lvl1pPr>
            <a:lvl2pPr marL="914400" marR="0" lvl="1" indent="-361950" algn="l" rtl="0">
              <a:lnSpc>
                <a:spcPct val="107000"/>
              </a:lnSpc>
              <a:spcBef>
                <a:spcPts val="0"/>
              </a:spcBef>
              <a:spcAft>
                <a:spcPts val="0"/>
              </a:spcAft>
              <a:buClr>
                <a:srgbClr val="262626"/>
              </a:buClr>
              <a:buSzPts val="2100"/>
              <a:buFont typeface="Arial"/>
              <a:buChar char="•"/>
              <a:defRPr sz="2100" b="0" i="0" u="none" strike="noStrike" cap="none">
                <a:solidFill>
                  <a:schemeClr val="dk1"/>
                </a:solidFill>
                <a:latin typeface="Inter Light"/>
                <a:ea typeface="Inter Light"/>
                <a:cs typeface="Inter Light"/>
                <a:sym typeface="Inter Light"/>
              </a:defRPr>
            </a:lvl2pPr>
            <a:lvl3pPr marL="1371600" marR="0" lvl="2" indent="-342900" algn="l" rtl="0">
              <a:lnSpc>
                <a:spcPct val="107000"/>
              </a:lnSpc>
              <a:spcBef>
                <a:spcPts val="0"/>
              </a:spcBef>
              <a:spcAft>
                <a:spcPts val="0"/>
              </a:spcAft>
              <a:buClr>
                <a:srgbClr val="262626"/>
              </a:buClr>
              <a:buSzPts val="1800"/>
              <a:buFont typeface="Helvetica Neue"/>
              <a:buChar char="•"/>
              <a:defRPr sz="1800" b="0" i="0" u="none" strike="noStrike" cap="none">
                <a:solidFill>
                  <a:schemeClr val="dk1"/>
                </a:solidFill>
                <a:latin typeface="Inter Light"/>
                <a:ea typeface="Inter Light"/>
                <a:cs typeface="Inter Light"/>
                <a:sym typeface="Inter Light"/>
              </a:defRPr>
            </a:lvl3pPr>
            <a:lvl4pPr marL="1828800" marR="0" lvl="3" indent="-342900" algn="l" rtl="0">
              <a:lnSpc>
                <a:spcPct val="107000"/>
              </a:lnSpc>
              <a:spcBef>
                <a:spcPts val="0"/>
              </a:spcBef>
              <a:spcAft>
                <a:spcPts val="0"/>
              </a:spcAft>
              <a:buClr>
                <a:srgbClr val="262626"/>
              </a:buClr>
              <a:buSzPts val="1800"/>
              <a:buFont typeface="Arial"/>
              <a:buChar char="•"/>
              <a:defRPr sz="1800" b="0" i="0" u="none" strike="noStrike" cap="none">
                <a:solidFill>
                  <a:schemeClr val="dk1"/>
                </a:solidFill>
                <a:latin typeface="Inter Light"/>
                <a:ea typeface="Inter Light"/>
                <a:cs typeface="Inter Light"/>
                <a:sym typeface="Inter Light"/>
              </a:defRPr>
            </a:lvl4pPr>
            <a:lvl5pPr marL="2286000" marR="0" lvl="4" indent="-361950" algn="l" rtl="0">
              <a:lnSpc>
                <a:spcPct val="96000"/>
              </a:lnSpc>
              <a:spcBef>
                <a:spcPts val="1800"/>
              </a:spcBef>
              <a:spcAft>
                <a:spcPts val="0"/>
              </a:spcAft>
              <a:buClr>
                <a:srgbClr val="595959"/>
              </a:buClr>
              <a:buSzPts val="2100"/>
              <a:buFont typeface="Helvetica Neue"/>
              <a:buChar char="​"/>
              <a:defRPr sz="2100" b="0" i="0" u="none" strike="noStrike" cap="none">
                <a:solidFill>
                  <a:schemeClr val="dk1"/>
                </a:solidFill>
                <a:latin typeface="Inter Light"/>
                <a:ea typeface="Inter Light"/>
                <a:cs typeface="Inter Light"/>
                <a:sym typeface="Inter Light"/>
              </a:defRPr>
            </a:lvl5pPr>
            <a:lvl6pPr marL="2743200" marR="0" lvl="5" indent="-342900" algn="l" rtl="0">
              <a:lnSpc>
                <a:spcPct val="96000"/>
              </a:lnSpc>
              <a:spcBef>
                <a:spcPts val="0"/>
              </a:spcBef>
              <a:spcAft>
                <a:spcPts val="0"/>
              </a:spcAft>
              <a:buClr>
                <a:schemeClr val="dk1"/>
              </a:buClr>
              <a:buSzPts val="1800"/>
              <a:buFont typeface="Helvetica Neue"/>
              <a:buChar char="​"/>
              <a:defRPr sz="1800" b="0" i="0" u="none" strike="noStrike" cap="none">
                <a:solidFill>
                  <a:schemeClr val="dk1"/>
                </a:solidFill>
                <a:latin typeface="Inter Light"/>
                <a:ea typeface="Inter Light"/>
                <a:cs typeface="Inter Light"/>
                <a:sym typeface="Inter Light"/>
              </a:defRPr>
            </a:lvl6pPr>
            <a:lvl7pPr marL="3200400" marR="0" lvl="6" indent="-406400" algn="l" rtl="0">
              <a:lnSpc>
                <a:spcPct val="107000"/>
              </a:lnSpc>
              <a:spcBef>
                <a:spcPts val="1200"/>
              </a:spcBef>
              <a:spcAft>
                <a:spcPts val="0"/>
              </a:spcAft>
              <a:buClr>
                <a:schemeClr val="dk1"/>
              </a:buClr>
              <a:buSzPts val="2800"/>
              <a:buFont typeface="Helvetica Neue"/>
              <a:buChar char="​"/>
              <a:defRPr sz="2800" b="0" i="0" u="none" strike="noStrike" cap="none">
                <a:solidFill>
                  <a:schemeClr val="dk1"/>
                </a:solidFill>
                <a:latin typeface="Inter Light"/>
                <a:ea typeface="Inter Light"/>
                <a:cs typeface="Inter Light"/>
                <a:sym typeface="Inter Light"/>
              </a:defRPr>
            </a:lvl7pPr>
            <a:lvl8pPr marL="3657600" marR="0" lvl="7" indent="-577850" algn="l" rtl="0">
              <a:lnSpc>
                <a:spcPct val="87000"/>
              </a:lnSpc>
              <a:spcBef>
                <a:spcPts val="1800"/>
              </a:spcBef>
              <a:spcAft>
                <a:spcPts val="0"/>
              </a:spcAft>
              <a:buClr>
                <a:schemeClr val="dk1"/>
              </a:buClr>
              <a:buSzPts val="5500"/>
              <a:buFont typeface="Helvetica Neue"/>
              <a:buChar char="​"/>
              <a:defRPr sz="5500" b="0" i="0" u="none" strike="noStrike" cap="none">
                <a:solidFill>
                  <a:schemeClr val="dk1"/>
                </a:solidFill>
                <a:latin typeface="Inter ExtraBold"/>
                <a:ea typeface="Inter ExtraBold"/>
                <a:cs typeface="Inter ExtraBold"/>
                <a:sym typeface="Inter ExtraBold"/>
              </a:defRPr>
            </a:lvl8pPr>
            <a:lvl9pPr marL="4114800" marR="0" lvl="8" indent="-228600" algn="l" rtl="0">
              <a:lnSpc>
                <a:spcPct val="87000"/>
              </a:lnSpc>
              <a:spcBef>
                <a:spcPts val="1800"/>
              </a:spcBef>
              <a:spcAft>
                <a:spcPts val="0"/>
              </a:spcAft>
              <a:buClr>
                <a:schemeClr val="dk1"/>
              </a:buClr>
              <a:buSzPts val="6800"/>
              <a:buFont typeface="Helvetica Neue"/>
              <a:buNone/>
              <a:defRPr sz="6800" b="0" i="0" u="none" strike="noStrike" cap="none">
                <a:solidFill>
                  <a:schemeClr val="dk1"/>
                </a:solidFill>
                <a:latin typeface="Inter ExtraBold"/>
                <a:ea typeface="Inter ExtraBold"/>
                <a:cs typeface="Inter ExtraBold"/>
                <a:sym typeface="Inter ExtraBold"/>
              </a:defRPr>
            </a:lvl9pPr>
          </a:lstStyle>
          <a:p>
            <a:endParaRPr/>
          </a:p>
        </p:txBody>
      </p:sp>
      <p:sp>
        <p:nvSpPr>
          <p:cNvPr id="1245" name="Google Shape;1245;p49"/>
          <p:cNvSpPr txBox="1">
            <a:spLocks noGrp="1"/>
          </p:cNvSpPr>
          <p:nvPr>
            <p:ph type="title"/>
          </p:nvPr>
        </p:nvSpPr>
        <p:spPr>
          <a:xfrm>
            <a:off x="495300" y="549416"/>
            <a:ext cx="11187112" cy="455189"/>
          </a:xfrm>
          <a:prstGeom prst="rect">
            <a:avLst/>
          </a:prstGeom>
          <a:noFill/>
          <a:ln>
            <a:noFill/>
          </a:ln>
        </p:spPr>
        <p:txBody>
          <a:bodyPr spcFirstLastPara="1" wrap="square" lIns="0" tIns="0" rIns="0" bIns="0" anchor="b" anchorCtr="0">
            <a:spAutoFit/>
          </a:bodyPr>
          <a:lstStyle>
            <a:lvl1pPr marR="0" lvl="0" algn="l" rtl="0">
              <a:lnSpc>
                <a:spcPct val="84000"/>
              </a:lnSpc>
              <a:spcBef>
                <a:spcPts val="0"/>
              </a:spcBef>
              <a:spcAft>
                <a:spcPts val="0"/>
              </a:spcAft>
              <a:buClr>
                <a:schemeClr val="dk1"/>
              </a:buClr>
              <a:buSzPts val="3400"/>
              <a:buFont typeface="Inter ExtraBold"/>
              <a:buNone/>
              <a:defRPr sz="3400" b="0" i="0" u="none" strike="noStrike" cap="none">
                <a:solidFill>
                  <a:schemeClr val="dk1"/>
                </a:solidFill>
                <a:latin typeface="Inter ExtraBold"/>
                <a:ea typeface="Inter ExtraBold"/>
                <a:cs typeface="Inter ExtraBold"/>
                <a:sym typeface="Inter Extra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46" name="Google Shape;1246;p49"/>
          <p:cNvSpPr txBox="1">
            <a:spLocks noGrp="1"/>
          </p:cNvSpPr>
          <p:nvPr>
            <p:ph type="ftr" idx="11"/>
          </p:nvPr>
        </p:nvSpPr>
        <p:spPr>
          <a:xfrm>
            <a:off x="495300" y="6391291"/>
            <a:ext cx="6597895" cy="118174"/>
          </a:xfrm>
          <a:prstGeom prst="rect">
            <a:avLst/>
          </a:prstGeom>
          <a:noFill/>
          <a:ln>
            <a:noFill/>
          </a:ln>
        </p:spPr>
        <p:txBody>
          <a:bodyPr spcFirstLastPara="1" wrap="square" lIns="0" tIns="0" rIns="0" bIns="0" anchor="b" anchorCtr="0">
            <a:spAutoFit/>
          </a:bodyPr>
          <a:lstStyle>
            <a:lvl1pPr marR="0" lvl="0" algn="l" rtl="0">
              <a:lnSpc>
                <a:spcPct val="96000"/>
              </a:lnSpc>
              <a:spcBef>
                <a:spcPts val="0"/>
              </a:spcBef>
              <a:spcAft>
                <a:spcPts val="0"/>
              </a:spcAft>
              <a:buClr>
                <a:srgbClr val="3253DC"/>
              </a:buClr>
              <a:buSzPts val="800"/>
              <a:buFont typeface="Arial"/>
              <a:buNone/>
              <a:defRPr sz="800">
                <a:solidFill>
                  <a:srgbClr val="A5A5A5"/>
                </a:solidFill>
                <a:latin typeface="Space Mono"/>
                <a:ea typeface="Space Mono"/>
                <a:cs typeface="Space Mono"/>
                <a:sym typeface="Space Mono"/>
              </a:defRPr>
            </a:lvl1pPr>
            <a:lvl2pPr marR="0" lvl="1" algn="l" rtl="0">
              <a:spcBef>
                <a:spcPts val="225"/>
              </a:spcBef>
              <a:spcAft>
                <a:spcPts val="0"/>
              </a:spcAft>
              <a:buSzPts val="1400"/>
              <a:buNone/>
              <a:defRPr sz="1800" b="0" i="0" u="none" strike="noStrike" cap="none">
                <a:solidFill>
                  <a:schemeClr val="dk1"/>
                </a:solidFill>
                <a:latin typeface="Inter Light"/>
                <a:ea typeface="Inter Light"/>
                <a:cs typeface="Inter Light"/>
                <a:sym typeface="Inter Light"/>
              </a:defRPr>
            </a:lvl2pPr>
            <a:lvl3pPr marR="0" lvl="2" algn="l" rtl="0">
              <a:spcBef>
                <a:spcPts val="0"/>
              </a:spcBef>
              <a:spcAft>
                <a:spcPts val="0"/>
              </a:spcAft>
              <a:buSzPts val="1400"/>
              <a:buNone/>
              <a:defRPr sz="1800" b="0" i="0" u="none" strike="noStrike" cap="none">
                <a:solidFill>
                  <a:schemeClr val="dk1"/>
                </a:solidFill>
                <a:latin typeface="Inter Light"/>
                <a:ea typeface="Inter Light"/>
                <a:cs typeface="Inter Light"/>
                <a:sym typeface="Inter Light"/>
              </a:defRPr>
            </a:lvl3pPr>
            <a:lvl4pPr marR="0" lvl="3" algn="l" rtl="0">
              <a:spcBef>
                <a:spcPts val="0"/>
              </a:spcBef>
              <a:spcAft>
                <a:spcPts val="0"/>
              </a:spcAft>
              <a:buSzPts val="1400"/>
              <a:buNone/>
              <a:defRPr sz="1800" b="0" i="0" u="none" strike="noStrike" cap="none">
                <a:solidFill>
                  <a:schemeClr val="dk1"/>
                </a:solidFill>
                <a:latin typeface="Inter Light"/>
                <a:ea typeface="Inter Light"/>
                <a:cs typeface="Inter Light"/>
                <a:sym typeface="Inter Light"/>
              </a:defRPr>
            </a:lvl4pPr>
            <a:lvl5pPr marR="0" lvl="4" algn="l" rtl="0">
              <a:spcBef>
                <a:spcPts val="0"/>
              </a:spcBef>
              <a:spcAft>
                <a:spcPts val="0"/>
              </a:spcAft>
              <a:buSzPts val="1400"/>
              <a:buNone/>
              <a:defRPr sz="1800" b="0" i="0" u="none" strike="noStrike" cap="none">
                <a:solidFill>
                  <a:schemeClr val="dk1"/>
                </a:solidFill>
                <a:latin typeface="Inter Light"/>
                <a:ea typeface="Inter Light"/>
                <a:cs typeface="Inter Light"/>
                <a:sym typeface="Inter Light"/>
              </a:defRPr>
            </a:lvl5pPr>
            <a:lvl6pPr marR="0" lvl="5" algn="l" rtl="0">
              <a:spcBef>
                <a:spcPts val="0"/>
              </a:spcBef>
              <a:spcAft>
                <a:spcPts val="0"/>
              </a:spcAft>
              <a:buSzPts val="1400"/>
              <a:buNone/>
              <a:defRPr sz="1800" b="0" i="0" u="none" strike="noStrike" cap="none">
                <a:solidFill>
                  <a:schemeClr val="dk1"/>
                </a:solidFill>
                <a:latin typeface="Inter Light"/>
                <a:ea typeface="Inter Light"/>
                <a:cs typeface="Inter Light"/>
                <a:sym typeface="Inter Light"/>
              </a:defRPr>
            </a:lvl6pPr>
            <a:lvl7pPr marR="0" lvl="6" algn="l" rtl="0">
              <a:spcBef>
                <a:spcPts val="0"/>
              </a:spcBef>
              <a:spcAft>
                <a:spcPts val="0"/>
              </a:spcAft>
              <a:buSzPts val="1400"/>
              <a:buNone/>
              <a:defRPr sz="1800" b="0" i="0" u="none" strike="noStrike" cap="none">
                <a:solidFill>
                  <a:schemeClr val="dk1"/>
                </a:solidFill>
                <a:latin typeface="Inter Light"/>
                <a:ea typeface="Inter Light"/>
                <a:cs typeface="Inter Light"/>
                <a:sym typeface="Inter Light"/>
              </a:defRPr>
            </a:lvl7pPr>
            <a:lvl8pPr marR="0" lvl="7" algn="l" rtl="0">
              <a:spcBef>
                <a:spcPts val="0"/>
              </a:spcBef>
              <a:spcAft>
                <a:spcPts val="0"/>
              </a:spcAft>
              <a:buSzPts val="1400"/>
              <a:buNone/>
              <a:defRPr sz="1800" b="0" i="0" u="none" strike="noStrike" cap="none">
                <a:solidFill>
                  <a:schemeClr val="dk1"/>
                </a:solidFill>
                <a:latin typeface="Inter Light"/>
                <a:ea typeface="Inter Light"/>
                <a:cs typeface="Inter Light"/>
                <a:sym typeface="Inter Light"/>
              </a:defRPr>
            </a:lvl8pPr>
            <a:lvl9pPr marR="0" lvl="8" algn="l" rtl="0">
              <a:spcBef>
                <a:spcPts val="0"/>
              </a:spcBef>
              <a:spcAft>
                <a:spcPts val="0"/>
              </a:spcAft>
              <a:buSzPts val="1400"/>
              <a:buNone/>
              <a:defRPr sz="1800" b="0" i="0" u="none" strike="noStrike" cap="none">
                <a:solidFill>
                  <a:schemeClr val="dk1"/>
                </a:solidFill>
                <a:latin typeface="Inter Light"/>
                <a:ea typeface="Inter Light"/>
                <a:cs typeface="Inter Light"/>
                <a:sym typeface="Inter Light"/>
              </a:defRPr>
            </a:lvl9pPr>
          </a:lstStyle>
          <a:p>
            <a:endParaRPr/>
          </a:p>
        </p:txBody>
      </p:sp>
      <p:sp>
        <p:nvSpPr>
          <p:cNvPr id="1247" name="Google Shape;1247;p49"/>
          <p:cNvSpPr/>
          <p:nvPr/>
        </p:nvSpPr>
        <p:spPr>
          <a:xfrm>
            <a:off x="11361220" y="6446711"/>
            <a:ext cx="322664" cy="290543"/>
          </a:xfrm>
          <a:custGeom>
            <a:avLst/>
            <a:gdLst/>
            <a:ahLst/>
            <a:cxnLst/>
            <a:rect l="l" t="t" r="r" b="b"/>
            <a:pathLst>
              <a:path w="441055" h="397148" extrusionOk="0">
                <a:moveTo>
                  <a:pt x="236007" y="397148"/>
                </a:moveTo>
                <a:lnTo>
                  <a:pt x="138508" y="397148"/>
                </a:lnTo>
                <a:cubicBezTo>
                  <a:pt x="118379" y="397148"/>
                  <a:pt x="99626" y="386322"/>
                  <a:pt x="89562" y="368912"/>
                </a:cubicBezTo>
                <a:lnTo>
                  <a:pt x="7531" y="226842"/>
                </a:lnTo>
                <a:cubicBezTo>
                  <a:pt x="-2509" y="209408"/>
                  <a:pt x="-2509" y="187756"/>
                  <a:pt x="7524" y="170346"/>
                </a:cubicBezTo>
                <a:lnTo>
                  <a:pt x="89569" y="28260"/>
                </a:lnTo>
                <a:cubicBezTo>
                  <a:pt x="99618" y="10826"/>
                  <a:pt x="118379" y="0"/>
                  <a:pt x="138508" y="0"/>
                </a:cubicBezTo>
                <a:lnTo>
                  <a:pt x="302544" y="0"/>
                </a:lnTo>
                <a:cubicBezTo>
                  <a:pt x="322673" y="0"/>
                  <a:pt x="341427" y="10826"/>
                  <a:pt x="351491" y="28260"/>
                </a:cubicBezTo>
                <a:lnTo>
                  <a:pt x="433513" y="170330"/>
                </a:lnTo>
                <a:cubicBezTo>
                  <a:pt x="443569" y="187748"/>
                  <a:pt x="443569" y="209408"/>
                  <a:pt x="433513" y="226842"/>
                </a:cubicBezTo>
                <a:lnTo>
                  <a:pt x="412300" y="260664"/>
                </a:lnTo>
                <a:cubicBezTo>
                  <a:pt x="402425" y="277776"/>
                  <a:pt x="383663" y="288594"/>
                  <a:pt x="363527" y="288594"/>
                </a:cubicBezTo>
                <a:lnTo>
                  <a:pt x="265902" y="288594"/>
                </a:lnTo>
                <a:lnTo>
                  <a:pt x="319271" y="198519"/>
                </a:lnTo>
                <a:lnTo>
                  <a:pt x="269901" y="113040"/>
                </a:lnTo>
                <a:lnTo>
                  <a:pt x="171136" y="113040"/>
                </a:lnTo>
                <a:lnTo>
                  <a:pt x="121742" y="198582"/>
                </a:lnTo>
                <a:lnTo>
                  <a:pt x="236007" y="397148"/>
                </a:lnTo>
                <a:lnTo>
                  <a:pt x="236007" y="39714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700">
              <a:solidFill>
                <a:schemeClr val="dk1"/>
              </a:solidFill>
              <a:latin typeface="Inter Light"/>
              <a:ea typeface="Inter Light"/>
              <a:cs typeface="Inter Light"/>
              <a:sym typeface="Inter Light"/>
            </a:endParaRPr>
          </a:p>
        </p:txBody>
      </p:sp>
      <p:sp>
        <p:nvSpPr>
          <p:cNvPr id="1248" name="Google Shape;1248;p49"/>
          <p:cNvSpPr txBox="1"/>
          <p:nvPr/>
        </p:nvSpPr>
        <p:spPr>
          <a:xfrm>
            <a:off x="11085818" y="6512110"/>
            <a:ext cx="121828" cy="142540"/>
          </a:xfrm>
          <a:prstGeom prst="rect">
            <a:avLst/>
          </a:prstGeom>
          <a:noFill/>
          <a:ln>
            <a:noFill/>
          </a:ln>
        </p:spPr>
        <p:txBody>
          <a:bodyPr spcFirstLastPara="1" wrap="square" lIns="0" tIns="0" rIns="0" bIns="0" anchor="b" anchorCtr="0">
            <a:spAutoFit/>
          </a:bodyPr>
          <a:lstStyle/>
          <a:p>
            <a:pPr marL="0" marR="0" lvl="0" indent="0" algn="r" rtl="0">
              <a:lnSpc>
                <a:spcPct val="125000"/>
              </a:lnSpc>
              <a:spcBef>
                <a:spcPts val="0"/>
              </a:spcBef>
              <a:spcAft>
                <a:spcPts val="0"/>
              </a:spcAft>
              <a:buNone/>
            </a:pPr>
            <a:fld id="{00000000-1234-1234-1234-123412341234}" type="slidenum">
              <a:rPr lang="en-US" sz="800">
                <a:solidFill>
                  <a:srgbClr val="A5A5A5"/>
                </a:solidFill>
                <a:latin typeface="Space Mono"/>
                <a:ea typeface="Space Mono"/>
                <a:cs typeface="Space Mono"/>
                <a:sym typeface="Space Mono"/>
              </a:rPr>
              <a:t>‹#›</a:t>
            </a:fld>
            <a:endParaRPr sz="800">
              <a:solidFill>
                <a:srgbClr val="A5A5A5"/>
              </a:solidFill>
              <a:latin typeface="Space Mono"/>
              <a:ea typeface="Space Mono"/>
              <a:cs typeface="Space Mono"/>
              <a:sym typeface="Space Mono"/>
            </a:endParaRPr>
          </a:p>
        </p:txBody>
      </p:sp>
      <p:sp>
        <p:nvSpPr>
          <p:cNvPr id="1249" name="Google Shape;1249;p49"/>
          <p:cNvSpPr txBox="1"/>
          <p:nvPr/>
        </p:nvSpPr>
        <p:spPr>
          <a:xfrm>
            <a:off x="495299" y="6505759"/>
            <a:ext cx="3773458" cy="157607"/>
          </a:xfrm>
          <a:prstGeom prst="rect">
            <a:avLst/>
          </a:prstGeom>
          <a:noFill/>
          <a:ln>
            <a:noFill/>
          </a:ln>
        </p:spPr>
        <p:txBody>
          <a:bodyPr spcFirstLastPara="1" wrap="square" lIns="0" tIns="0" rIns="0" bIns="0" anchor="b" anchorCtr="0">
            <a:spAutoFit/>
          </a:bodyPr>
          <a:lstStyle/>
          <a:p>
            <a:pPr marL="0" marR="0" lvl="0" indent="0" algn="l" rtl="0">
              <a:lnSpc>
                <a:spcPct val="96000"/>
              </a:lnSpc>
              <a:spcBef>
                <a:spcPts val="0"/>
              </a:spcBef>
              <a:spcAft>
                <a:spcPts val="0"/>
              </a:spcAft>
              <a:buClr>
                <a:srgbClr val="3253DC"/>
              </a:buClr>
              <a:buSzPts val="1600"/>
              <a:buFont typeface="Arial"/>
              <a:buNone/>
            </a:pPr>
            <a:r>
              <a:rPr lang="en-US" sz="1600" baseline="-25000">
                <a:solidFill>
                  <a:srgbClr val="A5A5A5"/>
                </a:solidFill>
                <a:latin typeface="Space Mono"/>
                <a:ea typeface="Space Mono"/>
                <a:cs typeface="Space Mono"/>
                <a:sym typeface="Space Mono"/>
              </a:rPr>
              <a:t>©</a:t>
            </a:r>
            <a:r>
              <a:rPr lang="en-US" sz="600" baseline="-25000">
                <a:solidFill>
                  <a:srgbClr val="A5A5A5"/>
                </a:solidFill>
                <a:latin typeface="Space Mono"/>
                <a:ea typeface="Space Mono"/>
                <a:cs typeface="Space Mono"/>
                <a:sym typeface="Space Mono"/>
              </a:rPr>
              <a:t> </a:t>
            </a:r>
            <a:r>
              <a:rPr lang="en-US" sz="800">
                <a:solidFill>
                  <a:srgbClr val="A5A5A5"/>
                </a:solidFill>
                <a:latin typeface="Space Mono"/>
                <a:ea typeface="Space Mono"/>
                <a:cs typeface="Space Mono"/>
                <a:sym typeface="Space Mono"/>
              </a:rPr>
              <a:t>2022  Pure Storage, Inc.</a:t>
            </a:r>
            <a:endParaRPr sz="800">
              <a:solidFill>
                <a:schemeClr val="lt1"/>
              </a:solidFill>
              <a:latin typeface="Space Mono"/>
              <a:ea typeface="Space Mono"/>
              <a:cs typeface="Space Mono"/>
              <a:sym typeface="Space Mono"/>
            </a:endParaRPr>
          </a:p>
        </p:txBody>
      </p:sp>
    </p:spTree>
    <p:extLst>
      <p:ext uri="{BB962C8B-B14F-4D97-AF65-F5344CB8AC3E}">
        <p14:creationId xmlns:p14="http://schemas.microsoft.com/office/powerpoint/2010/main" val="2783836594"/>
      </p:ext>
    </p:extLst>
  </p:cSld>
  <p:clrMap bg1="lt1" tx1="dk1" bg2="dk2" tx2="lt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 id="2147483941" r:id="rId12"/>
    <p:sldLayoutId id="2147483942" r:id="rId13"/>
    <p:sldLayoutId id="2147483943" r:id="rId14"/>
    <p:sldLayoutId id="2147483944" r:id="rId15"/>
    <p:sldLayoutId id="2147483945" r:id="rId16"/>
    <p:sldLayoutId id="2147483946" r:id="rId17"/>
    <p:sldLayoutId id="2147483947" r:id="rId18"/>
    <p:sldLayoutId id="2147483948" r:id="rId19"/>
    <p:sldLayoutId id="2147483949" r:id="rId20"/>
    <p:sldLayoutId id="2147483950" r:id="rId21"/>
    <p:sldLayoutId id="2147483951" r:id="rId22"/>
    <p:sldLayoutId id="2147483952" r:id="rId23"/>
    <p:sldLayoutId id="2147483953" r:id="rId24"/>
    <p:sldLayoutId id="2147483954" r:id="rId25"/>
    <p:sldLayoutId id="2147483955" r:id="rId26"/>
    <p:sldLayoutId id="2147483956" r:id="rId27"/>
    <p:sldLayoutId id="2147483957" r:id="rId28"/>
    <p:sldLayoutId id="2147483958" r:id="rId29"/>
    <p:sldLayoutId id="2147483959" r:id="rId30"/>
    <p:sldLayoutId id="2147483960" r:id="rId31"/>
    <p:sldLayoutId id="2147483961" r:id="rId32"/>
    <p:sldLayoutId id="2147483962" r:id="rId33"/>
    <p:sldLayoutId id="2147483963" r:id="rId34"/>
    <p:sldLayoutId id="2147483964" r:id="rId35"/>
    <p:sldLayoutId id="2147483965" r:id="rId36"/>
    <p:sldLayoutId id="2147483966" r:id="rId37"/>
    <p:sldLayoutId id="2147483967" r:id="rId38"/>
    <p:sldLayoutId id="2147483968" r:id="rId39"/>
    <p:sldLayoutId id="2147484082" r:id="rId40"/>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4032">
          <p15:clr>
            <a:srgbClr val="F26B43"/>
          </p15:clr>
        </p15:guide>
        <p15:guide id="2" pos="312">
          <p15:clr>
            <a:srgbClr val="F26B43"/>
          </p15:clr>
        </p15:guide>
        <p15:guide id="3" orient="horz" pos="1080">
          <p15:clr>
            <a:srgbClr val="F26B43"/>
          </p15:clr>
        </p15:guide>
        <p15:guide id="4" orient="horz" pos="360">
          <p15:clr>
            <a:srgbClr val="F26B43"/>
          </p15:clr>
        </p15:guide>
        <p15:guide id="5" pos="7368">
          <p15:clr>
            <a:srgbClr val="F26B43"/>
          </p15:clr>
        </p15:guide>
        <p15:guide id="6" orient="horz" pos="4176">
          <p15:clr>
            <a:srgbClr val="F26B43"/>
          </p15:clr>
        </p15:guide>
        <p15:guide id="7" orient="horz" pos="576">
          <p15:clr>
            <a:srgbClr val="F26B43"/>
          </p15:clr>
        </p15:guide>
        <p15:guide id="8" pos="384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63"/>
        <p:cNvGrpSpPr/>
        <p:nvPr/>
      </p:nvGrpSpPr>
      <p:grpSpPr>
        <a:xfrm>
          <a:off x="0" y="0"/>
          <a:ext cx="0" cy="0"/>
          <a:chOff x="0" y="0"/>
          <a:chExt cx="0" cy="0"/>
        </a:xfrm>
      </p:grpSpPr>
      <p:sp>
        <p:nvSpPr>
          <p:cNvPr id="464" name="Google Shape;464;g14510f27666_0_432"/>
          <p:cNvSpPr txBox="1">
            <a:spLocks noGrp="1"/>
          </p:cNvSpPr>
          <p:nvPr>
            <p:ph type="body" idx="1"/>
          </p:nvPr>
        </p:nvSpPr>
        <p:spPr>
          <a:xfrm>
            <a:off x="495299" y="1719072"/>
            <a:ext cx="11187200" cy="4589600"/>
          </a:xfrm>
          <a:prstGeom prst="rect">
            <a:avLst/>
          </a:prstGeom>
          <a:noFill/>
          <a:ln>
            <a:noFill/>
          </a:ln>
        </p:spPr>
        <p:txBody>
          <a:bodyPr spcFirstLastPara="1" wrap="square" lIns="0" tIns="0" rIns="0" bIns="0" anchor="t" anchorCtr="0">
            <a:noAutofit/>
          </a:bodyPr>
          <a:lstStyle>
            <a:lvl1pPr marL="457200" marR="0" lvl="0" indent="-330200" algn="l" rtl="0">
              <a:lnSpc>
                <a:spcPct val="107000"/>
              </a:lnSpc>
              <a:spcBef>
                <a:spcPts val="900"/>
              </a:spcBef>
              <a:spcAft>
                <a:spcPts val="0"/>
              </a:spcAft>
              <a:buClr>
                <a:schemeClr val="accent1"/>
              </a:buClr>
              <a:buSzPts val="1600"/>
              <a:buFont typeface="Arial"/>
              <a:buChar char="•"/>
              <a:defRPr sz="1600" b="0" i="0" u="none" strike="noStrike" cap="none">
                <a:solidFill>
                  <a:schemeClr val="dk1"/>
                </a:solidFill>
                <a:latin typeface="Inter"/>
                <a:ea typeface="Inter"/>
                <a:cs typeface="Inter"/>
                <a:sym typeface="Inter"/>
              </a:defRPr>
            </a:lvl1pPr>
            <a:lvl2pPr marL="914400" marR="0" lvl="1" indent="-330200" algn="l" rtl="0">
              <a:lnSpc>
                <a:spcPct val="107000"/>
              </a:lnSpc>
              <a:spcBef>
                <a:spcPts val="0"/>
              </a:spcBef>
              <a:spcAft>
                <a:spcPts val="0"/>
              </a:spcAft>
              <a:buClr>
                <a:srgbClr val="262626"/>
              </a:buClr>
              <a:buSzPts val="1600"/>
              <a:buFont typeface="Arial"/>
              <a:buChar char="•"/>
              <a:defRPr sz="1600" b="0" i="0" u="none" strike="noStrike" cap="none">
                <a:solidFill>
                  <a:schemeClr val="dk1"/>
                </a:solidFill>
                <a:latin typeface="Inter"/>
                <a:ea typeface="Inter"/>
                <a:cs typeface="Inter"/>
                <a:sym typeface="Inter"/>
              </a:defRPr>
            </a:lvl2pPr>
            <a:lvl3pPr marL="1371600" marR="0" lvl="2" indent="-317500" algn="l" rtl="0">
              <a:lnSpc>
                <a:spcPct val="107000"/>
              </a:lnSpc>
              <a:spcBef>
                <a:spcPts val="0"/>
              </a:spcBef>
              <a:spcAft>
                <a:spcPts val="0"/>
              </a:spcAft>
              <a:buClr>
                <a:srgbClr val="262626"/>
              </a:buClr>
              <a:buSzPts val="1400"/>
              <a:buFont typeface="Helvetica Neue"/>
              <a:buChar char="•"/>
              <a:defRPr sz="1400" b="0" i="0" u="none" strike="noStrike" cap="none">
                <a:solidFill>
                  <a:schemeClr val="dk1"/>
                </a:solidFill>
                <a:latin typeface="Inter"/>
                <a:ea typeface="Inter"/>
                <a:cs typeface="Inter"/>
                <a:sym typeface="Inter"/>
              </a:defRPr>
            </a:lvl3pPr>
            <a:lvl4pPr marL="1828800" marR="0" lvl="3" indent="-317500" algn="l" rtl="0">
              <a:lnSpc>
                <a:spcPct val="107000"/>
              </a:lnSpc>
              <a:spcBef>
                <a:spcPts val="0"/>
              </a:spcBef>
              <a:spcAft>
                <a:spcPts val="0"/>
              </a:spcAft>
              <a:buClr>
                <a:srgbClr val="262626"/>
              </a:buClr>
              <a:buSzPts val="1400"/>
              <a:buFont typeface="Arial"/>
              <a:buChar char="•"/>
              <a:defRPr sz="1400" b="0" i="0" u="none" strike="noStrike" cap="none">
                <a:solidFill>
                  <a:schemeClr val="dk1"/>
                </a:solidFill>
                <a:latin typeface="Inter"/>
                <a:ea typeface="Inter"/>
                <a:cs typeface="Inter"/>
                <a:sym typeface="Inter"/>
              </a:defRPr>
            </a:lvl4pPr>
            <a:lvl5pPr marL="2286000" marR="0" lvl="4" indent="-361950" algn="l" rtl="0">
              <a:lnSpc>
                <a:spcPct val="96000"/>
              </a:lnSpc>
              <a:spcBef>
                <a:spcPts val="1400"/>
              </a:spcBef>
              <a:spcAft>
                <a:spcPts val="0"/>
              </a:spcAft>
              <a:buClr>
                <a:srgbClr val="595959"/>
              </a:buClr>
              <a:buSzPts val="2100"/>
              <a:buFont typeface="Helvetica Neue"/>
              <a:buChar char="​"/>
              <a:defRPr sz="2100" b="0" i="0" u="none" strike="noStrike" cap="none">
                <a:solidFill>
                  <a:schemeClr val="dk1"/>
                </a:solidFill>
                <a:latin typeface="Inter"/>
                <a:ea typeface="Inter"/>
                <a:cs typeface="Inter"/>
                <a:sym typeface="Inter"/>
              </a:defRPr>
            </a:lvl5pPr>
            <a:lvl6pPr marL="2743200" marR="0" lvl="5" indent="-330200" algn="l" rtl="0">
              <a:lnSpc>
                <a:spcPct val="96000"/>
              </a:lnSpc>
              <a:spcBef>
                <a:spcPts val="0"/>
              </a:spcBef>
              <a:spcAft>
                <a:spcPts val="0"/>
              </a:spcAft>
              <a:buClr>
                <a:schemeClr val="dk1"/>
              </a:buClr>
              <a:buSzPts val="1600"/>
              <a:buFont typeface="Helvetica Neue"/>
              <a:buChar char="​"/>
              <a:defRPr sz="1600" b="0" i="0" u="none" strike="noStrike" cap="none">
                <a:solidFill>
                  <a:schemeClr val="dk1"/>
                </a:solidFill>
                <a:latin typeface="Inter"/>
                <a:ea typeface="Inter"/>
                <a:cs typeface="Inter"/>
                <a:sym typeface="Inter"/>
              </a:defRPr>
            </a:lvl6pPr>
            <a:lvl7pPr marL="3200400" marR="0" lvl="6" indent="-304800" algn="l" rtl="0">
              <a:lnSpc>
                <a:spcPct val="107000"/>
              </a:lnSpc>
              <a:spcBef>
                <a:spcPts val="900"/>
              </a:spcBef>
              <a:spcAft>
                <a:spcPts val="0"/>
              </a:spcAft>
              <a:buClr>
                <a:schemeClr val="dk1"/>
              </a:buClr>
              <a:buSzPts val="1200"/>
              <a:buFont typeface="Helvetica Neue"/>
              <a:buChar char="​"/>
              <a:defRPr sz="1200" b="0" i="0" u="none" strike="noStrike" cap="none">
                <a:solidFill>
                  <a:schemeClr val="dk1"/>
                </a:solidFill>
                <a:latin typeface="Inter"/>
                <a:ea typeface="Inter"/>
                <a:cs typeface="Inter"/>
                <a:sym typeface="Inter"/>
              </a:defRPr>
            </a:lvl7pPr>
            <a:lvl8pPr marL="3657600" marR="0" lvl="7" indent="-488950" algn="l" rtl="0">
              <a:lnSpc>
                <a:spcPct val="87000"/>
              </a:lnSpc>
              <a:spcBef>
                <a:spcPts val="1400"/>
              </a:spcBef>
              <a:spcAft>
                <a:spcPts val="0"/>
              </a:spcAft>
              <a:buClr>
                <a:schemeClr val="dk1"/>
              </a:buClr>
              <a:buSzPts val="4100"/>
              <a:buFont typeface="Helvetica Neue"/>
              <a:buChar char="​"/>
              <a:defRPr sz="4100" b="0" i="0" u="none" strike="noStrike" cap="none">
                <a:solidFill>
                  <a:schemeClr val="dk1"/>
                </a:solidFill>
                <a:latin typeface="Inter"/>
                <a:ea typeface="Inter"/>
                <a:cs typeface="Inter"/>
                <a:sym typeface="Inter"/>
              </a:defRPr>
            </a:lvl8pPr>
            <a:lvl9pPr marL="4114800" marR="0" lvl="8" indent="-552450" algn="l" rtl="0">
              <a:lnSpc>
                <a:spcPct val="87000"/>
              </a:lnSpc>
              <a:spcBef>
                <a:spcPts val="1400"/>
              </a:spcBef>
              <a:spcAft>
                <a:spcPts val="0"/>
              </a:spcAft>
              <a:buClr>
                <a:schemeClr val="dk1"/>
              </a:buClr>
              <a:buSzPts val="5100"/>
              <a:buFont typeface="Helvetica Neue"/>
              <a:buChar char="​"/>
              <a:defRPr sz="5100" b="0" i="0" u="none" strike="noStrike" cap="none">
                <a:solidFill>
                  <a:schemeClr val="dk1"/>
                </a:solidFill>
                <a:latin typeface="Inter"/>
                <a:ea typeface="Inter"/>
                <a:cs typeface="Inter"/>
                <a:sym typeface="Inter"/>
              </a:defRPr>
            </a:lvl9pPr>
          </a:lstStyle>
          <a:p>
            <a:endParaRPr/>
          </a:p>
        </p:txBody>
      </p:sp>
      <p:sp>
        <p:nvSpPr>
          <p:cNvPr id="465" name="Google Shape;465;g14510f27666_0_432"/>
          <p:cNvSpPr txBox="1">
            <a:spLocks noGrp="1"/>
          </p:cNvSpPr>
          <p:nvPr>
            <p:ph type="title"/>
          </p:nvPr>
        </p:nvSpPr>
        <p:spPr>
          <a:xfrm>
            <a:off x="495300" y="549415"/>
            <a:ext cx="11187200" cy="455200"/>
          </a:xfrm>
          <a:prstGeom prst="rect">
            <a:avLst/>
          </a:prstGeom>
          <a:noFill/>
          <a:ln>
            <a:noFill/>
          </a:ln>
        </p:spPr>
        <p:txBody>
          <a:bodyPr spcFirstLastPara="1" wrap="square" lIns="0" tIns="0" rIns="0" bIns="0" anchor="b" anchorCtr="0">
            <a:noAutofit/>
          </a:bodyPr>
          <a:lstStyle>
            <a:lvl1pPr marR="0" lvl="0" algn="l" rtl="0">
              <a:lnSpc>
                <a:spcPct val="84000"/>
              </a:lnSpc>
              <a:spcBef>
                <a:spcPts val="0"/>
              </a:spcBef>
              <a:spcAft>
                <a:spcPts val="0"/>
              </a:spcAft>
              <a:buClr>
                <a:schemeClr val="dk1"/>
              </a:buClr>
              <a:buSzPts val="2600"/>
              <a:buFont typeface="Inter"/>
              <a:buNone/>
              <a:defRPr sz="2600" b="0" i="0" u="none" strike="noStrike" cap="none">
                <a:solidFill>
                  <a:schemeClr val="dk1"/>
                </a:solidFill>
                <a:latin typeface="Inter"/>
                <a:ea typeface="Inter"/>
                <a:cs typeface="Inter"/>
                <a:sym typeface="Inter"/>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466" name="Google Shape;466;g14510f27666_0_432"/>
          <p:cNvSpPr txBox="1">
            <a:spLocks noGrp="1"/>
          </p:cNvSpPr>
          <p:nvPr>
            <p:ph type="ftr" idx="11"/>
          </p:nvPr>
        </p:nvSpPr>
        <p:spPr>
          <a:xfrm>
            <a:off x="495299" y="6391291"/>
            <a:ext cx="6598000" cy="118000"/>
          </a:xfrm>
          <a:prstGeom prst="rect">
            <a:avLst/>
          </a:prstGeom>
          <a:noFill/>
          <a:ln>
            <a:noFill/>
          </a:ln>
        </p:spPr>
        <p:txBody>
          <a:bodyPr spcFirstLastPara="1" wrap="square" lIns="0" tIns="0" rIns="0" bIns="0" anchor="b" anchorCtr="0">
            <a:noAutofit/>
          </a:bodyPr>
          <a:lstStyle>
            <a:lvl1pPr marR="0" lvl="0" algn="l" rtl="0">
              <a:lnSpc>
                <a:spcPct val="96000"/>
              </a:lnSpc>
              <a:spcBef>
                <a:spcPts val="0"/>
              </a:spcBef>
              <a:spcAft>
                <a:spcPts val="0"/>
              </a:spcAft>
              <a:buClr>
                <a:srgbClr val="3253DC"/>
              </a:buClr>
              <a:buSzPts val="600"/>
              <a:buFont typeface="Arial"/>
              <a:buNone/>
              <a:defRPr sz="800" b="0" i="0" u="none" strike="noStrike" cap="none">
                <a:solidFill>
                  <a:srgbClr val="A5A5A5"/>
                </a:solidFill>
                <a:latin typeface="Space Mono"/>
                <a:ea typeface="Space Mono"/>
                <a:cs typeface="Space Mono"/>
                <a:sym typeface="Space Mono"/>
              </a:defRPr>
            </a:lvl1pPr>
            <a:lvl2pPr marR="0" lvl="1" algn="l" rtl="0">
              <a:lnSpc>
                <a:spcPct val="100000"/>
              </a:lnSpc>
              <a:spcBef>
                <a:spcPts val="267"/>
              </a:spcBef>
              <a:spcAft>
                <a:spcPts val="0"/>
              </a:spcAft>
              <a:buClr>
                <a:srgbClr val="000000"/>
              </a:buClr>
              <a:buSzPts val="1100"/>
              <a:buFont typeface="Arial"/>
              <a:buNone/>
              <a:defRPr sz="1867" b="0" i="0" u="none" strike="noStrike" cap="none">
                <a:solidFill>
                  <a:schemeClr val="dk1"/>
                </a:solidFill>
                <a:latin typeface="Inter"/>
                <a:ea typeface="Inter"/>
                <a:cs typeface="Inter"/>
                <a:sym typeface="Inter"/>
              </a:defRPr>
            </a:lvl2pPr>
            <a:lvl3pPr marR="0" lvl="2"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Inter"/>
                <a:ea typeface="Inter"/>
                <a:cs typeface="Inter"/>
                <a:sym typeface="Inter"/>
              </a:defRPr>
            </a:lvl3pPr>
            <a:lvl4pPr marR="0" lvl="3"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Inter"/>
                <a:ea typeface="Inter"/>
                <a:cs typeface="Inter"/>
                <a:sym typeface="Inter"/>
              </a:defRPr>
            </a:lvl4pPr>
            <a:lvl5pPr marR="0" lvl="4"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Inter"/>
                <a:ea typeface="Inter"/>
                <a:cs typeface="Inter"/>
                <a:sym typeface="Inter"/>
              </a:defRPr>
            </a:lvl5pPr>
            <a:lvl6pPr marR="0" lvl="5"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Inter"/>
                <a:ea typeface="Inter"/>
                <a:cs typeface="Inter"/>
                <a:sym typeface="Inter"/>
              </a:defRPr>
            </a:lvl6pPr>
            <a:lvl7pPr marR="0" lvl="6"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Inter"/>
                <a:ea typeface="Inter"/>
                <a:cs typeface="Inter"/>
                <a:sym typeface="Inter"/>
              </a:defRPr>
            </a:lvl7pPr>
            <a:lvl8pPr marR="0" lvl="7"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Inter"/>
                <a:ea typeface="Inter"/>
                <a:cs typeface="Inter"/>
                <a:sym typeface="Inter"/>
              </a:defRPr>
            </a:lvl8pPr>
            <a:lvl9pPr marR="0" lvl="8"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Inter"/>
                <a:ea typeface="Inter"/>
                <a:cs typeface="Inter"/>
                <a:sym typeface="Inter"/>
              </a:defRPr>
            </a:lvl9pPr>
          </a:lstStyle>
          <a:p>
            <a:endParaRPr/>
          </a:p>
        </p:txBody>
      </p:sp>
      <p:sp>
        <p:nvSpPr>
          <p:cNvPr id="467" name="Google Shape;467;g14510f27666_0_432"/>
          <p:cNvSpPr/>
          <p:nvPr/>
        </p:nvSpPr>
        <p:spPr>
          <a:xfrm>
            <a:off x="11361220" y="6446712"/>
            <a:ext cx="323440" cy="291241"/>
          </a:xfrm>
          <a:custGeom>
            <a:avLst/>
            <a:gdLst/>
            <a:ahLst/>
            <a:cxnLst/>
            <a:rect l="l" t="t" r="r" b="b"/>
            <a:pathLst>
              <a:path w="441055" h="397148" extrusionOk="0">
                <a:moveTo>
                  <a:pt x="236007" y="397148"/>
                </a:moveTo>
                <a:lnTo>
                  <a:pt x="138508" y="397148"/>
                </a:lnTo>
                <a:cubicBezTo>
                  <a:pt x="118379" y="397148"/>
                  <a:pt x="99626" y="386322"/>
                  <a:pt x="89562" y="368912"/>
                </a:cubicBezTo>
                <a:lnTo>
                  <a:pt x="7531" y="226842"/>
                </a:lnTo>
                <a:cubicBezTo>
                  <a:pt x="-2509" y="209408"/>
                  <a:pt x="-2509" y="187756"/>
                  <a:pt x="7524" y="170346"/>
                </a:cubicBezTo>
                <a:lnTo>
                  <a:pt x="89569" y="28260"/>
                </a:lnTo>
                <a:cubicBezTo>
                  <a:pt x="99618" y="10826"/>
                  <a:pt x="118379" y="0"/>
                  <a:pt x="138508" y="0"/>
                </a:cubicBezTo>
                <a:lnTo>
                  <a:pt x="302544" y="0"/>
                </a:lnTo>
                <a:cubicBezTo>
                  <a:pt x="322673" y="0"/>
                  <a:pt x="341427" y="10826"/>
                  <a:pt x="351491" y="28260"/>
                </a:cubicBezTo>
                <a:lnTo>
                  <a:pt x="433513" y="170330"/>
                </a:lnTo>
                <a:cubicBezTo>
                  <a:pt x="443569" y="187748"/>
                  <a:pt x="443569" y="209408"/>
                  <a:pt x="433513" y="226842"/>
                </a:cubicBezTo>
                <a:lnTo>
                  <a:pt x="412300" y="260664"/>
                </a:lnTo>
                <a:cubicBezTo>
                  <a:pt x="402425" y="277776"/>
                  <a:pt x="383663" y="288594"/>
                  <a:pt x="363527" y="288594"/>
                </a:cubicBezTo>
                <a:lnTo>
                  <a:pt x="265902" y="288594"/>
                </a:lnTo>
                <a:lnTo>
                  <a:pt x="319271" y="198519"/>
                </a:lnTo>
                <a:lnTo>
                  <a:pt x="269901" y="113040"/>
                </a:lnTo>
                <a:lnTo>
                  <a:pt x="171136" y="113040"/>
                </a:lnTo>
                <a:lnTo>
                  <a:pt x="121742" y="198582"/>
                </a:lnTo>
                <a:lnTo>
                  <a:pt x="236007" y="397148"/>
                </a:lnTo>
                <a:lnTo>
                  <a:pt x="236007" y="397148"/>
                </a:lnTo>
                <a:close/>
              </a:path>
            </a:pathLst>
          </a:custGeom>
          <a:solidFill>
            <a:schemeClr val="accent1"/>
          </a:solidFill>
          <a:ln>
            <a:noFill/>
          </a:ln>
        </p:spPr>
        <p:txBody>
          <a:bodyPr spcFirstLastPara="1" wrap="square" lIns="91433" tIns="45700" rIns="91433"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Inter"/>
              <a:ea typeface="Inter"/>
              <a:cs typeface="Inter"/>
              <a:sym typeface="Inter"/>
            </a:endParaRPr>
          </a:p>
        </p:txBody>
      </p:sp>
      <p:sp>
        <p:nvSpPr>
          <p:cNvPr id="468" name="Google Shape;468;g14510f27666_0_432"/>
          <p:cNvSpPr txBox="1"/>
          <p:nvPr/>
        </p:nvSpPr>
        <p:spPr>
          <a:xfrm>
            <a:off x="495299" y="6505117"/>
            <a:ext cx="3773600" cy="158000"/>
          </a:xfrm>
          <a:prstGeom prst="rect">
            <a:avLst/>
          </a:prstGeom>
          <a:noFill/>
          <a:ln>
            <a:noFill/>
          </a:ln>
        </p:spPr>
        <p:txBody>
          <a:bodyPr spcFirstLastPara="1" wrap="square" lIns="0" tIns="0" rIns="0" bIns="0" anchor="b" anchorCtr="0">
            <a:noAutofit/>
          </a:bodyPr>
          <a:lstStyle/>
          <a:p>
            <a:pPr marL="0" marR="0" lvl="0" indent="0" algn="l" rtl="0">
              <a:lnSpc>
                <a:spcPct val="96000"/>
              </a:lnSpc>
              <a:spcBef>
                <a:spcPts val="0"/>
              </a:spcBef>
              <a:spcAft>
                <a:spcPts val="0"/>
              </a:spcAft>
              <a:buClr>
                <a:srgbClr val="3253DC"/>
              </a:buClr>
              <a:buSzPts val="1200"/>
              <a:buFont typeface="Arial"/>
              <a:buNone/>
            </a:pPr>
            <a:r>
              <a:rPr lang="en" sz="1600" b="0" i="0" u="none" strike="noStrike" cap="none" baseline="-25000">
                <a:solidFill>
                  <a:srgbClr val="A5A5A5"/>
                </a:solidFill>
                <a:latin typeface="Space Mono"/>
                <a:ea typeface="Space Mono"/>
                <a:cs typeface="Space Mono"/>
                <a:sym typeface="Space Mono"/>
              </a:rPr>
              <a:t>©</a:t>
            </a:r>
            <a:r>
              <a:rPr lang="en" sz="400" b="0" i="0" u="none" strike="noStrike" cap="none" baseline="-25000">
                <a:solidFill>
                  <a:srgbClr val="FEB898"/>
                </a:solidFill>
                <a:latin typeface="Space Mono"/>
                <a:ea typeface="Space Mono"/>
                <a:cs typeface="Space Mono"/>
                <a:sym typeface="Space Mono"/>
              </a:rPr>
              <a:t> </a:t>
            </a:r>
            <a:r>
              <a:rPr lang="en" sz="800" b="0" i="0" u="none" strike="noStrike" cap="none">
                <a:solidFill>
                  <a:srgbClr val="A5A5A5"/>
                </a:solidFill>
                <a:latin typeface="Space Mono"/>
                <a:ea typeface="Space Mono"/>
                <a:cs typeface="Space Mono"/>
                <a:sym typeface="Space Mono"/>
              </a:rPr>
              <a:t>PureStorage 2020 </a:t>
            </a:r>
            <a:endParaRPr sz="1467" b="0" i="0" u="none" strike="noStrike" cap="none">
              <a:solidFill>
                <a:srgbClr val="000000"/>
              </a:solidFill>
              <a:latin typeface="Arial"/>
              <a:ea typeface="Arial"/>
              <a:cs typeface="Arial"/>
              <a:sym typeface="Arial"/>
            </a:endParaRPr>
          </a:p>
        </p:txBody>
      </p:sp>
      <p:sp>
        <p:nvSpPr>
          <p:cNvPr id="469" name="Google Shape;469;g14510f27666_0_432"/>
          <p:cNvSpPr txBox="1"/>
          <p:nvPr/>
        </p:nvSpPr>
        <p:spPr>
          <a:xfrm>
            <a:off x="11020093" y="6509227"/>
            <a:ext cx="187600" cy="145600"/>
          </a:xfrm>
          <a:prstGeom prst="rect">
            <a:avLst/>
          </a:prstGeom>
          <a:noFill/>
          <a:ln>
            <a:noFill/>
          </a:ln>
        </p:spPr>
        <p:txBody>
          <a:bodyPr spcFirstLastPara="1" wrap="square" lIns="0" tIns="0" rIns="0" bIns="0" anchor="b" anchorCtr="0">
            <a:noAutofit/>
          </a:bodyPr>
          <a:lstStyle/>
          <a:p>
            <a:pPr marL="0" marR="0" lvl="0" indent="0" algn="r" rtl="0">
              <a:lnSpc>
                <a:spcPct val="125000"/>
              </a:lnSpc>
              <a:spcBef>
                <a:spcPts val="0"/>
              </a:spcBef>
              <a:spcAft>
                <a:spcPts val="0"/>
              </a:spcAft>
              <a:buClr>
                <a:srgbClr val="000000"/>
              </a:buClr>
              <a:buSzPts val="600"/>
              <a:buFont typeface="Arial"/>
              <a:buNone/>
            </a:pPr>
            <a:fld id="{00000000-1234-1234-1234-123412341234}" type="slidenum">
              <a:rPr lang="en" sz="800" b="0" i="0" u="none" strike="noStrike" cap="none">
                <a:solidFill>
                  <a:srgbClr val="A5A5A5"/>
                </a:solidFill>
                <a:latin typeface="Space Mono"/>
                <a:ea typeface="Space Mono"/>
                <a:cs typeface="Space Mono"/>
                <a:sym typeface="Space Mono"/>
              </a:rPr>
              <a:pPr marL="0" marR="0" lvl="0" indent="0" algn="r" rtl="0">
                <a:lnSpc>
                  <a:spcPct val="125000"/>
                </a:lnSpc>
                <a:spcBef>
                  <a:spcPts val="0"/>
                </a:spcBef>
                <a:spcAft>
                  <a:spcPts val="0"/>
                </a:spcAft>
                <a:buClr>
                  <a:srgbClr val="000000"/>
                </a:buClr>
                <a:buSzPts val="600"/>
                <a:buFont typeface="Arial"/>
                <a:buNone/>
              </a:pPr>
              <a:t>‹#›</a:t>
            </a:fld>
            <a:endParaRPr sz="800" b="0" i="0" u="none" strike="noStrike" cap="none">
              <a:solidFill>
                <a:srgbClr val="A5A5A5"/>
              </a:solidFill>
              <a:latin typeface="Space Mono"/>
              <a:ea typeface="Space Mono"/>
              <a:cs typeface="Space Mono"/>
              <a:sym typeface="Space Mono"/>
            </a:endParaRPr>
          </a:p>
        </p:txBody>
      </p:sp>
    </p:spTree>
    <p:extLst>
      <p:ext uri="{BB962C8B-B14F-4D97-AF65-F5344CB8AC3E}">
        <p14:creationId xmlns:p14="http://schemas.microsoft.com/office/powerpoint/2010/main" val="1274076031"/>
      </p:ext>
    </p:extLst>
  </p:cSld>
  <p:clrMap bg1="lt1" tx1="dk1" bg2="dk2" tx2="lt2" accent1="accent1" accent2="accent2" accent3="accent3" accent4="accent4" accent5="accent5" accent6="accent6" hlink="hlink" folHlink="folHlink"/>
  <p:sldLayoutIdLst>
    <p:sldLayoutId id="2147484043" r:id="rId1"/>
    <p:sldLayoutId id="2147484044" r:id="rId2"/>
    <p:sldLayoutId id="2147484045" r:id="rId3"/>
    <p:sldLayoutId id="2147484046" r:id="rId4"/>
    <p:sldLayoutId id="2147484047" r:id="rId5"/>
    <p:sldLayoutId id="2147484048" r:id="rId6"/>
    <p:sldLayoutId id="2147484049" r:id="rId7"/>
    <p:sldLayoutId id="2147484050" r:id="rId8"/>
    <p:sldLayoutId id="2147484051" r:id="rId9"/>
    <p:sldLayoutId id="2147484052" r:id="rId10"/>
    <p:sldLayoutId id="2147484053" r:id="rId11"/>
    <p:sldLayoutId id="2147484054" r:id="rId12"/>
    <p:sldLayoutId id="2147484055" r:id="rId13"/>
    <p:sldLayoutId id="2147484056" r:id="rId14"/>
    <p:sldLayoutId id="2147484057" r:id="rId15"/>
    <p:sldLayoutId id="2147484058" r:id="rId16"/>
    <p:sldLayoutId id="2147484059" r:id="rId17"/>
    <p:sldLayoutId id="2147484060" r:id="rId18"/>
    <p:sldLayoutId id="2147484061" r:id="rId19"/>
    <p:sldLayoutId id="2147484062" r:id="rId20"/>
    <p:sldLayoutId id="2147484063" r:id="rId21"/>
    <p:sldLayoutId id="2147484064" r:id="rId22"/>
    <p:sldLayoutId id="2147484065" r:id="rId23"/>
    <p:sldLayoutId id="2147484066" r:id="rId24"/>
    <p:sldLayoutId id="2147484067" r:id="rId25"/>
    <p:sldLayoutId id="2147484068" r:id="rId26"/>
    <p:sldLayoutId id="2147484069" r:id="rId27"/>
    <p:sldLayoutId id="2147484070" r:id="rId28"/>
    <p:sldLayoutId id="2147484071" r:id="rId29"/>
    <p:sldLayoutId id="2147484072" r:id="rId30"/>
    <p:sldLayoutId id="2147484073" r:id="rId31"/>
    <p:sldLayoutId id="2147484074" r:id="rId32"/>
    <p:sldLayoutId id="2147484075" r:id="rId33"/>
    <p:sldLayoutId id="2147484076" r:id="rId34"/>
    <p:sldLayoutId id="2147484077" r:id="rId35"/>
    <p:sldLayoutId id="2147484078" r:id="rId36"/>
    <p:sldLayoutId id="2147484079" r:id="rId37"/>
    <p:sldLayoutId id="2147484080" r:id="rId38"/>
    <p:sldLayoutId id="2147484081" r:id="rId39"/>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024">
          <p15:clr>
            <a:srgbClr val="F26B43"/>
          </p15:clr>
        </p15:guide>
        <p15:guide id="2" pos="234">
          <p15:clr>
            <a:srgbClr val="F26B43"/>
          </p15:clr>
        </p15:guide>
        <p15:guide id="3" orient="horz" pos="810">
          <p15:clr>
            <a:srgbClr val="F26B43"/>
          </p15:clr>
        </p15:guide>
        <p15:guide id="4" orient="horz" pos="270">
          <p15:clr>
            <a:srgbClr val="F26B43"/>
          </p15:clr>
        </p15:guide>
        <p15:guide id="5" pos="5526">
          <p15:clr>
            <a:srgbClr val="F26B43"/>
          </p15:clr>
        </p15:guide>
        <p15:guide id="6" orient="horz" pos="3132">
          <p15:clr>
            <a:srgbClr val="F26B43"/>
          </p15:clr>
        </p15:guide>
        <p15:guide id="7" orient="horz" pos="432">
          <p15:clr>
            <a:srgbClr val="F26B43"/>
          </p15:clr>
        </p15:guide>
        <p15:guide id="8"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56.xml"/><Relationship Id="rId6" Type="http://schemas.openxmlformats.org/officeDocument/2006/relationships/image" Target="../media/image155.png"/><Relationship Id="rId5" Type="http://schemas.openxmlformats.org/officeDocument/2006/relationships/image" Target="../media/image154.png"/><Relationship Id="rId4" Type="http://schemas.openxmlformats.org/officeDocument/2006/relationships/image" Target="../media/image153.png"/></Relationships>
</file>

<file path=ppt/slides/_rels/slide11.xml.rels><?xml version="1.0" encoding="UTF-8" standalone="yes"?>
<Relationships xmlns="http://schemas.openxmlformats.org/package/2006/relationships"><Relationship Id="rId8" Type="http://schemas.openxmlformats.org/officeDocument/2006/relationships/image" Target="../media/image161.png"/><Relationship Id="rId13" Type="http://schemas.openxmlformats.org/officeDocument/2006/relationships/image" Target="../media/image166.png"/><Relationship Id="rId18" Type="http://schemas.openxmlformats.org/officeDocument/2006/relationships/image" Target="../media/image144.png"/><Relationship Id="rId26" Type="http://schemas.openxmlformats.org/officeDocument/2006/relationships/image" Target="../media/image170.png"/><Relationship Id="rId3" Type="http://schemas.openxmlformats.org/officeDocument/2006/relationships/image" Target="../media/image156.png"/><Relationship Id="rId21" Type="http://schemas.openxmlformats.org/officeDocument/2006/relationships/image" Target="../media/image147.png"/><Relationship Id="rId7" Type="http://schemas.openxmlformats.org/officeDocument/2006/relationships/image" Target="../media/image160.png"/><Relationship Id="rId12" Type="http://schemas.openxmlformats.org/officeDocument/2006/relationships/image" Target="../media/image165.png"/><Relationship Id="rId17" Type="http://schemas.openxmlformats.org/officeDocument/2006/relationships/image" Target="../media/image143.png"/><Relationship Id="rId25" Type="http://schemas.openxmlformats.org/officeDocument/2006/relationships/image" Target="../media/image169.png"/><Relationship Id="rId2" Type="http://schemas.openxmlformats.org/officeDocument/2006/relationships/notesSlide" Target="../notesSlides/notesSlide11.xml"/><Relationship Id="rId16" Type="http://schemas.openxmlformats.org/officeDocument/2006/relationships/image" Target="../media/image142.png"/><Relationship Id="rId20" Type="http://schemas.openxmlformats.org/officeDocument/2006/relationships/image" Target="../media/image146.png"/><Relationship Id="rId1" Type="http://schemas.openxmlformats.org/officeDocument/2006/relationships/slideLayout" Target="../slideLayouts/slideLayout134.xml"/><Relationship Id="rId6" Type="http://schemas.openxmlformats.org/officeDocument/2006/relationships/image" Target="../media/image159.png"/><Relationship Id="rId11" Type="http://schemas.openxmlformats.org/officeDocument/2006/relationships/image" Target="../media/image164.png"/><Relationship Id="rId24" Type="http://schemas.openxmlformats.org/officeDocument/2006/relationships/image" Target="../media/image168.png"/><Relationship Id="rId5" Type="http://schemas.openxmlformats.org/officeDocument/2006/relationships/image" Target="../media/image158.png"/><Relationship Id="rId15" Type="http://schemas.openxmlformats.org/officeDocument/2006/relationships/image" Target="../media/image141.png"/><Relationship Id="rId23" Type="http://schemas.openxmlformats.org/officeDocument/2006/relationships/image" Target="../media/image149.png"/><Relationship Id="rId10" Type="http://schemas.openxmlformats.org/officeDocument/2006/relationships/image" Target="../media/image163.png"/><Relationship Id="rId19" Type="http://schemas.openxmlformats.org/officeDocument/2006/relationships/image" Target="../media/image145.png"/><Relationship Id="rId4" Type="http://schemas.openxmlformats.org/officeDocument/2006/relationships/image" Target="../media/image157.png"/><Relationship Id="rId9" Type="http://schemas.openxmlformats.org/officeDocument/2006/relationships/image" Target="../media/image162.png"/><Relationship Id="rId14" Type="http://schemas.openxmlformats.org/officeDocument/2006/relationships/image" Target="../media/image167.png"/><Relationship Id="rId22" Type="http://schemas.openxmlformats.org/officeDocument/2006/relationships/image" Target="../media/image148.png"/></Relationships>
</file>

<file path=ppt/slides/_rels/slide12.xml.rels><?xml version="1.0" encoding="UTF-8" standalone="yes"?>
<Relationships xmlns="http://schemas.openxmlformats.org/package/2006/relationships"><Relationship Id="rId13" Type="http://schemas.openxmlformats.org/officeDocument/2006/relationships/image" Target="../media/image180.png"/><Relationship Id="rId18" Type="http://schemas.openxmlformats.org/officeDocument/2006/relationships/hyperlink" Target="https://puppet.com/resources/whitepaper/2016-state-of-devops-report" TargetMode="External"/><Relationship Id="rId26" Type="http://schemas.openxmlformats.org/officeDocument/2006/relationships/image" Target="../media/image14.png"/><Relationship Id="rId3" Type="http://schemas.openxmlformats.org/officeDocument/2006/relationships/image" Target="../media/image6.png"/><Relationship Id="rId21" Type="http://schemas.openxmlformats.org/officeDocument/2006/relationships/image" Target="../media/image9.png"/><Relationship Id="rId34" Type="http://schemas.openxmlformats.org/officeDocument/2006/relationships/image" Target="../media/image25.png"/><Relationship Id="rId7" Type="http://schemas.openxmlformats.org/officeDocument/2006/relationships/image" Target="../media/image174.png"/><Relationship Id="rId12" Type="http://schemas.openxmlformats.org/officeDocument/2006/relationships/image" Target="../media/image179.png"/><Relationship Id="rId17" Type="http://schemas.openxmlformats.org/officeDocument/2006/relationships/image" Target="../media/image182.png"/><Relationship Id="rId25" Type="http://schemas.openxmlformats.org/officeDocument/2006/relationships/image" Target="../media/image13.png"/><Relationship Id="rId33" Type="http://schemas.openxmlformats.org/officeDocument/2006/relationships/image" Target="../media/image16.png"/><Relationship Id="rId2" Type="http://schemas.openxmlformats.org/officeDocument/2006/relationships/notesSlide" Target="../notesSlides/notesSlide12.xml"/><Relationship Id="rId16" Type="http://schemas.openxmlformats.org/officeDocument/2006/relationships/hyperlink" Target="https://www.idtheftcenter.org/images/breach/Overview2005to2016Finalv2.pdf" TargetMode="External"/><Relationship Id="rId20" Type="http://schemas.openxmlformats.org/officeDocument/2006/relationships/image" Target="../media/image8.png"/><Relationship Id="rId29" Type="http://schemas.openxmlformats.org/officeDocument/2006/relationships/image" Target="../media/image18.png"/><Relationship Id="rId1" Type="http://schemas.openxmlformats.org/officeDocument/2006/relationships/slideLayout" Target="../slideLayouts/slideLayout147.xml"/><Relationship Id="rId6" Type="http://schemas.openxmlformats.org/officeDocument/2006/relationships/image" Target="../media/image173.png"/><Relationship Id="rId11" Type="http://schemas.openxmlformats.org/officeDocument/2006/relationships/image" Target="../media/image178.png"/><Relationship Id="rId24" Type="http://schemas.openxmlformats.org/officeDocument/2006/relationships/image" Target="../media/image12.png"/><Relationship Id="rId32" Type="http://schemas.openxmlformats.org/officeDocument/2006/relationships/image" Target="../media/image26.png"/><Relationship Id="rId5" Type="http://schemas.openxmlformats.org/officeDocument/2006/relationships/image" Target="../media/image172.png"/><Relationship Id="rId15" Type="http://schemas.openxmlformats.org/officeDocument/2006/relationships/image" Target="../media/image181.png"/><Relationship Id="rId23" Type="http://schemas.openxmlformats.org/officeDocument/2006/relationships/image" Target="../media/image11.png"/><Relationship Id="rId28" Type="http://schemas.openxmlformats.org/officeDocument/2006/relationships/image" Target="../media/image17.png"/><Relationship Id="rId10" Type="http://schemas.openxmlformats.org/officeDocument/2006/relationships/image" Target="../media/image177.png"/><Relationship Id="rId19" Type="http://schemas.openxmlformats.org/officeDocument/2006/relationships/image" Target="../media/image7.png"/><Relationship Id="rId31" Type="http://schemas.openxmlformats.org/officeDocument/2006/relationships/image" Target="../media/image20.png"/><Relationship Id="rId4" Type="http://schemas.openxmlformats.org/officeDocument/2006/relationships/image" Target="../media/image171.png"/><Relationship Id="rId9" Type="http://schemas.openxmlformats.org/officeDocument/2006/relationships/image" Target="../media/image176.png"/><Relationship Id="rId14" Type="http://schemas.openxmlformats.org/officeDocument/2006/relationships/hyperlink" Target="https://www.seagate.com/files/www-content/our-story/trends/files/idc-seagate-dataage-whitepaper.pdf" TargetMode="External"/><Relationship Id="rId22" Type="http://schemas.openxmlformats.org/officeDocument/2006/relationships/image" Target="../media/image10.png"/><Relationship Id="rId27" Type="http://schemas.openxmlformats.org/officeDocument/2006/relationships/image" Target="../media/image15.png"/><Relationship Id="rId30" Type="http://schemas.openxmlformats.org/officeDocument/2006/relationships/image" Target="../media/image19.png"/><Relationship Id="rId8" Type="http://schemas.openxmlformats.org/officeDocument/2006/relationships/image" Target="../media/image17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72.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7.png"/><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notesSlide" Target="../notesSlides/notesSlide3.xml"/><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147.xml"/><Relationship Id="rId6" Type="http://schemas.openxmlformats.org/officeDocument/2006/relationships/image" Target="../media/image10.png"/><Relationship Id="rId11" Type="http://schemas.openxmlformats.org/officeDocument/2006/relationships/image" Target="../media/image15.png"/><Relationship Id="rId24" Type="http://schemas.openxmlformats.org/officeDocument/2006/relationships/image" Target="../media/image6.png"/><Relationship Id="rId5" Type="http://schemas.openxmlformats.org/officeDocument/2006/relationships/image" Target="../media/image9.png"/><Relationship Id="rId15" Type="http://schemas.openxmlformats.org/officeDocument/2006/relationships/image" Target="../media/image19.png"/><Relationship Id="rId23" Type="http://schemas.openxmlformats.org/officeDocument/2006/relationships/image" Target="../media/image27.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98.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13" Type="http://schemas.openxmlformats.org/officeDocument/2006/relationships/image" Target="../media/image43.png"/><Relationship Id="rId18" Type="http://schemas.openxmlformats.org/officeDocument/2006/relationships/image" Target="../media/image48.png"/><Relationship Id="rId26" Type="http://schemas.openxmlformats.org/officeDocument/2006/relationships/image" Target="../media/image56.png"/><Relationship Id="rId39" Type="http://schemas.openxmlformats.org/officeDocument/2006/relationships/image" Target="../media/image69.png"/><Relationship Id="rId21" Type="http://schemas.openxmlformats.org/officeDocument/2006/relationships/image" Target="../media/image51.png"/><Relationship Id="rId34" Type="http://schemas.openxmlformats.org/officeDocument/2006/relationships/image" Target="../media/image64.png"/><Relationship Id="rId42" Type="http://schemas.openxmlformats.org/officeDocument/2006/relationships/image" Target="../media/image72.png"/><Relationship Id="rId47" Type="http://schemas.openxmlformats.org/officeDocument/2006/relationships/image" Target="../media/image77.png"/><Relationship Id="rId50" Type="http://schemas.openxmlformats.org/officeDocument/2006/relationships/image" Target="../media/image80.png"/><Relationship Id="rId55" Type="http://schemas.openxmlformats.org/officeDocument/2006/relationships/image" Target="../media/image85.png"/><Relationship Id="rId63" Type="http://schemas.openxmlformats.org/officeDocument/2006/relationships/image" Target="../media/image93.png"/><Relationship Id="rId7" Type="http://schemas.openxmlformats.org/officeDocument/2006/relationships/image" Target="../media/image37.png"/><Relationship Id="rId2" Type="http://schemas.openxmlformats.org/officeDocument/2006/relationships/notesSlide" Target="../notesSlides/notesSlide5.xml"/><Relationship Id="rId16" Type="http://schemas.openxmlformats.org/officeDocument/2006/relationships/image" Target="../media/image46.png"/><Relationship Id="rId29" Type="http://schemas.openxmlformats.org/officeDocument/2006/relationships/image" Target="../media/image59.png"/><Relationship Id="rId11" Type="http://schemas.openxmlformats.org/officeDocument/2006/relationships/image" Target="../media/image41.png"/><Relationship Id="rId24" Type="http://schemas.openxmlformats.org/officeDocument/2006/relationships/image" Target="../media/image54.png"/><Relationship Id="rId32" Type="http://schemas.openxmlformats.org/officeDocument/2006/relationships/image" Target="../media/image62.jpeg"/><Relationship Id="rId37" Type="http://schemas.openxmlformats.org/officeDocument/2006/relationships/image" Target="../media/image67.png"/><Relationship Id="rId40" Type="http://schemas.openxmlformats.org/officeDocument/2006/relationships/image" Target="../media/image70.png"/><Relationship Id="rId45" Type="http://schemas.openxmlformats.org/officeDocument/2006/relationships/image" Target="../media/image75.png"/><Relationship Id="rId53" Type="http://schemas.openxmlformats.org/officeDocument/2006/relationships/image" Target="../media/image83.png"/><Relationship Id="rId58" Type="http://schemas.openxmlformats.org/officeDocument/2006/relationships/image" Target="../media/image88.png"/><Relationship Id="rId5" Type="http://schemas.openxmlformats.org/officeDocument/2006/relationships/image" Target="../media/image35.png"/><Relationship Id="rId61" Type="http://schemas.openxmlformats.org/officeDocument/2006/relationships/image" Target="../media/image91.png"/><Relationship Id="rId19" Type="http://schemas.openxmlformats.org/officeDocument/2006/relationships/image" Target="../media/image49.png"/><Relationship Id="rId14" Type="http://schemas.openxmlformats.org/officeDocument/2006/relationships/image" Target="../media/image44.png"/><Relationship Id="rId22" Type="http://schemas.openxmlformats.org/officeDocument/2006/relationships/image" Target="../media/image52.png"/><Relationship Id="rId27" Type="http://schemas.openxmlformats.org/officeDocument/2006/relationships/image" Target="../media/image57.png"/><Relationship Id="rId30" Type="http://schemas.openxmlformats.org/officeDocument/2006/relationships/image" Target="../media/image60.jpeg"/><Relationship Id="rId35" Type="http://schemas.openxmlformats.org/officeDocument/2006/relationships/image" Target="../media/image65.jpeg"/><Relationship Id="rId43" Type="http://schemas.openxmlformats.org/officeDocument/2006/relationships/image" Target="../media/image73.png"/><Relationship Id="rId48" Type="http://schemas.openxmlformats.org/officeDocument/2006/relationships/image" Target="../media/image78.png"/><Relationship Id="rId56" Type="http://schemas.openxmlformats.org/officeDocument/2006/relationships/image" Target="../media/image86.png"/><Relationship Id="rId64" Type="http://schemas.openxmlformats.org/officeDocument/2006/relationships/image" Target="../media/image6.png"/><Relationship Id="rId8" Type="http://schemas.openxmlformats.org/officeDocument/2006/relationships/image" Target="../media/image38.png"/><Relationship Id="rId51" Type="http://schemas.openxmlformats.org/officeDocument/2006/relationships/image" Target="../media/image81.png"/><Relationship Id="rId3" Type="http://schemas.openxmlformats.org/officeDocument/2006/relationships/image" Target="../media/image33.png"/><Relationship Id="rId12" Type="http://schemas.openxmlformats.org/officeDocument/2006/relationships/image" Target="../media/image42.png"/><Relationship Id="rId17" Type="http://schemas.openxmlformats.org/officeDocument/2006/relationships/image" Target="../media/image47.png"/><Relationship Id="rId25" Type="http://schemas.openxmlformats.org/officeDocument/2006/relationships/image" Target="../media/image55.png"/><Relationship Id="rId33" Type="http://schemas.openxmlformats.org/officeDocument/2006/relationships/image" Target="../media/image63.jpeg"/><Relationship Id="rId38" Type="http://schemas.openxmlformats.org/officeDocument/2006/relationships/image" Target="../media/image68.png"/><Relationship Id="rId46" Type="http://schemas.openxmlformats.org/officeDocument/2006/relationships/image" Target="../media/image76.png"/><Relationship Id="rId59" Type="http://schemas.openxmlformats.org/officeDocument/2006/relationships/image" Target="../media/image89.png"/><Relationship Id="rId20" Type="http://schemas.openxmlformats.org/officeDocument/2006/relationships/image" Target="../media/image50.png"/><Relationship Id="rId41" Type="http://schemas.openxmlformats.org/officeDocument/2006/relationships/image" Target="../media/image71.png"/><Relationship Id="rId54" Type="http://schemas.openxmlformats.org/officeDocument/2006/relationships/image" Target="../media/image84.png"/><Relationship Id="rId62" Type="http://schemas.openxmlformats.org/officeDocument/2006/relationships/image" Target="../media/image92.png"/><Relationship Id="rId1" Type="http://schemas.openxmlformats.org/officeDocument/2006/relationships/slideLayout" Target="../slideLayouts/slideLayout173.xml"/><Relationship Id="rId6" Type="http://schemas.openxmlformats.org/officeDocument/2006/relationships/image" Target="../media/image36.png"/><Relationship Id="rId15" Type="http://schemas.openxmlformats.org/officeDocument/2006/relationships/image" Target="../media/image45.png"/><Relationship Id="rId23" Type="http://schemas.openxmlformats.org/officeDocument/2006/relationships/image" Target="../media/image53.png"/><Relationship Id="rId28" Type="http://schemas.openxmlformats.org/officeDocument/2006/relationships/image" Target="../media/image58.png"/><Relationship Id="rId36" Type="http://schemas.openxmlformats.org/officeDocument/2006/relationships/image" Target="../media/image66.png"/><Relationship Id="rId49" Type="http://schemas.openxmlformats.org/officeDocument/2006/relationships/image" Target="../media/image79.png"/><Relationship Id="rId57" Type="http://schemas.openxmlformats.org/officeDocument/2006/relationships/image" Target="../media/image87.png"/><Relationship Id="rId10" Type="http://schemas.openxmlformats.org/officeDocument/2006/relationships/image" Target="../media/image40.png"/><Relationship Id="rId31" Type="http://schemas.openxmlformats.org/officeDocument/2006/relationships/image" Target="../media/image61.png"/><Relationship Id="rId44" Type="http://schemas.openxmlformats.org/officeDocument/2006/relationships/image" Target="../media/image74.png"/><Relationship Id="rId52" Type="http://schemas.openxmlformats.org/officeDocument/2006/relationships/image" Target="../media/image82.png"/><Relationship Id="rId60" Type="http://schemas.openxmlformats.org/officeDocument/2006/relationships/image" Target="../media/image90.png"/><Relationship Id="rId4" Type="http://schemas.openxmlformats.org/officeDocument/2006/relationships/image" Target="../media/image34.png"/><Relationship Id="rId9" Type="http://schemas.openxmlformats.org/officeDocument/2006/relationships/image" Target="../media/image39.png"/></Relationships>
</file>

<file path=ppt/slides/_rels/slide6.xml.rels><?xml version="1.0" encoding="UTF-8" standalone="yes"?>
<Relationships xmlns="http://schemas.openxmlformats.org/package/2006/relationships"><Relationship Id="rId13" Type="http://schemas.openxmlformats.org/officeDocument/2006/relationships/image" Target="../media/image104.png"/><Relationship Id="rId18" Type="http://schemas.openxmlformats.org/officeDocument/2006/relationships/image" Target="../media/image109.png"/><Relationship Id="rId26" Type="http://schemas.openxmlformats.org/officeDocument/2006/relationships/image" Target="../media/image117.png"/><Relationship Id="rId21" Type="http://schemas.openxmlformats.org/officeDocument/2006/relationships/image" Target="../media/image112.png"/><Relationship Id="rId34" Type="http://schemas.openxmlformats.org/officeDocument/2006/relationships/image" Target="../media/image125.png"/><Relationship Id="rId7" Type="http://schemas.openxmlformats.org/officeDocument/2006/relationships/image" Target="../media/image98.png"/><Relationship Id="rId12" Type="http://schemas.openxmlformats.org/officeDocument/2006/relationships/image" Target="../media/image103.png"/><Relationship Id="rId17" Type="http://schemas.openxmlformats.org/officeDocument/2006/relationships/image" Target="../media/image108.png"/><Relationship Id="rId25" Type="http://schemas.openxmlformats.org/officeDocument/2006/relationships/image" Target="../media/image116.png"/><Relationship Id="rId33" Type="http://schemas.openxmlformats.org/officeDocument/2006/relationships/image" Target="../media/image124.png"/><Relationship Id="rId38" Type="http://schemas.openxmlformats.org/officeDocument/2006/relationships/image" Target="../media/image6.png"/><Relationship Id="rId2" Type="http://schemas.openxmlformats.org/officeDocument/2006/relationships/notesSlide" Target="../notesSlides/notesSlide6.xml"/><Relationship Id="rId16" Type="http://schemas.openxmlformats.org/officeDocument/2006/relationships/image" Target="../media/image107.png"/><Relationship Id="rId20" Type="http://schemas.openxmlformats.org/officeDocument/2006/relationships/image" Target="../media/image111.png"/><Relationship Id="rId29" Type="http://schemas.openxmlformats.org/officeDocument/2006/relationships/image" Target="../media/image120.png"/><Relationship Id="rId1" Type="http://schemas.openxmlformats.org/officeDocument/2006/relationships/slideLayout" Target="../slideLayouts/slideLayout133.xml"/><Relationship Id="rId6" Type="http://schemas.openxmlformats.org/officeDocument/2006/relationships/image" Target="../media/image97.png"/><Relationship Id="rId11" Type="http://schemas.openxmlformats.org/officeDocument/2006/relationships/image" Target="../media/image102.png"/><Relationship Id="rId24" Type="http://schemas.openxmlformats.org/officeDocument/2006/relationships/image" Target="../media/image115.png"/><Relationship Id="rId32" Type="http://schemas.openxmlformats.org/officeDocument/2006/relationships/image" Target="../media/image123.png"/><Relationship Id="rId37" Type="http://schemas.openxmlformats.org/officeDocument/2006/relationships/image" Target="../media/image128.png"/><Relationship Id="rId5" Type="http://schemas.openxmlformats.org/officeDocument/2006/relationships/image" Target="../media/image96.png"/><Relationship Id="rId15" Type="http://schemas.openxmlformats.org/officeDocument/2006/relationships/image" Target="../media/image106.png"/><Relationship Id="rId23" Type="http://schemas.openxmlformats.org/officeDocument/2006/relationships/image" Target="../media/image114.png"/><Relationship Id="rId28" Type="http://schemas.openxmlformats.org/officeDocument/2006/relationships/image" Target="../media/image119.png"/><Relationship Id="rId36" Type="http://schemas.openxmlformats.org/officeDocument/2006/relationships/image" Target="../media/image127.png"/><Relationship Id="rId10" Type="http://schemas.openxmlformats.org/officeDocument/2006/relationships/image" Target="../media/image101.png"/><Relationship Id="rId19" Type="http://schemas.openxmlformats.org/officeDocument/2006/relationships/image" Target="../media/image110.png"/><Relationship Id="rId31" Type="http://schemas.openxmlformats.org/officeDocument/2006/relationships/image" Target="../media/image122.png"/><Relationship Id="rId4" Type="http://schemas.openxmlformats.org/officeDocument/2006/relationships/image" Target="../media/image95.png"/><Relationship Id="rId9" Type="http://schemas.openxmlformats.org/officeDocument/2006/relationships/image" Target="../media/image100.png"/><Relationship Id="rId14" Type="http://schemas.openxmlformats.org/officeDocument/2006/relationships/image" Target="../media/image105.png"/><Relationship Id="rId22" Type="http://schemas.openxmlformats.org/officeDocument/2006/relationships/image" Target="../media/image113.png"/><Relationship Id="rId27" Type="http://schemas.openxmlformats.org/officeDocument/2006/relationships/image" Target="../media/image118.png"/><Relationship Id="rId30" Type="http://schemas.openxmlformats.org/officeDocument/2006/relationships/image" Target="../media/image121.png"/><Relationship Id="rId35" Type="http://schemas.openxmlformats.org/officeDocument/2006/relationships/image" Target="../media/image126.png"/><Relationship Id="rId8" Type="http://schemas.openxmlformats.org/officeDocument/2006/relationships/image" Target="../media/image99.png"/><Relationship Id="rId3" Type="http://schemas.openxmlformats.org/officeDocument/2006/relationships/image" Target="../media/image94.png"/></Relationships>
</file>

<file path=ppt/slides/_rels/slide7.xml.rels><?xml version="1.0" encoding="UTF-8" standalone="yes"?>
<Relationships xmlns="http://schemas.openxmlformats.org/package/2006/relationships"><Relationship Id="rId8" Type="http://schemas.openxmlformats.org/officeDocument/2006/relationships/image" Target="../media/image132.png"/><Relationship Id="rId3" Type="http://schemas.openxmlformats.org/officeDocument/2006/relationships/image" Target="../media/image95.png"/><Relationship Id="rId7" Type="http://schemas.openxmlformats.org/officeDocument/2006/relationships/image" Target="../media/image131.png"/><Relationship Id="rId12"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33.xml"/><Relationship Id="rId6" Type="http://schemas.openxmlformats.org/officeDocument/2006/relationships/image" Target="../media/image130.png"/><Relationship Id="rId11" Type="http://schemas.openxmlformats.org/officeDocument/2006/relationships/image" Target="../media/image135.png"/><Relationship Id="rId5" Type="http://schemas.openxmlformats.org/officeDocument/2006/relationships/image" Target="../media/image129.png"/><Relationship Id="rId10" Type="http://schemas.openxmlformats.org/officeDocument/2006/relationships/image" Target="../media/image134.png"/><Relationship Id="rId4" Type="http://schemas.openxmlformats.org/officeDocument/2006/relationships/image" Target="../media/image120.png"/><Relationship Id="rId9" Type="http://schemas.openxmlformats.org/officeDocument/2006/relationships/image" Target="../media/image133.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39.png"/><Relationship Id="rId2" Type="http://schemas.openxmlformats.org/officeDocument/2006/relationships/notesSlide" Target="../notesSlides/notesSlide8.xml"/><Relationship Id="rId1" Type="http://schemas.openxmlformats.org/officeDocument/2006/relationships/slideLayout" Target="../slideLayouts/slideLayout134.xml"/><Relationship Id="rId6" Type="http://schemas.openxmlformats.org/officeDocument/2006/relationships/image" Target="../media/image138.png"/><Relationship Id="rId5" Type="http://schemas.openxmlformats.org/officeDocument/2006/relationships/image" Target="../media/image137.png"/><Relationship Id="rId4" Type="http://schemas.openxmlformats.org/officeDocument/2006/relationships/image" Target="../media/image136.png"/></Relationships>
</file>

<file path=ppt/slides/_rels/slide9.xml.rels><?xml version="1.0" encoding="UTF-8" standalone="yes"?>
<Relationships xmlns="http://schemas.openxmlformats.org/package/2006/relationships"><Relationship Id="rId8" Type="http://schemas.openxmlformats.org/officeDocument/2006/relationships/image" Target="../media/image145.png"/><Relationship Id="rId13" Type="http://schemas.openxmlformats.org/officeDocument/2006/relationships/image" Target="../media/image150.png"/><Relationship Id="rId3" Type="http://schemas.openxmlformats.org/officeDocument/2006/relationships/image" Target="../media/image140.png"/><Relationship Id="rId7" Type="http://schemas.openxmlformats.org/officeDocument/2006/relationships/image" Target="../media/image144.png"/><Relationship Id="rId12" Type="http://schemas.openxmlformats.org/officeDocument/2006/relationships/image" Target="../media/image149.png"/><Relationship Id="rId2" Type="http://schemas.openxmlformats.org/officeDocument/2006/relationships/notesSlide" Target="../notesSlides/notesSlide9.xml"/><Relationship Id="rId16" Type="http://schemas.openxmlformats.org/officeDocument/2006/relationships/image" Target="../media/image6.png"/><Relationship Id="rId1" Type="http://schemas.openxmlformats.org/officeDocument/2006/relationships/slideLayout" Target="../slideLayouts/slideLayout147.xml"/><Relationship Id="rId6" Type="http://schemas.openxmlformats.org/officeDocument/2006/relationships/image" Target="../media/image143.png"/><Relationship Id="rId11" Type="http://schemas.openxmlformats.org/officeDocument/2006/relationships/image" Target="../media/image148.png"/><Relationship Id="rId5" Type="http://schemas.openxmlformats.org/officeDocument/2006/relationships/image" Target="../media/image142.png"/><Relationship Id="rId15" Type="http://schemas.openxmlformats.org/officeDocument/2006/relationships/image" Target="../media/image152.png"/><Relationship Id="rId10" Type="http://schemas.openxmlformats.org/officeDocument/2006/relationships/image" Target="../media/image147.png"/><Relationship Id="rId4" Type="http://schemas.openxmlformats.org/officeDocument/2006/relationships/image" Target="../media/image141.png"/><Relationship Id="rId9" Type="http://schemas.openxmlformats.org/officeDocument/2006/relationships/image" Target="../media/image146.png"/><Relationship Id="rId14" Type="http://schemas.openxmlformats.org/officeDocument/2006/relationships/image" Target="../media/image15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g9b800beb53_0_844"/>
          <p:cNvSpPr txBox="1">
            <a:spLocks noGrp="1"/>
          </p:cNvSpPr>
          <p:nvPr>
            <p:ph type="body" idx="1"/>
          </p:nvPr>
        </p:nvSpPr>
        <p:spPr>
          <a:xfrm>
            <a:off x="407241" y="4768800"/>
            <a:ext cx="7055100" cy="961800"/>
          </a:xfrm>
          <a:prstGeom prst="rect">
            <a:avLst/>
          </a:prstGeom>
          <a:noFill/>
          <a:ln>
            <a:noFill/>
          </a:ln>
        </p:spPr>
        <p:txBody>
          <a:bodyPr spcFirstLastPara="1" wrap="square" lIns="0" tIns="0" rIns="0" bIns="0" anchor="t" anchorCtr="0">
            <a:noAutofit/>
          </a:bodyPr>
          <a:lstStyle/>
          <a:p>
            <a:pPr marL="0" lvl="0" indent="0" algn="l" rtl="0">
              <a:lnSpc>
                <a:spcPct val="107000"/>
              </a:lnSpc>
              <a:spcBef>
                <a:spcPts val="0"/>
              </a:spcBef>
              <a:spcAft>
                <a:spcPts val="600"/>
              </a:spcAft>
              <a:buSzPts val="2100"/>
              <a:buNone/>
            </a:pPr>
            <a:r>
              <a:rPr lang="en-US" dirty="0" err="1"/>
              <a:t>Ufuk</a:t>
            </a:r>
            <a:r>
              <a:rPr lang="en-US" dirty="0"/>
              <a:t> </a:t>
            </a:r>
            <a:r>
              <a:rPr lang="en-US" dirty="0" err="1"/>
              <a:t>Önder</a:t>
            </a:r>
            <a:r>
              <a:rPr lang="en-US" dirty="0"/>
              <a:t> </a:t>
            </a:r>
          </a:p>
          <a:p>
            <a:pPr marL="0" lvl="0" indent="0" algn="l" rtl="0">
              <a:lnSpc>
                <a:spcPct val="107000"/>
              </a:lnSpc>
              <a:spcBef>
                <a:spcPts val="0"/>
              </a:spcBef>
              <a:spcAft>
                <a:spcPts val="600"/>
              </a:spcAft>
              <a:buSzPts val="2100"/>
              <a:buNone/>
            </a:pPr>
            <a:r>
              <a:rPr lang="en-US" dirty="0"/>
              <a:t>Senior Systems Engineer</a:t>
            </a:r>
          </a:p>
        </p:txBody>
      </p:sp>
      <p:sp>
        <p:nvSpPr>
          <p:cNvPr id="546" name="Google Shape;546;g9b800beb53_0_844"/>
          <p:cNvSpPr txBox="1">
            <a:spLocks noGrp="1"/>
          </p:cNvSpPr>
          <p:nvPr>
            <p:ph type="title"/>
          </p:nvPr>
        </p:nvSpPr>
        <p:spPr>
          <a:xfrm>
            <a:off x="407241" y="1797276"/>
            <a:ext cx="10605300" cy="1820700"/>
          </a:xfrm>
          <a:prstGeom prst="rect">
            <a:avLst/>
          </a:prstGeom>
          <a:noFill/>
          <a:ln>
            <a:noFill/>
          </a:ln>
        </p:spPr>
        <p:txBody>
          <a:bodyPr spcFirstLastPara="1" wrap="square" lIns="0" tIns="0" rIns="0" bIns="0" anchor="b" anchorCtr="0">
            <a:noAutofit/>
          </a:bodyPr>
          <a:lstStyle/>
          <a:p>
            <a:r>
              <a:rPr lang="en-US" sz="6600" b="1" dirty="0">
                <a:latin typeface="Inter ExtraBold"/>
                <a:ea typeface="Inter ExtraBold"/>
                <a:cs typeface="Inter ExtraBold"/>
                <a:sym typeface="Inter ExtraBold"/>
              </a:rPr>
              <a:t>Uncomplicate Data on Kubernetes with </a:t>
            </a:r>
            <a:r>
              <a:rPr lang="en-US" sz="6600" b="1" dirty="0" err="1">
                <a:latin typeface="Inter ExtraBold"/>
                <a:ea typeface="Inter ExtraBold"/>
                <a:cs typeface="Inter ExtraBold"/>
                <a:sym typeface="Inter ExtraBold"/>
              </a:rPr>
              <a:t>Portworx</a:t>
            </a:r>
            <a:endParaRPr lang="en-US" sz="6600" b="1" dirty="0">
              <a:latin typeface="Inter ExtraBold"/>
              <a:ea typeface="Inter ExtraBold"/>
              <a:cs typeface="Inter ExtraBold"/>
              <a:sym typeface="Inter Extra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730"/>
        <p:cNvGrpSpPr/>
        <p:nvPr/>
      </p:nvGrpSpPr>
      <p:grpSpPr>
        <a:xfrm>
          <a:off x="0" y="0"/>
          <a:ext cx="0" cy="0"/>
          <a:chOff x="0" y="0"/>
          <a:chExt cx="0" cy="0"/>
        </a:xfrm>
      </p:grpSpPr>
      <p:pic>
        <p:nvPicPr>
          <p:cNvPr id="5" name="Picture 4" descr="Shape, rectangle&#10;&#10;Description automatically generated">
            <a:extLst>
              <a:ext uri="{FF2B5EF4-FFF2-40B4-BE49-F238E27FC236}">
                <a16:creationId xmlns:a16="http://schemas.microsoft.com/office/drawing/2014/main" id="{E03466DA-5C4F-41E2-9CD1-1874DB339FC8}"/>
              </a:ext>
            </a:extLst>
          </p:cNvPr>
          <p:cNvPicPr>
            <a:picLocks noChangeAspect="1"/>
          </p:cNvPicPr>
          <p:nvPr/>
        </p:nvPicPr>
        <p:blipFill>
          <a:blip r:embed="rId3"/>
          <a:stretch>
            <a:fillRect/>
          </a:stretch>
        </p:blipFill>
        <p:spPr>
          <a:xfrm>
            <a:off x="0" y="0"/>
            <a:ext cx="12192000" cy="6858000"/>
          </a:xfrm>
          <a:prstGeom prst="rect">
            <a:avLst/>
          </a:prstGeom>
        </p:spPr>
      </p:pic>
      <p:sp>
        <p:nvSpPr>
          <p:cNvPr id="5731" name="Google Shape;5731;p29"/>
          <p:cNvSpPr txBox="1">
            <a:spLocks noGrp="1"/>
          </p:cNvSpPr>
          <p:nvPr>
            <p:ph type="title"/>
          </p:nvPr>
        </p:nvSpPr>
        <p:spPr>
          <a:xfrm>
            <a:off x="495300" y="496819"/>
            <a:ext cx="3934400" cy="1767215"/>
          </a:xfrm>
          <a:prstGeom prst="rect">
            <a:avLst/>
          </a:prstGeom>
          <a:noFill/>
          <a:ln>
            <a:noFill/>
          </a:ln>
        </p:spPr>
        <p:txBody>
          <a:bodyPr spcFirstLastPara="1" wrap="square" lIns="0" tIns="0" rIns="0" bIns="0" anchor="b" anchorCtr="0">
            <a:spAutoFit/>
          </a:bodyPr>
          <a:lstStyle/>
          <a:p>
            <a:pPr marL="0" lvl="0" indent="0" algn="l" rtl="0">
              <a:lnSpc>
                <a:spcPct val="87000"/>
              </a:lnSpc>
              <a:spcBef>
                <a:spcPts val="0"/>
              </a:spcBef>
              <a:spcAft>
                <a:spcPts val="0"/>
              </a:spcAft>
              <a:buClr>
                <a:schemeClr val="lt1"/>
              </a:buClr>
              <a:buSzPts val="3300"/>
              <a:buFont typeface="Inter ExtraBold"/>
              <a:buNone/>
            </a:pPr>
            <a:r>
              <a:rPr lang="en-US" dirty="0"/>
              <a:t>Introducing </a:t>
            </a:r>
            <a:r>
              <a:rPr lang="en-US" dirty="0" err="1"/>
              <a:t>Portworx</a:t>
            </a:r>
            <a:r>
              <a:rPr lang="en-US" dirty="0"/>
              <a:t> </a:t>
            </a:r>
            <a:endParaRPr dirty="0"/>
          </a:p>
          <a:p>
            <a:pPr marL="0" lvl="0" indent="0" algn="l" rtl="0">
              <a:lnSpc>
                <a:spcPct val="87000"/>
              </a:lnSpc>
              <a:spcBef>
                <a:spcPts val="0"/>
              </a:spcBef>
              <a:spcAft>
                <a:spcPts val="0"/>
              </a:spcAft>
              <a:buClr>
                <a:schemeClr val="lt1"/>
              </a:buClr>
              <a:buSzPts val="3300"/>
              <a:buFont typeface="Inter ExtraBold"/>
              <a:buNone/>
            </a:pPr>
            <a:r>
              <a:rPr lang="en-US" dirty="0"/>
              <a:t>Data Services</a:t>
            </a:r>
            <a:endParaRPr dirty="0"/>
          </a:p>
        </p:txBody>
      </p:sp>
      <p:sp>
        <p:nvSpPr>
          <p:cNvPr id="5732" name="Google Shape;5732;p29"/>
          <p:cNvSpPr txBox="1"/>
          <p:nvPr/>
        </p:nvSpPr>
        <p:spPr>
          <a:xfrm>
            <a:off x="495299" y="2809534"/>
            <a:ext cx="3804400" cy="551689"/>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96000"/>
              </a:lnSpc>
              <a:spcBef>
                <a:spcPts val="0"/>
              </a:spcBef>
              <a:spcAft>
                <a:spcPts val="0"/>
              </a:spcAft>
              <a:buClr>
                <a:srgbClr val="000000"/>
              </a:buClr>
              <a:buSzPts val="800"/>
              <a:buFont typeface="Inter Light"/>
              <a:buNone/>
              <a:tabLst/>
              <a:defRPr/>
            </a:pPr>
            <a:r>
              <a:rPr kumimoji="0" lang="en-US" sz="1867" b="0" i="0" u="none" strike="noStrike" kern="0" cap="none" spc="0" normalizeH="0" baseline="0" noProof="0">
                <a:ln>
                  <a:noFill/>
                </a:ln>
                <a:solidFill>
                  <a:srgbClr val="FFFFFF"/>
                </a:solidFill>
                <a:effectLst/>
                <a:uLnTx/>
                <a:uFillTx/>
                <a:latin typeface="Inter Light"/>
                <a:ea typeface="Inter Light"/>
                <a:cs typeface="Inter Light"/>
                <a:sym typeface="Inter Light"/>
              </a:rPr>
              <a:t>Database-as-a-service Platform for Kubernetes</a:t>
            </a:r>
            <a:endParaRPr kumimoji="0" sz="1467" b="0" i="0" u="none" strike="noStrike" kern="0" cap="none" spc="0" normalizeH="0" baseline="0" noProof="0">
              <a:ln>
                <a:noFill/>
              </a:ln>
              <a:solidFill>
                <a:srgbClr val="000000"/>
              </a:solidFill>
              <a:effectLst/>
              <a:uLnTx/>
              <a:uFillTx/>
              <a:latin typeface="Arial"/>
              <a:ea typeface="Arial"/>
              <a:cs typeface="Arial"/>
              <a:sym typeface="Arial"/>
            </a:endParaRPr>
          </a:p>
        </p:txBody>
      </p:sp>
      <p:cxnSp>
        <p:nvCxnSpPr>
          <p:cNvPr id="5733" name="Google Shape;5733;p29"/>
          <p:cNvCxnSpPr/>
          <p:nvPr/>
        </p:nvCxnSpPr>
        <p:spPr>
          <a:xfrm>
            <a:off x="498300" y="3501333"/>
            <a:ext cx="3804400" cy="0"/>
          </a:xfrm>
          <a:prstGeom prst="straightConnector1">
            <a:avLst/>
          </a:prstGeom>
          <a:noFill/>
          <a:ln w="19050" cap="rnd" cmpd="sng">
            <a:solidFill>
              <a:schemeClr val="lt1">
                <a:alpha val="49019"/>
              </a:schemeClr>
            </a:solidFill>
            <a:prstDash val="solid"/>
            <a:round/>
            <a:headEnd type="none" w="sm" len="sm"/>
            <a:tailEnd type="none" w="sm" len="sm"/>
          </a:ln>
        </p:spPr>
      </p:cxnSp>
      <p:cxnSp>
        <p:nvCxnSpPr>
          <p:cNvPr id="5734" name="Google Shape;5734;p29"/>
          <p:cNvCxnSpPr/>
          <p:nvPr/>
        </p:nvCxnSpPr>
        <p:spPr>
          <a:xfrm>
            <a:off x="498300" y="4608967"/>
            <a:ext cx="3804400" cy="0"/>
          </a:xfrm>
          <a:prstGeom prst="straightConnector1">
            <a:avLst/>
          </a:prstGeom>
          <a:noFill/>
          <a:ln w="19050" cap="rnd" cmpd="sng">
            <a:solidFill>
              <a:schemeClr val="lt1">
                <a:alpha val="49019"/>
              </a:schemeClr>
            </a:solidFill>
            <a:prstDash val="solid"/>
            <a:round/>
            <a:headEnd type="none" w="sm" len="sm"/>
            <a:tailEnd type="none" w="sm" len="sm"/>
          </a:ln>
        </p:spPr>
      </p:cxnSp>
      <p:sp>
        <p:nvSpPr>
          <p:cNvPr id="5735" name="Google Shape;5735;p29"/>
          <p:cNvSpPr txBox="1"/>
          <p:nvPr/>
        </p:nvSpPr>
        <p:spPr>
          <a:xfrm>
            <a:off x="495299" y="3917147"/>
            <a:ext cx="4116000" cy="275845"/>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96000"/>
              </a:lnSpc>
              <a:spcBef>
                <a:spcPts val="0"/>
              </a:spcBef>
              <a:spcAft>
                <a:spcPts val="0"/>
              </a:spcAft>
              <a:buClr>
                <a:srgbClr val="000000"/>
              </a:buClr>
              <a:buSzPts val="800"/>
              <a:buFont typeface="Inter Light"/>
              <a:buNone/>
              <a:tabLst/>
              <a:defRPr/>
            </a:pPr>
            <a:r>
              <a:rPr kumimoji="0" lang="en-US" sz="1867" b="0" i="0" u="none" strike="noStrike" kern="0" cap="none" spc="0" normalizeH="0" baseline="0" noProof="0">
                <a:ln>
                  <a:noFill/>
                </a:ln>
                <a:solidFill>
                  <a:srgbClr val="FFFFFF"/>
                </a:solidFill>
                <a:effectLst/>
                <a:uLnTx/>
                <a:uFillTx/>
                <a:latin typeface="Inter Light"/>
                <a:ea typeface="Inter Light"/>
                <a:cs typeface="Inter Light"/>
                <a:sym typeface="Inter Light"/>
              </a:rPr>
              <a:t>Broadest range of data services</a:t>
            </a:r>
            <a:endParaRPr kumimoji="0" sz="14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736" name="Google Shape;5736;p29"/>
          <p:cNvSpPr txBox="1"/>
          <p:nvPr/>
        </p:nvSpPr>
        <p:spPr>
          <a:xfrm>
            <a:off x="495299" y="4877421"/>
            <a:ext cx="3869200" cy="275845"/>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96000"/>
              </a:lnSpc>
              <a:spcBef>
                <a:spcPts val="0"/>
              </a:spcBef>
              <a:spcAft>
                <a:spcPts val="0"/>
              </a:spcAft>
              <a:buClr>
                <a:srgbClr val="000000"/>
              </a:buClr>
              <a:buSzPts val="800"/>
              <a:buFont typeface="Inter Light"/>
              <a:buNone/>
              <a:tabLst/>
              <a:defRPr/>
            </a:pPr>
            <a:r>
              <a:rPr kumimoji="0" lang="en-US" sz="1867" b="0" i="0" u="none" strike="noStrike" kern="0" cap="none" spc="0" normalizeH="0" baseline="0" noProof="0">
                <a:ln>
                  <a:noFill/>
                </a:ln>
                <a:solidFill>
                  <a:srgbClr val="FFFFFF"/>
                </a:solidFill>
                <a:effectLst/>
                <a:uLnTx/>
                <a:uFillTx/>
                <a:latin typeface="Inter Light"/>
                <a:ea typeface="Inter Light"/>
                <a:cs typeface="Inter Light"/>
                <a:sym typeface="Inter Light"/>
              </a:rPr>
              <a:t>Run on any infrastructure</a:t>
            </a:r>
            <a:endParaRPr kumimoji="0" sz="1467"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5737" name="Google Shape;5737;p29"/>
          <p:cNvGrpSpPr/>
          <p:nvPr/>
        </p:nvGrpSpPr>
        <p:grpSpPr>
          <a:xfrm>
            <a:off x="5321795" y="908143"/>
            <a:ext cx="6374892" cy="5244149"/>
            <a:chOff x="3456884" y="-496643"/>
            <a:chExt cx="6660865" cy="5479398"/>
          </a:xfrm>
        </p:grpSpPr>
        <p:pic>
          <p:nvPicPr>
            <p:cNvPr id="5738" name="Google Shape;5738;p29"/>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456884" y="-283235"/>
              <a:ext cx="6653498" cy="5265990"/>
            </a:xfrm>
            <a:prstGeom prst="rect">
              <a:avLst/>
            </a:prstGeom>
            <a:noFill/>
            <a:ln>
              <a:noFill/>
            </a:ln>
          </p:spPr>
        </p:pic>
        <p:pic>
          <p:nvPicPr>
            <p:cNvPr id="5739" name="Google Shape;5739;p29"/>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3464252" y="-496643"/>
              <a:ext cx="6653497" cy="290155"/>
            </a:xfrm>
            <a:prstGeom prst="rect">
              <a:avLst/>
            </a:prstGeom>
            <a:noFill/>
            <a:ln>
              <a:noFill/>
            </a:ln>
          </p:spPr>
        </p:pic>
      </p:grpSp>
      <p:pic>
        <p:nvPicPr>
          <p:cNvPr id="5740" name="Google Shape;5740;p29"/>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5815835" y="1185168"/>
            <a:ext cx="5350669" cy="3069967"/>
          </a:xfrm>
          <a:prstGeom prst="rect">
            <a:avLst/>
          </a:prstGeom>
          <a:noFill/>
          <a:ln>
            <a:noFill/>
          </a:ln>
        </p:spPr>
      </p:pic>
    </p:spTree>
    <p:extLst>
      <p:ext uri="{BB962C8B-B14F-4D97-AF65-F5344CB8AC3E}">
        <p14:creationId xmlns:p14="http://schemas.microsoft.com/office/powerpoint/2010/main" val="1521204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744"/>
        <p:cNvGrpSpPr/>
        <p:nvPr/>
      </p:nvGrpSpPr>
      <p:grpSpPr>
        <a:xfrm>
          <a:off x="0" y="0"/>
          <a:ext cx="0" cy="0"/>
          <a:chOff x="0" y="0"/>
          <a:chExt cx="0" cy="0"/>
        </a:xfrm>
      </p:grpSpPr>
      <p:sp>
        <p:nvSpPr>
          <p:cNvPr id="5745" name="Google Shape;5745;p30"/>
          <p:cNvSpPr txBox="1">
            <a:spLocks noGrp="1"/>
          </p:cNvSpPr>
          <p:nvPr>
            <p:ph type="title"/>
          </p:nvPr>
        </p:nvSpPr>
        <p:spPr>
          <a:xfrm>
            <a:off x="495300" y="579075"/>
            <a:ext cx="11187200" cy="439479"/>
          </a:xfrm>
          <a:prstGeom prst="rect">
            <a:avLst/>
          </a:prstGeom>
          <a:noFill/>
          <a:ln>
            <a:noFill/>
          </a:ln>
        </p:spPr>
        <p:txBody>
          <a:bodyPr spcFirstLastPara="1" wrap="square" lIns="0" tIns="0" rIns="0" bIns="0" anchor="ctr" anchorCtr="0">
            <a:spAutoFit/>
          </a:bodyPr>
          <a:lstStyle/>
          <a:p>
            <a:pPr>
              <a:buSzPts val="3400"/>
            </a:pPr>
            <a:r>
              <a:rPr lang="en-US" dirty="0">
                <a:sym typeface="Inter"/>
              </a:rPr>
              <a:t>PDS Delivers DBaaS on Any K8S infrastructure</a:t>
            </a:r>
            <a:endParaRPr dirty="0">
              <a:sym typeface="Inter"/>
            </a:endParaRPr>
          </a:p>
        </p:txBody>
      </p:sp>
      <p:grpSp>
        <p:nvGrpSpPr>
          <p:cNvPr id="5746" name="Google Shape;5746;p30"/>
          <p:cNvGrpSpPr/>
          <p:nvPr/>
        </p:nvGrpSpPr>
        <p:grpSpPr>
          <a:xfrm>
            <a:off x="601044" y="1170518"/>
            <a:ext cx="11078847" cy="1648482"/>
            <a:chOff x="450782" y="877888"/>
            <a:chExt cx="8309135" cy="1236362"/>
          </a:xfrm>
        </p:grpSpPr>
        <p:pic>
          <p:nvPicPr>
            <p:cNvPr id="5747" name="Google Shape;5747;p3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31612" y="907276"/>
              <a:ext cx="843125" cy="843145"/>
            </a:xfrm>
            <a:prstGeom prst="rect">
              <a:avLst/>
            </a:prstGeom>
            <a:noFill/>
            <a:ln>
              <a:noFill/>
            </a:ln>
          </p:spPr>
        </p:pic>
        <p:sp>
          <p:nvSpPr>
            <p:cNvPr id="5748" name="Google Shape;5748;p30"/>
            <p:cNvSpPr txBox="1"/>
            <p:nvPr/>
          </p:nvSpPr>
          <p:spPr>
            <a:xfrm>
              <a:off x="450782" y="1784774"/>
              <a:ext cx="1245000" cy="325089"/>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96000"/>
                </a:lnSpc>
                <a:spcBef>
                  <a:spcPts val="0"/>
                </a:spcBef>
                <a:spcAft>
                  <a:spcPts val="0"/>
                </a:spcAft>
                <a:buClr>
                  <a:srgbClr val="000000"/>
                </a:buClr>
                <a:buSzPts val="1100"/>
                <a:buFont typeface="Inter"/>
                <a:buNone/>
                <a:tabLst/>
                <a:defRPr/>
              </a:pPr>
              <a:r>
                <a:rPr kumimoji="0" lang="en-US" sz="1467" b="0" i="0" u="none" strike="noStrike" kern="0" cap="none" spc="0" normalizeH="0" baseline="0" noProof="0">
                  <a:ln>
                    <a:noFill/>
                  </a:ln>
                  <a:solidFill>
                    <a:srgbClr val="000000"/>
                  </a:solidFill>
                  <a:effectLst/>
                  <a:uLnTx/>
                  <a:uFillTx/>
                  <a:latin typeface="Inter"/>
                  <a:ea typeface="Inter"/>
                  <a:cs typeface="Inter"/>
                  <a:sym typeface="Inter"/>
                </a:rPr>
                <a:t>1 click- Database Deployments</a:t>
              </a:r>
              <a:endParaRPr kumimoji="0" sz="1467" b="0" i="0" u="none" strike="noStrike" kern="0" cap="none" spc="0" normalizeH="0" baseline="0" noProof="0">
                <a:ln>
                  <a:noFill/>
                </a:ln>
                <a:solidFill>
                  <a:srgbClr val="000000"/>
                </a:solidFill>
                <a:effectLst/>
                <a:uLnTx/>
                <a:uFillTx/>
                <a:latin typeface="Inter"/>
                <a:ea typeface="Inter"/>
                <a:cs typeface="Inter"/>
                <a:sym typeface="Inter"/>
              </a:endParaRPr>
            </a:p>
          </p:txBody>
        </p:sp>
        <p:pic>
          <p:nvPicPr>
            <p:cNvPr id="5749" name="Google Shape;5749;p30"/>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211662" y="907276"/>
              <a:ext cx="843125" cy="843145"/>
            </a:xfrm>
            <a:prstGeom prst="rect">
              <a:avLst/>
            </a:prstGeom>
            <a:noFill/>
            <a:ln>
              <a:noFill/>
            </a:ln>
          </p:spPr>
        </p:pic>
        <p:sp>
          <p:nvSpPr>
            <p:cNvPr id="5750" name="Google Shape;5750;p30"/>
            <p:cNvSpPr txBox="1"/>
            <p:nvPr/>
          </p:nvSpPr>
          <p:spPr>
            <a:xfrm>
              <a:off x="4077226" y="1784774"/>
              <a:ext cx="1245000" cy="325089"/>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96000"/>
                </a:lnSpc>
                <a:spcBef>
                  <a:spcPts val="0"/>
                </a:spcBef>
                <a:spcAft>
                  <a:spcPts val="0"/>
                </a:spcAft>
                <a:buClr>
                  <a:srgbClr val="000000"/>
                </a:buClr>
                <a:buSzPts val="1100"/>
                <a:buFont typeface="Inter"/>
                <a:buNone/>
                <a:tabLst/>
                <a:defRPr/>
              </a:pPr>
              <a:r>
                <a:rPr kumimoji="0" lang="en-US" sz="1467" b="0" i="0" u="none" strike="noStrike" kern="0" cap="none" spc="0" normalizeH="0" baseline="0" noProof="0">
                  <a:ln>
                    <a:noFill/>
                  </a:ln>
                  <a:solidFill>
                    <a:srgbClr val="000000"/>
                  </a:solidFill>
                  <a:effectLst/>
                  <a:uLnTx/>
                  <a:uFillTx/>
                  <a:latin typeface="Inter"/>
                  <a:ea typeface="Inter"/>
                  <a:cs typeface="Inter"/>
                  <a:sym typeface="Inter"/>
                </a:rPr>
                <a:t>Scheduled Backup Policies</a:t>
              </a:r>
              <a:endParaRPr kumimoji="0" sz="1467" b="0" i="0" u="none" strike="noStrike" kern="0" cap="none" spc="0" normalizeH="0" baseline="0" noProof="0">
                <a:ln>
                  <a:noFill/>
                </a:ln>
                <a:solidFill>
                  <a:srgbClr val="000000"/>
                </a:solidFill>
                <a:effectLst/>
                <a:uLnTx/>
                <a:uFillTx/>
                <a:latin typeface="Inter"/>
                <a:ea typeface="Inter"/>
                <a:cs typeface="Inter"/>
                <a:sym typeface="Inter"/>
              </a:endParaRPr>
            </a:p>
          </p:txBody>
        </p:sp>
        <p:pic>
          <p:nvPicPr>
            <p:cNvPr id="5751" name="Google Shape;5751;p30"/>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068087" y="877888"/>
              <a:ext cx="901900" cy="901920"/>
            </a:xfrm>
            <a:prstGeom prst="rect">
              <a:avLst/>
            </a:prstGeom>
            <a:noFill/>
            <a:ln>
              <a:noFill/>
            </a:ln>
          </p:spPr>
        </p:pic>
        <p:sp>
          <p:nvSpPr>
            <p:cNvPr id="5752" name="Google Shape;5752;p30"/>
            <p:cNvSpPr txBox="1"/>
            <p:nvPr/>
          </p:nvSpPr>
          <p:spPr>
            <a:xfrm>
              <a:off x="5896537" y="1789161"/>
              <a:ext cx="1245000" cy="325089"/>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96000"/>
                </a:lnSpc>
                <a:spcBef>
                  <a:spcPts val="0"/>
                </a:spcBef>
                <a:spcAft>
                  <a:spcPts val="0"/>
                </a:spcAft>
                <a:buClr>
                  <a:srgbClr val="000000"/>
                </a:buClr>
                <a:buSzPts val="1100"/>
                <a:buFont typeface="Inter"/>
                <a:buNone/>
                <a:tabLst/>
                <a:defRPr/>
              </a:pPr>
              <a:r>
                <a:rPr kumimoji="0" lang="en-US" sz="1467" b="0" i="0" u="none" strike="noStrike" kern="0" cap="none" spc="0" normalizeH="0" baseline="0" noProof="0">
                  <a:ln>
                    <a:noFill/>
                  </a:ln>
                  <a:solidFill>
                    <a:srgbClr val="000000"/>
                  </a:solidFill>
                  <a:effectLst/>
                  <a:uLnTx/>
                  <a:uFillTx/>
                  <a:latin typeface="Inter"/>
                  <a:ea typeface="Inter"/>
                  <a:cs typeface="Inter"/>
                  <a:sym typeface="Inter"/>
                </a:rPr>
                <a:t>Application Aware  Backup and Restore</a:t>
              </a:r>
              <a:endParaRPr kumimoji="0" sz="1467" b="0" i="0" u="none" strike="noStrike" kern="0" cap="none" spc="0" normalizeH="0" baseline="0" noProof="0">
                <a:ln>
                  <a:noFill/>
                </a:ln>
                <a:solidFill>
                  <a:srgbClr val="000000"/>
                </a:solidFill>
                <a:effectLst/>
                <a:uLnTx/>
                <a:uFillTx/>
                <a:latin typeface="Inter"/>
                <a:ea typeface="Inter"/>
                <a:cs typeface="Inter"/>
                <a:sym typeface="Inter"/>
              </a:endParaRPr>
            </a:p>
          </p:txBody>
        </p:sp>
        <p:pic>
          <p:nvPicPr>
            <p:cNvPr id="5753" name="Google Shape;5753;p30"/>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2582125" y="894775"/>
              <a:ext cx="843125" cy="843125"/>
            </a:xfrm>
            <a:prstGeom prst="rect">
              <a:avLst/>
            </a:prstGeom>
            <a:noFill/>
            <a:ln>
              <a:noFill/>
            </a:ln>
          </p:spPr>
        </p:pic>
        <p:sp>
          <p:nvSpPr>
            <p:cNvPr id="5754" name="Google Shape;5754;p30"/>
            <p:cNvSpPr txBox="1"/>
            <p:nvPr/>
          </p:nvSpPr>
          <p:spPr>
            <a:xfrm>
              <a:off x="2377864" y="1772272"/>
              <a:ext cx="1245000" cy="325089"/>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96000"/>
                </a:lnSpc>
                <a:spcBef>
                  <a:spcPts val="0"/>
                </a:spcBef>
                <a:spcAft>
                  <a:spcPts val="0"/>
                </a:spcAft>
                <a:buClr>
                  <a:srgbClr val="000000"/>
                </a:buClr>
                <a:buSzPts val="1100"/>
                <a:buFont typeface="Inter"/>
                <a:buNone/>
                <a:tabLst/>
                <a:defRPr/>
              </a:pPr>
              <a:r>
                <a:rPr kumimoji="0" lang="en-US" sz="1467" b="0" i="0" u="none" strike="noStrike" kern="0" cap="none" spc="0" normalizeH="0" baseline="0" noProof="0">
                  <a:ln>
                    <a:noFill/>
                  </a:ln>
                  <a:solidFill>
                    <a:srgbClr val="000000"/>
                  </a:solidFill>
                  <a:effectLst/>
                  <a:uLnTx/>
                  <a:uFillTx/>
                  <a:latin typeface="Inter"/>
                  <a:ea typeface="Inter"/>
                  <a:cs typeface="Inter"/>
                  <a:sym typeface="Inter"/>
                </a:rPr>
                <a:t>Curated Templates for Database sizing</a:t>
              </a:r>
              <a:endParaRPr kumimoji="0" sz="1467" b="0" i="0" u="none" strike="noStrike" kern="0" cap="none" spc="0" normalizeH="0" baseline="0" noProof="0">
                <a:ln>
                  <a:noFill/>
                </a:ln>
                <a:solidFill>
                  <a:srgbClr val="000000"/>
                </a:solidFill>
                <a:effectLst/>
                <a:uLnTx/>
                <a:uFillTx/>
                <a:latin typeface="Inter"/>
                <a:ea typeface="Inter"/>
                <a:cs typeface="Inter"/>
                <a:sym typeface="Inter"/>
              </a:endParaRPr>
            </a:p>
          </p:txBody>
        </p:sp>
        <p:pic>
          <p:nvPicPr>
            <p:cNvPr id="5755" name="Google Shape;5755;p30"/>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7715862" y="911663"/>
              <a:ext cx="843125" cy="843125"/>
            </a:xfrm>
            <a:prstGeom prst="rect">
              <a:avLst/>
            </a:prstGeom>
            <a:noFill/>
            <a:ln>
              <a:noFill/>
            </a:ln>
          </p:spPr>
        </p:pic>
        <p:sp>
          <p:nvSpPr>
            <p:cNvPr id="5756" name="Google Shape;5756;p30"/>
            <p:cNvSpPr txBox="1"/>
            <p:nvPr/>
          </p:nvSpPr>
          <p:spPr>
            <a:xfrm>
              <a:off x="7514917" y="1782130"/>
              <a:ext cx="1245000" cy="325089"/>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96000"/>
                </a:lnSpc>
                <a:spcBef>
                  <a:spcPts val="0"/>
                </a:spcBef>
                <a:spcAft>
                  <a:spcPts val="0"/>
                </a:spcAft>
                <a:buClr>
                  <a:srgbClr val="000000"/>
                </a:buClr>
                <a:buSzPts val="1100"/>
                <a:buFont typeface="Inter"/>
                <a:buNone/>
                <a:tabLst/>
                <a:defRPr/>
              </a:pPr>
              <a:r>
                <a:rPr kumimoji="0" lang="en-US" sz="1467" b="0" i="0" u="none" strike="noStrike" kern="0" cap="none" spc="0" normalizeH="0" baseline="0" noProof="0">
                  <a:ln>
                    <a:noFill/>
                  </a:ln>
                  <a:solidFill>
                    <a:srgbClr val="000000"/>
                  </a:solidFill>
                  <a:effectLst/>
                  <a:uLnTx/>
                  <a:uFillTx/>
                  <a:latin typeface="Inter"/>
                  <a:ea typeface="Inter"/>
                  <a:cs typeface="Inter"/>
                  <a:sym typeface="Inter"/>
                </a:rPr>
                <a:t>API Driven or use the UI</a:t>
              </a:r>
              <a:endParaRPr kumimoji="0" sz="1467" b="0" i="0" u="none" strike="noStrike" kern="0" cap="none" spc="0" normalizeH="0" baseline="0" noProof="0">
                <a:ln>
                  <a:noFill/>
                </a:ln>
                <a:solidFill>
                  <a:srgbClr val="000000"/>
                </a:solidFill>
                <a:effectLst/>
                <a:uLnTx/>
                <a:uFillTx/>
                <a:latin typeface="Inter"/>
                <a:ea typeface="Inter"/>
                <a:cs typeface="Inter"/>
                <a:sym typeface="Inter"/>
              </a:endParaRPr>
            </a:p>
          </p:txBody>
        </p:sp>
      </p:grpSp>
      <p:sp>
        <p:nvSpPr>
          <p:cNvPr id="5757" name="Google Shape;5757;p30"/>
          <p:cNvSpPr/>
          <p:nvPr/>
        </p:nvSpPr>
        <p:spPr>
          <a:xfrm>
            <a:off x="25438" y="5424433"/>
            <a:ext cx="12161520" cy="1371600"/>
          </a:xfrm>
          <a:prstGeom prst="rect">
            <a:avLst/>
          </a:prstGeom>
          <a:gradFill>
            <a:gsLst>
              <a:gs pos="0">
                <a:schemeClr val="accent5"/>
              </a:gs>
              <a:gs pos="72000">
                <a:schemeClr val="accent1"/>
              </a:gs>
              <a:gs pos="100000">
                <a:schemeClr val="accent1"/>
              </a:gs>
            </a:gsLst>
            <a:lin ang="2700006" scaled="0"/>
          </a:grad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sz="1467" b="1" i="0" u="none" strike="noStrike" kern="0" cap="none" spc="0" normalizeH="0" baseline="0" noProof="0">
              <a:ln>
                <a:noFill/>
              </a:ln>
              <a:solidFill>
                <a:srgbClr val="FFFFFF"/>
              </a:solidFill>
              <a:effectLst/>
              <a:uLnTx/>
              <a:uFillTx/>
              <a:latin typeface="Inter"/>
              <a:ea typeface="Inter"/>
              <a:cs typeface="Inter"/>
              <a:sym typeface="Inter"/>
            </a:endParaRPr>
          </a:p>
        </p:txBody>
      </p:sp>
      <p:sp>
        <p:nvSpPr>
          <p:cNvPr id="5758" name="Google Shape;5758;p30"/>
          <p:cNvSpPr txBox="1"/>
          <p:nvPr/>
        </p:nvSpPr>
        <p:spPr>
          <a:xfrm>
            <a:off x="5859159" y="5843605"/>
            <a:ext cx="4944800" cy="313200"/>
          </a:xfrm>
          <a:prstGeom prst="rect">
            <a:avLst/>
          </a:prstGeom>
          <a:noFill/>
          <a:ln>
            <a:noFill/>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67" b="1" i="0" u="none" strike="noStrike" kern="0" cap="none" spc="0" normalizeH="0" baseline="0" noProof="0">
              <a:ln>
                <a:noFill/>
              </a:ln>
              <a:solidFill>
                <a:srgbClr val="FFFFFF"/>
              </a:solidFill>
              <a:effectLst/>
              <a:uLnTx/>
              <a:uFillTx/>
              <a:latin typeface="Inter"/>
              <a:ea typeface="Inter"/>
              <a:cs typeface="Inter"/>
              <a:sym typeface="Inter"/>
            </a:endParaRPr>
          </a:p>
        </p:txBody>
      </p:sp>
      <p:sp>
        <p:nvSpPr>
          <p:cNvPr id="5759" name="Google Shape;5759;p30"/>
          <p:cNvSpPr txBox="1"/>
          <p:nvPr/>
        </p:nvSpPr>
        <p:spPr>
          <a:xfrm>
            <a:off x="-128801" y="5972235"/>
            <a:ext cx="1674400" cy="275845"/>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96000"/>
              </a:lnSpc>
              <a:spcBef>
                <a:spcPts val="0"/>
              </a:spcBef>
              <a:spcAft>
                <a:spcPts val="0"/>
              </a:spcAft>
              <a:buClr>
                <a:srgbClr val="000000"/>
              </a:buClr>
              <a:buSzPts val="1400"/>
              <a:buFont typeface="Inter"/>
              <a:buNone/>
              <a:tabLst/>
              <a:defRPr/>
            </a:pPr>
            <a:r>
              <a:rPr kumimoji="0" lang="en-US" sz="1867" b="1" i="0" u="none" strike="noStrike" kern="0" cap="none" spc="0" normalizeH="0" baseline="0" noProof="0">
                <a:ln>
                  <a:noFill/>
                </a:ln>
                <a:solidFill>
                  <a:srgbClr val="FFFFFF"/>
                </a:solidFill>
                <a:effectLst/>
                <a:uLnTx/>
                <a:uFillTx/>
                <a:latin typeface="Inter"/>
                <a:ea typeface="Inter"/>
                <a:cs typeface="Inter"/>
                <a:sym typeface="Inter"/>
              </a:rPr>
              <a:t>Built on </a:t>
            </a:r>
            <a:endParaRPr kumimoji="0" sz="1867" b="1" i="0" u="none" strike="noStrike" kern="0" cap="none" spc="0" normalizeH="0" baseline="0" noProof="0">
              <a:ln>
                <a:noFill/>
              </a:ln>
              <a:solidFill>
                <a:srgbClr val="FFFFFF"/>
              </a:solidFill>
              <a:effectLst/>
              <a:uLnTx/>
              <a:uFillTx/>
              <a:latin typeface="Inter"/>
              <a:ea typeface="Inter"/>
              <a:cs typeface="Inter"/>
              <a:sym typeface="Inter"/>
            </a:endParaRPr>
          </a:p>
        </p:txBody>
      </p:sp>
      <p:cxnSp>
        <p:nvCxnSpPr>
          <p:cNvPr id="5760" name="Google Shape;5760;p30"/>
          <p:cNvCxnSpPr/>
          <p:nvPr/>
        </p:nvCxnSpPr>
        <p:spPr>
          <a:xfrm>
            <a:off x="378467" y="3278567"/>
            <a:ext cx="11520800" cy="0"/>
          </a:xfrm>
          <a:prstGeom prst="straightConnector1">
            <a:avLst/>
          </a:prstGeom>
          <a:noFill/>
          <a:ln w="9525" cap="flat" cmpd="sng">
            <a:solidFill>
              <a:schemeClr val="accent1"/>
            </a:solidFill>
            <a:prstDash val="solid"/>
            <a:round/>
            <a:headEnd type="none" w="sm" len="sm"/>
            <a:tailEnd type="none" w="sm" len="sm"/>
          </a:ln>
        </p:spPr>
      </p:cxnSp>
      <p:pic>
        <p:nvPicPr>
          <p:cNvPr id="5762" name="Google Shape;5762;p30"/>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1303669" y="5693575"/>
            <a:ext cx="2264433" cy="833308"/>
          </a:xfrm>
          <a:prstGeom prst="rect">
            <a:avLst/>
          </a:prstGeom>
          <a:noFill/>
          <a:ln>
            <a:noFill/>
          </a:ln>
        </p:spPr>
      </p:pic>
      <p:cxnSp>
        <p:nvCxnSpPr>
          <p:cNvPr id="5763" name="Google Shape;5763;p30"/>
          <p:cNvCxnSpPr/>
          <p:nvPr/>
        </p:nvCxnSpPr>
        <p:spPr>
          <a:xfrm>
            <a:off x="3963233" y="5821433"/>
            <a:ext cx="0" cy="698000"/>
          </a:xfrm>
          <a:prstGeom prst="straightConnector1">
            <a:avLst/>
          </a:prstGeom>
          <a:noFill/>
          <a:ln w="9525" cap="flat" cmpd="sng">
            <a:solidFill>
              <a:schemeClr val="lt1"/>
            </a:solidFill>
            <a:prstDash val="solid"/>
            <a:round/>
            <a:headEnd type="none" w="sm" len="sm"/>
            <a:tailEnd type="none" w="sm" len="sm"/>
          </a:ln>
        </p:spPr>
      </p:cxnSp>
      <p:grpSp>
        <p:nvGrpSpPr>
          <p:cNvPr id="5764" name="Google Shape;5764;p30"/>
          <p:cNvGrpSpPr/>
          <p:nvPr/>
        </p:nvGrpSpPr>
        <p:grpSpPr>
          <a:xfrm>
            <a:off x="4120668" y="5339806"/>
            <a:ext cx="8116467" cy="1454700"/>
            <a:chOff x="3090500" y="4004853"/>
            <a:chExt cx="6087350" cy="1091025"/>
          </a:xfrm>
        </p:grpSpPr>
        <p:grpSp>
          <p:nvGrpSpPr>
            <p:cNvPr id="5765" name="Google Shape;5765;p30"/>
            <p:cNvGrpSpPr/>
            <p:nvPr/>
          </p:nvGrpSpPr>
          <p:grpSpPr>
            <a:xfrm>
              <a:off x="3120300" y="4695750"/>
              <a:ext cx="6057550" cy="400128"/>
              <a:chOff x="3120300" y="4695750"/>
              <a:chExt cx="6057550" cy="400128"/>
            </a:xfrm>
          </p:grpSpPr>
          <p:sp>
            <p:nvSpPr>
              <p:cNvPr id="5766" name="Google Shape;5766;p30"/>
              <p:cNvSpPr txBox="1"/>
              <p:nvPr/>
            </p:nvSpPr>
            <p:spPr>
              <a:xfrm>
                <a:off x="3120300" y="4695750"/>
                <a:ext cx="672300" cy="400127"/>
              </a:xfrm>
              <a:prstGeom prst="rect">
                <a:avLst/>
              </a:prstGeom>
              <a:noFill/>
              <a:ln>
                <a:noFill/>
              </a:ln>
            </p:spPr>
            <p:txBody>
              <a:bodyPr spcFirstLastPara="1" wrap="square" lIns="121900" tIns="121900" rIns="121900" bIns="1219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867"/>
                  <a:buFont typeface="Inter"/>
                  <a:buNone/>
                  <a:tabLst/>
                  <a:defRPr/>
                </a:pPr>
                <a:r>
                  <a:rPr kumimoji="0" lang="en-US" sz="1867" b="1" i="0" u="none" strike="noStrike" kern="0" cap="none" spc="0" normalizeH="0" baseline="0" noProof="0">
                    <a:ln>
                      <a:noFill/>
                    </a:ln>
                    <a:solidFill>
                      <a:srgbClr val="FFFFFF"/>
                    </a:solidFill>
                    <a:effectLst/>
                    <a:uLnTx/>
                    <a:uFillTx/>
                    <a:latin typeface="Inter"/>
                    <a:ea typeface="Inter"/>
                    <a:cs typeface="Inter"/>
                    <a:sym typeface="Inter"/>
                  </a:rPr>
                  <a:t>Store</a:t>
                </a:r>
                <a:endParaRPr kumimoji="0" sz="1867" b="1" i="0" u="none" strike="noStrike" kern="0" cap="none" spc="0" normalizeH="0" baseline="0" noProof="0">
                  <a:ln>
                    <a:noFill/>
                  </a:ln>
                  <a:solidFill>
                    <a:srgbClr val="FFFFFF"/>
                  </a:solidFill>
                  <a:effectLst/>
                  <a:uLnTx/>
                  <a:uFillTx/>
                  <a:latin typeface="Inter"/>
                  <a:ea typeface="Inter"/>
                  <a:cs typeface="Inter"/>
                  <a:sym typeface="Inter"/>
                </a:endParaRPr>
              </a:p>
            </p:txBody>
          </p:sp>
          <p:sp>
            <p:nvSpPr>
              <p:cNvPr id="5767" name="Google Shape;5767;p30"/>
              <p:cNvSpPr txBox="1"/>
              <p:nvPr/>
            </p:nvSpPr>
            <p:spPr>
              <a:xfrm>
                <a:off x="5050225" y="4695750"/>
                <a:ext cx="672300" cy="400128"/>
              </a:xfrm>
              <a:prstGeom prst="rect">
                <a:avLst/>
              </a:prstGeom>
              <a:noFill/>
              <a:ln>
                <a:noFill/>
              </a:ln>
            </p:spPr>
            <p:txBody>
              <a:bodyPr spcFirstLastPara="1" wrap="square" lIns="121900" tIns="121900" rIns="121900" bIns="1219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867"/>
                  <a:buFont typeface="Inter"/>
                  <a:buNone/>
                  <a:tabLst/>
                  <a:defRPr/>
                </a:pPr>
                <a:r>
                  <a:rPr kumimoji="0" lang="en-US" sz="1867" b="1" i="0" u="none" strike="noStrike" kern="0" cap="none" spc="0" normalizeH="0" baseline="0" noProof="0">
                    <a:ln>
                      <a:noFill/>
                    </a:ln>
                    <a:solidFill>
                      <a:srgbClr val="FFFFFF"/>
                    </a:solidFill>
                    <a:effectLst/>
                    <a:uLnTx/>
                    <a:uFillTx/>
                    <a:latin typeface="Inter"/>
                    <a:ea typeface="Inter"/>
                    <a:cs typeface="Inter"/>
                    <a:sym typeface="Inter"/>
                  </a:rPr>
                  <a:t>DR</a:t>
                </a:r>
                <a:endParaRPr kumimoji="0" sz="1867" b="1" i="0" u="none" strike="noStrike" kern="0" cap="none" spc="0" normalizeH="0" baseline="0" noProof="0">
                  <a:ln>
                    <a:noFill/>
                  </a:ln>
                  <a:solidFill>
                    <a:srgbClr val="FFFFFF"/>
                  </a:solidFill>
                  <a:effectLst/>
                  <a:uLnTx/>
                  <a:uFillTx/>
                  <a:latin typeface="Inter"/>
                  <a:ea typeface="Inter"/>
                  <a:cs typeface="Inter"/>
                  <a:sym typeface="Inter"/>
                </a:endParaRPr>
              </a:p>
            </p:txBody>
          </p:sp>
          <p:sp>
            <p:nvSpPr>
              <p:cNvPr id="5768" name="Google Shape;5768;p30"/>
              <p:cNvSpPr txBox="1"/>
              <p:nvPr/>
            </p:nvSpPr>
            <p:spPr>
              <a:xfrm>
                <a:off x="3972963" y="4695750"/>
                <a:ext cx="858000" cy="400128"/>
              </a:xfrm>
              <a:prstGeom prst="rect">
                <a:avLst/>
              </a:prstGeom>
              <a:noFill/>
              <a:ln>
                <a:noFill/>
              </a:ln>
            </p:spPr>
            <p:txBody>
              <a:bodyPr spcFirstLastPara="1" wrap="square" lIns="121900" tIns="121900" rIns="121900" bIns="1219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867"/>
                  <a:buFont typeface="Inter"/>
                  <a:buNone/>
                  <a:tabLst/>
                  <a:defRPr/>
                </a:pPr>
                <a:r>
                  <a:rPr kumimoji="0" lang="en-US" sz="1867" b="1" i="0" u="none" strike="noStrike" kern="0" cap="none" spc="0" normalizeH="0" baseline="0" noProof="0">
                    <a:ln>
                      <a:noFill/>
                    </a:ln>
                    <a:solidFill>
                      <a:srgbClr val="FFFFFF"/>
                    </a:solidFill>
                    <a:effectLst/>
                    <a:uLnTx/>
                    <a:uFillTx/>
                    <a:latin typeface="Inter"/>
                    <a:ea typeface="Inter"/>
                    <a:cs typeface="Inter"/>
                    <a:sym typeface="Inter"/>
                  </a:rPr>
                  <a:t>Backup</a:t>
                </a:r>
                <a:endParaRPr kumimoji="0" sz="1867" b="1" i="0" u="none" strike="noStrike" kern="0" cap="none" spc="0" normalizeH="0" baseline="0" noProof="0">
                  <a:ln>
                    <a:noFill/>
                  </a:ln>
                  <a:solidFill>
                    <a:srgbClr val="FFFFFF"/>
                  </a:solidFill>
                  <a:effectLst/>
                  <a:uLnTx/>
                  <a:uFillTx/>
                  <a:latin typeface="Inter"/>
                  <a:ea typeface="Inter"/>
                  <a:cs typeface="Inter"/>
                  <a:sym typeface="Inter"/>
                </a:endParaRPr>
              </a:p>
            </p:txBody>
          </p:sp>
          <p:sp>
            <p:nvSpPr>
              <p:cNvPr id="5769" name="Google Shape;5769;p30"/>
              <p:cNvSpPr txBox="1"/>
              <p:nvPr/>
            </p:nvSpPr>
            <p:spPr>
              <a:xfrm>
                <a:off x="5914950" y="4695750"/>
                <a:ext cx="1237500" cy="400128"/>
              </a:xfrm>
              <a:prstGeom prst="rect">
                <a:avLst/>
              </a:prstGeom>
              <a:noFill/>
              <a:ln>
                <a:noFill/>
              </a:ln>
            </p:spPr>
            <p:txBody>
              <a:bodyPr spcFirstLastPara="1" wrap="square" lIns="121900" tIns="121900" rIns="121900" bIns="1219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867"/>
                  <a:buFont typeface="Inter"/>
                  <a:buNone/>
                  <a:tabLst/>
                  <a:defRPr/>
                </a:pPr>
                <a:r>
                  <a:rPr kumimoji="0" lang="en-US" sz="1867" b="1" i="0" u="none" strike="noStrike" kern="0" cap="none" spc="0" normalizeH="0" baseline="0" noProof="0">
                    <a:ln>
                      <a:noFill/>
                    </a:ln>
                    <a:solidFill>
                      <a:srgbClr val="FFFFFF"/>
                    </a:solidFill>
                    <a:effectLst/>
                    <a:uLnTx/>
                    <a:uFillTx/>
                    <a:latin typeface="Inter"/>
                    <a:ea typeface="Inter"/>
                    <a:cs typeface="Inter"/>
                    <a:sym typeface="Inter"/>
                  </a:rPr>
                  <a:t>Migrate</a:t>
                </a:r>
                <a:endParaRPr kumimoji="0" sz="1867" b="1" i="0" u="none" strike="noStrike" kern="0" cap="none" spc="0" normalizeH="0" baseline="0" noProof="0">
                  <a:ln>
                    <a:noFill/>
                  </a:ln>
                  <a:solidFill>
                    <a:srgbClr val="FFFFFF"/>
                  </a:solidFill>
                  <a:effectLst/>
                  <a:uLnTx/>
                  <a:uFillTx/>
                  <a:latin typeface="Inter"/>
                  <a:ea typeface="Inter"/>
                  <a:cs typeface="Inter"/>
                  <a:sym typeface="Inter"/>
                </a:endParaRPr>
              </a:p>
            </p:txBody>
          </p:sp>
          <p:sp>
            <p:nvSpPr>
              <p:cNvPr id="5770" name="Google Shape;5770;p30"/>
              <p:cNvSpPr txBox="1"/>
              <p:nvPr/>
            </p:nvSpPr>
            <p:spPr>
              <a:xfrm>
                <a:off x="6952750" y="4695750"/>
                <a:ext cx="1028700" cy="400128"/>
              </a:xfrm>
              <a:prstGeom prst="rect">
                <a:avLst/>
              </a:prstGeom>
              <a:noFill/>
              <a:ln>
                <a:noFill/>
              </a:ln>
            </p:spPr>
            <p:txBody>
              <a:bodyPr spcFirstLastPara="1" wrap="square" lIns="121900" tIns="121900" rIns="121900" bIns="1219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867"/>
                  <a:buFont typeface="Inter"/>
                  <a:buNone/>
                  <a:tabLst/>
                  <a:defRPr/>
                </a:pPr>
                <a:r>
                  <a:rPr kumimoji="0" lang="en-US" sz="1867" b="1" i="0" u="none" strike="noStrike" kern="0" cap="none" spc="0" normalizeH="0" baseline="0" noProof="0">
                    <a:ln>
                      <a:noFill/>
                    </a:ln>
                    <a:solidFill>
                      <a:srgbClr val="FFFFFF"/>
                    </a:solidFill>
                    <a:effectLst/>
                    <a:uLnTx/>
                    <a:uFillTx/>
                    <a:latin typeface="Inter"/>
                    <a:ea typeface="Inter"/>
                    <a:cs typeface="Inter"/>
                    <a:sym typeface="Inter"/>
                  </a:rPr>
                  <a:t>Secure</a:t>
                </a:r>
                <a:endParaRPr kumimoji="0" sz="1867" b="1" i="0" u="none" strike="noStrike" kern="0" cap="none" spc="0" normalizeH="0" baseline="0" noProof="0">
                  <a:ln>
                    <a:noFill/>
                  </a:ln>
                  <a:solidFill>
                    <a:srgbClr val="FFFFFF"/>
                  </a:solidFill>
                  <a:effectLst/>
                  <a:uLnTx/>
                  <a:uFillTx/>
                  <a:latin typeface="Inter"/>
                  <a:ea typeface="Inter"/>
                  <a:cs typeface="Inter"/>
                  <a:sym typeface="Inter"/>
                </a:endParaRPr>
              </a:p>
            </p:txBody>
          </p:sp>
          <p:sp>
            <p:nvSpPr>
              <p:cNvPr id="5771" name="Google Shape;5771;p30"/>
              <p:cNvSpPr txBox="1"/>
              <p:nvPr/>
            </p:nvSpPr>
            <p:spPr>
              <a:xfrm>
                <a:off x="7685650" y="4695750"/>
                <a:ext cx="1492200" cy="400128"/>
              </a:xfrm>
              <a:prstGeom prst="rect">
                <a:avLst/>
              </a:prstGeom>
              <a:noFill/>
              <a:ln>
                <a:noFill/>
              </a:ln>
            </p:spPr>
            <p:txBody>
              <a:bodyPr spcFirstLastPara="1" wrap="square" lIns="121900" tIns="121900" rIns="121900" bIns="1219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867"/>
                  <a:buFont typeface="Inter"/>
                  <a:buNone/>
                  <a:tabLst/>
                  <a:defRPr/>
                </a:pPr>
                <a:r>
                  <a:rPr kumimoji="0" lang="en-US" sz="1867" b="1" i="0" u="none" strike="noStrike" kern="0" cap="none" spc="0" normalizeH="0" baseline="0" noProof="0">
                    <a:ln>
                      <a:noFill/>
                    </a:ln>
                    <a:solidFill>
                      <a:srgbClr val="FFFFFF"/>
                    </a:solidFill>
                    <a:effectLst/>
                    <a:uLnTx/>
                    <a:uFillTx/>
                    <a:latin typeface="Inter"/>
                    <a:ea typeface="Inter"/>
                    <a:cs typeface="Inter"/>
                    <a:sym typeface="Inter"/>
                  </a:rPr>
                  <a:t>Autopilot</a:t>
                </a:r>
                <a:endParaRPr kumimoji="0" sz="1867" b="1" i="0" u="none" strike="noStrike" kern="0" cap="none" spc="0" normalizeH="0" baseline="0" noProof="0">
                  <a:ln>
                    <a:noFill/>
                  </a:ln>
                  <a:solidFill>
                    <a:srgbClr val="FFFFFF"/>
                  </a:solidFill>
                  <a:effectLst/>
                  <a:uLnTx/>
                  <a:uFillTx/>
                  <a:latin typeface="Inter"/>
                  <a:ea typeface="Inter"/>
                  <a:cs typeface="Inter"/>
                  <a:sym typeface="Inter"/>
                </a:endParaRPr>
              </a:p>
            </p:txBody>
          </p:sp>
        </p:grpSp>
        <p:pic>
          <p:nvPicPr>
            <p:cNvPr id="5772" name="Google Shape;5772;p30"/>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3090500" y="4119169"/>
              <a:ext cx="773626" cy="774593"/>
            </a:xfrm>
            <a:prstGeom prst="rect">
              <a:avLst/>
            </a:prstGeom>
            <a:noFill/>
            <a:ln>
              <a:noFill/>
            </a:ln>
          </p:spPr>
        </p:pic>
        <p:pic>
          <p:nvPicPr>
            <p:cNvPr id="5773" name="Google Shape;5773;p30"/>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4005000" y="4146054"/>
              <a:ext cx="691900" cy="692747"/>
            </a:xfrm>
            <a:prstGeom prst="rect">
              <a:avLst/>
            </a:prstGeom>
            <a:noFill/>
            <a:ln>
              <a:noFill/>
            </a:ln>
          </p:spPr>
        </p:pic>
        <p:pic>
          <p:nvPicPr>
            <p:cNvPr id="5774" name="Google Shape;5774;p30"/>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4997600" y="4080262"/>
              <a:ext cx="823300" cy="824337"/>
            </a:xfrm>
            <a:prstGeom prst="rect">
              <a:avLst/>
            </a:prstGeom>
            <a:noFill/>
            <a:ln>
              <a:noFill/>
            </a:ln>
          </p:spPr>
        </p:pic>
        <p:pic>
          <p:nvPicPr>
            <p:cNvPr id="5775" name="Google Shape;5775;p30"/>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6121591" y="4055500"/>
              <a:ext cx="837158" cy="838200"/>
            </a:xfrm>
            <a:prstGeom prst="rect">
              <a:avLst/>
            </a:prstGeom>
            <a:noFill/>
            <a:ln>
              <a:noFill/>
            </a:ln>
          </p:spPr>
        </p:pic>
        <p:pic>
          <p:nvPicPr>
            <p:cNvPr id="5776" name="Google Shape;5776;p30"/>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7022100" y="4028975"/>
              <a:ext cx="891227" cy="891251"/>
            </a:xfrm>
            <a:prstGeom prst="rect">
              <a:avLst/>
            </a:prstGeom>
            <a:noFill/>
            <a:ln>
              <a:noFill/>
            </a:ln>
          </p:spPr>
        </p:pic>
        <p:pic>
          <p:nvPicPr>
            <p:cNvPr id="5777" name="Google Shape;5777;p30"/>
            <p:cNvPicPr preferRelativeResize="0"/>
            <p:nvPr/>
          </p:nvPicPr>
          <p:blipFill rotWithShape="1">
            <a:blip r:embed="rId14" cstate="screen">
              <a:alphaModFix/>
              <a:extLst>
                <a:ext uri="{28A0092B-C50C-407E-A947-70E740481C1C}">
                  <a14:useLocalDpi xmlns:a14="http://schemas.microsoft.com/office/drawing/2010/main"/>
                </a:ext>
              </a:extLst>
            </a:blip>
            <a:srcRect/>
            <a:stretch/>
          </p:blipFill>
          <p:spPr>
            <a:xfrm>
              <a:off x="8021474" y="4004853"/>
              <a:ext cx="837150" cy="838184"/>
            </a:xfrm>
            <a:prstGeom prst="rect">
              <a:avLst/>
            </a:prstGeom>
            <a:noFill/>
            <a:ln>
              <a:noFill/>
            </a:ln>
          </p:spPr>
        </p:pic>
      </p:grpSp>
      <p:grpSp>
        <p:nvGrpSpPr>
          <p:cNvPr id="5778" name="Google Shape;5778;p30"/>
          <p:cNvGrpSpPr/>
          <p:nvPr/>
        </p:nvGrpSpPr>
        <p:grpSpPr>
          <a:xfrm>
            <a:off x="502830" y="3466905"/>
            <a:ext cx="11328121" cy="1908816"/>
            <a:chOff x="224721" y="2600178"/>
            <a:chExt cx="8496091" cy="1431612"/>
          </a:xfrm>
        </p:grpSpPr>
        <p:pic>
          <p:nvPicPr>
            <p:cNvPr id="5779" name="Google Shape;5779;p30" descr="HashiCorp Consul for Multi-Cloud"/>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4402637" y="2600178"/>
              <a:ext cx="762573" cy="762573"/>
            </a:xfrm>
            <a:prstGeom prst="rect">
              <a:avLst/>
            </a:prstGeom>
            <a:noFill/>
            <a:ln>
              <a:noFill/>
            </a:ln>
          </p:spPr>
        </p:pic>
        <p:pic>
          <p:nvPicPr>
            <p:cNvPr id="5780" name="Google Shape;5780;p30" descr="DataStax Enterprise 6: Faster, fit and finish | ZDNet"/>
            <p:cNvPicPr preferRelativeResize="0"/>
            <p:nvPr/>
          </p:nvPicPr>
          <p:blipFill rotWithShape="1">
            <a:blip r:embed="rId16" cstate="screen">
              <a:alphaModFix/>
              <a:extLst>
                <a:ext uri="{28A0092B-C50C-407E-A947-70E740481C1C}">
                  <a14:useLocalDpi xmlns:a14="http://schemas.microsoft.com/office/drawing/2010/main"/>
                </a:ext>
              </a:extLst>
            </a:blip>
            <a:srcRect/>
            <a:stretch/>
          </p:blipFill>
          <p:spPr>
            <a:xfrm>
              <a:off x="5269735" y="2691705"/>
              <a:ext cx="1426505" cy="579518"/>
            </a:xfrm>
            <a:prstGeom prst="rect">
              <a:avLst/>
            </a:prstGeom>
            <a:noFill/>
            <a:ln>
              <a:noFill/>
            </a:ln>
          </p:spPr>
        </p:pic>
        <p:pic>
          <p:nvPicPr>
            <p:cNvPr id="5781" name="Google Shape;5781;p30" descr="Dive into ElasticSearch. This article will help you to get 95%… | by Ihor  Kopanev | Towards Data Science"/>
            <p:cNvPicPr preferRelativeResize="0"/>
            <p:nvPr/>
          </p:nvPicPr>
          <p:blipFill rotWithShape="1">
            <a:blip r:embed="rId17" cstate="screen">
              <a:alphaModFix/>
              <a:extLst>
                <a:ext uri="{28A0092B-C50C-407E-A947-70E740481C1C}">
                  <a14:useLocalDpi xmlns:a14="http://schemas.microsoft.com/office/drawing/2010/main"/>
                </a:ext>
              </a:extLst>
            </a:blip>
            <a:srcRect/>
            <a:stretch/>
          </p:blipFill>
          <p:spPr>
            <a:xfrm>
              <a:off x="6646084" y="2704041"/>
              <a:ext cx="1065166" cy="554846"/>
            </a:xfrm>
            <a:prstGeom prst="rect">
              <a:avLst/>
            </a:prstGeom>
            <a:noFill/>
            <a:ln>
              <a:noFill/>
            </a:ln>
          </p:spPr>
        </p:pic>
        <p:pic>
          <p:nvPicPr>
            <p:cNvPr id="5782" name="Google Shape;5782;p30" descr="What Is Kafka? Everything You Need to Know - DZone Big Data"/>
            <p:cNvPicPr preferRelativeResize="0"/>
            <p:nvPr/>
          </p:nvPicPr>
          <p:blipFill rotWithShape="1">
            <a:blip r:embed="rId18" cstate="screen">
              <a:alphaModFix/>
              <a:extLst>
                <a:ext uri="{28A0092B-C50C-407E-A947-70E740481C1C}">
                  <a14:useLocalDpi xmlns:a14="http://schemas.microsoft.com/office/drawing/2010/main"/>
                </a:ext>
              </a:extLst>
            </a:blip>
            <a:srcRect/>
            <a:stretch/>
          </p:blipFill>
          <p:spPr>
            <a:xfrm>
              <a:off x="6797380" y="3269216"/>
              <a:ext cx="762574" cy="762574"/>
            </a:xfrm>
            <a:prstGeom prst="rect">
              <a:avLst/>
            </a:prstGeom>
            <a:noFill/>
            <a:ln>
              <a:noFill/>
            </a:ln>
          </p:spPr>
        </p:pic>
        <p:pic>
          <p:nvPicPr>
            <p:cNvPr id="5783" name="Google Shape;5783;p30" descr="Thousands of MongoDB databases compromised and held to ransom – Naked  Security"/>
            <p:cNvPicPr preferRelativeResize="0"/>
            <p:nvPr/>
          </p:nvPicPr>
          <p:blipFill rotWithShape="1">
            <a:blip r:embed="rId19" cstate="screen">
              <a:alphaModFix/>
              <a:extLst>
                <a:ext uri="{28A0092B-C50C-407E-A947-70E740481C1C}">
                  <a14:useLocalDpi xmlns:a14="http://schemas.microsoft.com/office/drawing/2010/main"/>
                </a:ext>
              </a:extLst>
            </a:blip>
            <a:srcRect/>
            <a:stretch/>
          </p:blipFill>
          <p:spPr>
            <a:xfrm>
              <a:off x="5262972" y="3302001"/>
              <a:ext cx="1325591" cy="697004"/>
            </a:xfrm>
            <a:prstGeom prst="rect">
              <a:avLst/>
            </a:prstGeom>
            <a:noFill/>
            <a:ln>
              <a:noFill/>
            </a:ln>
          </p:spPr>
        </p:pic>
        <p:pic>
          <p:nvPicPr>
            <p:cNvPr id="5784" name="Google Shape;5784;p30" descr="Redis - Wikipedia"/>
            <p:cNvPicPr preferRelativeResize="0"/>
            <p:nvPr/>
          </p:nvPicPr>
          <p:blipFill rotWithShape="1">
            <a:blip r:embed="rId20" cstate="screen">
              <a:alphaModFix/>
              <a:extLst>
                <a:ext uri="{28A0092B-C50C-407E-A947-70E740481C1C}">
                  <a14:useLocalDpi xmlns:a14="http://schemas.microsoft.com/office/drawing/2010/main"/>
                </a:ext>
              </a:extLst>
            </a:blip>
            <a:srcRect/>
            <a:stretch/>
          </p:blipFill>
          <p:spPr>
            <a:xfrm>
              <a:off x="4362343" y="3509619"/>
              <a:ext cx="843137" cy="281768"/>
            </a:xfrm>
            <a:prstGeom prst="rect">
              <a:avLst/>
            </a:prstGeom>
            <a:noFill/>
            <a:ln>
              <a:noFill/>
            </a:ln>
          </p:spPr>
        </p:pic>
        <p:pic>
          <p:nvPicPr>
            <p:cNvPr id="5785" name="Google Shape;5785;p30" descr="Apache ZooKeeper - Wikipedia"/>
            <p:cNvPicPr preferRelativeResize="0"/>
            <p:nvPr/>
          </p:nvPicPr>
          <p:blipFill rotWithShape="1">
            <a:blip r:embed="rId21" cstate="screen">
              <a:alphaModFix/>
              <a:extLst>
                <a:ext uri="{28A0092B-C50C-407E-A947-70E740481C1C}">
                  <a14:useLocalDpi xmlns:a14="http://schemas.microsoft.com/office/drawing/2010/main"/>
                </a:ext>
              </a:extLst>
            </a:blip>
            <a:srcRect/>
            <a:stretch/>
          </p:blipFill>
          <p:spPr>
            <a:xfrm>
              <a:off x="3257138" y="3422442"/>
              <a:ext cx="843137" cy="456123"/>
            </a:xfrm>
            <a:prstGeom prst="rect">
              <a:avLst/>
            </a:prstGeom>
            <a:noFill/>
            <a:ln>
              <a:noFill/>
            </a:ln>
          </p:spPr>
        </p:pic>
        <p:sp>
          <p:nvSpPr>
            <p:cNvPr id="5786" name="Google Shape;5786;p30"/>
            <p:cNvSpPr txBox="1"/>
            <p:nvPr/>
          </p:nvSpPr>
          <p:spPr>
            <a:xfrm>
              <a:off x="224721" y="3031160"/>
              <a:ext cx="1656900" cy="413767"/>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96000"/>
                </a:lnSpc>
                <a:spcBef>
                  <a:spcPts val="0"/>
                </a:spcBef>
                <a:spcAft>
                  <a:spcPts val="0"/>
                </a:spcAft>
                <a:buClr>
                  <a:srgbClr val="000000"/>
                </a:buClr>
                <a:buSzPts val="1400"/>
                <a:buFont typeface="Inter"/>
                <a:buNone/>
                <a:tabLst/>
                <a:defRPr/>
              </a:pPr>
              <a:r>
                <a:rPr kumimoji="0" lang="en-US" sz="1867" b="1" i="0" u="none" strike="noStrike" kern="0" cap="none" spc="0" normalizeH="0" baseline="0" noProof="0">
                  <a:ln>
                    <a:noFill/>
                  </a:ln>
                  <a:solidFill>
                    <a:srgbClr val="000000"/>
                  </a:solidFill>
                  <a:effectLst/>
                  <a:uLnTx/>
                  <a:uFillTx/>
                  <a:latin typeface="Inter"/>
                  <a:ea typeface="Inter"/>
                  <a:cs typeface="Inter"/>
                  <a:sym typeface="Inter"/>
                </a:rPr>
                <a:t>Sample Databases offered over time </a:t>
              </a:r>
              <a:endParaRPr kumimoji="0" sz="1467"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5787" name="Google Shape;5787;p30"/>
            <p:cNvPicPr preferRelativeResize="0"/>
            <p:nvPr/>
          </p:nvPicPr>
          <p:blipFill rotWithShape="1">
            <a:blip r:embed="rId22" cstate="screen">
              <a:alphaModFix/>
              <a:extLst>
                <a:ext uri="{28A0092B-C50C-407E-A947-70E740481C1C}">
                  <a14:useLocalDpi xmlns:a14="http://schemas.microsoft.com/office/drawing/2010/main"/>
                </a:ext>
              </a:extLst>
            </a:blip>
            <a:srcRect/>
            <a:stretch/>
          </p:blipFill>
          <p:spPr>
            <a:xfrm>
              <a:off x="2159644" y="3392166"/>
              <a:ext cx="689794" cy="516675"/>
            </a:xfrm>
            <a:prstGeom prst="rect">
              <a:avLst/>
            </a:prstGeom>
            <a:noFill/>
            <a:ln>
              <a:noFill/>
            </a:ln>
          </p:spPr>
        </p:pic>
        <p:pic>
          <p:nvPicPr>
            <p:cNvPr id="5788" name="Google Shape;5788;p30"/>
            <p:cNvPicPr preferRelativeResize="0"/>
            <p:nvPr/>
          </p:nvPicPr>
          <p:blipFill rotWithShape="1">
            <a:blip r:embed="rId23" cstate="screen">
              <a:alphaModFix/>
              <a:extLst>
                <a:ext uri="{28A0092B-C50C-407E-A947-70E740481C1C}">
                  <a14:useLocalDpi xmlns:a14="http://schemas.microsoft.com/office/drawing/2010/main"/>
                </a:ext>
              </a:extLst>
            </a:blip>
            <a:srcRect/>
            <a:stretch/>
          </p:blipFill>
          <p:spPr>
            <a:xfrm>
              <a:off x="7818900" y="2748758"/>
              <a:ext cx="901912" cy="465412"/>
            </a:xfrm>
            <a:prstGeom prst="rect">
              <a:avLst/>
            </a:prstGeom>
            <a:noFill/>
            <a:ln>
              <a:noFill/>
            </a:ln>
          </p:spPr>
        </p:pic>
        <p:pic>
          <p:nvPicPr>
            <p:cNvPr id="5789" name="Google Shape;5789;p30"/>
            <p:cNvPicPr preferRelativeResize="0"/>
            <p:nvPr/>
          </p:nvPicPr>
          <p:blipFill rotWithShape="1">
            <a:blip r:embed="rId24" cstate="screen">
              <a:alphaModFix/>
              <a:extLst>
                <a:ext uri="{28A0092B-C50C-407E-A947-70E740481C1C}">
                  <a14:useLocalDpi xmlns:a14="http://schemas.microsoft.com/office/drawing/2010/main"/>
                </a:ext>
              </a:extLst>
            </a:blip>
            <a:srcRect/>
            <a:stretch/>
          </p:blipFill>
          <p:spPr>
            <a:xfrm>
              <a:off x="2217873" y="2789314"/>
              <a:ext cx="573363" cy="384300"/>
            </a:xfrm>
            <a:prstGeom prst="rect">
              <a:avLst/>
            </a:prstGeom>
            <a:noFill/>
            <a:ln>
              <a:noFill/>
            </a:ln>
          </p:spPr>
        </p:pic>
        <p:pic>
          <p:nvPicPr>
            <p:cNvPr id="5790" name="Google Shape;5790;p30"/>
            <p:cNvPicPr preferRelativeResize="0"/>
            <p:nvPr/>
          </p:nvPicPr>
          <p:blipFill rotWithShape="1">
            <a:blip r:embed="rId25" cstate="screen">
              <a:alphaModFix/>
              <a:extLst>
                <a:ext uri="{28A0092B-C50C-407E-A947-70E740481C1C}">
                  <a14:useLocalDpi xmlns:a14="http://schemas.microsoft.com/office/drawing/2010/main"/>
                </a:ext>
              </a:extLst>
            </a:blip>
            <a:srcRect/>
            <a:stretch/>
          </p:blipFill>
          <p:spPr>
            <a:xfrm>
              <a:off x="3162115" y="2840577"/>
              <a:ext cx="1033175" cy="281775"/>
            </a:xfrm>
            <a:prstGeom prst="rect">
              <a:avLst/>
            </a:prstGeom>
            <a:noFill/>
            <a:ln>
              <a:noFill/>
            </a:ln>
          </p:spPr>
        </p:pic>
      </p:grpSp>
      <p:pic>
        <p:nvPicPr>
          <p:cNvPr id="5791" name="Google Shape;5791;p30"/>
          <p:cNvPicPr preferRelativeResize="0"/>
          <p:nvPr/>
        </p:nvPicPr>
        <p:blipFill rotWithShape="1">
          <a:blip r:embed="rId26" cstate="screen">
            <a:alphaModFix/>
            <a:extLst>
              <a:ext uri="{28A0092B-C50C-407E-A947-70E740481C1C}">
                <a14:useLocalDpi xmlns:a14="http://schemas.microsoft.com/office/drawing/2010/main"/>
              </a:ext>
            </a:extLst>
          </a:blip>
          <a:srcRect/>
          <a:stretch/>
        </p:blipFill>
        <p:spPr>
          <a:xfrm>
            <a:off x="10518500" y="4593900"/>
            <a:ext cx="1349816" cy="498800"/>
          </a:xfrm>
          <a:prstGeom prst="rect">
            <a:avLst/>
          </a:prstGeom>
          <a:noFill/>
          <a:ln>
            <a:noFill/>
          </a:ln>
        </p:spPr>
      </p:pic>
    </p:spTree>
    <p:extLst>
      <p:ext uri="{BB962C8B-B14F-4D97-AF65-F5344CB8AC3E}">
        <p14:creationId xmlns:p14="http://schemas.microsoft.com/office/powerpoint/2010/main" val="1914397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57"/>
                                        </p:tgtEl>
                                        <p:attrNameLst>
                                          <p:attrName>style.visibility</p:attrName>
                                        </p:attrNameLst>
                                      </p:cBhvr>
                                      <p:to>
                                        <p:strVal val="visible"/>
                                      </p:to>
                                    </p:set>
                                    <p:animEffect transition="in" filter="fade">
                                      <p:cBhvr>
                                        <p:cTn id="7" dur="1000"/>
                                        <p:tgtEl>
                                          <p:spTgt spid="5757"/>
                                        </p:tgtEl>
                                      </p:cBhvr>
                                    </p:animEffect>
                                  </p:childTnLst>
                                </p:cTn>
                              </p:par>
                              <p:par>
                                <p:cTn id="8" presetID="10" presetClass="entr" presetSubtype="0" fill="hold" nodeType="withEffect">
                                  <p:stCondLst>
                                    <p:cond delay="0"/>
                                  </p:stCondLst>
                                  <p:childTnLst>
                                    <p:set>
                                      <p:cBhvr>
                                        <p:cTn id="9" dur="1" fill="hold">
                                          <p:stCondLst>
                                            <p:cond delay="0"/>
                                          </p:stCondLst>
                                        </p:cTn>
                                        <p:tgtEl>
                                          <p:spTgt spid="5762"/>
                                        </p:tgtEl>
                                        <p:attrNameLst>
                                          <p:attrName>style.visibility</p:attrName>
                                        </p:attrNameLst>
                                      </p:cBhvr>
                                      <p:to>
                                        <p:strVal val="visible"/>
                                      </p:to>
                                    </p:set>
                                    <p:animEffect transition="in" filter="fade">
                                      <p:cBhvr>
                                        <p:cTn id="10" dur="1000"/>
                                        <p:tgtEl>
                                          <p:spTgt spid="5762"/>
                                        </p:tgtEl>
                                      </p:cBhvr>
                                    </p:animEffect>
                                  </p:childTnLst>
                                </p:cTn>
                              </p:par>
                              <p:par>
                                <p:cTn id="11" presetID="10" presetClass="entr" presetSubtype="0" fill="hold" nodeType="withEffect">
                                  <p:stCondLst>
                                    <p:cond delay="0"/>
                                  </p:stCondLst>
                                  <p:childTnLst>
                                    <p:set>
                                      <p:cBhvr>
                                        <p:cTn id="12" dur="1" fill="hold">
                                          <p:stCondLst>
                                            <p:cond delay="0"/>
                                          </p:stCondLst>
                                        </p:cTn>
                                        <p:tgtEl>
                                          <p:spTgt spid="5759"/>
                                        </p:tgtEl>
                                        <p:attrNameLst>
                                          <p:attrName>style.visibility</p:attrName>
                                        </p:attrNameLst>
                                      </p:cBhvr>
                                      <p:to>
                                        <p:strVal val="visible"/>
                                      </p:to>
                                    </p:set>
                                    <p:animEffect transition="in" filter="fade">
                                      <p:cBhvr>
                                        <p:cTn id="13" dur="1000"/>
                                        <p:tgtEl>
                                          <p:spTgt spid="575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778"/>
                                        </p:tgtEl>
                                        <p:attrNameLst>
                                          <p:attrName>style.visibility</p:attrName>
                                        </p:attrNameLst>
                                      </p:cBhvr>
                                      <p:to>
                                        <p:strVal val="visible"/>
                                      </p:to>
                                    </p:set>
                                    <p:animEffect transition="in" filter="fade">
                                      <p:cBhvr>
                                        <p:cTn id="18" dur="1000"/>
                                        <p:tgtEl>
                                          <p:spTgt spid="5778"/>
                                        </p:tgtEl>
                                      </p:cBhvr>
                                    </p:animEffect>
                                  </p:childTnLst>
                                </p:cTn>
                              </p:par>
                              <p:par>
                                <p:cTn id="19" presetID="10" presetClass="entr" presetSubtype="0" fill="hold" nodeType="withEffect">
                                  <p:stCondLst>
                                    <p:cond delay="0"/>
                                  </p:stCondLst>
                                  <p:childTnLst>
                                    <p:set>
                                      <p:cBhvr>
                                        <p:cTn id="20" dur="1" fill="hold">
                                          <p:stCondLst>
                                            <p:cond delay="0"/>
                                          </p:stCondLst>
                                        </p:cTn>
                                        <p:tgtEl>
                                          <p:spTgt spid="5763"/>
                                        </p:tgtEl>
                                        <p:attrNameLst>
                                          <p:attrName>style.visibility</p:attrName>
                                        </p:attrNameLst>
                                      </p:cBhvr>
                                      <p:to>
                                        <p:strVal val="visible"/>
                                      </p:to>
                                    </p:set>
                                    <p:animEffect transition="in" filter="fade">
                                      <p:cBhvr>
                                        <p:cTn id="21" dur="1000"/>
                                        <p:tgtEl>
                                          <p:spTgt spid="5763"/>
                                        </p:tgtEl>
                                      </p:cBhvr>
                                    </p:animEffect>
                                  </p:childTnLst>
                                </p:cTn>
                              </p:par>
                              <p:par>
                                <p:cTn id="22" presetID="10" presetClass="entr" presetSubtype="0" fill="hold" nodeType="withEffect">
                                  <p:stCondLst>
                                    <p:cond delay="0"/>
                                  </p:stCondLst>
                                  <p:childTnLst>
                                    <p:set>
                                      <p:cBhvr>
                                        <p:cTn id="23" dur="1" fill="hold">
                                          <p:stCondLst>
                                            <p:cond delay="0"/>
                                          </p:stCondLst>
                                        </p:cTn>
                                        <p:tgtEl>
                                          <p:spTgt spid="5759"/>
                                        </p:tgtEl>
                                        <p:attrNameLst>
                                          <p:attrName>style.visibility</p:attrName>
                                        </p:attrNameLst>
                                      </p:cBhvr>
                                      <p:to>
                                        <p:strVal val="visible"/>
                                      </p:to>
                                    </p:set>
                                    <p:animEffect transition="in" filter="fade">
                                      <p:cBhvr>
                                        <p:cTn id="24" dur="1000"/>
                                        <p:tgtEl>
                                          <p:spTgt spid="5759"/>
                                        </p:tgtEl>
                                      </p:cBhvr>
                                    </p:animEffect>
                                  </p:childTnLst>
                                </p:cTn>
                              </p:par>
                              <p:par>
                                <p:cTn id="25" presetID="10" presetClass="entr" presetSubtype="0" fill="hold" nodeType="withEffect">
                                  <p:stCondLst>
                                    <p:cond delay="0"/>
                                  </p:stCondLst>
                                  <p:childTnLst>
                                    <p:set>
                                      <p:cBhvr>
                                        <p:cTn id="26" dur="1" fill="hold">
                                          <p:stCondLst>
                                            <p:cond delay="0"/>
                                          </p:stCondLst>
                                        </p:cTn>
                                        <p:tgtEl>
                                          <p:spTgt spid="5791"/>
                                        </p:tgtEl>
                                        <p:attrNameLst>
                                          <p:attrName>style.visibility</p:attrName>
                                        </p:attrNameLst>
                                      </p:cBhvr>
                                      <p:to>
                                        <p:strVal val="visible"/>
                                      </p:to>
                                    </p:set>
                                    <p:animEffect transition="in" filter="fade">
                                      <p:cBhvr>
                                        <p:cTn id="27" dur="1000"/>
                                        <p:tgtEl>
                                          <p:spTgt spid="579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746"/>
                                        </p:tgtEl>
                                        <p:attrNameLst>
                                          <p:attrName>style.visibility</p:attrName>
                                        </p:attrNameLst>
                                      </p:cBhvr>
                                      <p:to>
                                        <p:strVal val="visible"/>
                                      </p:to>
                                    </p:set>
                                    <p:animEffect transition="in" filter="fade">
                                      <p:cBhvr>
                                        <p:cTn id="32" dur="1000"/>
                                        <p:tgtEl>
                                          <p:spTgt spid="5746"/>
                                        </p:tgtEl>
                                      </p:cBhvr>
                                    </p:animEffect>
                                  </p:childTnLst>
                                </p:cTn>
                              </p:par>
                              <p:par>
                                <p:cTn id="33" presetID="10" presetClass="entr" presetSubtype="0" fill="hold" nodeType="withEffect">
                                  <p:stCondLst>
                                    <p:cond delay="0"/>
                                  </p:stCondLst>
                                  <p:childTnLst>
                                    <p:set>
                                      <p:cBhvr>
                                        <p:cTn id="34" dur="1" fill="hold">
                                          <p:stCondLst>
                                            <p:cond delay="0"/>
                                          </p:stCondLst>
                                        </p:cTn>
                                        <p:tgtEl>
                                          <p:spTgt spid="5760"/>
                                        </p:tgtEl>
                                        <p:attrNameLst>
                                          <p:attrName>style.visibility</p:attrName>
                                        </p:attrNameLst>
                                      </p:cBhvr>
                                      <p:to>
                                        <p:strVal val="visible"/>
                                      </p:to>
                                    </p:set>
                                    <p:animEffect transition="in" filter="fade">
                                      <p:cBhvr>
                                        <p:cTn id="35" dur="1000"/>
                                        <p:tgtEl>
                                          <p:spTgt spid="57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0"/>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B06AD38C-78A0-47EF-A6FB-20974453696A}"/>
              </a:ext>
            </a:extLst>
          </p:cNvPr>
          <p:cNvPicPr>
            <a:picLocks noChangeAspect="1"/>
          </p:cNvPicPr>
          <p:nvPr/>
        </p:nvPicPr>
        <p:blipFill>
          <a:blip r:embed="rId3"/>
          <a:stretch>
            <a:fillRect/>
          </a:stretch>
        </p:blipFill>
        <p:spPr>
          <a:xfrm>
            <a:off x="0" y="0"/>
            <a:ext cx="12192000" cy="6858000"/>
          </a:xfrm>
          <a:prstGeom prst="rect">
            <a:avLst/>
          </a:prstGeom>
        </p:spPr>
      </p:pic>
      <p:sp>
        <p:nvSpPr>
          <p:cNvPr id="1561" name="Google Shape;1561;ga56b1ad3ac_0_0"/>
          <p:cNvSpPr txBox="1">
            <a:spLocks noGrp="1"/>
          </p:cNvSpPr>
          <p:nvPr>
            <p:ph type="title" idx="4294967295"/>
          </p:nvPr>
        </p:nvSpPr>
        <p:spPr>
          <a:xfrm>
            <a:off x="495300" y="194574"/>
            <a:ext cx="11187000" cy="738900"/>
          </a:xfrm>
          <a:prstGeom prst="rect">
            <a:avLst/>
          </a:prstGeom>
          <a:noFill/>
          <a:ln>
            <a:noFill/>
          </a:ln>
        </p:spPr>
        <p:txBody>
          <a:bodyPr spcFirstLastPara="1" wrap="square" lIns="0" tIns="0" rIns="0" bIns="0" anchor="b" anchorCtr="0">
            <a:noAutofit/>
          </a:bodyPr>
          <a:lstStyle/>
          <a:p>
            <a:pPr marL="0" lvl="0" indent="0"/>
            <a:r>
              <a:rPr lang="en-US" dirty="0"/>
              <a:t>Build faster, more reliable apps. Anywhere. </a:t>
            </a:r>
            <a:endParaRPr dirty="0"/>
          </a:p>
        </p:txBody>
      </p:sp>
      <p:sp>
        <p:nvSpPr>
          <p:cNvPr id="1562" name="Google Shape;1562;ga56b1ad3ac_0_0"/>
          <p:cNvSpPr txBox="1"/>
          <p:nvPr/>
        </p:nvSpPr>
        <p:spPr>
          <a:xfrm>
            <a:off x="364275" y="1157375"/>
            <a:ext cx="3745800" cy="6249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0" i="0" u="sng" strike="noStrike" cap="none">
                <a:solidFill>
                  <a:schemeClr val="dk1"/>
                </a:solidFill>
                <a:latin typeface="Inter"/>
                <a:ea typeface="Inter"/>
                <a:cs typeface="Inter"/>
                <a:sym typeface="Inter"/>
              </a:rPr>
              <a:t>The case for change</a:t>
            </a:r>
            <a:endParaRPr sz="800" b="0" i="0" u="sng" strike="noStrike" cap="none">
              <a:solidFill>
                <a:srgbClr val="000000"/>
              </a:solidFill>
              <a:latin typeface="Inter"/>
              <a:ea typeface="Inter"/>
              <a:cs typeface="Inter"/>
              <a:sym typeface="Inter"/>
            </a:endParaRPr>
          </a:p>
        </p:txBody>
      </p:sp>
      <p:sp>
        <p:nvSpPr>
          <p:cNvPr id="1564" name="Google Shape;1564;ga56b1ad3ac_0_0"/>
          <p:cNvSpPr/>
          <p:nvPr/>
        </p:nvSpPr>
        <p:spPr>
          <a:xfrm>
            <a:off x="9194794" y="4900197"/>
            <a:ext cx="1311300" cy="406200"/>
          </a:xfrm>
          <a:prstGeom prst="rect">
            <a:avLst/>
          </a:prstGeom>
          <a:noFill/>
          <a:ln>
            <a:noFill/>
          </a:ln>
        </p:spPr>
        <p:txBody>
          <a:bodyPr spcFirstLastPara="1" wrap="square" lIns="91425" tIns="45700" rIns="91425" bIns="45700" anchor="t" anchorCtr="0">
            <a:noAutofit/>
          </a:bodyPr>
          <a:lstStyle/>
          <a:p>
            <a:pPr marL="304800" marR="0" lvl="0" indent="-146050" algn="l" rtl="0">
              <a:lnSpc>
                <a:spcPct val="100000"/>
              </a:lnSpc>
              <a:spcBef>
                <a:spcPts val="0"/>
              </a:spcBef>
              <a:spcAft>
                <a:spcPts val="0"/>
              </a:spcAft>
              <a:buClr>
                <a:srgbClr val="FFFFFF"/>
              </a:buClr>
              <a:buSzPts val="1100"/>
              <a:buFont typeface="Inter"/>
              <a:buChar char="●"/>
            </a:pPr>
            <a:r>
              <a:rPr lang="en-US" sz="1100" b="0" i="0" u="none" strike="noStrike" cap="none" dirty="0">
                <a:solidFill>
                  <a:srgbClr val="FFFFFF"/>
                </a:solidFill>
                <a:latin typeface="Inter"/>
                <a:ea typeface="Inter"/>
                <a:cs typeface="Inter"/>
                <a:sym typeface="Inter"/>
              </a:rPr>
              <a:t>Sync and async replication between AZs and regions</a:t>
            </a:r>
            <a:endParaRPr sz="1100" b="0" i="0" u="none" strike="noStrike" cap="none" dirty="0">
              <a:solidFill>
                <a:srgbClr val="FFFFFF"/>
              </a:solidFill>
              <a:latin typeface="Inter"/>
              <a:ea typeface="Inter"/>
              <a:cs typeface="Inter"/>
              <a:sym typeface="Inter"/>
            </a:endParaRPr>
          </a:p>
          <a:p>
            <a:pPr marL="304800" marR="0" lvl="0" indent="-146050" algn="l" rtl="0">
              <a:lnSpc>
                <a:spcPct val="100000"/>
              </a:lnSpc>
              <a:spcBef>
                <a:spcPts val="500"/>
              </a:spcBef>
              <a:spcAft>
                <a:spcPts val="500"/>
              </a:spcAft>
              <a:buClr>
                <a:srgbClr val="FFFFFF"/>
              </a:buClr>
              <a:buSzPts val="1100"/>
              <a:buFont typeface="Inter"/>
              <a:buChar char="●"/>
            </a:pPr>
            <a:r>
              <a:rPr lang="en-US" sz="1100" b="0" i="0" u="none" strike="noStrike" cap="none" dirty="0">
                <a:solidFill>
                  <a:srgbClr val="FFFFFF"/>
                </a:solidFill>
                <a:latin typeface="Inter"/>
                <a:ea typeface="Inter"/>
                <a:cs typeface="Inter"/>
                <a:sym typeface="Inter"/>
              </a:rPr>
              <a:t>Zero RPO active/active for the highest resiliency</a:t>
            </a:r>
            <a:endParaRPr sz="1100" b="0" i="0" u="none" strike="noStrike" cap="none" dirty="0">
              <a:solidFill>
                <a:srgbClr val="FFFFFF"/>
              </a:solidFill>
              <a:latin typeface="Inter"/>
              <a:ea typeface="Inter"/>
              <a:cs typeface="Inter"/>
              <a:sym typeface="Inter"/>
            </a:endParaRPr>
          </a:p>
        </p:txBody>
      </p:sp>
      <p:sp>
        <p:nvSpPr>
          <p:cNvPr id="1568" name="Google Shape;1568;ga56b1ad3ac_0_0"/>
          <p:cNvSpPr/>
          <p:nvPr/>
        </p:nvSpPr>
        <p:spPr>
          <a:xfrm>
            <a:off x="6925758" y="4445905"/>
            <a:ext cx="2685600" cy="191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Inter"/>
                <a:ea typeface="Inter"/>
                <a:cs typeface="Inter"/>
                <a:sym typeface="Inter"/>
              </a:rPr>
              <a:t>The Kubernetes Data Services Pl</a:t>
            </a:r>
            <a:r>
              <a:rPr lang="en-US" sz="1600" b="1" i="0" u="none" strike="noStrike" cap="none">
                <a:solidFill>
                  <a:srgbClr val="FFFFFF"/>
                </a:solidFill>
                <a:latin typeface="Inter"/>
                <a:ea typeface="Inter"/>
                <a:cs typeface="Inter"/>
                <a:sym typeface="Inte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at</a:t>
            </a:r>
            <a:r>
              <a:rPr lang="en-US" sz="1600" b="1" i="0" u="none" strike="noStrike" cap="none">
                <a:solidFill>
                  <a:srgbClr val="FFFFFF"/>
                </a:solidFill>
                <a:latin typeface="Inter"/>
                <a:ea typeface="Inter"/>
                <a:cs typeface="Inter"/>
                <a:sym typeface="Inter"/>
              </a:rPr>
              <a:t>form</a:t>
            </a:r>
            <a:endParaRPr sz="1600" b="0" i="0" u="none" strike="noStrike" cap="none">
              <a:solidFill>
                <a:srgbClr val="222222"/>
              </a:solidFill>
              <a:latin typeface="Inter"/>
              <a:ea typeface="Inter"/>
              <a:cs typeface="Inter"/>
              <a:sym typeface="Inter"/>
            </a:endParaRPr>
          </a:p>
        </p:txBody>
      </p:sp>
      <p:sp>
        <p:nvSpPr>
          <p:cNvPr id="1569" name="Google Shape;1569;ga56b1ad3ac_0_0"/>
          <p:cNvSpPr/>
          <p:nvPr/>
        </p:nvSpPr>
        <p:spPr>
          <a:xfrm>
            <a:off x="5544227" y="4331000"/>
            <a:ext cx="1473300" cy="16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chemeClr val="lt2"/>
                </a:solidFill>
                <a:latin typeface="Inter"/>
                <a:ea typeface="Inter"/>
                <a:cs typeface="Inter"/>
                <a:sym typeface="Inter"/>
              </a:rPr>
              <a:t>Any App</a:t>
            </a:r>
            <a:endParaRPr sz="1300" b="0" i="0" u="none" strike="noStrike" cap="none">
              <a:solidFill>
                <a:schemeClr val="lt2"/>
              </a:solidFill>
              <a:latin typeface="Inter"/>
              <a:ea typeface="Inter"/>
              <a:cs typeface="Inter"/>
              <a:sym typeface="Inter"/>
            </a:endParaRPr>
          </a:p>
        </p:txBody>
      </p:sp>
      <p:sp>
        <p:nvSpPr>
          <p:cNvPr id="1570" name="Google Shape;1570;ga56b1ad3ac_0_0"/>
          <p:cNvSpPr/>
          <p:nvPr/>
        </p:nvSpPr>
        <p:spPr>
          <a:xfrm>
            <a:off x="5541068" y="4312320"/>
            <a:ext cx="2885139" cy="238747"/>
          </a:xfrm>
          <a:custGeom>
            <a:avLst/>
            <a:gdLst/>
            <a:ahLst/>
            <a:cxnLst/>
            <a:rect l="l" t="t" r="r" b="b"/>
            <a:pathLst>
              <a:path w="1557430" h="672527" extrusionOk="0">
                <a:moveTo>
                  <a:pt x="1557430" y="0"/>
                </a:moveTo>
                <a:lnTo>
                  <a:pt x="0" y="0"/>
                </a:lnTo>
                <a:lnTo>
                  <a:pt x="0" y="672527"/>
                </a:lnTo>
              </a:path>
            </a:pathLst>
          </a:custGeom>
          <a:noFill/>
          <a:ln w="12700"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4800"/>
              <a:buFont typeface="Arial"/>
              <a:buNone/>
            </a:pPr>
            <a:endParaRPr sz="4800" b="0" i="0" u="none" strike="noStrike" cap="none">
              <a:solidFill>
                <a:srgbClr val="222222"/>
              </a:solidFill>
              <a:latin typeface="Inter"/>
              <a:ea typeface="Inter"/>
              <a:cs typeface="Inter"/>
              <a:sym typeface="Inter"/>
            </a:endParaRPr>
          </a:p>
        </p:txBody>
      </p:sp>
      <p:sp>
        <p:nvSpPr>
          <p:cNvPr id="1571" name="Google Shape;1571;ga56b1ad3ac_0_0"/>
          <p:cNvSpPr/>
          <p:nvPr/>
        </p:nvSpPr>
        <p:spPr>
          <a:xfrm>
            <a:off x="8619175" y="4337525"/>
            <a:ext cx="3016800" cy="16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chemeClr val="accent4"/>
                </a:solidFill>
                <a:latin typeface="Inter"/>
                <a:ea typeface="Inter"/>
                <a:cs typeface="Inter"/>
                <a:sym typeface="Inter"/>
              </a:rPr>
              <a:t>Any                              Distribution</a:t>
            </a:r>
            <a:endParaRPr sz="1300" b="0" i="0" u="none" strike="noStrike" cap="none">
              <a:solidFill>
                <a:schemeClr val="accent4"/>
              </a:solidFill>
              <a:latin typeface="Inter"/>
              <a:ea typeface="Inter"/>
              <a:cs typeface="Inter"/>
              <a:sym typeface="Inter"/>
            </a:endParaRPr>
          </a:p>
        </p:txBody>
      </p:sp>
      <p:sp>
        <p:nvSpPr>
          <p:cNvPr id="1572" name="Google Shape;1572;ga56b1ad3ac_0_0"/>
          <p:cNvSpPr/>
          <p:nvPr/>
        </p:nvSpPr>
        <p:spPr>
          <a:xfrm>
            <a:off x="8589102" y="4312325"/>
            <a:ext cx="2503569" cy="238747"/>
          </a:xfrm>
          <a:custGeom>
            <a:avLst/>
            <a:gdLst/>
            <a:ahLst/>
            <a:cxnLst/>
            <a:rect l="l" t="t" r="r" b="b"/>
            <a:pathLst>
              <a:path w="1557430" h="672527" extrusionOk="0">
                <a:moveTo>
                  <a:pt x="1557430" y="0"/>
                </a:moveTo>
                <a:lnTo>
                  <a:pt x="0" y="0"/>
                </a:lnTo>
                <a:lnTo>
                  <a:pt x="0" y="672527"/>
                </a:lnTo>
              </a:path>
            </a:pathLst>
          </a:custGeom>
          <a:noFill/>
          <a:ln w="12700"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4800"/>
              <a:buFont typeface="Arial"/>
              <a:buNone/>
            </a:pPr>
            <a:endParaRPr sz="4800" b="0" i="0" u="none" strike="noStrike" cap="none">
              <a:solidFill>
                <a:srgbClr val="222222"/>
              </a:solidFill>
              <a:latin typeface="Inter"/>
              <a:ea typeface="Inter"/>
              <a:cs typeface="Inter"/>
              <a:sym typeface="Inter"/>
            </a:endParaRPr>
          </a:p>
        </p:txBody>
      </p:sp>
      <p:sp>
        <p:nvSpPr>
          <p:cNvPr id="1573" name="Google Shape;1573;ga56b1ad3ac_0_0"/>
          <p:cNvSpPr/>
          <p:nvPr/>
        </p:nvSpPr>
        <p:spPr>
          <a:xfrm>
            <a:off x="5167263" y="5164832"/>
            <a:ext cx="563100" cy="144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FFFFFF"/>
                </a:solidFill>
                <a:latin typeface="Inter"/>
                <a:ea typeface="Inter"/>
                <a:cs typeface="Inter"/>
                <a:sym typeface="Inter"/>
              </a:rPr>
              <a:t>PX-Store</a:t>
            </a:r>
            <a:endParaRPr sz="1100" b="0" i="0" u="none" strike="noStrike" cap="none">
              <a:solidFill>
                <a:srgbClr val="222222"/>
              </a:solidFill>
              <a:latin typeface="Inter"/>
              <a:ea typeface="Inter"/>
              <a:cs typeface="Inter"/>
              <a:sym typeface="Inter"/>
            </a:endParaRPr>
          </a:p>
        </p:txBody>
      </p:sp>
      <p:sp>
        <p:nvSpPr>
          <p:cNvPr id="1574" name="Google Shape;1574;ga56b1ad3ac_0_0"/>
          <p:cNvSpPr/>
          <p:nvPr/>
        </p:nvSpPr>
        <p:spPr>
          <a:xfrm>
            <a:off x="5188590" y="4864824"/>
            <a:ext cx="1573004" cy="406879"/>
          </a:xfrm>
          <a:custGeom>
            <a:avLst/>
            <a:gdLst/>
            <a:ahLst/>
            <a:cxnLst/>
            <a:rect l="l" t="t" r="r" b="b"/>
            <a:pathLst>
              <a:path w="1557430" h="672527" extrusionOk="0">
                <a:moveTo>
                  <a:pt x="1557430" y="0"/>
                </a:moveTo>
                <a:lnTo>
                  <a:pt x="0" y="0"/>
                </a:lnTo>
                <a:lnTo>
                  <a:pt x="0" y="672527"/>
                </a:lnTo>
              </a:path>
            </a:pathLst>
          </a:custGeom>
          <a:noFill/>
          <a:ln w="127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4800"/>
              <a:buFont typeface="Arial"/>
              <a:buNone/>
            </a:pPr>
            <a:endParaRPr sz="4800" b="0" i="0" u="none" strike="noStrike" cap="none">
              <a:solidFill>
                <a:srgbClr val="222222"/>
              </a:solidFill>
              <a:latin typeface="Inter"/>
              <a:ea typeface="Inter"/>
              <a:cs typeface="Inter"/>
              <a:sym typeface="Inter"/>
            </a:endParaRPr>
          </a:p>
        </p:txBody>
      </p:sp>
      <p:sp>
        <p:nvSpPr>
          <p:cNvPr id="1575" name="Google Shape;1575;ga56b1ad3ac_0_0"/>
          <p:cNvSpPr/>
          <p:nvPr/>
        </p:nvSpPr>
        <p:spPr>
          <a:xfrm>
            <a:off x="6976871" y="5879832"/>
            <a:ext cx="563100" cy="144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FFFFFF"/>
                </a:solidFill>
                <a:latin typeface="Inter"/>
                <a:ea typeface="Inter"/>
                <a:cs typeface="Inter"/>
                <a:sym typeface="Inter"/>
              </a:rPr>
              <a:t>PX-Secure</a:t>
            </a:r>
            <a:endParaRPr sz="1100" b="0" i="0" u="none" strike="noStrike" cap="none">
              <a:solidFill>
                <a:srgbClr val="222222"/>
              </a:solidFill>
              <a:latin typeface="Inter"/>
              <a:ea typeface="Inter"/>
              <a:cs typeface="Inter"/>
              <a:sym typeface="Inter"/>
            </a:endParaRPr>
          </a:p>
        </p:txBody>
      </p:sp>
      <p:sp>
        <p:nvSpPr>
          <p:cNvPr id="1576" name="Google Shape;1576;ga56b1ad3ac_0_0"/>
          <p:cNvSpPr/>
          <p:nvPr/>
        </p:nvSpPr>
        <p:spPr>
          <a:xfrm>
            <a:off x="6973965" y="5164832"/>
            <a:ext cx="563100" cy="144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FFFFFF"/>
                </a:solidFill>
                <a:latin typeface="Inter"/>
                <a:ea typeface="Inter"/>
                <a:cs typeface="Inter"/>
                <a:sym typeface="Inter"/>
              </a:rPr>
              <a:t>PX-Backup</a:t>
            </a:r>
            <a:endParaRPr sz="1100" b="0" i="0" u="none" strike="noStrike" cap="none">
              <a:solidFill>
                <a:srgbClr val="222222"/>
              </a:solidFill>
              <a:latin typeface="Inter"/>
              <a:ea typeface="Inter"/>
              <a:cs typeface="Inter"/>
              <a:sym typeface="Inter"/>
            </a:endParaRPr>
          </a:p>
        </p:txBody>
      </p:sp>
      <p:sp>
        <p:nvSpPr>
          <p:cNvPr id="1577" name="Google Shape;1577;ga56b1ad3ac_0_0"/>
          <p:cNvSpPr/>
          <p:nvPr/>
        </p:nvSpPr>
        <p:spPr>
          <a:xfrm>
            <a:off x="8730557" y="5164832"/>
            <a:ext cx="563100" cy="144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FFFFFF"/>
                </a:solidFill>
                <a:latin typeface="Inter"/>
                <a:ea typeface="Inter"/>
                <a:cs typeface="Inter"/>
                <a:sym typeface="Inter"/>
              </a:rPr>
              <a:t>PX-DR</a:t>
            </a:r>
            <a:endParaRPr sz="1100" b="0" i="0" u="none" strike="noStrike" cap="none">
              <a:solidFill>
                <a:srgbClr val="222222"/>
              </a:solidFill>
              <a:latin typeface="Inter"/>
              <a:ea typeface="Inter"/>
              <a:cs typeface="Inter"/>
              <a:sym typeface="Inter"/>
            </a:endParaRPr>
          </a:p>
        </p:txBody>
      </p:sp>
      <p:sp>
        <p:nvSpPr>
          <p:cNvPr id="1578" name="Google Shape;1578;ga56b1ad3ac_0_0"/>
          <p:cNvSpPr/>
          <p:nvPr/>
        </p:nvSpPr>
        <p:spPr>
          <a:xfrm>
            <a:off x="5188583" y="5890896"/>
            <a:ext cx="563100" cy="144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FFFFFF"/>
                </a:solidFill>
                <a:latin typeface="Inter"/>
                <a:ea typeface="Inter"/>
                <a:cs typeface="Inter"/>
                <a:sym typeface="Inter"/>
              </a:rPr>
              <a:t>PX-Migrate</a:t>
            </a:r>
            <a:endParaRPr sz="1100" b="0" i="0" u="none" strike="noStrike" cap="none">
              <a:solidFill>
                <a:srgbClr val="222222"/>
              </a:solidFill>
              <a:latin typeface="Inter"/>
              <a:ea typeface="Inter"/>
              <a:cs typeface="Inter"/>
              <a:sym typeface="Inter"/>
            </a:endParaRPr>
          </a:p>
        </p:txBody>
      </p:sp>
      <p:sp>
        <p:nvSpPr>
          <p:cNvPr id="1579" name="Google Shape;1579;ga56b1ad3ac_0_0"/>
          <p:cNvSpPr/>
          <p:nvPr/>
        </p:nvSpPr>
        <p:spPr>
          <a:xfrm>
            <a:off x="8758601" y="5868088"/>
            <a:ext cx="616500" cy="144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FFFFFF"/>
                </a:solidFill>
                <a:latin typeface="Inter"/>
                <a:ea typeface="Inter"/>
                <a:cs typeface="Inter"/>
                <a:sym typeface="Inter"/>
              </a:rPr>
              <a:t>PX-Autopilot</a:t>
            </a:r>
            <a:endParaRPr sz="1100" b="0" i="0" u="none" strike="noStrike" cap="none">
              <a:solidFill>
                <a:srgbClr val="222222"/>
              </a:solidFill>
              <a:latin typeface="Inter"/>
              <a:ea typeface="Inter"/>
              <a:cs typeface="Inter"/>
              <a:sym typeface="Inter"/>
            </a:endParaRPr>
          </a:p>
        </p:txBody>
      </p:sp>
      <p:pic>
        <p:nvPicPr>
          <p:cNvPr id="1580" name="Google Shape;1580;ga56b1ad3ac_0_0"/>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9258887" y="4439010"/>
            <a:ext cx="591018" cy="127055"/>
          </a:xfrm>
          <a:prstGeom prst="rect">
            <a:avLst/>
          </a:prstGeom>
          <a:noFill/>
          <a:ln>
            <a:noFill/>
          </a:ln>
        </p:spPr>
      </p:pic>
      <p:pic>
        <p:nvPicPr>
          <p:cNvPr id="1581" name="Google Shape;1581;ga56b1ad3ac_0_0"/>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353215" y="4932850"/>
            <a:ext cx="200096" cy="218558"/>
          </a:xfrm>
          <a:prstGeom prst="rect">
            <a:avLst/>
          </a:prstGeom>
          <a:noFill/>
          <a:ln>
            <a:noFill/>
          </a:ln>
        </p:spPr>
      </p:pic>
      <p:pic>
        <p:nvPicPr>
          <p:cNvPr id="1582" name="Google Shape;1582;ga56b1ad3ac_0_0"/>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7167706" y="5664401"/>
            <a:ext cx="179151" cy="214358"/>
          </a:xfrm>
          <a:prstGeom prst="rect">
            <a:avLst/>
          </a:prstGeom>
          <a:noFill/>
          <a:ln>
            <a:noFill/>
          </a:ln>
        </p:spPr>
      </p:pic>
      <p:pic>
        <p:nvPicPr>
          <p:cNvPr id="1583" name="Google Shape;1583;ga56b1ad3ac_0_0"/>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7115004" y="4940687"/>
            <a:ext cx="239501" cy="237782"/>
          </a:xfrm>
          <a:prstGeom prst="rect">
            <a:avLst/>
          </a:prstGeom>
          <a:noFill/>
          <a:ln>
            <a:noFill/>
          </a:ln>
        </p:spPr>
      </p:pic>
      <p:pic>
        <p:nvPicPr>
          <p:cNvPr id="1584" name="Google Shape;1584;ga56b1ad3ac_0_0"/>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8837171" y="4948451"/>
            <a:ext cx="349909" cy="188957"/>
          </a:xfrm>
          <a:prstGeom prst="rect">
            <a:avLst/>
          </a:prstGeom>
          <a:noFill/>
          <a:ln>
            <a:noFill/>
          </a:ln>
        </p:spPr>
      </p:pic>
      <p:pic>
        <p:nvPicPr>
          <p:cNvPr id="1585" name="Google Shape;1585;ga56b1ad3ac_0_0"/>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5341311" y="5642605"/>
            <a:ext cx="296408" cy="247992"/>
          </a:xfrm>
          <a:prstGeom prst="rect">
            <a:avLst/>
          </a:prstGeom>
          <a:noFill/>
          <a:ln>
            <a:noFill/>
          </a:ln>
        </p:spPr>
      </p:pic>
      <p:pic>
        <p:nvPicPr>
          <p:cNvPr id="1586" name="Google Shape;1586;ga56b1ad3ac_0_0"/>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8909743" y="5665422"/>
            <a:ext cx="296408" cy="201540"/>
          </a:xfrm>
          <a:prstGeom prst="rect">
            <a:avLst/>
          </a:prstGeom>
          <a:noFill/>
          <a:ln>
            <a:noFill/>
          </a:ln>
        </p:spPr>
      </p:pic>
      <p:sp>
        <p:nvSpPr>
          <p:cNvPr id="1587" name="Google Shape;1587;ga56b1ad3ac_0_0"/>
          <p:cNvSpPr/>
          <p:nvPr/>
        </p:nvSpPr>
        <p:spPr>
          <a:xfrm>
            <a:off x="5573676" y="6402450"/>
            <a:ext cx="1311300" cy="16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chemeClr val="accent3"/>
                </a:solidFill>
                <a:latin typeface="Inter"/>
                <a:ea typeface="Inter"/>
                <a:cs typeface="Inter"/>
                <a:sym typeface="Inter"/>
              </a:rPr>
              <a:t>Any Cloud</a:t>
            </a:r>
            <a:endParaRPr sz="1300" b="0" i="0" u="none" strike="noStrike" cap="none">
              <a:solidFill>
                <a:schemeClr val="accent3"/>
              </a:solidFill>
              <a:latin typeface="Inter"/>
              <a:ea typeface="Inter"/>
              <a:cs typeface="Inter"/>
              <a:sym typeface="Inter"/>
            </a:endParaRPr>
          </a:p>
        </p:txBody>
      </p:sp>
      <p:sp>
        <p:nvSpPr>
          <p:cNvPr id="1588" name="Google Shape;1588;ga56b1ad3ac_0_0"/>
          <p:cNvSpPr/>
          <p:nvPr/>
        </p:nvSpPr>
        <p:spPr>
          <a:xfrm>
            <a:off x="7481226" y="6402450"/>
            <a:ext cx="1940400" cy="180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dirty="0">
                <a:solidFill>
                  <a:schemeClr val="accent2"/>
                </a:solidFill>
                <a:latin typeface="Inter"/>
                <a:ea typeface="Inter"/>
                <a:cs typeface="Inter"/>
                <a:sym typeface="Inter"/>
              </a:rPr>
              <a:t>Any Infrastructure</a:t>
            </a:r>
            <a:endParaRPr sz="1300" b="0" i="0" u="none" strike="noStrike" cap="none" dirty="0">
              <a:solidFill>
                <a:schemeClr val="accent2"/>
              </a:solidFill>
              <a:latin typeface="Inter"/>
              <a:ea typeface="Inter"/>
              <a:cs typeface="Inter"/>
              <a:sym typeface="Inter"/>
            </a:endParaRPr>
          </a:p>
        </p:txBody>
      </p:sp>
      <p:sp>
        <p:nvSpPr>
          <p:cNvPr id="1589" name="Google Shape;1589;ga56b1ad3ac_0_0"/>
          <p:cNvSpPr/>
          <p:nvPr/>
        </p:nvSpPr>
        <p:spPr>
          <a:xfrm>
            <a:off x="5176349" y="6391725"/>
            <a:ext cx="1939000" cy="238747"/>
          </a:xfrm>
          <a:custGeom>
            <a:avLst/>
            <a:gdLst/>
            <a:ahLst/>
            <a:cxnLst/>
            <a:rect l="l" t="t" r="r" b="b"/>
            <a:pathLst>
              <a:path w="1557430" h="672527" extrusionOk="0">
                <a:moveTo>
                  <a:pt x="1557430" y="0"/>
                </a:moveTo>
                <a:lnTo>
                  <a:pt x="0" y="0"/>
                </a:lnTo>
                <a:lnTo>
                  <a:pt x="0" y="672527"/>
                </a:lnTo>
              </a:path>
            </a:pathLst>
          </a:custGeom>
          <a:noFill/>
          <a:ln w="1270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4800"/>
              <a:buFont typeface="Arial"/>
              <a:buNone/>
            </a:pPr>
            <a:endParaRPr sz="4800" b="0" i="0" u="none" strike="noStrike" cap="none">
              <a:solidFill>
                <a:srgbClr val="222222"/>
              </a:solidFill>
              <a:latin typeface="Inter"/>
              <a:ea typeface="Inter"/>
              <a:cs typeface="Inter"/>
              <a:sym typeface="Inter"/>
            </a:endParaRPr>
          </a:p>
        </p:txBody>
      </p:sp>
      <p:sp>
        <p:nvSpPr>
          <p:cNvPr id="1590" name="Google Shape;1590;ga56b1ad3ac_0_0"/>
          <p:cNvSpPr/>
          <p:nvPr/>
        </p:nvSpPr>
        <p:spPr>
          <a:xfrm>
            <a:off x="7266949" y="6391725"/>
            <a:ext cx="1939000" cy="238747"/>
          </a:xfrm>
          <a:custGeom>
            <a:avLst/>
            <a:gdLst/>
            <a:ahLst/>
            <a:cxnLst/>
            <a:rect l="l" t="t" r="r" b="b"/>
            <a:pathLst>
              <a:path w="1557430" h="672527" extrusionOk="0">
                <a:moveTo>
                  <a:pt x="1557430" y="0"/>
                </a:moveTo>
                <a:lnTo>
                  <a:pt x="0" y="0"/>
                </a:lnTo>
                <a:lnTo>
                  <a:pt x="0" y="672527"/>
                </a:lnTo>
              </a:path>
            </a:pathLst>
          </a:custGeom>
          <a:noFill/>
          <a:ln w="12700"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4800"/>
              <a:buFont typeface="Arial"/>
              <a:buNone/>
            </a:pPr>
            <a:endParaRPr sz="4800" b="0" i="0" u="none" strike="noStrike" cap="none">
              <a:solidFill>
                <a:srgbClr val="222222"/>
              </a:solidFill>
              <a:latin typeface="Inter"/>
              <a:ea typeface="Inter"/>
              <a:cs typeface="Inter"/>
              <a:sym typeface="Inter"/>
            </a:endParaRPr>
          </a:p>
        </p:txBody>
      </p:sp>
      <p:sp>
        <p:nvSpPr>
          <p:cNvPr id="1591" name="Google Shape;1591;ga56b1ad3ac_0_0"/>
          <p:cNvSpPr/>
          <p:nvPr/>
        </p:nvSpPr>
        <p:spPr>
          <a:xfrm>
            <a:off x="9348516" y="6402449"/>
            <a:ext cx="1657500" cy="338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chemeClr val="dk2"/>
                </a:solidFill>
                <a:latin typeface="Inter"/>
                <a:ea typeface="Inter"/>
                <a:cs typeface="Inter"/>
                <a:sym typeface="Inter"/>
              </a:rPr>
              <a:t>Every Stage</a:t>
            </a:r>
            <a:endParaRPr sz="1300" b="0" i="0" u="none" strike="noStrike" cap="none">
              <a:solidFill>
                <a:schemeClr val="dk2"/>
              </a:solidFill>
              <a:latin typeface="Inter"/>
              <a:ea typeface="Inter"/>
              <a:cs typeface="Inter"/>
              <a:sym typeface="Inter"/>
            </a:endParaRPr>
          </a:p>
        </p:txBody>
      </p:sp>
      <p:sp>
        <p:nvSpPr>
          <p:cNvPr id="1592" name="Google Shape;1592;ga56b1ad3ac_0_0"/>
          <p:cNvSpPr/>
          <p:nvPr/>
        </p:nvSpPr>
        <p:spPr>
          <a:xfrm>
            <a:off x="9327975" y="6391725"/>
            <a:ext cx="1573004" cy="400154"/>
          </a:xfrm>
          <a:custGeom>
            <a:avLst/>
            <a:gdLst/>
            <a:ahLst/>
            <a:cxnLst/>
            <a:rect l="l" t="t" r="r" b="b"/>
            <a:pathLst>
              <a:path w="1557430" h="672527" extrusionOk="0">
                <a:moveTo>
                  <a:pt x="1557430" y="0"/>
                </a:moveTo>
                <a:lnTo>
                  <a:pt x="0" y="0"/>
                </a:lnTo>
                <a:lnTo>
                  <a:pt x="0" y="672527"/>
                </a:lnTo>
              </a:path>
            </a:pathLst>
          </a:custGeom>
          <a:noFill/>
          <a:ln w="127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4800"/>
              <a:buFont typeface="Arial"/>
              <a:buNone/>
            </a:pPr>
            <a:endParaRPr sz="4800" b="0" i="0" u="none" strike="noStrike" cap="none">
              <a:solidFill>
                <a:srgbClr val="222222"/>
              </a:solidFill>
              <a:latin typeface="Inter"/>
              <a:ea typeface="Inter"/>
              <a:cs typeface="Inter"/>
              <a:sym typeface="Inter"/>
            </a:endParaRPr>
          </a:p>
        </p:txBody>
      </p:sp>
      <p:sp>
        <p:nvSpPr>
          <p:cNvPr id="1593" name="Google Shape;1593;ga56b1ad3ac_0_0"/>
          <p:cNvSpPr/>
          <p:nvPr/>
        </p:nvSpPr>
        <p:spPr>
          <a:xfrm>
            <a:off x="6975676" y="4864824"/>
            <a:ext cx="1573004" cy="406879"/>
          </a:xfrm>
          <a:custGeom>
            <a:avLst/>
            <a:gdLst/>
            <a:ahLst/>
            <a:cxnLst/>
            <a:rect l="l" t="t" r="r" b="b"/>
            <a:pathLst>
              <a:path w="1557430" h="672527" extrusionOk="0">
                <a:moveTo>
                  <a:pt x="1557430" y="0"/>
                </a:moveTo>
                <a:lnTo>
                  <a:pt x="0" y="0"/>
                </a:lnTo>
                <a:lnTo>
                  <a:pt x="0" y="672527"/>
                </a:lnTo>
              </a:path>
            </a:pathLst>
          </a:custGeom>
          <a:noFill/>
          <a:ln w="127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4800"/>
              <a:buFont typeface="Arial"/>
              <a:buNone/>
            </a:pPr>
            <a:endParaRPr sz="4800" b="0" i="0" u="none" strike="noStrike" cap="none">
              <a:solidFill>
                <a:srgbClr val="222222"/>
              </a:solidFill>
              <a:latin typeface="Inter"/>
              <a:ea typeface="Inter"/>
              <a:cs typeface="Inter"/>
              <a:sym typeface="Inter"/>
            </a:endParaRPr>
          </a:p>
        </p:txBody>
      </p:sp>
      <p:sp>
        <p:nvSpPr>
          <p:cNvPr id="1594" name="Google Shape;1594;ga56b1ad3ac_0_0"/>
          <p:cNvSpPr/>
          <p:nvPr/>
        </p:nvSpPr>
        <p:spPr>
          <a:xfrm>
            <a:off x="8762762" y="4864824"/>
            <a:ext cx="1573004" cy="406879"/>
          </a:xfrm>
          <a:custGeom>
            <a:avLst/>
            <a:gdLst/>
            <a:ahLst/>
            <a:cxnLst/>
            <a:rect l="l" t="t" r="r" b="b"/>
            <a:pathLst>
              <a:path w="1557430" h="672527" extrusionOk="0">
                <a:moveTo>
                  <a:pt x="1557430" y="0"/>
                </a:moveTo>
                <a:lnTo>
                  <a:pt x="0" y="0"/>
                </a:lnTo>
                <a:lnTo>
                  <a:pt x="0" y="672527"/>
                </a:lnTo>
              </a:path>
            </a:pathLst>
          </a:custGeom>
          <a:noFill/>
          <a:ln w="127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4800"/>
              <a:buFont typeface="Arial"/>
              <a:buNone/>
            </a:pPr>
            <a:endParaRPr sz="4800" b="0" i="0" u="none" strike="noStrike" cap="none">
              <a:solidFill>
                <a:srgbClr val="222222"/>
              </a:solidFill>
              <a:latin typeface="Inter"/>
              <a:ea typeface="Inter"/>
              <a:cs typeface="Inter"/>
              <a:sym typeface="Inter"/>
            </a:endParaRPr>
          </a:p>
        </p:txBody>
      </p:sp>
      <p:sp>
        <p:nvSpPr>
          <p:cNvPr id="1595" name="Google Shape;1595;ga56b1ad3ac_0_0"/>
          <p:cNvSpPr/>
          <p:nvPr/>
        </p:nvSpPr>
        <p:spPr>
          <a:xfrm>
            <a:off x="5188590" y="5605865"/>
            <a:ext cx="1573004" cy="406879"/>
          </a:xfrm>
          <a:custGeom>
            <a:avLst/>
            <a:gdLst/>
            <a:ahLst/>
            <a:cxnLst/>
            <a:rect l="l" t="t" r="r" b="b"/>
            <a:pathLst>
              <a:path w="1557430" h="672527" extrusionOk="0">
                <a:moveTo>
                  <a:pt x="1557430" y="0"/>
                </a:moveTo>
                <a:lnTo>
                  <a:pt x="0" y="0"/>
                </a:lnTo>
                <a:lnTo>
                  <a:pt x="0" y="672527"/>
                </a:lnTo>
              </a:path>
            </a:pathLst>
          </a:custGeom>
          <a:noFill/>
          <a:ln w="127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4800"/>
              <a:buFont typeface="Arial"/>
              <a:buNone/>
            </a:pPr>
            <a:endParaRPr sz="4800" b="0" i="0" u="none" strike="noStrike" cap="none">
              <a:solidFill>
                <a:srgbClr val="222222"/>
              </a:solidFill>
              <a:latin typeface="Inter"/>
              <a:ea typeface="Inter"/>
              <a:cs typeface="Inter"/>
              <a:sym typeface="Inter"/>
            </a:endParaRPr>
          </a:p>
        </p:txBody>
      </p:sp>
      <p:sp>
        <p:nvSpPr>
          <p:cNvPr id="1596" name="Google Shape;1596;ga56b1ad3ac_0_0"/>
          <p:cNvSpPr/>
          <p:nvPr/>
        </p:nvSpPr>
        <p:spPr>
          <a:xfrm>
            <a:off x="6975676" y="5605865"/>
            <a:ext cx="1573004" cy="406879"/>
          </a:xfrm>
          <a:custGeom>
            <a:avLst/>
            <a:gdLst/>
            <a:ahLst/>
            <a:cxnLst/>
            <a:rect l="l" t="t" r="r" b="b"/>
            <a:pathLst>
              <a:path w="1557430" h="672527" extrusionOk="0">
                <a:moveTo>
                  <a:pt x="1557430" y="0"/>
                </a:moveTo>
                <a:lnTo>
                  <a:pt x="0" y="0"/>
                </a:lnTo>
                <a:lnTo>
                  <a:pt x="0" y="672527"/>
                </a:lnTo>
              </a:path>
            </a:pathLst>
          </a:custGeom>
          <a:noFill/>
          <a:ln w="127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4800"/>
              <a:buFont typeface="Arial"/>
              <a:buNone/>
            </a:pPr>
            <a:endParaRPr sz="4800" b="0" i="0" u="none" strike="noStrike" cap="none">
              <a:solidFill>
                <a:srgbClr val="222222"/>
              </a:solidFill>
              <a:latin typeface="Inter"/>
              <a:ea typeface="Inter"/>
              <a:cs typeface="Inter"/>
              <a:sym typeface="Inter"/>
            </a:endParaRPr>
          </a:p>
        </p:txBody>
      </p:sp>
      <p:sp>
        <p:nvSpPr>
          <p:cNvPr id="1597" name="Google Shape;1597;ga56b1ad3ac_0_0"/>
          <p:cNvSpPr/>
          <p:nvPr/>
        </p:nvSpPr>
        <p:spPr>
          <a:xfrm>
            <a:off x="8762762" y="5605865"/>
            <a:ext cx="1573004" cy="406879"/>
          </a:xfrm>
          <a:custGeom>
            <a:avLst/>
            <a:gdLst/>
            <a:ahLst/>
            <a:cxnLst/>
            <a:rect l="l" t="t" r="r" b="b"/>
            <a:pathLst>
              <a:path w="1557430" h="672527" extrusionOk="0">
                <a:moveTo>
                  <a:pt x="1557430" y="0"/>
                </a:moveTo>
                <a:lnTo>
                  <a:pt x="0" y="0"/>
                </a:lnTo>
                <a:lnTo>
                  <a:pt x="0" y="672527"/>
                </a:lnTo>
              </a:path>
            </a:pathLst>
          </a:custGeom>
          <a:noFill/>
          <a:ln w="127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4800"/>
              <a:buFont typeface="Arial"/>
              <a:buNone/>
            </a:pPr>
            <a:endParaRPr sz="4800" b="0" i="0" u="none" strike="noStrike" cap="none">
              <a:solidFill>
                <a:srgbClr val="222222"/>
              </a:solidFill>
              <a:latin typeface="Inter"/>
              <a:ea typeface="Inter"/>
              <a:cs typeface="Inter"/>
              <a:sym typeface="Inter"/>
            </a:endParaRPr>
          </a:p>
        </p:txBody>
      </p:sp>
      <p:pic>
        <p:nvPicPr>
          <p:cNvPr id="1598" name="Google Shape;1598;ga56b1ad3ac_0_0"/>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6296554" y="4402697"/>
            <a:ext cx="764055" cy="281373"/>
          </a:xfrm>
          <a:prstGeom prst="rect">
            <a:avLst/>
          </a:prstGeom>
          <a:noFill/>
          <a:ln>
            <a:noFill/>
          </a:ln>
        </p:spPr>
      </p:pic>
      <p:sp>
        <p:nvSpPr>
          <p:cNvPr id="1599" name="Google Shape;1599;ga56b1ad3ac_0_0"/>
          <p:cNvSpPr/>
          <p:nvPr/>
        </p:nvSpPr>
        <p:spPr>
          <a:xfrm flipH="1">
            <a:off x="4867750" y="4668050"/>
            <a:ext cx="7102200" cy="1568700"/>
          </a:xfrm>
          <a:prstGeom prst="rect">
            <a:avLst/>
          </a:prstGeom>
          <a:gradFill>
            <a:gsLst>
              <a:gs pos="0">
                <a:schemeClr val="accent5"/>
              </a:gs>
              <a:gs pos="72000">
                <a:schemeClr val="accent1"/>
              </a:gs>
              <a:gs pos="100000">
                <a:srgbClr val="DA4400"/>
              </a:gs>
            </a:gsLst>
            <a:lin ang="8100019"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1" i="0" u="none" strike="noStrike" cap="none">
              <a:solidFill>
                <a:srgbClr val="FFFFFF"/>
              </a:solidFill>
              <a:latin typeface="Inter"/>
              <a:ea typeface="Inter"/>
              <a:cs typeface="Inter"/>
              <a:sym typeface="Inter"/>
            </a:endParaRPr>
          </a:p>
        </p:txBody>
      </p:sp>
      <p:sp>
        <p:nvSpPr>
          <p:cNvPr id="1600" name="Google Shape;1600;ga56b1ad3ac_0_0"/>
          <p:cNvSpPr txBox="1"/>
          <p:nvPr/>
        </p:nvSpPr>
        <p:spPr>
          <a:xfrm>
            <a:off x="4763524" y="5277475"/>
            <a:ext cx="7299300" cy="9315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0" i="0" u="none" strike="noStrike" cap="none">
                <a:solidFill>
                  <a:schemeClr val="lt1"/>
                </a:solidFill>
                <a:latin typeface="Inter"/>
                <a:ea typeface="Inter"/>
                <a:cs typeface="Inter"/>
                <a:sym typeface="Inter"/>
              </a:rPr>
              <a:t>The industry’s leading </a:t>
            </a:r>
            <a:r>
              <a:rPr lang="en-US" sz="1500" b="1" i="0" u="none" strike="noStrike" cap="none">
                <a:solidFill>
                  <a:schemeClr val="lt1"/>
                </a:solidFill>
                <a:latin typeface="Inter"/>
                <a:ea typeface="Inter"/>
                <a:cs typeface="Inter"/>
                <a:sym typeface="Inter"/>
              </a:rPr>
              <a:t>Kubernetes Data Services Platform </a:t>
            </a:r>
            <a:br>
              <a:rPr lang="en-US" sz="1500" b="0" i="0" u="none" strike="noStrike" cap="none">
                <a:solidFill>
                  <a:schemeClr val="lt1"/>
                </a:solidFill>
                <a:latin typeface="Inter"/>
                <a:ea typeface="Inter"/>
                <a:cs typeface="Inter"/>
                <a:sym typeface="Inter"/>
              </a:rPr>
            </a:br>
            <a:r>
              <a:rPr lang="en-US" sz="1500" b="0" i="0" u="none" strike="noStrike" cap="none">
                <a:solidFill>
                  <a:schemeClr val="lt1"/>
                </a:solidFill>
                <a:latin typeface="Inter"/>
                <a:ea typeface="Inter"/>
                <a:cs typeface="Inter"/>
                <a:sym typeface="Inter"/>
              </a:rPr>
              <a:t>for building, automating, protecting, and securing Cloud Native applications. </a:t>
            </a:r>
            <a:endParaRPr sz="900" b="0" i="0" u="none" strike="noStrike" cap="none">
              <a:solidFill>
                <a:srgbClr val="000000"/>
              </a:solidFill>
              <a:latin typeface="Arial"/>
              <a:ea typeface="Arial"/>
              <a:cs typeface="Arial"/>
              <a:sym typeface="Arial"/>
            </a:endParaRPr>
          </a:p>
        </p:txBody>
      </p:sp>
      <p:pic>
        <p:nvPicPr>
          <p:cNvPr id="1601" name="Google Shape;1601;ga56b1ad3ac_0_0"/>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7118475" y="4740582"/>
            <a:ext cx="1572999" cy="579292"/>
          </a:xfrm>
          <a:prstGeom prst="rect">
            <a:avLst/>
          </a:prstGeom>
          <a:noFill/>
          <a:ln>
            <a:noFill/>
          </a:ln>
        </p:spPr>
      </p:pic>
      <p:sp>
        <p:nvSpPr>
          <p:cNvPr id="1602" name="Google Shape;1602;ga56b1ad3ac_0_0"/>
          <p:cNvSpPr txBox="1"/>
          <p:nvPr/>
        </p:nvSpPr>
        <p:spPr>
          <a:xfrm>
            <a:off x="7266954" y="3536500"/>
            <a:ext cx="2885100" cy="6249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0" i="0" u="sng" strike="noStrike" cap="none">
                <a:solidFill>
                  <a:schemeClr val="dk1"/>
                </a:solidFill>
                <a:latin typeface="Inter"/>
                <a:ea typeface="Inter"/>
                <a:cs typeface="Inter"/>
                <a:sym typeface="Inter"/>
              </a:rPr>
              <a:t>Why Portworx</a:t>
            </a:r>
            <a:endParaRPr sz="800" b="0" i="0" u="sng" strike="noStrike" cap="none">
              <a:solidFill>
                <a:srgbClr val="000000"/>
              </a:solidFill>
              <a:latin typeface="Inter"/>
              <a:ea typeface="Inter"/>
              <a:cs typeface="Inter"/>
              <a:sym typeface="Inter"/>
            </a:endParaRPr>
          </a:p>
        </p:txBody>
      </p:sp>
      <p:grpSp>
        <p:nvGrpSpPr>
          <p:cNvPr id="1603" name="Google Shape;1603;ga56b1ad3ac_0_0"/>
          <p:cNvGrpSpPr/>
          <p:nvPr/>
        </p:nvGrpSpPr>
        <p:grpSpPr>
          <a:xfrm>
            <a:off x="434725" y="3292500"/>
            <a:ext cx="3690325" cy="1380600"/>
            <a:chOff x="206125" y="3444900"/>
            <a:chExt cx="3690325" cy="1380600"/>
          </a:xfrm>
        </p:grpSpPr>
        <p:pic>
          <p:nvPicPr>
            <p:cNvPr id="1604" name="Google Shape;1604;ga56b1ad3ac_0_0"/>
            <p:cNvPicPr preferRelativeResize="0"/>
            <p:nvPr/>
          </p:nvPicPr>
          <p:blipFill rotWithShape="1">
            <a:blip r:embed="rId13">
              <a:alphaModFix/>
            </a:blip>
            <a:srcRect/>
            <a:stretch/>
          </p:blipFill>
          <p:spPr>
            <a:xfrm>
              <a:off x="206125" y="3444900"/>
              <a:ext cx="1380600" cy="1380600"/>
            </a:xfrm>
            <a:prstGeom prst="rect">
              <a:avLst/>
            </a:prstGeom>
            <a:noFill/>
            <a:ln>
              <a:noFill/>
            </a:ln>
          </p:spPr>
        </p:pic>
        <p:sp>
          <p:nvSpPr>
            <p:cNvPr id="1605" name="Google Shape;1605;ga56b1ad3ac_0_0"/>
            <p:cNvSpPr txBox="1"/>
            <p:nvPr/>
          </p:nvSpPr>
          <p:spPr>
            <a:xfrm>
              <a:off x="1390850" y="3535500"/>
              <a:ext cx="2171400" cy="4386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800" b="1" i="0" u="none" strike="noStrike" cap="none">
                  <a:solidFill>
                    <a:schemeClr val="accent3"/>
                  </a:solidFill>
                  <a:latin typeface="Helvetica Neue"/>
                  <a:ea typeface="Helvetica Neue"/>
                  <a:cs typeface="Helvetica Neue"/>
                  <a:sym typeface="Helvetica Neue"/>
                </a:rPr>
                <a:t>DATA EXPLOSION</a:t>
              </a:r>
              <a:endParaRPr sz="1800" b="1" i="0" u="none" strike="noStrike" cap="none">
                <a:solidFill>
                  <a:schemeClr val="accent3"/>
                </a:solidFill>
                <a:latin typeface="Helvetica Neue"/>
                <a:ea typeface="Helvetica Neue"/>
                <a:cs typeface="Helvetica Neue"/>
                <a:sym typeface="Helvetica Neue"/>
              </a:endParaRPr>
            </a:p>
          </p:txBody>
        </p:sp>
        <p:sp>
          <p:nvSpPr>
            <p:cNvPr id="1606" name="Google Shape;1606;ga56b1ad3ac_0_0"/>
            <p:cNvSpPr txBox="1"/>
            <p:nvPr/>
          </p:nvSpPr>
          <p:spPr>
            <a:xfrm>
              <a:off x="1390850" y="3975475"/>
              <a:ext cx="2505600" cy="5772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FF5000"/>
                  </a:solidFill>
                  <a:latin typeface="Helvetica Neue"/>
                  <a:ea typeface="Helvetica Neue"/>
                  <a:cs typeface="Helvetica Neue"/>
                  <a:sym typeface="Helvetica Neue"/>
                </a:rPr>
                <a:t>6 BILLION</a:t>
              </a:r>
              <a:br>
                <a:rPr lang="en-US" sz="1000" b="0" i="0" u="none" strike="noStrike" cap="none">
                  <a:solidFill>
                    <a:srgbClr val="414041"/>
                  </a:solidFill>
                  <a:latin typeface="Helvetica Neue Light"/>
                  <a:ea typeface="Helvetica Neue Light"/>
                  <a:cs typeface="Helvetica Neue Light"/>
                  <a:sym typeface="Helvetica Neue Light"/>
                </a:rPr>
              </a:br>
              <a:r>
                <a:rPr lang="en-US" sz="1200" b="0" i="0" u="none" strike="noStrike" cap="none">
                  <a:solidFill>
                    <a:srgbClr val="414041"/>
                  </a:solidFill>
                  <a:latin typeface="Helvetica Neue Light"/>
                  <a:ea typeface="Helvetica Neue Light"/>
                  <a:cs typeface="Helvetica Neue Light"/>
                  <a:sym typeface="Helvetica Neue Light"/>
                </a:rPr>
                <a:t>connected individuals by 2025</a:t>
              </a:r>
              <a:endParaRPr sz="1200" b="0" i="0" u="none" strike="noStrike" cap="none">
                <a:solidFill>
                  <a:srgbClr val="414041"/>
                </a:solidFill>
                <a:latin typeface="Helvetica Neue Light"/>
                <a:ea typeface="Helvetica Neue Light"/>
                <a:cs typeface="Helvetica Neue Light"/>
                <a:sym typeface="Helvetica Neue Light"/>
              </a:endParaRPr>
            </a:p>
            <a:p>
              <a:pPr marL="0" marR="0" lvl="0" indent="0" algn="l" rtl="0">
                <a:lnSpc>
                  <a:spcPct val="100000"/>
                </a:lnSpc>
                <a:spcBef>
                  <a:spcPts val="1000"/>
                </a:spcBef>
                <a:spcAft>
                  <a:spcPts val="1000"/>
                </a:spcAft>
                <a:buClr>
                  <a:srgbClr val="000000"/>
                </a:buClr>
                <a:buSzPts val="1000"/>
                <a:buFont typeface="Arial"/>
                <a:buNone/>
              </a:pPr>
              <a:endParaRPr sz="1000" b="0" i="0" u="none" strike="noStrike" cap="none">
                <a:solidFill>
                  <a:srgbClr val="414041"/>
                </a:solidFill>
                <a:latin typeface="Helvetica Neue Light"/>
                <a:ea typeface="Helvetica Neue Light"/>
                <a:cs typeface="Helvetica Neue Light"/>
                <a:sym typeface="Helvetica Neue Light"/>
              </a:endParaRPr>
            </a:p>
          </p:txBody>
        </p:sp>
        <p:sp>
          <p:nvSpPr>
            <p:cNvPr id="1607" name="Google Shape;1607;ga56b1ad3ac_0_0"/>
            <p:cNvSpPr txBox="1"/>
            <p:nvPr/>
          </p:nvSpPr>
          <p:spPr>
            <a:xfrm>
              <a:off x="1456675" y="4454888"/>
              <a:ext cx="1776600" cy="192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rgbClr val="414041"/>
                  </a:solidFill>
                  <a:latin typeface="Helvetica Neue Light"/>
                  <a:ea typeface="Helvetica Neue Light"/>
                  <a:cs typeface="Helvetica Neue Light"/>
                  <a:sym typeface="Helvetica Neue Light"/>
                </a:rPr>
                <a:t>Source: </a:t>
              </a:r>
              <a:r>
                <a:rPr lang="en-US" sz="700" b="0" i="0" u="sng" strike="noStrike" cap="none">
                  <a:solidFill>
                    <a:srgbClr val="0070CD"/>
                  </a:solidFill>
                  <a:latin typeface="Helvetica Neue Light"/>
                  <a:ea typeface="Helvetica Neue Light"/>
                  <a:cs typeface="Helvetica Neue Light"/>
                  <a:sym typeface="Helvetica Neue Light"/>
                  <a:hlinkClick r:id="rId14">
                    <a:extLst>
                      <a:ext uri="{A12FA001-AC4F-418D-AE19-62706E023703}">
                        <ahyp:hlinkClr xmlns:ahyp="http://schemas.microsoft.com/office/drawing/2018/hyperlinkcolor" val="tx"/>
                      </a:ext>
                    </a:extLst>
                  </a:hlinkClick>
                </a:rPr>
                <a:t>IDC Data Age 2025</a:t>
              </a:r>
              <a:endParaRPr sz="700" b="0" i="0" u="none" strike="noStrike" cap="none">
                <a:solidFill>
                  <a:srgbClr val="414041"/>
                </a:solidFill>
                <a:latin typeface="Helvetica Neue Light"/>
                <a:ea typeface="Helvetica Neue Light"/>
                <a:cs typeface="Helvetica Neue Light"/>
                <a:sym typeface="Helvetica Neue Light"/>
              </a:endParaRPr>
            </a:p>
          </p:txBody>
        </p:sp>
      </p:grpSp>
      <p:grpSp>
        <p:nvGrpSpPr>
          <p:cNvPr id="1608" name="Google Shape;1608;ga56b1ad3ac_0_0"/>
          <p:cNvGrpSpPr/>
          <p:nvPr/>
        </p:nvGrpSpPr>
        <p:grpSpPr>
          <a:xfrm>
            <a:off x="831075" y="4671391"/>
            <a:ext cx="3824475" cy="1362750"/>
            <a:chOff x="678675" y="5204791"/>
            <a:chExt cx="3824475" cy="1362750"/>
          </a:xfrm>
        </p:grpSpPr>
        <p:pic>
          <p:nvPicPr>
            <p:cNvPr id="1609" name="Google Shape;1609;ga56b1ad3ac_0_0"/>
            <p:cNvPicPr preferRelativeResize="0"/>
            <p:nvPr/>
          </p:nvPicPr>
          <p:blipFill rotWithShape="1">
            <a:blip r:embed="rId15">
              <a:alphaModFix/>
            </a:blip>
            <a:srcRect/>
            <a:stretch/>
          </p:blipFill>
          <p:spPr>
            <a:xfrm>
              <a:off x="678675" y="5204791"/>
              <a:ext cx="1219200" cy="1219200"/>
            </a:xfrm>
            <a:prstGeom prst="rect">
              <a:avLst/>
            </a:prstGeom>
            <a:noFill/>
            <a:ln>
              <a:noFill/>
            </a:ln>
          </p:spPr>
        </p:pic>
        <p:grpSp>
          <p:nvGrpSpPr>
            <p:cNvPr id="1610" name="Google Shape;1610;ga56b1ad3ac_0_0"/>
            <p:cNvGrpSpPr/>
            <p:nvPr/>
          </p:nvGrpSpPr>
          <p:grpSpPr>
            <a:xfrm>
              <a:off x="1699950" y="5357200"/>
              <a:ext cx="2803200" cy="1210341"/>
              <a:chOff x="474625" y="3141159"/>
              <a:chExt cx="2803200" cy="1210341"/>
            </a:xfrm>
          </p:grpSpPr>
          <p:sp>
            <p:nvSpPr>
              <p:cNvPr id="1611" name="Google Shape;1611;ga56b1ad3ac_0_0"/>
              <p:cNvSpPr txBox="1"/>
              <p:nvPr/>
            </p:nvSpPr>
            <p:spPr>
              <a:xfrm>
                <a:off x="474625" y="4158600"/>
                <a:ext cx="2304300" cy="192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rgbClr val="414041"/>
                    </a:solidFill>
                    <a:latin typeface="Helvetica Neue Light"/>
                    <a:ea typeface="Helvetica Neue Light"/>
                    <a:cs typeface="Helvetica Neue Light"/>
                    <a:sym typeface="Helvetica Neue Light"/>
                  </a:rPr>
                  <a:t>Source: </a:t>
                </a:r>
                <a:r>
                  <a:rPr lang="en-US" sz="700" b="0" i="0" u="sng" strike="noStrike" cap="none">
                    <a:solidFill>
                      <a:srgbClr val="0070CD"/>
                    </a:solidFill>
                    <a:latin typeface="Helvetica Neue Light"/>
                    <a:ea typeface="Helvetica Neue Light"/>
                    <a:cs typeface="Helvetica Neue Light"/>
                    <a:sym typeface="Helvetica Neue Light"/>
                    <a:hlinkClick r:id="rId16">
                      <a:extLst>
                        <a:ext uri="{A12FA001-AC4F-418D-AE19-62706E023703}">
                          <ahyp:hlinkClr xmlns:ahyp="http://schemas.microsoft.com/office/drawing/2018/hyperlinkcolor" val="tx"/>
                        </a:ext>
                      </a:extLst>
                    </a:hlinkClick>
                  </a:rPr>
                  <a:t>ITRC Breach Statistics</a:t>
                </a:r>
                <a:r>
                  <a:rPr lang="en-US" sz="700" b="0" i="0" u="none" strike="noStrike" cap="none">
                    <a:solidFill>
                      <a:srgbClr val="414041"/>
                    </a:solidFill>
                    <a:latin typeface="Helvetica Neue Light"/>
                    <a:ea typeface="Helvetica Neue Light"/>
                    <a:cs typeface="Helvetica Neue Light"/>
                    <a:sym typeface="Helvetica Neue Light"/>
                  </a:rPr>
                  <a:t> 2006-2016</a:t>
                </a:r>
                <a:endParaRPr sz="700" b="0" i="0" u="none" strike="noStrike" cap="none">
                  <a:solidFill>
                    <a:srgbClr val="414041"/>
                  </a:solidFill>
                  <a:latin typeface="Helvetica Neue Light"/>
                  <a:ea typeface="Helvetica Neue Light"/>
                  <a:cs typeface="Helvetica Neue Light"/>
                  <a:sym typeface="Helvetica Neue Light"/>
                </a:endParaRPr>
              </a:p>
            </p:txBody>
          </p:sp>
          <p:sp>
            <p:nvSpPr>
              <p:cNvPr id="1612" name="Google Shape;1612;ga56b1ad3ac_0_0"/>
              <p:cNvSpPr txBox="1"/>
              <p:nvPr/>
            </p:nvSpPr>
            <p:spPr>
              <a:xfrm>
                <a:off x="474625" y="3141159"/>
                <a:ext cx="2803200" cy="4386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800" b="1" i="0" u="none" strike="noStrike" cap="none">
                    <a:solidFill>
                      <a:srgbClr val="555659"/>
                    </a:solidFill>
                    <a:latin typeface="Helvetica Neue"/>
                    <a:ea typeface="Helvetica Neue"/>
                    <a:cs typeface="Helvetica Neue"/>
                    <a:sym typeface="Helvetica Neue"/>
                  </a:rPr>
                  <a:t>SECURITY  THREAT</a:t>
                </a:r>
                <a:endParaRPr sz="1800" b="1" i="0" u="none" strike="noStrike" cap="none">
                  <a:solidFill>
                    <a:srgbClr val="555659"/>
                  </a:solidFill>
                  <a:latin typeface="Helvetica Neue"/>
                  <a:ea typeface="Helvetica Neue"/>
                  <a:cs typeface="Helvetica Neue"/>
                  <a:sym typeface="Helvetica Neue"/>
                </a:endParaRPr>
              </a:p>
            </p:txBody>
          </p:sp>
          <p:sp>
            <p:nvSpPr>
              <p:cNvPr id="1613" name="Google Shape;1613;ga56b1ad3ac_0_0"/>
              <p:cNvSpPr txBox="1"/>
              <p:nvPr/>
            </p:nvSpPr>
            <p:spPr>
              <a:xfrm>
                <a:off x="513363" y="3500686"/>
                <a:ext cx="2051100" cy="7998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555659"/>
                    </a:solidFill>
                    <a:latin typeface="Helvetica Neue"/>
                    <a:ea typeface="Helvetica Neue"/>
                    <a:cs typeface="Helvetica Neue"/>
                    <a:sym typeface="Helvetica Neue"/>
                  </a:rPr>
                  <a:t>600%</a:t>
                </a:r>
                <a:br>
                  <a:rPr lang="en-US" sz="1000" b="0" i="0" u="none" strike="noStrike" cap="none">
                    <a:solidFill>
                      <a:srgbClr val="414041"/>
                    </a:solidFill>
                    <a:latin typeface="Helvetica Neue Light"/>
                    <a:ea typeface="Helvetica Neue Light"/>
                    <a:cs typeface="Helvetica Neue Light"/>
                    <a:sym typeface="Helvetica Neue Light"/>
                  </a:rPr>
                </a:br>
                <a:r>
                  <a:rPr lang="en-US" sz="1200" b="0" i="0" u="none" strike="noStrike" cap="none">
                    <a:solidFill>
                      <a:srgbClr val="414041"/>
                    </a:solidFill>
                    <a:latin typeface="Helvetica Neue Light"/>
                    <a:ea typeface="Helvetica Neue Light"/>
                    <a:cs typeface="Helvetica Neue Light"/>
                    <a:sym typeface="Helvetica Neue Light"/>
                  </a:rPr>
                  <a:t>increase in annual data breaches in last decade</a:t>
                </a:r>
                <a:endParaRPr sz="1200" b="0" i="0" u="none" strike="noStrike" cap="none">
                  <a:solidFill>
                    <a:srgbClr val="414041"/>
                  </a:solidFill>
                  <a:latin typeface="Helvetica Neue Light"/>
                  <a:ea typeface="Helvetica Neue Light"/>
                  <a:cs typeface="Helvetica Neue Light"/>
                  <a:sym typeface="Helvetica Neue Light"/>
                </a:endParaRPr>
              </a:p>
              <a:p>
                <a:pPr marL="0" marR="0" lvl="0" indent="0" algn="l" rtl="0">
                  <a:lnSpc>
                    <a:spcPct val="100000"/>
                  </a:lnSpc>
                  <a:spcBef>
                    <a:spcPts val="1000"/>
                  </a:spcBef>
                  <a:spcAft>
                    <a:spcPts val="1000"/>
                  </a:spcAft>
                  <a:buClr>
                    <a:srgbClr val="000000"/>
                  </a:buClr>
                  <a:buSzPts val="1000"/>
                  <a:buFont typeface="Arial"/>
                  <a:buNone/>
                </a:pPr>
                <a:endParaRPr sz="1000" b="0" i="0" u="none" strike="noStrike" cap="none">
                  <a:solidFill>
                    <a:srgbClr val="414041"/>
                  </a:solidFill>
                  <a:latin typeface="Helvetica Neue Light"/>
                  <a:ea typeface="Helvetica Neue Light"/>
                  <a:cs typeface="Helvetica Neue Light"/>
                  <a:sym typeface="Helvetica Neue Light"/>
                </a:endParaRPr>
              </a:p>
            </p:txBody>
          </p:sp>
        </p:grpSp>
      </p:grpSp>
      <p:grpSp>
        <p:nvGrpSpPr>
          <p:cNvPr id="1614" name="Google Shape;1614;ga56b1ad3ac_0_0"/>
          <p:cNvGrpSpPr/>
          <p:nvPr/>
        </p:nvGrpSpPr>
        <p:grpSpPr>
          <a:xfrm>
            <a:off x="173113" y="2007125"/>
            <a:ext cx="2886312" cy="1310225"/>
            <a:chOff x="477913" y="2159525"/>
            <a:chExt cx="2886312" cy="1310225"/>
          </a:xfrm>
        </p:grpSpPr>
        <p:pic>
          <p:nvPicPr>
            <p:cNvPr id="1615" name="Google Shape;1615;ga56b1ad3ac_0_0"/>
            <p:cNvPicPr preferRelativeResize="0"/>
            <p:nvPr/>
          </p:nvPicPr>
          <p:blipFill rotWithShape="1">
            <a:blip r:embed="rId17">
              <a:alphaModFix/>
            </a:blip>
            <a:srcRect/>
            <a:stretch/>
          </p:blipFill>
          <p:spPr>
            <a:xfrm>
              <a:off x="477913" y="2402848"/>
              <a:ext cx="963675" cy="963675"/>
            </a:xfrm>
            <a:prstGeom prst="rect">
              <a:avLst/>
            </a:prstGeom>
            <a:noFill/>
            <a:ln>
              <a:noFill/>
            </a:ln>
          </p:spPr>
        </p:pic>
        <p:sp>
          <p:nvSpPr>
            <p:cNvPr id="1616" name="Google Shape;1616;ga56b1ad3ac_0_0"/>
            <p:cNvSpPr txBox="1"/>
            <p:nvPr/>
          </p:nvSpPr>
          <p:spPr>
            <a:xfrm>
              <a:off x="1491125" y="3069550"/>
              <a:ext cx="1776600" cy="4002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700"/>
                <a:buFont typeface="Arial"/>
                <a:buNone/>
              </a:pPr>
              <a:r>
                <a:rPr lang="en-US" sz="700" b="0" i="0" u="none" strike="noStrike" cap="none">
                  <a:solidFill>
                    <a:srgbClr val="414041"/>
                  </a:solidFill>
                  <a:latin typeface="Helvetica Neue Light"/>
                  <a:ea typeface="Helvetica Neue Light"/>
                  <a:cs typeface="Helvetica Neue Light"/>
                  <a:sym typeface="Helvetica Neue Light"/>
                </a:rPr>
                <a:t>Source:</a:t>
              </a:r>
              <a:r>
                <a:rPr lang="en-US" sz="700" b="0" i="0" u="sng" strike="noStrike" cap="none">
                  <a:solidFill>
                    <a:srgbClr val="0070CD"/>
                  </a:solidFill>
                  <a:latin typeface="Helvetica Neue Light"/>
                  <a:ea typeface="Helvetica Neue Light"/>
                  <a:cs typeface="Helvetica Neue Light"/>
                  <a:sym typeface="Helvetica Neue Light"/>
                  <a:hlinkClick r:id="rId18">
                    <a:extLst>
                      <a:ext uri="{A12FA001-AC4F-418D-AE19-62706E023703}">
                        <ahyp:hlinkClr xmlns:ahyp="http://schemas.microsoft.com/office/drawing/2018/hyperlinkcolor" val="tx"/>
                      </a:ext>
                    </a:extLst>
                  </a:hlinkClick>
                </a:rPr>
                <a:t>Puppet State of DevOps</a:t>
              </a:r>
              <a:endParaRPr sz="700" b="0" i="0" u="none" strike="noStrike" cap="none">
                <a:solidFill>
                  <a:srgbClr val="414041"/>
                </a:solidFill>
                <a:latin typeface="Helvetica Neue Light"/>
                <a:ea typeface="Helvetica Neue Light"/>
                <a:cs typeface="Helvetica Neue Light"/>
                <a:sym typeface="Helvetica Neue Light"/>
              </a:endParaRPr>
            </a:p>
          </p:txBody>
        </p:sp>
        <p:sp>
          <p:nvSpPr>
            <p:cNvPr id="1617" name="Google Shape;1617;ga56b1ad3ac_0_0"/>
            <p:cNvSpPr txBox="1"/>
            <p:nvPr/>
          </p:nvSpPr>
          <p:spPr>
            <a:xfrm>
              <a:off x="563725" y="2159525"/>
              <a:ext cx="2800500" cy="4386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800" b="1" i="0" u="none" strike="noStrike" cap="none" dirty="0">
                  <a:solidFill>
                    <a:schemeClr val="accent1"/>
                  </a:solidFill>
                  <a:latin typeface="Helvetica Neue"/>
                  <a:ea typeface="Helvetica Neue"/>
                  <a:cs typeface="Helvetica Neue"/>
                  <a:sym typeface="Helvetica Neue"/>
                </a:rPr>
                <a:t>SPEED IMPERATIVE</a:t>
              </a:r>
              <a:endParaRPr sz="1800" b="1" i="0" u="none" strike="noStrike" cap="none" dirty="0">
                <a:solidFill>
                  <a:schemeClr val="accent1"/>
                </a:solidFill>
                <a:latin typeface="Helvetica Neue"/>
                <a:ea typeface="Helvetica Neue"/>
                <a:cs typeface="Helvetica Neue"/>
                <a:sym typeface="Helvetica Neue"/>
              </a:endParaRPr>
            </a:p>
          </p:txBody>
        </p:sp>
        <p:sp>
          <p:nvSpPr>
            <p:cNvPr id="1618" name="Google Shape;1618;ga56b1ad3ac_0_0"/>
            <p:cNvSpPr txBox="1"/>
            <p:nvPr/>
          </p:nvSpPr>
          <p:spPr>
            <a:xfrm>
              <a:off x="1216500" y="2476538"/>
              <a:ext cx="2051100" cy="5772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1000"/>
                </a:spcAft>
                <a:buClr>
                  <a:srgbClr val="000000"/>
                </a:buClr>
                <a:buSzPts val="1200"/>
                <a:buFont typeface="Arial"/>
                <a:buNone/>
              </a:pPr>
              <a:r>
                <a:rPr lang="en-US" sz="1200" b="1" i="0" u="none" strike="noStrike" cap="none">
                  <a:solidFill>
                    <a:srgbClr val="0070CD"/>
                  </a:solidFill>
                  <a:latin typeface="Helvetica Neue"/>
                  <a:ea typeface="Helvetica Neue"/>
                  <a:cs typeface="Helvetica Neue"/>
                  <a:sym typeface="Helvetica Neue"/>
                </a:rPr>
                <a:t>25X faster</a:t>
              </a:r>
              <a:br>
                <a:rPr lang="en-US" sz="1000" b="0" i="0" u="none" strike="noStrike" cap="none">
                  <a:solidFill>
                    <a:srgbClr val="0070CD"/>
                  </a:solidFill>
                  <a:latin typeface="Helvetica Neue Light"/>
                  <a:ea typeface="Helvetica Neue Light"/>
                  <a:cs typeface="Helvetica Neue Light"/>
                  <a:sym typeface="Helvetica Neue Light"/>
                </a:rPr>
              </a:br>
              <a:r>
                <a:rPr lang="en-US" sz="1000" b="0" i="0" u="none" strike="noStrike" cap="none">
                  <a:solidFill>
                    <a:srgbClr val="414041"/>
                  </a:solidFill>
                  <a:latin typeface="Helvetica Neue Light"/>
                  <a:ea typeface="Helvetica Neue Light"/>
                  <a:cs typeface="Helvetica Neue Light"/>
                  <a:sym typeface="Helvetica Neue Light"/>
                </a:rPr>
                <a:t>recovery by high-performing DevOps teams</a:t>
              </a:r>
              <a:endParaRPr sz="1000" b="0" i="0" u="none" strike="noStrike" cap="none">
                <a:solidFill>
                  <a:srgbClr val="414041"/>
                </a:solidFill>
                <a:latin typeface="Helvetica Neue Light"/>
                <a:ea typeface="Helvetica Neue Light"/>
                <a:cs typeface="Helvetica Neue Light"/>
                <a:sym typeface="Helvetica Neue Light"/>
              </a:endParaRPr>
            </a:p>
          </p:txBody>
        </p:sp>
      </p:grpSp>
      <p:sp>
        <p:nvSpPr>
          <p:cNvPr id="1619" name="Google Shape;1619;ga56b1ad3ac_0_0"/>
          <p:cNvSpPr/>
          <p:nvPr/>
        </p:nvSpPr>
        <p:spPr>
          <a:xfrm>
            <a:off x="7498495" y="1774840"/>
            <a:ext cx="3214500" cy="475500"/>
          </a:xfrm>
          <a:prstGeom prst="rect">
            <a:avLst/>
          </a:prstGeom>
          <a:noFill/>
          <a:ln w="10775"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96000"/>
              </a:lnSpc>
              <a:spcBef>
                <a:spcPts val="0"/>
              </a:spcBef>
              <a:spcAft>
                <a:spcPts val="0"/>
              </a:spcAft>
              <a:buClr>
                <a:srgbClr val="000000"/>
              </a:buClr>
              <a:buSzPts val="1900"/>
              <a:buFont typeface="Arial"/>
              <a:buNone/>
            </a:pPr>
            <a:endParaRPr sz="1900" b="0" i="0" u="none" strike="noStrike" cap="none">
              <a:solidFill>
                <a:schemeClr val="lt1"/>
              </a:solidFill>
              <a:latin typeface="Inter"/>
              <a:ea typeface="Inter"/>
              <a:cs typeface="Inter"/>
              <a:sym typeface="Inter"/>
            </a:endParaRPr>
          </a:p>
        </p:txBody>
      </p:sp>
      <p:sp>
        <p:nvSpPr>
          <p:cNvPr id="1620" name="Google Shape;1620;ga56b1ad3ac_0_0"/>
          <p:cNvSpPr/>
          <p:nvPr/>
        </p:nvSpPr>
        <p:spPr>
          <a:xfrm>
            <a:off x="7508958" y="1810825"/>
            <a:ext cx="882000" cy="254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lt2"/>
                </a:solidFill>
                <a:latin typeface="Inter"/>
                <a:ea typeface="Inter"/>
                <a:cs typeface="Inter"/>
                <a:sym typeface="Inter"/>
              </a:rPr>
              <a:t>DATA APPS</a:t>
            </a:r>
            <a:endParaRPr sz="1100" b="1" i="0" u="none" strike="noStrike" cap="none">
              <a:solidFill>
                <a:schemeClr val="lt2"/>
              </a:solidFill>
              <a:latin typeface="Inter"/>
              <a:ea typeface="Inter"/>
              <a:cs typeface="Inter"/>
              <a:sym typeface="Inter"/>
            </a:endParaRPr>
          </a:p>
        </p:txBody>
      </p:sp>
      <p:sp>
        <p:nvSpPr>
          <p:cNvPr id="1621" name="Google Shape;1621;ga56b1ad3ac_0_0"/>
          <p:cNvSpPr/>
          <p:nvPr/>
        </p:nvSpPr>
        <p:spPr>
          <a:xfrm>
            <a:off x="7498495" y="2317262"/>
            <a:ext cx="3214500" cy="475500"/>
          </a:xfrm>
          <a:prstGeom prst="rect">
            <a:avLst/>
          </a:prstGeom>
          <a:noFill/>
          <a:ln w="1077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96000"/>
              </a:lnSpc>
              <a:spcBef>
                <a:spcPts val="0"/>
              </a:spcBef>
              <a:spcAft>
                <a:spcPts val="0"/>
              </a:spcAft>
              <a:buClr>
                <a:srgbClr val="000000"/>
              </a:buClr>
              <a:buSzPts val="1900"/>
              <a:buFont typeface="Arial"/>
              <a:buNone/>
            </a:pPr>
            <a:endParaRPr sz="1900" b="0" i="0" u="none" strike="noStrike" cap="none">
              <a:solidFill>
                <a:schemeClr val="lt1"/>
              </a:solidFill>
              <a:latin typeface="Inter"/>
              <a:ea typeface="Inter"/>
              <a:cs typeface="Inter"/>
              <a:sym typeface="Inter"/>
            </a:endParaRPr>
          </a:p>
        </p:txBody>
      </p:sp>
      <p:sp>
        <p:nvSpPr>
          <p:cNvPr id="1622" name="Google Shape;1622;ga56b1ad3ac_0_0"/>
          <p:cNvSpPr/>
          <p:nvPr/>
        </p:nvSpPr>
        <p:spPr>
          <a:xfrm>
            <a:off x="7508967" y="2362278"/>
            <a:ext cx="1203600" cy="399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accent4"/>
                </a:solidFill>
                <a:latin typeface="Inter"/>
                <a:ea typeface="Inter"/>
                <a:cs typeface="Inter"/>
                <a:sym typeface="Inter"/>
              </a:rPr>
              <a:t>APP-DRIVEN</a:t>
            </a:r>
            <a:br>
              <a:rPr lang="en-US" sz="1100" b="1" i="0" u="none" strike="noStrike" cap="none">
                <a:solidFill>
                  <a:schemeClr val="accent4"/>
                </a:solidFill>
                <a:latin typeface="Inter"/>
                <a:ea typeface="Inter"/>
                <a:cs typeface="Inter"/>
                <a:sym typeface="Inter"/>
              </a:rPr>
            </a:br>
            <a:r>
              <a:rPr lang="en-US" sz="1100" b="1" i="0" u="none" strike="noStrike" cap="none">
                <a:solidFill>
                  <a:schemeClr val="accent4"/>
                </a:solidFill>
                <a:latin typeface="Inter"/>
                <a:ea typeface="Inter"/>
                <a:cs typeface="Inter"/>
                <a:sym typeface="Inter"/>
              </a:rPr>
              <a:t>AUTOMATION</a:t>
            </a:r>
            <a:endParaRPr sz="1100" b="1" i="0" u="none" strike="noStrike" cap="none">
              <a:solidFill>
                <a:schemeClr val="accent4"/>
              </a:solidFill>
              <a:latin typeface="Inter"/>
              <a:ea typeface="Inter"/>
              <a:cs typeface="Inter"/>
              <a:sym typeface="Inter"/>
            </a:endParaRPr>
          </a:p>
        </p:txBody>
      </p:sp>
      <p:sp>
        <p:nvSpPr>
          <p:cNvPr id="1623" name="Google Shape;1623;ga56b1ad3ac_0_0"/>
          <p:cNvSpPr/>
          <p:nvPr/>
        </p:nvSpPr>
        <p:spPr>
          <a:xfrm>
            <a:off x="7498495" y="2868161"/>
            <a:ext cx="3214500" cy="475500"/>
          </a:xfrm>
          <a:prstGeom prst="rect">
            <a:avLst/>
          </a:prstGeom>
          <a:noFill/>
          <a:ln w="1077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96000"/>
              </a:lnSpc>
              <a:spcBef>
                <a:spcPts val="0"/>
              </a:spcBef>
              <a:spcAft>
                <a:spcPts val="0"/>
              </a:spcAft>
              <a:buClr>
                <a:srgbClr val="000000"/>
              </a:buClr>
              <a:buSzPts val="1900"/>
              <a:buFont typeface="Arial"/>
              <a:buNone/>
            </a:pPr>
            <a:endParaRPr sz="1900" b="0" i="0" u="none" strike="noStrike" cap="none">
              <a:solidFill>
                <a:schemeClr val="lt1"/>
              </a:solidFill>
              <a:latin typeface="Inter"/>
              <a:ea typeface="Inter"/>
              <a:cs typeface="Inter"/>
              <a:sym typeface="Inter"/>
            </a:endParaRPr>
          </a:p>
        </p:txBody>
      </p:sp>
      <p:sp>
        <p:nvSpPr>
          <p:cNvPr id="1624" name="Google Shape;1624;ga56b1ad3ac_0_0"/>
          <p:cNvSpPr/>
          <p:nvPr/>
        </p:nvSpPr>
        <p:spPr>
          <a:xfrm>
            <a:off x="7508967" y="2917645"/>
            <a:ext cx="1473300" cy="399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accent2"/>
                </a:solidFill>
                <a:latin typeface="Inter"/>
                <a:ea typeface="Inter"/>
                <a:cs typeface="Inter"/>
                <a:sym typeface="Inter"/>
              </a:rPr>
              <a:t>MULTI-CLOUD</a:t>
            </a:r>
            <a:br>
              <a:rPr lang="en-US" sz="1100" b="1" i="0" u="none" strike="noStrike" cap="none">
                <a:solidFill>
                  <a:schemeClr val="accent2"/>
                </a:solidFill>
                <a:latin typeface="Inter"/>
                <a:ea typeface="Inter"/>
                <a:cs typeface="Inter"/>
                <a:sym typeface="Inter"/>
              </a:rPr>
            </a:br>
            <a:r>
              <a:rPr lang="en-US" sz="1100" b="1" i="0" u="none" strike="noStrike" cap="none">
                <a:solidFill>
                  <a:schemeClr val="accent2"/>
                </a:solidFill>
                <a:latin typeface="Inter"/>
                <a:ea typeface="Inter"/>
                <a:cs typeface="Inter"/>
                <a:sym typeface="Inter"/>
              </a:rPr>
              <a:t>INFRASTRUCTURE</a:t>
            </a:r>
            <a:endParaRPr sz="1100" b="1" i="0" u="none" strike="noStrike" cap="none">
              <a:solidFill>
                <a:schemeClr val="accent2"/>
              </a:solidFill>
              <a:latin typeface="Inter"/>
              <a:ea typeface="Inter"/>
              <a:cs typeface="Inter"/>
              <a:sym typeface="Inter"/>
            </a:endParaRPr>
          </a:p>
        </p:txBody>
      </p:sp>
      <p:sp>
        <p:nvSpPr>
          <p:cNvPr id="1625" name="Google Shape;1625;ga56b1ad3ac_0_0"/>
          <p:cNvSpPr/>
          <p:nvPr/>
        </p:nvSpPr>
        <p:spPr>
          <a:xfrm>
            <a:off x="10791739" y="1774839"/>
            <a:ext cx="1050000" cy="1568700"/>
          </a:xfrm>
          <a:prstGeom prst="rect">
            <a:avLst/>
          </a:prstGeom>
          <a:noFill/>
          <a:ln w="1077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96000"/>
              </a:lnSpc>
              <a:spcBef>
                <a:spcPts val="0"/>
              </a:spcBef>
              <a:spcAft>
                <a:spcPts val="0"/>
              </a:spcAft>
              <a:buClr>
                <a:srgbClr val="000000"/>
              </a:buClr>
              <a:buSzPts val="1900"/>
              <a:buFont typeface="Arial"/>
              <a:buNone/>
            </a:pPr>
            <a:endParaRPr sz="1900" b="0" i="0" u="none" strike="noStrike" cap="none">
              <a:solidFill>
                <a:schemeClr val="lt1"/>
              </a:solidFill>
              <a:latin typeface="Inter"/>
              <a:ea typeface="Inter"/>
              <a:cs typeface="Inter"/>
              <a:sym typeface="Inter"/>
            </a:endParaRPr>
          </a:p>
        </p:txBody>
      </p:sp>
      <p:sp>
        <p:nvSpPr>
          <p:cNvPr id="1626" name="Google Shape;1626;ga56b1ad3ac_0_0"/>
          <p:cNvSpPr/>
          <p:nvPr/>
        </p:nvSpPr>
        <p:spPr>
          <a:xfrm>
            <a:off x="10780702" y="1803645"/>
            <a:ext cx="1203600" cy="399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accent3"/>
                </a:solidFill>
                <a:latin typeface="Inter"/>
                <a:ea typeface="Inter"/>
                <a:cs typeface="Inter"/>
                <a:sym typeface="Inter"/>
              </a:rPr>
              <a:t>NEW PEOPLE </a:t>
            </a:r>
            <a:br>
              <a:rPr lang="en-US" sz="1100" b="1" i="0" u="none" strike="noStrike" cap="none">
                <a:solidFill>
                  <a:schemeClr val="accent3"/>
                </a:solidFill>
                <a:latin typeface="Inter"/>
                <a:ea typeface="Inter"/>
                <a:cs typeface="Inter"/>
                <a:sym typeface="Inter"/>
              </a:rPr>
            </a:br>
            <a:r>
              <a:rPr lang="en-US" sz="1100" b="1" i="0" u="none" strike="noStrike" cap="none">
                <a:solidFill>
                  <a:schemeClr val="accent3"/>
                </a:solidFill>
                <a:latin typeface="Inter"/>
                <a:ea typeface="Inter"/>
                <a:cs typeface="Inter"/>
                <a:sym typeface="Inter"/>
              </a:rPr>
              <a:t>&amp; PROCESS</a:t>
            </a:r>
            <a:endParaRPr sz="1100" b="1" i="0" u="none" strike="noStrike" cap="none">
              <a:solidFill>
                <a:schemeClr val="accent3"/>
              </a:solidFill>
              <a:latin typeface="Inter"/>
              <a:ea typeface="Inter"/>
              <a:cs typeface="Inter"/>
              <a:sym typeface="Inter"/>
            </a:endParaRPr>
          </a:p>
        </p:txBody>
      </p:sp>
      <p:pic>
        <p:nvPicPr>
          <p:cNvPr id="1627" name="Google Shape;1627;ga56b1ad3ac_0_0"/>
          <p:cNvPicPr preferRelativeResize="0"/>
          <p:nvPr/>
        </p:nvPicPr>
        <p:blipFill rotWithShape="1">
          <a:blip r:embed="rId19" cstate="screen">
            <a:alphaModFix/>
            <a:extLst>
              <a:ext uri="{28A0092B-C50C-407E-A947-70E740481C1C}">
                <a14:useLocalDpi xmlns:a14="http://schemas.microsoft.com/office/drawing/2010/main"/>
              </a:ext>
            </a:extLst>
          </a:blip>
          <a:srcRect/>
          <a:stretch/>
        </p:blipFill>
        <p:spPr>
          <a:xfrm>
            <a:off x="8390979" y="1851714"/>
            <a:ext cx="269032" cy="180335"/>
          </a:xfrm>
          <a:prstGeom prst="rect">
            <a:avLst/>
          </a:prstGeom>
          <a:noFill/>
          <a:ln>
            <a:noFill/>
          </a:ln>
        </p:spPr>
      </p:pic>
      <p:pic>
        <p:nvPicPr>
          <p:cNvPr id="1628" name="Google Shape;1628;ga56b1ad3ac_0_0"/>
          <p:cNvPicPr preferRelativeResize="0"/>
          <p:nvPr/>
        </p:nvPicPr>
        <p:blipFill rotWithShape="1">
          <a:blip r:embed="rId20" cstate="screen">
            <a:alphaModFix/>
            <a:extLst>
              <a:ext uri="{28A0092B-C50C-407E-A947-70E740481C1C}">
                <a14:useLocalDpi xmlns:a14="http://schemas.microsoft.com/office/drawing/2010/main"/>
              </a:ext>
            </a:extLst>
          </a:blip>
          <a:srcRect/>
          <a:stretch/>
        </p:blipFill>
        <p:spPr>
          <a:xfrm>
            <a:off x="9964306" y="1865347"/>
            <a:ext cx="446989" cy="153050"/>
          </a:xfrm>
          <a:prstGeom prst="rect">
            <a:avLst/>
          </a:prstGeom>
          <a:noFill/>
          <a:ln>
            <a:noFill/>
          </a:ln>
        </p:spPr>
      </p:pic>
      <p:grpSp>
        <p:nvGrpSpPr>
          <p:cNvPr id="1629" name="Google Shape;1629;ga56b1ad3ac_0_0"/>
          <p:cNvGrpSpPr/>
          <p:nvPr/>
        </p:nvGrpSpPr>
        <p:grpSpPr>
          <a:xfrm>
            <a:off x="8798612" y="3008963"/>
            <a:ext cx="880611" cy="193791"/>
            <a:chOff x="2219193" y="4358809"/>
            <a:chExt cx="1826994" cy="438145"/>
          </a:xfrm>
        </p:grpSpPr>
        <p:pic>
          <p:nvPicPr>
            <p:cNvPr id="1630" name="Google Shape;1630;ga56b1ad3ac_0_0"/>
            <p:cNvPicPr preferRelativeResize="0"/>
            <p:nvPr/>
          </p:nvPicPr>
          <p:blipFill rotWithShape="1">
            <a:blip r:embed="rId21" cstate="screen">
              <a:alphaModFix/>
              <a:extLst>
                <a:ext uri="{28A0092B-C50C-407E-A947-70E740481C1C}">
                  <a14:useLocalDpi xmlns:a14="http://schemas.microsoft.com/office/drawing/2010/main"/>
                </a:ext>
              </a:extLst>
            </a:blip>
            <a:srcRect/>
            <a:stretch/>
          </p:blipFill>
          <p:spPr>
            <a:xfrm>
              <a:off x="2219193" y="4358809"/>
              <a:ext cx="741868" cy="381532"/>
            </a:xfrm>
            <a:prstGeom prst="rect">
              <a:avLst/>
            </a:prstGeom>
            <a:noFill/>
            <a:ln>
              <a:noFill/>
            </a:ln>
          </p:spPr>
        </p:pic>
        <p:pic>
          <p:nvPicPr>
            <p:cNvPr id="1631" name="Google Shape;1631;ga56b1ad3ac_0_0"/>
            <p:cNvPicPr preferRelativeResize="0"/>
            <p:nvPr/>
          </p:nvPicPr>
          <p:blipFill rotWithShape="1">
            <a:blip r:embed="rId22" cstate="screen">
              <a:alphaModFix/>
              <a:extLst>
                <a:ext uri="{28A0092B-C50C-407E-A947-70E740481C1C}">
                  <a14:useLocalDpi xmlns:a14="http://schemas.microsoft.com/office/drawing/2010/main"/>
                </a:ext>
              </a:extLst>
            </a:blip>
            <a:srcRect/>
            <a:stretch/>
          </p:blipFill>
          <p:spPr>
            <a:xfrm>
              <a:off x="3324360" y="4467713"/>
              <a:ext cx="315795" cy="244905"/>
            </a:xfrm>
            <a:prstGeom prst="rect">
              <a:avLst/>
            </a:prstGeom>
            <a:noFill/>
            <a:ln>
              <a:noFill/>
            </a:ln>
          </p:spPr>
        </p:pic>
        <p:pic>
          <p:nvPicPr>
            <p:cNvPr id="1632" name="Google Shape;1632;ga56b1ad3ac_0_0" descr="Cloud Computing Services | Google Cloud"/>
            <p:cNvPicPr preferRelativeResize="0"/>
            <p:nvPr/>
          </p:nvPicPr>
          <p:blipFill rotWithShape="1">
            <a:blip r:embed="rId23" cstate="screen">
              <a:alphaModFix/>
              <a:extLst>
                <a:ext uri="{28A0092B-C50C-407E-A947-70E740481C1C}">
                  <a14:useLocalDpi xmlns:a14="http://schemas.microsoft.com/office/drawing/2010/main"/>
                </a:ext>
              </a:extLst>
            </a:blip>
            <a:srcRect/>
            <a:stretch/>
          </p:blipFill>
          <p:spPr>
            <a:xfrm>
              <a:off x="2663296" y="4383379"/>
              <a:ext cx="787764" cy="413575"/>
            </a:xfrm>
            <a:prstGeom prst="rect">
              <a:avLst/>
            </a:prstGeom>
            <a:noFill/>
            <a:ln>
              <a:noFill/>
            </a:ln>
          </p:spPr>
        </p:pic>
        <p:pic>
          <p:nvPicPr>
            <p:cNvPr id="1633" name="Google Shape;1633;ga56b1ad3ac_0_0" descr="IBM Cloud Logo Download Vector"/>
            <p:cNvPicPr preferRelativeResize="0"/>
            <p:nvPr/>
          </p:nvPicPr>
          <p:blipFill rotWithShape="1">
            <a:blip r:embed="rId24" cstate="screen">
              <a:alphaModFix/>
              <a:extLst>
                <a:ext uri="{28A0092B-C50C-407E-A947-70E740481C1C}">
                  <a14:useLocalDpi xmlns:a14="http://schemas.microsoft.com/office/drawing/2010/main"/>
                </a:ext>
              </a:extLst>
            </a:blip>
            <a:srcRect/>
            <a:stretch/>
          </p:blipFill>
          <p:spPr>
            <a:xfrm>
              <a:off x="3730393" y="4418018"/>
              <a:ext cx="315794" cy="315794"/>
            </a:xfrm>
            <a:prstGeom prst="rect">
              <a:avLst/>
            </a:prstGeom>
            <a:noFill/>
            <a:ln>
              <a:noFill/>
            </a:ln>
          </p:spPr>
        </p:pic>
      </p:grpSp>
      <p:pic>
        <p:nvPicPr>
          <p:cNvPr id="1634" name="Google Shape;1634;ga56b1ad3ac_0_0"/>
          <p:cNvPicPr preferRelativeResize="0"/>
          <p:nvPr/>
        </p:nvPicPr>
        <p:blipFill rotWithShape="1">
          <a:blip r:embed="rId25" cstate="screen">
            <a:alphaModFix/>
            <a:extLst>
              <a:ext uri="{28A0092B-C50C-407E-A947-70E740481C1C}">
                <a14:useLocalDpi xmlns:a14="http://schemas.microsoft.com/office/drawing/2010/main"/>
              </a:ext>
            </a:extLst>
          </a:blip>
          <a:srcRect/>
          <a:stretch/>
        </p:blipFill>
        <p:spPr>
          <a:xfrm>
            <a:off x="8882098" y="1876750"/>
            <a:ext cx="328611" cy="171152"/>
          </a:xfrm>
          <a:prstGeom prst="rect">
            <a:avLst/>
          </a:prstGeom>
          <a:noFill/>
          <a:ln>
            <a:noFill/>
          </a:ln>
        </p:spPr>
      </p:pic>
      <p:pic>
        <p:nvPicPr>
          <p:cNvPr id="1635" name="Google Shape;1635;ga56b1ad3ac_0_0"/>
          <p:cNvPicPr preferRelativeResize="0"/>
          <p:nvPr/>
        </p:nvPicPr>
        <p:blipFill rotWithShape="1">
          <a:blip r:embed="rId26" cstate="screen">
            <a:alphaModFix/>
            <a:extLst>
              <a:ext uri="{28A0092B-C50C-407E-A947-70E740481C1C}">
                <a14:useLocalDpi xmlns:a14="http://schemas.microsoft.com/office/drawing/2010/main"/>
              </a:ext>
            </a:extLst>
          </a:blip>
          <a:srcRect/>
          <a:stretch/>
        </p:blipFill>
        <p:spPr>
          <a:xfrm>
            <a:off x="9618649" y="2053206"/>
            <a:ext cx="608787" cy="136142"/>
          </a:xfrm>
          <a:prstGeom prst="rect">
            <a:avLst/>
          </a:prstGeom>
          <a:noFill/>
          <a:ln>
            <a:noFill/>
          </a:ln>
        </p:spPr>
      </p:pic>
      <p:pic>
        <p:nvPicPr>
          <p:cNvPr id="1636" name="Google Shape;1636;ga56b1ad3ac_0_0"/>
          <p:cNvPicPr preferRelativeResize="0"/>
          <p:nvPr/>
        </p:nvPicPr>
        <p:blipFill rotWithShape="1">
          <a:blip r:embed="rId27" cstate="screen">
            <a:alphaModFix/>
            <a:extLst>
              <a:ext uri="{28A0092B-C50C-407E-A947-70E740481C1C}">
                <a14:useLocalDpi xmlns:a14="http://schemas.microsoft.com/office/drawing/2010/main"/>
              </a:ext>
            </a:extLst>
          </a:blip>
          <a:srcRect/>
          <a:stretch/>
        </p:blipFill>
        <p:spPr>
          <a:xfrm>
            <a:off x="8712653" y="2095155"/>
            <a:ext cx="607640" cy="74042"/>
          </a:xfrm>
          <a:prstGeom prst="rect">
            <a:avLst/>
          </a:prstGeom>
          <a:noFill/>
          <a:ln>
            <a:noFill/>
          </a:ln>
        </p:spPr>
      </p:pic>
      <p:pic>
        <p:nvPicPr>
          <p:cNvPr id="1637" name="Google Shape;1637;ga56b1ad3ac_0_0"/>
          <p:cNvPicPr preferRelativeResize="0"/>
          <p:nvPr/>
        </p:nvPicPr>
        <p:blipFill rotWithShape="1">
          <a:blip r:embed="rId28" cstate="screen">
            <a:alphaModFix/>
            <a:extLst>
              <a:ext uri="{28A0092B-C50C-407E-A947-70E740481C1C}">
                <a14:useLocalDpi xmlns:a14="http://schemas.microsoft.com/office/drawing/2010/main"/>
              </a:ext>
            </a:extLst>
          </a:blip>
          <a:srcRect/>
          <a:stretch/>
        </p:blipFill>
        <p:spPr>
          <a:xfrm>
            <a:off x="9355288" y="1866552"/>
            <a:ext cx="394152" cy="179313"/>
          </a:xfrm>
          <a:prstGeom prst="rect">
            <a:avLst/>
          </a:prstGeom>
          <a:noFill/>
          <a:ln>
            <a:noFill/>
          </a:ln>
        </p:spPr>
      </p:pic>
      <p:pic>
        <p:nvPicPr>
          <p:cNvPr id="1638" name="Google Shape;1638;ga56b1ad3ac_0_0"/>
          <p:cNvPicPr preferRelativeResize="0"/>
          <p:nvPr/>
        </p:nvPicPr>
        <p:blipFill rotWithShape="1">
          <a:blip r:embed="rId29" cstate="screen">
            <a:alphaModFix/>
            <a:extLst>
              <a:ext uri="{28A0092B-C50C-407E-A947-70E740481C1C}">
                <a14:useLocalDpi xmlns:a14="http://schemas.microsoft.com/office/drawing/2010/main"/>
              </a:ext>
            </a:extLst>
          </a:blip>
          <a:srcRect/>
          <a:stretch/>
        </p:blipFill>
        <p:spPr>
          <a:xfrm>
            <a:off x="9638522" y="2750309"/>
            <a:ext cx="709450" cy="709450"/>
          </a:xfrm>
          <a:prstGeom prst="rect">
            <a:avLst/>
          </a:prstGeom>
          <a:noFill/>
          <a:ln>
            <a:noFill/>
          </a:ln>
        </p:spPr>
      </p:pic>
      <p:pic>
        <p:nvPicPr>
          <p:cNvPr id="1639" name="Google Shape;1639;ga56b1ad3ac_0_0"/>
          <p:cNvPicPr preferRelativeResize="0"/>
          <p:nvPr/>
        </p:nvPicPr>
        <p:blipFill rotWithShape="1">
          <a:blip r:embed="rId30" cstate="screen">
            <a:alphaModFix/>
            <a:extLst>
              <a:ext uri="{28A0092B-C50C-407E-A947-70E740481C1C}">
                <a14:useLocalDpi xmlns:a14="http://schemas.microsoft.com/office/drawing/2010/main"/>
              </a:ext>
            </a:extLst>
          </a:blip>
          <a:srcRect/>
          <a:stretch/>
        </p:blipFill>
        <p:spPr>
          <a:xfrm>
            <a:off x="10076219" y="2738658"/>
            <a:ext cx="709450" cy="709450"/>
          </a:xfrm>
          <a:prstGeom prst="rect">
            <a:avLst/>
          </a:prstGeom>
          <a:noFill/>
          <a:ln>
            <a:noFill/>
          </a:ln>
        </p:spPr>
      </p:pic>
      <p:pic>
        <p:nvPicPr>
          <p:cNvPr id="1640" name="Google Shape;1640;ga56b1ad3ac_0_0"/>
          <p:cNvPicPr preferRelativeResize="0"/>
          <p:nvPr/>
        </p:nvPicPr>
        <p:blipFill rotWithShape="1">
          <a:blip r:embed="rId31" cstate="screen">
            <a:alphaModFix/>
            <a:extLst>
              <a:ext uri="{28A0092B-C50C-407E-A947-70E740481C1C}">
                <a14:useLocalDpi xmlns:a14="http://schemas.microsoft.com/office/drawing/2010/main"/>
              </a:ext>
            </a:extLst>
          </a:blip>
          <a:srcRect/>
          <a:stretch/>
        </p:blipFill>
        <p:spPr>
          <a:xfrm>
            <a:off x="10678963" y="1952294"/>
            <a:ext cx="819470" cy="819470"/>
          </a:xfrm>
          <a:prstGeom prst="rect">
            <a:avLst/>
          </a:prstGeom>
          <a:noFill/>
          <a:ln>
            <a:noFill/>
          </a:ln>
        </p:spPr>
      </p:pic>
      <p:pic>
        <p:nvPicPr>
          <p:cNvPr id="1641" name="Google Shape;1641;ga56b1ad3ac_0_0"/>
          <p:cNvPicPr preferRelativeResize="0"/>
          <p:nvPr/>
        </p:nvPicPr>
        <p:blipFill rotWithShape="1">
          <a:blip r:embed="rId32" cstate="screen">
            <a:alphaModFix/>
            <a:extLst>
              <a:ext uri="{28A0092B-C50C-407E-A947-70E740481C1C}">
                <a14:useLocalDpi xmlns:a14="http://schemas.microsoft.com/office/drawing/2010/main"/>
              </a:ext>
            </a:extLst>
          </a:blip>
          <a:srcRect/>
          <a:stretch/>
        </p:blipFill>
        <p:spPr>
          <a:xfrm>
            <a:off x="10739876" y="2762376"/>
            <a:ext cx="607634" cy="607634"/>
          </a:xfrm>
          <a:prstGeom prst="rect">
            <a:avLst/>
          </a:prstGeom>
          <a:noFill/>
          <a:ln>
            <a:noFill/>
          </a:ln>
        </p:spPr>
      </p:pic>
      <p:sp>
        <p:nvSpPr>
          <p:cNvPr id="1642" name="Google Shape;1642;ga56b1ad3ac_0_0"/>
          <p:cNvSpPr/>
          <p:nvPr/>
        </p:nvSpPr>
        <p:spPr>
          <a:xfrm>
            <a:off x="10830325" y="2585096"/>
            <a:ext cx="564300" cy="215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dk2"/>
                </a:solidFill>
                <a:latin typeface="Inter"/>
                <a:ea typeface="Inter"/>
                <a:cs typeface="Inter"/>
                <a:sym typeface="Inter"/>
              </a:rPr>
              <a:t>GitOps</a:t>
            </a:r>
            <a:endParaRPr sz="800" b="0" i="0" u="none" strike="noStrike" cap="none">
              <a:solidFill>
                <a:schemeClr val="dk2"/>
              </a:solidFill>
              <a:latin typeface="Inter"/>
              <a:ea typeface="Inter"/>
              <a:cs typeface="Inter"/>
              <a:sym typeface="Inter"/>
            </a:endParaRPr>
          </a:p>
        </p:txBody>
      </p:sp>
      <p:pic>
        <p:nvPicPr>
          <p:cNvPr id="1643" name="Google Shape;1643;ga56b1ad3ac_0_0"/>
          <p:cNvPicPr preferRelativeResize="0"/>
          <p:nvPr/>
        </p:nvPicPr>
        <p:blipFill rotWithShape="1">
          <a:blip r:embed="rId33" cstate="screen">
            <a:alphaModFix/>
            <a:extLst>
              <a:ext uri="{28A0092B-C50C-407E-A947-70E740481C1C}">
                <a14:useLocalDpi xmlns:a14="http://schemas.microsoft.com/office/drawing/2010/main"/>
              </a:ext>
            </a:extLst>
          </a:blip>
          <a:srcRect/>
          <a:stretch/>
        </p:blipFill>
        <p:spPr>
          <a:xfrm>
            <a:off x="8712935" y="2453644"/>
            <a:ext cx="819466" cy="176165"/>
          </a:xfrm>
          <a:prstGeom prst="rect">
            <a:avLst/>
          </a:prstGeom>
          <a:noFill/>
          <a:ln>
            <a:noFill/>
          </a:ln>
        </p:spPr>
      </p:pic>
      <p:sp>
        <p:nvSpPr>
          <p:cNvPr id="1644" name="Google Shape;1644;ga56b1ad3ac_0_0"/>
          <p:cNvSpPr/>
          <p:nvPr/>
        </p:nvSpPr>
        <p:spPr>
          <a:xfrm>
            <a:off x="9975173" y="2451442"/>
            <a:ext cx="816565" cy="28721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dk2"/>
                </a:solidFill>
                <a:latin typeface="Inter"/>
                <a:ea typeface="Inter"/>
                <a:cs typeface="Inter"/>
                <a:sym typeface="Inter"/>
              </a:rPr>
              <a:t>Containers</a:t>
            </a:r>
            <a:endParaRPr sz="800" b="0" i="0" u="none" strike="noStrike" cap="none">
              <a:solidFill>
                <a:schemeClr val="dk2"/>
              </a:solidFill>
              <a:latin typeface="Inter"/>
              <a:ea typeface="Inter"/>
              <a:cs typeface="Inter"/>
              <a:sym typeface="Inter"/>
            </a:endParaRPr>
          </a:p>
        </p:txBody>
      </p:sp>
      <p:pic>
        <p:nvPicPr>
          <p:cNvPr id="1645" name="Google Shape;1645;ga56b1ad3ac_0_0"/>
          <p:cNvPicPr preferRelativeResize="0"/>
          <p:nvPr/>
        </p:nvPicPr>
        <p:blipFill rotWithShape="1">
          <a:blip r:embed="rId34" cstate="screen">
            <a:alphaModFix/>
            <a:extLst>
              <a:ext uri="{28A0092B-C50C-407E-A947-70E740481C1C}">
                <a14:useLocalDpi xmlns:a14="http://schemas.microsoft.com/office/drawing/2010/main"/>
              </a:ext>
            </a:extLst>
          </a:blip>
          <a:srcRect/>
          <a:stretch/>
        </p:blipFill>
        <p:spPr>
          <a:xfrm>
            <a:off x="9620532" y="2460651"/>
            <a:ext cx="434200" cy="191379"/>
          </a:xfrm>
          <a:prstGeom prst="rect">
            <a:avLst/>
          </a:prstGeom>
          <a:noFill/>
          <a:ln>
            <a:noFill/>
          </a:ln>
        </p:spPr>
      </p:pic>
      <p:sp>
        <p:nvSpPr>
          <p:cNvPr id="1646" name="Google Shape;1646;ga56b1ad3ac_0_0"/>
          <p:cNvSpPr txBox="1"/>
          <p:nvPr/>
        </p:nvSpPr>
        <p:spPr>
          <a:xfrm>
            <a:off x="4527600" y="1810675"/>
            <a:ext cx="2886300" cy="1964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dirty="0">
                <a:solidFill>
                  <a:schemeClr val="dk1"/>
                </a:solidFill>
                <a:latin typeface="Inter"/>
                <a:ea typeface="Inter"/>
                <a:cs typeface="Inter"/>
                <a:sym typeface="Inter"/>
              </a:rPr>
              <a:t>D</a:t>
            </a:r>
            <a:r>
              <a:rPr lang="en-US" sz="2000" b="0" i="0" u="none" strike="noStrike" cap="none" dirty="0">
                <a:solidFill>
                  <a:schemeClr val="dk1"/>
                </a:solidFill>
                <a:latin typeface="Inter"/>
                <a:ea typeface="Inter"/>
                <a:cs typeface="Inter"/>
                <a:sym typeface="Inte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igital leaders are</a:t>
            </a:r>
            <a:r>
              <a:rPr lang="en-US" sz="2000" b="0" i="0" u="none" strike="noStrike" cap="none" dirty="0">
                <a:solidFill>
                  <a:schemeClr val="dk1"/>
                </a:solidFill>
                <a:latin typeface="Inter"/>
                <a:ea typeface="Inter"/>
                <a:cs typeface="Inter"/>
                <a:sym typeface="Inter"/>
              </a:rPr>
              <a:t> using the Cloud Native Stack to meet these challenges head-on.</a:t>
            </a:r>
            <a:endParaRPr sz="800" b="0" i="0" u="none" strike="noStrike" cap="none" dirty="0">
              <a:solidFill>
                <a:srgbClr val="000000"/>
              </a:solidFill>
              <a:latin typeface="Inter"/>
              <a:ea typeface="Inter"/>
              <a:cs typeface="Inter"/>
              <a:sym typeface="Inter"/>
            </a:endParaRPr>
          </a:p>
        </p:txBody>
      </p:sp>
      <p:sp>
        <p:nvSpPr>
          <p:cNvPr id="1647" name="Google Shape;1647;ga56b1ad3ac_0_0"/>
          <p:cNvSpPr txBox="1"/>
          <p:nvPr/>
        </p:nvSpPr>
        <p:spPr>
          <a:xfrm>
            <a:off x="7190754" y="1098100"/>
            <a:ext cx="2885100" cy="6249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0" i="0" u="sng" strike="noStrike" cap="none">
                <a:solidFill>
                  <a:schemeClr val="dk1"/>
                </a:solidFill>
                <a:latin typeface="Inter"/>
                <a:ea typeface="Inter"/>
                <a:cs typeface="Inter"/>
                <a:sym typeface="Inter"/>
              </a:rPr>
              <a:t>Why Now</a:t>
            </a:r>
            <a:endParaRPr sz="800" b="0" i="0" u="sng" strike="noStrike" cap="none">
              <a:solidFill>
                <a:srgbClr val="000000"/>
              </a:solidFill>
              <a:latin typeface="Inter"/>
              <a:ea typeface="Inter"/>
              <a:cs typeface="Inter"/>
              <a:sym typeface="Inter"/>
            </a:endParaRPr>
          </a:p>
        </p:txBody>
      </p:sp>
      <p:sp>
        <p:nvSpPr>
          <p:cNvPr id="1648" name="Google Shape;1648;ga56b1ad3ac_0_0"/>
          <p:cNvSpPr/>
          <p:nvPr/>
        </p:nvSpPr>
        <p:spPr>
          <a:xfrm>
            <a:off x="4474274" y="1797725"/>
            <a:ext cx="2686567" cy="238747"/>
          </a:xfrm>
          <a:custGeom>
            <a:avLst/>
            <a:gdLst/>
            <a:ahLst/>
            <a:cxnLst/>
            <a:rect l="l" t="t" r="r" b="b"/>
            <a:pathLst>
              <a:path w="1557430" h="672527" extrusionOk="0">
                <a:moveTo>
                  <a:pt x="1557430" y="0"/>
                </a:moveTo>
                <a:lnTo>
                  <a:pt x="0" y="0"/>
                </a:lnTo>
                <a:lnTo>
                  <a:pt x="0" y="672527"/>
                </a:lnTo>
              </a:path>
            </a:pathLst>
          </a:custGeom>
          <a:noFill/>
          <a:ln w="12700"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4800"/>
              <a:buFont typeface="Arial"/>
              <a:buNone/>
            </a:pPr>
            <a:endParaRPr sz="4800" b="0" i="0" u="none" strike="noStrike" cap="none">
              <a:solidFill>
                <a:srgbClr val="222222"/>
              </a:solidFill>
              <a:latin typeface="Inter"/>
              <a:ea typeface="Inter"/>
              <a:cs typeface="Inter"/>
              <a:sym typeface="Inter"/>
            </a:endParaRPr>
          </a:p>
        </p:txBody>
      </p:sp>
    </p:spTree>
    <p:extLst>
      <p:ext uri="{BB962C8B-B14F-4D97-AF65-F5344CB8AC3E}">
        <p14:creationId xmlns:p14="http://schemas.microsoft.com/office/powerpoint/2010/main" val="3365990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g9b800beb53_0_844"/>
          <p:cNvSpPr txBox="1">
            <a:spLocks noGrp="1"/>
          </p:cNvSpPr>
          <p:nvPr>
            <p:ph type="body" idx="1"/>
          </p:nvPr>
        </p:nvSpPr>
        <p:spPr>
          <a:xfrm>
            <a:off x="3801605" y="4768800"/>
            <a:ext cx="7055100" cy="961800"/>
          </a:xfrm>
          <a:prstGeom prst="rect">
            <a:avLst/>
          </a:prstGeom>
          <a:noFill/>
          <a:ln>
            <a:noFill/>
          </a:ln>
        </p:spPr>
        <p:txBody>
          <a:bodyPr spcFirstLastPara="1" wrap="square" lIns="0" tIns="0" rIns="0" bIns="0" anchor="t" anchorCtr="0">
            <a:noAutofit/>
          </a:bodyPr>
          <a:lstStyle/>
          <a:p>
            <a:pPr marL="0" lvl="0" indent="0" algn="r" rtl="0">
              <a:lnSpc>
                <a:spcPct val="107000"/>
              </a:lnSpc>
              <a:spcBef>
                <a:spcPts val="0"/>
              </a:spcBef>
              <a:spcAft>
                <a:spcPts val="600"/>
              </a:spcAft>
              <a:buSzPts val="2100"/>
              <a:buNone/>
            </a:pPr>
            <a:r>
              <a:rPr lang="en-US" dirty="0" err="1"/>
              <a:t>Ufuk</a:t>
            </a:r>
            <a:r>
              <a:rPr lang="en-US" dirty="0"/>
              <a:t> </a:t>
            </a:r>
            <a:r>
              <a:rPr lang="en-US" dirty="0" err="1"/>
              <a:t>Önder</a:t>
            </a:r>
            <a:r>
              <a:rPr lang="en-US" dirty="0"/>
              <a:t> </a:t>
            </a:r>
          </a:p>
          <a:p>
            <a:pPr marL="0" lvl="0" indent="0" algn="r" rtl="0">
              <a:lnSpc>
                <a:spcPct val="107000"/>
              </a:lnSpc>
              <a:spcBef>
                <a:spcPts val="0"/>
              </a:spcBef>
              <a:spcAft>
                <a:spcPts val="600"/>
              </a:spcAft>
              <a:buSzPts val="2100"/>
              <a:buNone/>
            </a:pPr>
            <a:r>
              <a:rPr lang="en-US" dirty="0"/>
              <a:t>Senior Systems Engineer</a:t>
            </a:r>
          </a:p>
          <a:p>
            <a:pPr marL="0" lvl="0" indent="0" algn="r" rtl="0">
              <a:lnSpc>
                <a:spcPct val="107000"/>
              </a:lnSpc>
              <a:spcBef>
                <a:spcPts val="0"/>
              </a:spcBef>
              <a:spcAft>
                <a:spcPts val="600"/>
              </a:spcAft>
              <a:buSzPts val="2100"/>
              <a:buNone/>
            </a:pPr>
            <a:r>
              <a:rPr lang="en-US" dirty="0" err="1"/>
              <a:t>ufuk@purestorage.com</a:t>
            </a:r>
            <a:endParaRPr lang="en-US" dirty="0"/>
          </a:p>
        </p:txBody>
      </p:sp>
      <p:sp>
        <p:nvSpPr>
          <p:cNvPr id="546" name="Google Shape;546;g9b800beb53_0_844"/>
          <p:cNvSpPr txBox="1">
            <a:spLocks noGrp="1"/>
          </p:cNvSpPr>
          <p:nvPr>
            <p:ph type="title"/>
          </p:nvPr>
        </p:nvSpPr>
        <p:spPr>
          <a:xfrm>
            <a:off x="407241" y="1449804"/>
            <a:ext cx="10605300" cy="1820700"/>
          </a:xfrm>
          <a:prstGeom prst="rect">
            <a:avLst/>
          </a:prstGeom>
          <a:noFill/>
          <a:ln>
            <a:noFill/>
          </a:ln>
        </p:spPr>
        <p:txBody>
          <a:bodyPr spcFirstLastPara="1" wrap="square" lIns="0" tIns="0" rIns="0" bIns="0" anchor="b" anchorCtr="0">
            <a:noAutofit/>
          </a:bodyPr>
          <a:lstStyle/>
          <a:p>
            <a:pPr lvl="0"/>
            <a:r>
              <a:rPr lang="en-US" sz="6600" dirty="0"/>
              <a:t>Thank You !</a:t>
            </a:r>
            <a:endParaRPr sz="6600" dirty="0"/>
          </a:p>
        </p:txBody>
      </p:sp>
    </p:spTree>
    <p:extLst>
      <p:ext uri="{BB962C8B-B14F-4D97-AF65-F5344CB8AC3E}">
        <p14:creationId xmlns:p14="http://schemas.microsoft.com/office/powerpoint/2010/main" val="3905296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04"/>
        <p:cNvGrpSpPr/>
        <p:nvPr/>
      </p:nvGrpSpPr>
      <p:grpSpPr>
        <a:xfrm>
          <a:off x="0" y="0"/>
          <a:ext cx="0" cy="0"/>
          <a:chOff x="0" y="0"/>
          <a:chExt cx="0" cy="0"/>
        </a:xfrm>
      </p:grpSpPr>
      <p:sp>
        <p:nvSpPr>
          <p:cNvPr id="4105" name="Google Shape;4105;p3"/>
          <p:cNvSpPr/>
          <p:nvPr/>
        </p:nvSpPr>
        <p:spPr>
          <a:xfrm>
            <a:off x="1180347" y="619732"/>
            <a:ext cx="9821984" cy="1044645"/>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80000"/>
              </a:lnSpc>
              <a:spcBef>
                <a:spcPts val="0"/>
              </a:spcBef>
              <a:spcAft>
                <a:spcPts val="0"/>
              </a:spcAft>
              <a:buClr>
                <a:srgbClr val="222222"/>
              </a:buClr>
              <a:buSzPts val="2667"/>
              <a:buFont typeface="Proxima Nova"/>
              <a:buNone/>
              <a:tabLst/>
              <a:defRPr/>
            </a:pPr>
            <a:r>
              <a:rPr kumimoji="0" lang="en-US" sz="2667" b="0" i="0" u="none" strike="noStrike" kern="0" cap="none" spc="0" normalizeH="0" baseline="0" noProof="0" dirty="0">
                <a:ln>
                  <a:noFill/>
                </a:ln>
                <a:solidFill>
                  <a:srgbClr val="222222"/>
                </a:solidFill>
                <a:effectLst/>
                <a:uLnTx/>
                <a:uFillTx/>
                <a:latin typeface="Proxima Nova"/>
                <a:ea typeface="Proxima Nova"/>
                <a:cs typeface="Proxima Nova"/>
                <a:sym typeface="Proxima Nova"/>
              </a:rPr>
              <a:t>WE LIVE IN A WORLD OF</a:t>
            </a:r>
            <a:br>
              <a:rPr kumimoji="0" lang="en-US" sz="4800" b="0" i="0" u="none" strike="noStrike" kern="0" cap="none" spc="0" normalizeH="0" baseline="0" noProof="0" dirty="0">
                <a:ln>
                  <a:noFill/>
                </a:ln>
                <a:solidFill>
                  <a:srgbClr val="222222"/>
                </a:solidFill>
                <a:effectLst/>
                <a:uLnTx/>
                <a:uFillTx/>
                <a:latin typeface="Proxima Nova"/>
                <a:ea typeface="Proxima Nova"/>
                <a:cs typeface="Proxima Nova"/>
                <a:sym typeface="Proxima Nova"/>
              </a:rPr>
            </a:br>
            <a:r>
              <a:rPr kumimoji="0" lang="en-US" sz="4800" b="0" i="0" u="none" strike="noStrike" kern="0" cap="none" spc="0" normalizeH="0" baseline="0" noProof="0" dirty="0">
                <a:ln>
                  <a:noFill/>
                </a:ln>
                <a:solidFill>
                  <a:srgbClr val="222222"/>
                </a:solidFill>
                <a:effectLst/>
                <a:uLnTx/>
                <a:uFillTx/>
                <a:latin typeface="Proxima Nova"/>
                <a:ea typeface="Proxima Nova"/>
                <a:cs typeface="Proxima Nova"/>
                <a:sym typeface="Proxima Nova"/>
              </a:rPr>
              <a:t>RAPIDLY CHANGING APPLICATIONS</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106" name="Google Shape;4106;p3"/>
          <p:cNvSpPr/>
          <p:nvPr/>
        </p:nvSpPr>
        <p:spPr>
          <a:xfrm>
            <a:off x="945886" y="5381040"/>
            <a:ext cx="1239443" cy="37965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222222"/>
              </a:buClr>
              <a:buSzPts val="1867"/>
              <a:buFont typeface="Proxima Nova Extrabold"/>
              <a:buNone/>
              <a:tabLst/>
              <a:defRPr/>
            </a:pPr>
            <a:r>
              <a:rPr kumimoji="0" lang="en-US" sz="1867" b="1" i="0" u="none" strike="noStrike" kern="0" cap="none" spc="0" normalizeH="0" baseline="0" noProof="0">
                <a:ln>
                  <a:noFill/>
                </a:ln>
                <a:solidFill>
                  <a:srgbClr val="222222"/>
                </a:solidFill>
                <a:effectLst/>
                <a:uLnTx/>
                <a:uFillTx/>
                <a:latin typeface="Proxima Nova Extrabold"/>
                <a:ea typeface="Proxima Nova Extrabold"/>
                <a:cs typeface="Proxima Nova Extrabold"/>
                <a:sym typeface="Proxima Nova Extrabold"/>
              </a:rPr>
              <a:t>1980-90s</a:t>
            </a:r>
            <a:endParaRPr kumimoji="0" sz="4934" b="0" i="0" u="none" strike="noStrike" kern="0" cap="none" spc="0" normalizeH="0" baseline="0" noProof="0">
              <a:ln>
                <a:noFill/>
              </a:ln>
              <a:solidFill>
                <a:srgbClr val="222222"/>
              </a:solidFill>
              <a:effectLst/>
              <a:uLnTx/>
              <a:uFillTx/>
              <a:latin typeface="Proxima Nova"/>
              <a:ea typeface="Proxima Nova"/>
              <a:cs typeface="Proxima Nova"/>
              <a:sym typeface="Proxima Nova"/>
            </a:endParaRPr>
          </a:p>
        </p:txBody>
      </p:sp>
      <p:sp>
        <p:nvSpPr>
          <p:cNvPr id="4107" name="Google Shape;4107;p3"/>
          <p:cNvSpPr/>
          <p:nvPr/>
        </p:nvSpPr>
        <p:spPr>
          <a:xfrm>
            <a:off x="512422" y="2298630"/>
            <a:ext cx="2174509" cy="699743"/>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80000"/>
              </a:lnSpc>
              <a:spcBef>
                <a:spcPts val="0"/>
              </a:spcBef>
              <a:spcAft>
                <a:spcPts val="0"/>
              </a:spcAft>
              <a:buClr>
                <a:srgbClr val="222222"/>
              </a:buClr>
              <a:buSzPts val="2400"/>
              <a:buFont typeface="Proxima Nova"/>
              <a:buNone/>
              <a:tabLst/>
              <a:defRPr/>
            </a:pPr>
            <a:r>
              <a:rPr kumimoji="0" lang="en-US" sz="2400" b="0" i="0" u="none" strike="noStrike" kern="0" cap="none" spc="0" normalizeH="0" baseline="0" noProof="0" dirty="0">
                <a:ln>
                  <a:noFill/>
                </a:ln>
                <a:solidFill>
                  <a:srgbClr val="222222"/>
                </a:solidFill>
                <a:effectLst/>
                <a:uLnTx/>
                <a:uFillTx/>
                <a:latin typeface="Proxima Nova"/>
                <a:ea typeface="Proxima Nova"/>
                <a:cs typeface="Proxima Nova"/>
                <a:sym typeface="Proxima Nova"/>
              </a:rPr>
              <a:t>MONOLITHIC,</a:t>
            </a:r>
            <a:br>
              <a:rPr kumimoji="0" lang="en-US" sz="2400" b="0" i="0" u="none" strike="noStrike" kern="0" cap="none" spc="0" normalizeH="0" baseline="0" noProof="0" dirty="0">
                <a:ln>
                  <a:noFill/>
                </a:ln>
                <a:solidFill>
                  <a:srgbClr val="222222"/>
                </a:solidFill>
                <a:effectLst/>
                <a:uLnTx/>
                <a:uFillTx/>
                <a:latin typeface="Proxima Nova"/>
                <a:ea typeface="Proxima Nova"/>
                <a:cs typeface="Proxima Nova"/>
                <a:sym typeface="Proxima Nova"/>
              </a:rPr>
            </a:br>
            <a:r>
              <a:rPr kumimoji="0" lang="en-US" sz="2400" b="0" i="0" u="none" strike="noStrike" kern="0" cap="none" spc="0" normalizeH="0" baseline="0" noProof="0" dirty="0">
                <a:ln>
                  <a:noFill/>
                </a:ln>
                <a:solidFill>
                  <a:srgbClr val="222222"/>
                </a:solidFill>
                <a:effectLst/>
                <a:uLnTx/>
                <a:uFillTx/>
                <a:latin typeface="Proxima Nova"/>
                <a:ea typeface="Proxima Nova"/>
                <a:cs typeface="Proxima Nova"/>
                <a:sym typeface="Proxima Nova"/>
              </a:rPr>
              <a:t>SCALE-UP</a:t>
            </a:r>
            <a:endParaRPr kumimoji="0" sz="2400" b="0" i="0" u="none" strike="noStrike" kern="0" cap="none" spc="0" normalizeH="0" baseline="0" noProof="0" dirty="0">
              <a:ln>
                <a:noFill/>
              </a:ln>
              <a:solidFill>
                <a:srgbClr val="222222"/>
              </a:solidFill>
              <a:effectLst/>
              <a:uLnTx/>
              <a:uFillTx/>
              <a:latin typeface="Proxima Nova"/>
              <a:ea typeface="Proxima Nova"/>
              <a:cs typeface="Proxima Nova"/>
              <a:sym typeface="Proxima Nova"/>
            </a:endParaRPr>
          </a:p>
        </p:txBody>
      </p:sp>
      <p:sp>
        <p:nvSpPr>
          <p:cNvPr id="4108" name="Google Shape;4108;p3"/>
          <p:cNvSpPr/>
          <p:nvPr/>
        </p:nvSpPr>
        <p:spPr>
          <a:xfrm>
            <a:off x="4090567" y="5381040"/>
            <a:ext cx="901209" cy="37965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222222"/>
              </a:buClr>
              <a:buSzPts val="1867"/>
              <a:buFont typeface="Proxima Nova Extrabold"/>
              <a:buNone/>
              <a:tabLst/>
              <a:defRPr/>
            </a:pPr>
            <a:r>
              <a:rPr kumimoji="0" lang="en-US" sz="1867" b="1" i="0" u="none" strike="noStrike" kern="0" cap="none" spc="0" normalizeH="0" baseline="0" noProof="0">
                <a:ln>
                  <a:noFill/>
                </a:ln>
                <a:solidFill>
                  <a:srgbClr val="222222"/>
                </a:solidFill>
                <a:effectLst/>
                <a:uLnTx/>
                <a:uFillTx/>
                <a:latin typeface="Proxima Nova Extrabold"/>
                <a:ea typeface="Proxima Nova Extrabold"/>
                <a:cs typeface="Proxima Nova Extrabold"/>
                <a:sym typeface="Proxima Nova Extrabold"/>
              </a:rPr>
              <a:t>2000s</a:t>
            </a:r>
            <a:endParaRPr kumimoji="0" sz="4934" b="0" i="0" u="none" strike="noStrike" kern="0" cap="none" spc="0" normalizeH="0" baseline="0" noProof="0">
              <a:ln>
                <a:noFill/>
              </a:ln>
              <a:solidFill>
                <a:srgbClr val="222222"/>
              </a:solidFill>
              <a:effectLst/>
              <a:uLnTx/>
              <a:uFillTx/>
              <a:latin typeface="Proxima Nova"/>
              <a:ea typeface="Proxima Nova"/>
              <a:cs typeface="Proxima Nova"/>
              <a:sym typeface="Proxima Nova"/>
            </a:endParaRPr>
          </a:p>
        </p:txBody>
      </p:sp>
      <p:sp>
        <p:nvSpPr>
          <p:cNvPr id="4109" name="Google Shape;4109;p3"/>
          <p:cNvSpPr/>
          <p:nvPr/>
        </p:nvSpPr>
        <p:spPr>
          <a:xfrm>
            <a:off x="7231811" y="5381040"/>
            <a:ext cx="865943" cy="37965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222222"/>
              </a:buClr>
              <a:buSzPts val="1867"/>
              <a:buFont typeface="Proxima Nova Extrabold"/>
              <a:buNone/>
              <a:tabLst/>
              <a:defRPr/>
            </a:pPr>
            <a:r>
              <a:rPr kumimoji="0" lang="en-US" sz="1867" b="1" i="0" u="none" strike="noStrike" kern="0" cap="none" spc="0" normalizeH="0" baseline="0" noProof="0">
                <a:ln>
                  <a:noFill/>
                </a:ln>
                <a:solidFill>
                  <a:srgbClr val="222222"/>
                </a:solidFill>
                <a:effectLst/>
                <a:uLnTx/>
                <a:uFillTx/>
                <a:latin typeface="Proxima Nova Extrabold"/>
                <a:ea typeface="Proxima Nova Extrabold"/>
                <a:cs typeface="Proxima Nova Extrabold"/>
                <a:sym typeface="Proxima Nova Extrabold"/>
              </a:rPr>
              <a:t>2010s</a:t>
            </a:r>
            <a:endParaRPr kumimoji="0" sz="4934" b="0" i="0" u="none" strike="noStrike" kern="0" cap="none" spc="0" normalizeH="0" baseline="0" noProof="0">
              <a:ln>
                <a:noFill/>
              </a:ln>
              <a:solidFill>
                <a:srgbClr val="222222"/>
              </a:solidFill>
              <a:effectLst/>
              <a:uLnTx/>
              <a:uFillTx/>
              <a:latin typeface="Proxima Nova"/>
              <a:ea typeface="Proxima Nova"/>
              <a:cs typeface="Proxima Nova"/>
              <a:sym typeface="Proxima Nova"/>
            </a:endParaRPr>
          </a:p>
        </p:txBody>
      </p:sp>
      <p:sp>
        <p:nvSpPr>
          <p:cNvPr id="4110" name="Google Shape;4110;p3"/>
          <p:cNvSpPr/>
          <p:nvPr/>
        </p:nvSpPr>
        <p:spPr>
          <a:xfrm>
            <a:off x="3630527" y="2446360"/>
            <a:ext cx="2174509" cy="387758"/>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80000"/>
              </a:lnSpc>
              <a:spcBef>
                <a:spcPts val="0"/>
              </a:spcBef>
              <a:spcAft>
                <a:spcPts val="0"/>
              </a:spcAft>
              <a:buClr>
                <a:srgbClr val="222222"/>
              </a:buClr>
              <a:buSzPts val="2400"/>
              <a:buFont typeface="Proxima Nova"/>
              <a:buNone/>
              <a:tabLst/>
              <a:defRPr/>
            </a:pPr>
            <a:r>
              <a:rPr kumimoji="0" lang="en-US" sz="2400" b="0" i="0" u="none" strike="noStrike" kern="0" cap="none" spc="0" normalizeH="0" baseline="0" noProof="0" dirty="0">
                <a:ln>
                  <a:noFill/>
                </a:ln>
                <a:solidFill>
                  <a:srgbClr val="222222"/>
                </a:solidFill>
                <a:effectLst/>
                <a:uLnTx/>
                <a:uFillTx/>
                <a:latin typeface="Proxima Nova"/>
                <a:ea typeface="Proxima Nova"/>
                <a:cs typeface="Proxima Nova"/>
                <a:sym typeface="Proxima Nova"/>
              </a:rPr>
              <a:t>VIRTUALIZED</a:t>
            </a:r>
            <a:endParaRPr kumimoji="0" sz="2400" b="0" i="0" u="none" strike="noStrike" kern="0" cap="none" spc="0" normalizeH="0" baseline="0" noProof="0" dirty="0">
              <a:ln>
                <a:noFill/>
              </a:ln>
              <a:solidFill>
                <a:srgbClr val="222222"/>
              </a:solidFill>
              <a:effectLst/>
              <a:uLnTx/>
              <a:uFillTx/>
              <a:latin typeface="Proxima Nova"/>
              <a:ea typeface="Proxima Nova"/>
              <a:cs typeface="Proxima Nova"/>
              <a:sym typeface="Proxima Nova"/>
            </a:endParaRPr>
          </a:p>
        </p:txBody>
      </p:sp>
      <p:sp>
        <p:nvSpPr>
          <p:cNvPr id="4111" name="Google Shape;4111;p3"/>
          <p:cNvSpPr/>
          <p:nvPr/>
        </p:nvSpPr>
        <p:spPr>
          <a:xfrm>
            <a:off x="6767743" y="2446360"/>
            <a:ext cx="1794082" cy="404278"/>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80000"/>
              </a:lnSpc>
              <a:spcBef>
                <a:spcPts val="0"/>
              </a:spcBef>
              <a:spcAft>
                <a:spcPts val="0"/>
              </a:spcAft>
              <a:buClr>
                <a:srgbClr val="222222"/>
              </a:buClr>
              <a:buSzPts val="2400"/>
              <a:buFont typeface="Proxima Nova"/>
              <a:buNone/>
              <a:tabLst/>
              <a:defRPr/>
            </a:pPr>
            <a:r>
              <a:rPr kumimoji="0" lang="en-US" sz="2400" b="0" i="0" u="none" strike="noStrike" kern="0" cap="none" spc="0" normalizeH="0" baseline="0" noProof="0">
                <a:ln>
                  <a:noFill/>
                </a:ln>
                <a:solidFill>
                  <a:srgbClr val="222222"/>
                </a:solidFill>
                <a:effectLst/>
                <a:uLnTx/>
                <a:uFillTx/>
                <a:latin typeface="Proxima Nova"/>
                <a:ea typeface="Proxima Nova"/>
                <a:cs typeface="Proxima Nova"/>
                <a:sym typeface="Proxima Nova"/>
              </a:rPr>
              <a:t>SCALE-OUT</a:t>
            </a:r>
            <a:endParaRPr kumimoji="0" sz="2400" b="0" i="0" u="none" strike="noStrike" kern="0" cap="none" spc="0" normalizeH="0" baseline="0" noProof="0">
              <a:ln>
                <a:noFill/>
              </a:ln>
              <a:solidFill>
                <a:srgbClr val="222222"/>
              </a:solidFill>
              <a:effectLst/>
              <a:uLnTx/>
              <a:uFillTx/>
              <a:latin typeface="Proxima Nova"/>
              <a:ea typeface="Proxima Nova"/>
              <a:cs typeface="Proxima Nova"/>
              <a:sym typeface="Proxima Nova"/>
            </a:endParaRPr>
          </a:p>
        </p:txBody>
      </p:sp>
      <p:sp>
        <p:nvSpPr>
          <p:cNvPr id="4112" name="Google Shape;4112;p3"/>
          <p:cNvSpPr/>
          <p:nvPr/>
        </p:nvSpPr>
        <p:spPr>
          <a:xfrm>
            <a:off x="695299" y="3136185"/>
            <a:ext cx="1675203" cy="28302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80000"/>
              </a:lnSpc>
              <a:spcBef>
                <a:spcPts val="0"/>
              </a:spcBef>
              <a:spcAft>
                <a:spcPts val="0"/>
              </a:spcAft>
              <a:buClr>
                <a:srgbClr val="222222"/>
              </a:buClr>
              <a:buSzPts val="1467"/>
              <a:buFont typeface="Proxima Nova"/>
              <a:buNone/>
              <a:tabLst/>
              <a:defRPr/>
            </a:pPr>
            <a:r>
              <a:rPr kumimoji="0" lang="en-US" sz="1467" b="1" i="0" u="none" strike="noStrike" kern="0" cap="none" spc="0" normalizeH="0" baseline="0" noProof="0">
                <a:ln>
                  <a:noFill/>
                </a:ln>
                <a:solidFill>
                  <a:srgbClr val="222222"/>
                </a:solidFill>
                <a:effectLst/>
                <a:uLnTx/>
                <a:uFillTx/>
                <a:latin typeface="Proxima Nova"/>
                <a:ea typeface="Proxima Nova"/>
                <a:cs typeface="Proxima Nova"/>
                <a:sym typeface="Proxima Nova"/>
              </a:rPr>
              <a:t>CLIENT / SERVER</a:t>
            </a:r>
            <a:endParaRPr kumimoji="0" sz="1467" b="1" i="0" u="none" strike="noStrike" kern="0" cap="none" spc="0" normalizeH="0" baseline="0" noProof="0">
              <a:ln>
                <a:noFill/>
              </a:ln>
              <a:solidFill>
                <a:srgbClr val="222222"/>
              </a:solidFill>
              <a:effectLst/>
              <a:uLnTx/>
              <a:uFillTx/>
              <a:latin typeface="Proxima Nova"/>
              <a:ea typeface="Proxima Nova"/>
              <a:cs typeface="Proxima Nova"/>
              <a:sym typeface="Proxima Nova"/>
            </a:endParaRPr>
          </a:p>
        </p:txBody>
      </p:sp>
      <p:sp>
        <p:nvSpPr>
          <p:cNvPr id="4113" name="Google Shape;4113;p3"/>
          <p:cNvSpPr/>
          <p:nvPr/>
        </p:nvSpPr>
        <p:spPr>
          <a:xfrm>
            <a:off x="3496740" y="3136185"/>
            <a:ext cx="2182713" cy="28302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80000"/>
              </a:lnSpc>
              <a:spcBef>
                <a:spcPts val="0"/>
              </a:spcBef>
              <a:spcAft>
                <a:spcPts val="0"/>
              </a:spcAft>
              <a:buClr>
                <a:srgbClr val="222222"/>
              </a:buClr>
              <a:buSzPts val="1467"/>
              <a:buFont typeface="Proxima Nova"/>
              <a:buNone/>
              <a:tabLst/>
              <a:defRPr/>
            </a:pPr>
            <a:r>
              <a:rPr kumimoji="0" lang="en-US" sz="1467" b="1" i="0" u="none" strike="noStrike" kern="0" cap="none" spc="0" normalizeH="0" baseline="0" noProof="0">
                <a:ln>
                  <a:noFill/>
                </a:ln>
                <a:solidFill>
                  <a:srgbClr val="222222"/>
                </a:solidFill>
                <a:effectLst/>
                <a:uLnTx/>
                <a:uFillTx/>
                <a:latin typeface="Proxima Nova"/>
                <a:ea typeface="Proxima Nova"/>
                <a:cs typeface="Proxima Nova"/>
                <a:sym typeface="Proxima Nova"/>
              </a:rPr>
              <a:t>x86 + VIRTUALIZATION</a:t>
            </a:r>
            <a:endParaRPr kumimoji="0" sz="1467" b="1" i="0" u="none" strike="noStrike" kern="0" cap="none" spc="0" normalizeH="0" baseline="0" noProof="0">
              <a:ln>
                <a:noFill/>
              </a:ln>
              <a:solidFill>
                <a:srgbClr val="222222"/>
              </a:solidFill>
              <a:effectLst/>
              <a:uLnTx/>
              <a:uFillTx/>
              <a:latin typeface="Proxima Nova"/>
              <a:ea typeface="Proxima Nova"/>
              <a:cs typeface="Proxima Nova"/>
              <a:sym typeface="Proxima Nova"/>
            </a:endParaRPr>
          </a:p>
        </p:txBody>
      </p:sp>
      <p:sp>
        <p:nvSpPr>
          <p:cNvPr id="4114" name="Google Shape;4114;p3"/>
          <p:cNvSpPr/>
          <p:nvPr/>
        </p:nvSpPr>
        <p:spPr>
          <a:xfrm>
            <a:off x="7262756" y="3136185"/>
            <a:ext cx="824008" cy="28302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80000"/>
              </a:lnSpc>
              <a:spcBef>
                <a:spcPts val="0"/>
              </a:spcBef>
              <a:spcAft>
                <a:spcPts val="0"/>
              </a:spcAft>
              <a:buClr>
                <a:srgbClr val="222222"/>
              </a:buClr>
              <a:buSzPts val="1467"/>
              <a:buFont typeface="Proxima Nova"/>
              <a:buNone/>
              <a:tabLst/>
              <a:defRPr/>
            </a:pPr>
            <a:r>
              <a:rPr kumimoji="0" lang="en-US" sz="1467" b="1" i="0" u="none" strike="noStrike" kern="0" cap="none" spc="0" normalizeH="0" baseline="0" noProof="0">
                <a:ln>
                  <a:noFill/>
                </a:ln>
                <a:solidFill>
                  <a:srgbClr val="222222"/>
                </a:solidFill>
                <a:effectLst/>
                <a:uLnTx/>
                <a:uFillTx/>
                <a:latin typeface="Proxima Nova"/>
                <a:ea typeface="Proxima Nova"/>
                <a:cs typeface="Proxima Nova"/>
                <a:sym typeface="Proxima Nova"/>
              </a:rPr>
              <a:t>CLOUD</a:t>
            </a:r>
            <a:endParaRPr kumimoji="0" sz="1467" b="1" i="0" u="none" strike="noStrike" kern="0" cap="none" spc="0" normalizeH="0" baseline="0" noProof="0">
              <a:ln>
                <a:noFill/>
              </a:ln>
              <a:solidFill>
                <a:srgbClr val="222222"/>
              </a:solidFill>
              <a:effectLst/>
              <a:uLnTx/>
              <a:uFillTx/>
              <a:latin typeface="Proxima Nova"/>
              <a:ea typeface="Proxima Nova"/>
              <a:cs typeface="Proxima Nova"/>
              <a:sym typeface="Proxima Nova"/>
            </a:endParaRPr>
          </a:p>
        </p:txBody>
      </p:sp>
      <p:sp>
        <p:nvSpPr>
          <p:cNvPr id="4115" name="Google Shape;4115;p3"/>
          <p:cNvSpPr/>
          <p:nvPr/>
        </p:nvSpPr>
        <p:spPr>
          <a:xfrm>
            <a:off x="721242" y="3481009"/>
            <a:ext cx="1623330" cy="28302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80000"/>
              </a:lnSpc>
              <a:spcBef>
                <a:spcPts val="0"/>
              </a:spcBef>
              <a:spcAft>
                <a:spcPts val="0"/>
              </a:spcAft>
              <a:buClr>
                <a:srgbClr val="222222"/>
              </a:buClr>
              <a:buSzPts val="1467"/>
              <a:buFont typeface="Proxima Nova"/>
              <a:buNone/>
              <a:tabLst/>
              <a:defRPr/>
            </a:pPr>
            <a:r>
              <a:rPr kumimoji="0" lang="en-US" sz="1467" b="0" i="0" u="none" strike="noStrike" kern="0" cap="none" spc="0" normalizeH="0" baseline="0" noProof="0">
                <a:ln>
                  <a:noFill/>
                </a:ln>
                <a:solidFill>
                  <a:srgbClr val="222222"/>
                </a:solidFill>
                <a:effectLst/>
                <a:uLnTx/>
                <a:uFillTx/>
                <a:latin typeface="Proxima Nova"/>
                <a:ea typeface="Proxima Nova"/>
                <a:cs typeface="Proxima Nova"/>
                <a:sym typeface="Proxima Nova"/>
              </a:rPr>
              <a:t>TIGHT CLUSTERS</a:t>
            </a:r>
            <a:endParaRPr kumimoji="0" sz="1467" b="0" i="0" u="none" strike="noStrike" kern="0" cap="none" spc="0" normalizeH="0" baseline="0" noProof="0">
              <a:ln>
                <a:noFill/>
              </a:ln>
              <a:solidFill>
                <a:srgbClr val="222222"/>
              </a:solidFill>
              <a:effectLst/>
              <a:uLnTx/>
              <a:uFillTx/>
              <a:latin typeface="Proxima Nova"/>
              <a:ea typeface="Proxima Nova"/>
              <a:cs typeface="Proxima Nova"/>
              <a:sym typeface="Proxima Nova"/>
            </a:endParaRPr>
          </a:p>
        </p:txBody>
      </p:sp>
      <p:sp>
        <p:nvSpPr>
          <p:cNvPr id="4116" name="Google Shape;4116;p3"/>
          <p:cNvSpPr/>
          <p:nvPr/>
        </p:nvSpPr>
        <p:spPr>
          <a:xfrm>
            <a:off x="3371165" y="3481009"/>
            <a:ext cx="2433872" cy="28302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80000"/>
              </a:lnSpc>
              <a:spcBef>
                <a:spcPts val="0"/>
              </a:spcBef>
              <a:spcAft>
                <a:spcPts val="0"/>
              </a:spcAft>
              <a:buClr>
                <a:srgbClr val="222222"/>
              </a:buClr>
              <a:buSzPts val="1467"/>
              <a:buFont typeface="Proxima Nova"/>
              <a:buNone/>
              <a:tabLst/>
              <a:defRPr/>
            </a:pPr>
            <a:r>
              <a:rPr kumimoji="0" lang="en-US" sz="1467" b="0" i="0" u="none" strike="noStrike" kern="0" cap="none" spc="0" normalizeH="0" baseline="0" noProof="0">
                <a:ln>
                  <a:noFill/>
                </a:ln>
                <a:solidFill>
                  <a:srgbClr val="222222"/>
                </a:solidFill>
                <a:effectLst/>
                <a:uLnTx/>
                <a:uFillTx/>
                <a:latin typeface="Proxima Nova"/>
                <a:ea typeface="Proxima Nova"/>
                <a:cs typeface="Proxima Nova"/>
                <a:sym typeface="Proxima Nova"/>
              </a:rPr>
              <a:t>FLEXIBLE CONSOLIDATION</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17" name="Google Shape;4117;p3"/>
          <p:cNvSpPr/>
          <p:nvPr/>
        </p:nvSpPr>
        <p:spPr>
          <a:xfrm>
            <a:off x="6541772" y="3481009"/>
            <a:ext cx="2266006" cy="28302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80000"/>
              </a:lnSpc>
              <a:spcBef>
                <a:spcPts val="0"/>
              </a:spcBef>
              <a:spcAft>
                <a:spcPts val="0"/>
              </a:spcAft>
              <a:buClr>
                <a:srgbClr val="222222"/>
              </a:buClr>
              <a:buSzPts val="1467"/>
              <a:buFont typeface="Proxima Nova"/>
              <a:buNone/>
              <a:tabLst/>
              <a:defRPr/>
            </a:pPr>
            <a:r>
              <a:rPr kumimoji="0" lang="en-US" sz="1467" b="0" i="0" u="none" strike="noStrike" kern="0" cap="none" spc="0" normalizeH="0" baseline="0" noProof="0">
                <a:ln>
                  <a:noFill/>
                </a:ln>
                <a:solidFill>
                  <a:srgbClr val="222222"/>
                </a:solidFill>
                <a:effectLst/>
                <a:uLnTx/>
                <a:uFillTx/>
                <a:latin typeface="Proxima Nova"/>
                <a:ea typeface="Proxima Nova"/>
                <a:cs typeface="Proxima Nova"/>
                <a:sym typeface="Proxima Nova"/>
              </a:rPr>
              <a:t>STATELESS CONTAINERS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118" name="Google Shape;4118;p3"/>
          <p:cNvGrpSpPr/>
          <p:nvPr/>
        </p:nvGrpSpPr>
        <p:grpSpPr>
          <a:xfrm>
            <a:off x="588557" y="3982969"/>
            <a:ext cx="738598" cy="678146"/>
            <a:chOff x="1106410" y="2999919"/>
            <a:chExt cx="832608" cy="508609"/>
          </a:xfrm>
        </p:grpSpPr>
        <p:cxnSp>
          <p:nvCxnSpPr>
            <p:cNvPr id="4119" name="Google Shape;4119;p3"/>
            <p:cNvCxnSpPr>
              <a:stCxn id="4120" idx="3"/>
              <a:endCxn id="4121" idx="1"/>
            </p:cNvCxnSpPr>
            <p:nvPr/>
          </p:nvCxnSpPr>
          <p:spPr>
            <a:xfrm>
              <a:off x="1319298" y="3254225"/>
              <a:ext cx="406800" cy="0"/>
            </a:xfrm>
            <a:prstGeom prst="straightConnector1">
              <a:avLst/>
            </a:prstGeom>
            <a:solidFill>
              <a:srgbClr val="FFFFFF"/>
            </a:solidFill>
            <a:ln w="12700" cap="flat" cmpd="sng">
              <a:solidFill>
                <a:schemeClr val="accent3"/>
              </a:solidFill>
              <a:prstDash val="dot"/>
              <a:round/>
              <a:headEnd type="none" w="sm" len="sm"/>
              <a:tailEnd type="none" w="sm" len="sm"/>
            </a:ln>
          </p:spPr>
        </p:cxnSp>
        <p:sp>
          <p:nvSpPr>
            <p:cNvPr id="4120" name="Google Shape;4120;p3"/>
            <p:cNvSpPr/>
            <p:nvPr/>
          </p:nvSpPr>
          <p:spPr>
            <a:xfrm>
              <a:off x="1106410" y="2999921"/>
              <a:ext cx="212888" cy="508607"/>
            </a:xfrm>
            <a:prstGeom prst="rect">
              <a:avLst/>
            </a:prstGeom>
            <a:solidFill>
              <a:srgbClr val="291E1B"/>
            </a:solidFill>
            <a:ln w="12700" cap="flat" cmpd="sng">
              <a:solidFill>
                <a:schemeClr val="accent3"/>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222222"/>
                </a:buClr>
                <a:buSzPts val="4800"/>
                <a:buFont typeface="Proxima Nova"/>
                <a:buNone/>
                <a:tabLst/>
                <a:defRPr/>
              </a:pPr>
              <a:endParaRPr kumimoji="0" sz="4800" b="0" i="0" u="none" strike="noStrike" kern="0" cap="none" spc="0" normalizeH="0" baseline="0" noProof="0">
                <a:ln>
                  <a:noFill/>
                </a:ln>
                <a:solidFill>
                  <a:srgbClr val="222222"/>
                </a:solidFill>
                <a:effectLst/>
                <a:uLnTx/>
                <a:uFillTx/>
                <a:latin typeface="Proxima Nova"/>
                <a:ea typeface="Proxima Nova"/>
                <a:cs typeface="Proxima Nova"/>
                <a:sym typeface="Proxima Nova"/>
              </a:endParaRPr>
            </a:p>
          </p:txBody>
        </p:sp>
        <p:sp>
          <p:nvSpPr>
            <p:cNvPr id="4122" name="Google Shape;4122;p3"/>
            <p:cNvSpPr/>
            <p:nvPr/>
          </p:nvSpPr>
          <p:spPr>
            <a:xfrm>
              <a:off x="1416270" y="2999920"/>
              <a:ext cx="212888" cy="508607"/>
            </a:xfrm>
            <a:prstGeom prst="rect">
              <a:avLst/>
            </a:prstGeom>
            <a:solidFill>
              <a:srgbClr val="291E1B"/>
            </a:solidFill>
            <a:ln w="12700" cap="flat" cmpd="sng">
              <a:solidFill>
                <a:schemeClr val="accent3"/>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222222"/>
                </a:buClr>
                <a:buSzPts val="4800"/>
                <a:buFont typeface="Proxima Nova"/>
                <a:buNone/>
                <a:tabLst/>
                <a:defRPr/>
              </a:pPr>
              <a:endParaRPr kumimoji="0" sz="4800" b="0" i="0" u="none" strike="noStrike" kern="0" cap="none" spc="0" normalizeH="0" baseline="0" noProof="0">
                <a:ln>
                  <a:noFill/>
                </a:ln>
                <a:solidFill>
                  <a:srgbClr val="222222"/>
                </a:solidFill>
                <a:effectLst/>
                <a:uLnTx/>
                <a:uFillTx/>
                <a:latin typeface="Proxima Nova"/>
                <a:ea typeface="Proxima Nova"/>
                <a:cs typeface="Proxima Nova"/>
                <a:sym typeface="Proxima Nova"/>
              </a:endParaRPr>
            </a:p>
          </p:txBody>
        </p:sp>
        <p:sp>
          <p:nvSpPr>
            <p:cNvPr id="4121" name="Google Shape;4121;p3"/>
            <p:cNvSpPr/>
            <p:nvPr/>
          </p:nvSpPr>
          <p:spPr>
            <a:xfrm>
              <a:off x="1726130" y="2999919"/>
              <a:ext cx="212888" cy="508607"/>
            </a:xfrm>
            <a:prstGeom prst="rect">
              <a:avLst/>
            </a:prstGeom>
            <a:solidFill>
              <a:srgbClr val="291E1B"/>
            </a:solidFill>
            <a:ln w="12700" cap="flat" cmpd="sng">
              <a:solidFill>
                <a:schemeClr val="accent3"/>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222222"/>
                </a:buClr>
                <a:buSzPts val="4800"/>
                <a:buFont typeface="Proxima Nova"/>
                <a:buNone/>
                <a:tabLst/>
                <a:defRPr/>
              </a:pPr>
              <a:endParaRPr kumimoji="0" sz="4800" b="0" i="0" u="none" strike="noStrike" kern="0" cap="none" spc="0" normalizeH="0" baseline="0" noProof="0">
                <a:ln>
                  <a:noFill/>
                </a:ln>
                <a:solidFill>
                  <a:srgbClr val="222222"/>
                </a:solidFill>
                <a:effectLst/>
                <a:uLnTx/>
                <a:uFillTx/>
                <a:latin typeface="Proxima Nova"/>
                <a:ea typeface="Proxima Nova"/>
                <a:cs typeface="Proxima Nova"/>
                <a:sym typeface="Proxima Nova"/>
              </a:endParaRPr>
            </a:p>
          </p:txBody>
        </p:sp>
      </p:grpSp>
      <p:grpSp>
        <p:nvGrpSpPr>
          <p:cNvPr id="4123" name="Google Shape;4123;p3"/>
          <p:cNvGrpSpPr/>
          <p:nvPr/>
        </p:nvGrpSpPr>
        <p:grpSpPr>
          <a:xfrm>
            <a:off x="1615666" y="3982966"/>
            <a:ext cx="738598" cy="678146"/>
            <a:chOff x="1106410" y="2999919"/>
            <a:chExt cx="832608" cy="508609"/>
          </a:xfrm>
        </p:grpSpPr>
        <p:cxnSp>
          <p:nvCxnSpPr>
            <p:cNvPr id="4124" name="Google Shape;4124;p3"/>
            <p:cNvCxnSpPr>
              <a:stCxn id="4125" idx="3"/>
              <a:endCxn id="4126" idx="1"/>
            </p:cNvCxnSpPr>
            <p:nvPr/>
          </p:nvCxnSpPr>
          <p:spPr>
            <a:xfrm>
              <a:off x="1319298" y="3254225"/>
              <a:ext cx="406800" cy="0"/>
            </a:xfrm>
            <a:prstGeom prst="straightConnector1">
              <a:avLst/>
            </a:prstGeom>
            <a:solidFill>
              <a:srgbClr val="FFFFFF"/>
            </a:solidFill>
            <a:ln w="12700" cap="flat" cmpd="sng">
              <a:solidFill>
                <a:srgbClr val="8F7AA0"/>
              </a:solidFill>
              <a:prstDash val="dot"/>
              <a:round/>
              <a:headEnd type="none" w="sm" len="sm"/>
              <a:tailEnd type="none" w="sm" len="sm"/>
            </a:ln>
          </p:spPr>
        </p:cxnSp>
        <p:sp>
          <p:nvSpPr>
            <p:cNvPr id="4125" name="Google Shape;4125;p3"/>
            <p:cNvSpPr/>
            <p:nvPr/>
          </p:nvSpPr>
          <p:spPr>
            <a:xfrm>
              <a:off x="1106410" y="2999921"/>
              <a:ext cx="212888" cy="508607"/>
            </a:xfrm>
            <a:prstGeom prst="rect">
              <a:avLst/>
            </a:prstGeom>
            <a:solidFill>
              <a:srgbClr val="291E1B"/>
            </a:solidFill>
            <a:ln w="12700" cap="flat" cmpd="sng">
              <a:solidFill>
                <a:srgbClr val="8F7AA0"/>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222222"/>
                </a:buClr>
                <a:buSzPts val="4800"/>
                <a:buFont typeface="Proxima Nova"/>
                <a:buNone/>
                <a:tabLst/>
                <a:defRPr/>
              </a:pPr>
              <a:endParaRPr kumimoji="0" sz="4800" b="0" i="0" u="none" strike="noStrike" kern="0" cap="none" spc="0" normalizeH="0" baseline="0" noProof="0">
                <a:ln>
                  <a:noFill/>
                </a:ln>
                <a:solidFill>
                  <a:srgbClr val="222222"/>
                </a:solidFill>
                <a:effectLst/>
                <a:uLnTx/>
                <a:uFillTx/>
                <a:latin typeface="Proxima Nova"/>
                <a:ea typeface="Proxima Nova"/>
                <a:cs typeface="Proxima Nova"/>
                <a:sym typeface="Proxima Nova"/>
              </a:endParaRPr>
            </a:p>
          </p:txBody>
        </p:sp>
        <p:sp>
          <p:nvSpPr>
            <p:cNvPr id="4127" name="Google Shape;4127;p3"/>
            <p:cNvSpPr/>
            <p:nvPr/>
          </p:nvSpPr>
          <p:spPr>
            <a:xfrm>
              <a:off x="1416270" y="2999920"/>
              <a:ext cx="212888" cy="508607"/>
            </a:xfrm>
            <a:prstGeom prst="rect">
              <a:avLst/>
            </a:prstGeom>
            <a:solidFill>
              <a:srgbClr val="291E1B"/>
            </a:solidFill>
            <a:ln w="12700" cap="flat" cmpd="sng">
              <a:solidFill>
                <a:srgbClr val="8F7AA0"/>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222222"/>
                </a:buClr>
                <a:buSzPts val="4800"/>
                <a:buFont typeface="Proxima Nova"/>
                <a:buNone/>
                <a:tabLst/>
                <a:defRPr/>
              </a:pPr>
              <a:endParaRPr kumimoji="0" sz="4800" b="0" i="0" u="none" strike="noStrike" kern="0" cap="none" spc="0" normalizeH="0" baseline="0" noProof="0">
                <a:ln>
                  <a:noFill/>
                </a:ln>
                <a:solidFill>
                  <a:srgbClr val="222222"/>
                </a:solidFill>
                <a:effectLst/>
                <a:uLnTx/>
                <a:uFillTx/>
                <a:latin typeface="Proxima Nova"/>
                <a:ea typeface="Proxima Nova"/>
                <a:cs typeface="Proxima Nova"/>
                <a:sym typeface="Proxima Nova"/>
              </a:endParaRPr>
            </a:p>
          </p:txBody>
        </p:sp>
        <p:sp>
          <p:nvSpPr>
            <p:cNvPr id="4126" name="Google Shape;4126;p3"/>
            <p:cNvSpPr/>
            <p:nvPr/>
          </p:nvSpPr>
          <p:spPr>
            <a:xfrm>
              <a:off x="1726130" y="2999919"/>
              <a:ext cx="212888" cy="508607"/>
            </a:xfrm>
            <a:prstGeom prst="rect">
              <a:avLst/>
            </a:prstGeom>
            <a:solidFill>
              <a:srgbClr val="291E1B"/>
            </a:solidFill>
            <a:ln w="12700" cap="flat" cmpd="sng">
              <a:solidFill>
                <a:srgbClr val="8F7AA0"/>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222222"/>
                </a:buClr>
                <a:buSzPts val="4800"/>
                <a:buFont typeface="Proxima Nova"/>
                <a:buNone/>
                <a:tabLst/>
                <a:defRPr/>
              </a:pPr>
              <a:endParaRPr kumimoji="0" sz="4800" b="0" i="0" u="none" strike="noStrike" kern="0" cap="none" spc="0" normalizeH="0" baseline="0" noProof="0">
                <a:ln>
                  <a:noFill/>
                </a:ln>
                <a:solidFill>
                  <a:srgbClr val="222222"/>
                </a:solidFill>
                <a:effectLst/>
                <a:uLnTx/>
                <a:uFillTx/>
                <a:latin typeface="Proxima Nova"/>
                <a:ea typeface="Proxima Nova"/>
                <a:cs typeface="Proxima Nova"/>
                <a:sym typeface="Proxima Nova"/>
              </a:endParaRPr>
            </a:p>
          </p:txBody>
        </p:sp>
      </p:grpSp>
      <p:grpSp>
        <p:nvGrpSpPr>
          <p:cNvPr id="4128" name="Google Shape;4128;p3"/>
          <p:cNvGrpSpPr/>
          <p:nvPr/>
        </p:nvGrpSpPr>
        <p:grpSpPr>
          <a:xfrm>
            <a:off x="588557" y="4759827"/>
            <a:ext cx="738598" cy="120019"/>
            <a:chOff x="1106410" y="2999919"/>
            <a:chExt cx="832608" cy="508609"/>
          </a:xfrm>
        </p:grpSpPr>
        <p:sp>
          <p:nvSpPr>
            <p:cNvPr id="4129" name="Google Shape;4129;p3"/>
            <p:cNvSpPr/>
            <p:nvPr/>
          </p:nvSpPr>
          <p:spPr>
            <a:xfrm>
              <a:off x="1106410" y="2999921"/>
              <a:ext cx="212888" cy="508607"/>
            </a:xfrm>
            <a:prstGeom prst="rect">
              <a:avLst/>
            </a:prstGeom>
            <a:solidFill>
              <a:srgbClr val="291E1B"/>
            </a:solidFill>
            <a:ln w="12700" cap="flat" cmpd="sng">
              <a:solidFill>
                <a:schemeClr val="accent2"/>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222222"/>
                </a:buClr>
                <a:buSzPts val="4800"/>
                <a:buFont typeface="Proxima Nova"/>
                <a:buNone/>
                <a:tabLst/>
                <a:defRPr/>
              </a:pPr>
              <a:endParaRPr kumimoji="0" sz="4800" b="0" i="0" u="none" strike="noStrike" kern="0" cap="none" spc="0" normalizeH="0" baseline="0" noProof="0">
                <a:ln>
                  <a:noFill/>
                </a:ln>
                <a:solidFill>
                  <a:srgbClr val="222222"/>
                </a:solidFill>
                <a:effectLst/>
                <a:uLnTx/>
                <a:uFillTx/>
                <a:latin typeface="Proxima Nova"/>
                <a:ea typeface="Proxima Nova"/>
                <a:cs typeface="Proxima Nova"/>
                <a:sym typeface="Proxima Nova"/>
              </a:endParaRPr>
            </a:p>
          </p:txBody>
        </p:sp>
        <p:sp>
          <p:nvSpPr>
            <p:cNvPr id="4130" name="Google Shape;4130;p3"/>
            <p:cNvSpPr/>
            <p:nvPr/>
          </p:nvSpPr>
          <p:spPr>
            <a:xfrm>
              <a:off x="1416270" y="2999920"/>
              <a:ext cx="212888" cy="508607"/>
            </a:xfrm>
            <a:prstGeom prst="rect">
              <a:avLst/>
            </a:prstGeom>
            <a:solidFill>
              <a:srgbClr val="291E1B"/>
            </a:solidFill>
            <a:ln w="12700" cap="flat" cmpd="sng">
              <a:solidFill>
                <a:schemeClr val="accent2"/>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222222"/>
                </a:buClr>
                <a:buSzPts val="4800"/>
                <a:buFont typeface="Proxima Nova"/>
                <a:buNone/>
                <a:tabLst/>
                <a:defRPr/>
              </a:pPr>
              <a:endParaRPr kumimoji="0" sz="4800" b="0" i="0" u="none" strike="noStrike" kern="0" cap="none" spc="0" normalizeH="0" baseline="0" noProof="0">
                <a:ln>
                  <a:noFill/>
                </a:ln>
                <a:solidFill>
                  <a:srgbClr val="222222"/>
                </a:solidFill>
                <a:effectLst/>
                <a:uLnTx/>
                <a:uFillTx/>
                <a:latin typeface="Proxima Nova"/>
                <a:ea typeface="Proxima Nova"/>
                <a:cs typeface="Proxima Nova"/>
                <a:sym typeface="Proxima Nova"/>
              </a:endParaRPr>
            </a:p>
          </p:txBody>
        </p:sp>
        <p:sp>
          <p:nvSpPr>
            <p:cNvPr id="4131" name="Google Shape;4131;p3"/>
            <p:cNvSpPr/>
            <p:nvPr/>
          </p:nvSpPr>
          <p:spPr>
            <a:xfrm>
              <a:off x="1726130" y="2999919"/>
              <a:ext cx="212888" cy="508607"/>
            </a:xfrm>
            <a:prstGeom prst="rect">
              <a:avLst/>
            </a:prstGeom>
            <a:solidFill>
              <a:srgbClr val="291E1B"/>
            </a:solidFill>
            <a:ln w="12700" cap="flat" cmpd="sng">
              <a:solidFill>
                <a:schemeClr val="accent2"/>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222222"/>
                </a:buClr>
                <a:buSzPts val="4800"/>
                <a:buFont typeface="Proxima Nova"/>
                <a:buNone/>
                <a:tabLst/>
                <a:defRPr/>
              </a:pPr>
              <a:endParaRPr kumimoji="0" sz="4800" b="0" i="0" u="none" strike="noStrike" kern="0" cap="none" spc="0" normalizeH="0" baseline="0" noProof="0">
                <a:ln>
                  <a:noFill/>
                </a:ln>
                <a:solidFill>
                  <a:srgbClr val="222222"/>
                </a:solidFill>
                <a:effectLst/>
                <a:uLnTx/>
                <a:uFillTx/>
                <a:latin typeface="Proxima Nova"/>
                <a:ea typeface="Proxima Nova"/>
                <a:cs typeface="Proxima Nova"/>
                <a:sym typeface="Proxima Nova"/>
              </a:endParaRPr>
            </a:p>
          </p:txBody>
        </p:sp>
      </p:grpSp>
      <p:grpSp>
        <p:nvGrpSpPr>
          <p:cNvPr id="4132" name="Google Shape;4132;p3"/>
          <p:cNvGrpSpPr/>
          <p:nvPr/>
        </p:nvGrpSpPr>
        <p:grpSpPr>
          <a:xfrm>
            <a:off x="1615251" y="4759827"/>
            <a:ext cx="738598" cy="120019"/>
            <a:chOff x="1106410" y="2999919"/>
            <a:chExt cx="832608" cy="508609"/>
          </a:xfrm>
        </p:grpSpPr>
        <p:sp>
          <p:nvSpPr>
            <p:cNvPr id="4133" name="Google Shape;4133;p3"/>
            <p:cNvSpPr/>
            <p:nvPr/>
          </p:nvSpPr>
          <p:spPr>
            <a:xfrm>
              <a:off x="1106410" y="2999921"/>
              <a:ext cx="212888" cy="508607"/>
            </a:xfrm>
            <a:prstGeom prst="rect">
              <a:avLst/>
            </a:prstGeom>
            <a:solidFill>
              <a:srgbClr val="291E1B"/>
            </a:solidFill>
            <a:ln w="12700" cap="flat" cmpd="sng">
              <a:solidFill>
                <a:schemeClr val="accent2"/>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222222"/>
                </a:buClr>
                <a:buSzPts val="4800"/>
                <a:buFont typeface="Proxima Nova"/>
                <a:buNone/>
                <a:tabLst/>
                <a:defRPr/>
              </a:pPr>
              <a:endParaRPr kumimoji="0" sz="4800" b="0" i="0" u="none" strike="noStrike" kern="0" cap="none" spc="0" normalizeH="0" baseline="0" noProof="0">
                <a:ln>
                  <a:noFill/>
                </a:ln>
                <a:solidFill>
                  <a:srgbClr val="222222"/>
                </a:solidFill>
                <a:effectLst/>
                <a:uLnTx/>
                <a:uFillTx/>
                <a:latin typeface="Proxima Nova"/>
                <a:ea typeface="Proxima Nova"/>
                <a:cs typeface="Proxima Nova"/>
                <a:sym typeface="Proxima Nova"/>
              </a:endParaRPr>
            </a:p>
          </p:txBody>
        </p:sp>
        <p:sp>
          <p:nvSpPr>
            <p:cNvPr id="4134" name="Google Shape;4134;p3"/>
            <p:cNvSpPr/>
            <p:nvPr/>
          </p:nvSpPr>
          <p:spPr>
            <a:xfrm>
              <a:off x="1416270" y="2999920"/>
              <a:ext cx="212888" cy="508607"/>
            </a:xfrm>
            <a:prstGeom prst="rect">
              <a:avLst/>
            </a:prstGeom>
            <a:solidFill>
              <a:srgbClr val="291E1B"/>
            </a:solidFill>
            <a:ln w="12700" cap="flat" cmpd="sng">
              <a:solidFill>
                <a:schemeClr val="accent2"/>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222222"/>
                </a:buClr>
                <a:buSzPts val="4800"/>
                <a:buFont typeface="Proxima Nova"/>
                <a:buNone/>
                <a:tabLst/>
                <a:defRPr/>
              </a:pPr>
              <a:endParaRPr kumimoji="0" sz="4800" b="0" i="0" u="none" strike="noStrike" kern="0" cap="none" spc="0" normalizeH="0" baseline="0" noProof="0">
                <a:ln>
                  <a:noFill/>
                </a:ln>
                <a:solidFill>
                  <a:srgbClr val="222222"/>
                </a:solidFill>
                <a:effectLst/>
                <a:uLnTx/>
                <a:uFillTx/>
                <a:latin typeface="Proxima Nova"/>
                <a:ea typeface="Proxima Nova"/>
                <a:cs typeface="Proxima Nova"/>
                <a:sym typeface="Proxima Nova"/>
              </a:endParaRPr>
            </a:p>
          </p:txBody>
        </p:sp>
        <p:sp>
          <p:nvSpPr>
            <p:cNvPr id="4135" name="Google Shape;4135;p3"/>
            <p:cNvSpPr/>
            <p:nvPr/>
          </p:nvSpPr>
          <p:spPr>
            <a:xfrm>
              <a:off x="1726130" y="2999919"/>
              <a:ext cx="212888" cy="508607"/>
            </a:xfrm>
            <a:prstGeom prst="rect">
              <a:avLst/>
            </a:prstGeom>
            <a:solidFill>
              <a:srgbClr val="291E1B"/>
            </a:solidFill>
            <a:ln w="12700" cap="flat" cmpd="sng">
              <a:solidFill>
                <a:schemeClr val="accent2"/>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222222"/>
                </a:buClr>
                <a:buSzPts val="4800"/>
                <a:buFont typeface="Proxima Nova"/>
                <a:buNone/>
                <a:tabLst/>
                <a:defRPr/>
              </a:pPr>
              <a:endParaRPr kumimoji="0" sz="4800" b="0" i="0" u="none" strike="noStrike" kern="0" cap="none" spc="0" normalizeH="0" baseline="0" noProof="0">
                <a:ln>
                  <a:noFill/>
                </a:ln>
                <a:solidFill>
                  <a:srgbClr val="222222"/>
                </a:solidFill>
                <a:effectLst/>
                <a:uLnTx/>
                <a:uFillTx/>
                <a:latin typeface="Proxima Nova"/>
                <a:ea typeface="Proxima Nova"/>
                <a:cs typeface="Proxima Nova"/>
                <a:sym typeface="Proxima Nova"/>
              </a:endParaRPr>
            </a:p>
          </p:txBody>
        </p:sp>
      </p:grpSp>
      <p:grpSp>
        <p:nvGrpSpPr>
          <p:cNvPr id="4136" name="Google Shape;4136;p3"/>
          <p:cNvGrpSpPr/>
          <p:nvPr/>
        </p:nvGrpSpPr>
        <p:grpSpPr>
          <a:xfrm>
            <a:off x="3663776" y="3982969"/>
            <a:ext cx="738598" cy="678146"/>
            <a:chOff x="1106410" y="2999919"/>
            <a:chExt cx="832608" cy="508609"/>
          </a:xfrm>
        </p:grpSpPr>
        <p:cxnSp>
          <p:nvCxnSpPr>
            <p:cNvPr id="4137" name="Google Shape;4137;p3"/>
            <p:cNvCxnSpPr>
              <a:stCxn id="4138" idx="3"/>
              <a:endCxn id="4139" idx="1"/>
            </p:cNvCxnSpPr>
            <p:nvPr/>
          </p:nvCxnSpPr>
          <p:spPr>
            <a:xfrm>
              <a:off x="1319298" y="3254225"/>
              <a:ext cx="406800" cy="0"/>
            </a:xfrm>
            <a:prstGeom prst="straightConnector1">
              <a:avLst/>
            </a:prstGeom>
            <a:solidFill>
              <a:srgbClr val="FFFFFF"/>
            </a:solidFill>
            <a:ln w="12700" cap="flat" cmpd="sng">
              <a:solidFill>
                <a:schemeClr val="accent3"/>
              </a:solidFill>
              <a:prstDash val="dot"/>
              <a:round/>
              <a:headEnd type="none" w="sm" len="sm"/>
              <a:tailEnd type="none" w="sm" len="sm"/>
            </a:ln>
          </p:spPr>
        </p:cxnSp>
        <p:sp>
          <p:nvSpPr>
            <p:cNvPr id="4138" name="Google Shape;4138;p3"/>
            <p:cNvSpPr/>
            <p:nvPr/>
          </p:nvSpPr>
          <p:spPr>
            <a:xfrm>
              <a:off x="1106410" y="2999921"/>
              <a:ext cx="212888" cy="508607"/>
            </a:xfrm>
            <a:prstGeom prst="rect">
              <a:avLst/>
            </a:prstGeom>
            <a:solidFill>
              <a:srgbClr val="291E1B"/>
            </a:solidFill>
            <a:ln w="12700" cap="flat" cmpd="sng">
              <a:solidFill>
                <a:schemeClr val="accent3"/>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222222"/>
                </a:buClr>
                <a:buSzPts val="4800"/>
                <a:buFont typeface="Proxima Nova"/>
                <a:buNone/>
                <a:tabLst/>
                <a:defRPr/>
              </a:pPr>
              <a:endParaRPr kumimoji="0" sz="4800" b="0" i="0" u="none" strike="noStrike" kern="0" cap="none" spc="0" normalizeH="0" baseline="0" noProof="0">
                <a:ln>
                  <a:noFill/>
                </a:ln>
                <a:solidFill>
                  <a:srgbClr val="222222"/>
                </a:solidFill>
                <a:effectLst/>
                <a:uLnTx/>
                <a:uFillTx/>
                <a:latin typeface="Proxima Nova"/>
                <a:ea typeface="Proxima Nova"/>
                <a:cs typeface="Proxima Nova"/>
                <a:sym typeface="Proxima Nova"/>
              </a:endParaRPr>
            </a:p>
          </p:txBody>
        </p:sp>
        <p:sp>
          <p:nvSpPr>
            <p:cNvPr id="4140" name="Google Shape;4140;p3"/>
            <p:cNvSpPr/>
            <p:nvPr/>
          </p:nvSpPr>
          <p:spPr>
            <a:xfrm>
              <a:off x="1416270" y="2999920"/>
              <a:ext cx="212888" cy="508607"/>
            </a:xfrm>
            <a:prstGeom prst="rect">
              <a:avLst/>
            </a:prstGeom>
            <a:solidFill>
              <a:srgbClr val="291E1B"/>
            </a:solidFill>
            <a:ln w="12700" cap="flat" cmpd="sng">
              <a:solidFill>
                <a:schemeClr val="accent3"/>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222222"/>
                </a:buClr>
                <a:buSzPts val="4800"/>
                <a:buFont typeface="Proxima Nova"/>
                <a:buNone/>
                <a:tabLst/>
                <a:defRPr/>
              </a:pPr>
              <a:endParaRPr kumimoji="0" sz="4800" b="0" i="0" u="none" strike="noStrike" kern="0" cap="none" spc="0" normalizeH="0" baseline="0" noProof="0">
                <a:ln>
                  <a:noFill/>
                </a:ln>
                <a:solidFill>
                  <a:srgbClr val="222222"/>
                </a:solidFill>
                <a:effectLst/>
                <a:uLnTx/>
                <a:uFillTx/>
                <a:latin typeface="Proxima Nova"/>
                <a:ea typeface="Proxima Nova"/>
                <a:cs typeface="Proxima Nova"/>
                <a:sym typeface="Proxima Nova"/>
              </a:endParaRPr>
            </a:p>
          </p:txBody>
        </p:sp>
        <p:sp>
          <p:nvSpPr>
            <p:cNvPr id="4139" name="Google Shape;4139;p3"/>
            <p:cNvSpPr/>
            <p:nvPr/>
          </p:nvSpPr>
          <p:spPr>
            <a:xfrm>
              <a:off x="1726130" y="2999919"/>
              <a:ext cx="212888" cy="508607"/>
            </a:xfrm>
            <a:prstGeom prst="rect">
              <a:avLst/>
            </a:prstGeom>
            <a:solidFill>
              <a:srgbClr val="291E1B"/>
            </a:solidFill>
            <a:ln w="12700" cap="flat" cmpd="sng">
              <a:solidFill>
                <a:schemeClr val="accent3"/>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222222"/>
                </a:buClr>
                <a:buSzPts val="4800"/>
                <a:buFont typeface="Proxima Nova"/>
                <a:buNone/>
                <a:tabLst/>
                <a:defRPr/>
              </a:pPr>
              <a:endParaRPr kumimoji="0" sz="4800" b="0" i="0" u="none" strike="noStrike" kern="0" cap="none" spc="0" normalizeH="0" baseline="0" noProof="0">
                <a:ln>
                  <a:noFill/>
                </a:ln>
                <a:solidFill>
                  <a:srgbClr val="222222"/>
                </a:solidFill>
                <a:effectLst/>
                <a:uLnTx/>
                <a:uFillTx/>
                <a:latin typeface="Proxima Nova"/>
                <a:ea typeface="Proxima Nova"/>
                <a:cs typeface="Proxima Nova"/>
                <a:sym typeface="Proxima Nova"/>
              </a:endParaRPr>
            </a:p>
          </p:txBody>
        </p:sp>
      </p:grpSp>
      <p:grpSp>
        <p:nvGrpSpPr>
          <p:cNvPr id="4141" name="Google Shape;4141;p3"/>
          <p:cNvGrpSpPr/>
          <p:nvPr/>
        </p:nvGrpSpPr>
        <p:grpSpPr>
          <a:xfrm>
            <a:off x="4690886" y="3982966"/>
            <a:ext cx="738598" cy="678146"/>
            <a:chOff x="1106410" y="2999919"/>
            <a:chExt cx="832608" cy="508609"/>
          </a:xfrm>
        </p:grpSpPr>
        <p:cxnSp>
          <p:nvCxnSpPr>
            <p:cNvPr id="4142" name="Google Shape;4142;p3"/>
            <p:cNvCxnSpPr>
              <a:stCxn id="4143" idx="3"/>
              <a:endCxn id="4144" idx="1"/>
            </p:cNvCxnSpPr>
            <p:nvPr/>
          </p:nvCxnSpPr>
          <p:spPr>
            <a:xfrm>
              <a:off x="1319298" y="3254225"/>
              <a:ext cx="406800" cy="0"/>
            </a:xfrm>
            <a:prstGeom prst="straightConnector1">
              <a:avLst/>
            </a:prstGeom>
            <a:solidFill>
              <a:srgbClr val="FFFFFF"/>
            </a:solidFill>
            <a:ln w="12700" cap="flat" cmpd="sng">
              <a:solidFill>
                <a:srgbClr val="8F7AA0"/>
              </a:solidFill>
              <a:prstDash val="dot"/>
              <a:round/>
              <a:headEnd type="none" w="sm" len="sm"/>
              <a:tailEnd type="none" w="sm" len="sm"/>
            </a:ln>
          </p:spPr>
        </p:cxnSp>
        <p:sp>
          <p:nvSpPr>
            <p:cNvPr id="4143" name="Google Shape;4143;p3"/>
            <p:cNvSpPr/>
            <p:nvPr/>
          </p:nvSpPr>
          <p:spPr>
            <a:xfrm>
              <a:off x="1106410" y="2999921"/>
              <a:ext cx="212888" cy="508607"/>
            </a:xfrm>
            <a:prstGeom prst="rect">
              <a:avLst/>
            </a:prstGeom>
            <a:solidFill>
              <a:srgbClr val="291E1B"/>
            </a:solidFill>
            <a:ln w="12700" cap="flat" cmpd="sng">
              <a:solidFill>
                <a:srgbClr val="8F7AA0"/>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222222"/>
                </a:buClr>
                <a:buSzPts val="4800"/>
                <a:buFont typeface="Proxima Nova"/>
                <a:buNone/>
                <a:tabLst/>
                <a:defRPr/>
              </a:pPr>
              <a:endParaRPr kumimoji="0" sz="4800" b="0" i="0" u="none" strike="noStrike" kern="0" cap="none" spc="0" normalizeH="0" baseline="0" noProof="0">
                <a:ln>
                  <a:noFill/>
                </a:ln>
                <a:solidFill>
                  <a:srgbClr val="222222"/>
                </a:solidFill>
                <a:effectLst/>
                <a:uLnTx/>
                <a:uFillTx/>
                <a:latin typeface="Proxima Nova"/>
                <a:ea typeface="Proxima Nova"/>
                <a:cs typeface="Proxima Nova"/>
                <a:sym typeface="Proxima Nova"/>
              </a:endParaRPr>
            </a:p>
          </p:txBody>
        </p:sp>
        <p:sp>
          <p:nvSpPr>
            <p:cNvPr id="4145" name="Google Shape;4145;p3"/>
            <p:cNvSpPr/>
            <p:nvPr/>
          </p:nvSpPr>
          <p:spPr>
            <a:xfrm>
              <a:off x="1416270" y="2999920"/>
              <a:ext cx="212888" cy="508607"/>
            </a:xfrm>
            <a:prstGeom prst="rect">
              <a:avLst/>
            </a:prstGeom>
            <a:solidFill>
              <a:srgbClr val="291E1B"/>
            </a:solidFill>
            <a:ln w="12700" cap="flat" cmpd="sng">
              <a:solidFill>
                <a:srgbClr val="8F7AA0"/>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222222"/>
                </a:buClr>
                <a:buSzPts val="4800"/>
                <a:buFont typeface="Proxima Nova"/>
                <a:buNone/>
                <a:tabLst/>
                <a:defRPr/>
              </a:pPr>
              <a:endParaRPr kumimoji="0" sz="4800" b="0" i="0" u="none" strike="noStrike" kern="0" cap="none" spc="0" normalizeH="0" baseline="0" noProof="0">
                <a:ln>
                  <a:noFill/>
                </a:ln>
                <a:solidFill>
                  <a:srgbClr val="222222"/>
                </a:solidFill>
                <a:effectLst/>
                <a:uLnTx/>
                <a:uFillTx/>
                <a:latin typeface="Proxima Nova"/>
                <a:ea typeface="Proxima Nova"/>
                <a:cs typeface="Proxima Nova"/>
                <a:sym typeface="Proxima Nova"/>
              </a:endParaRPr>
            </a:p>
          </p:txBody>
        </p:sp>
        <p:sp>
          <p:nvSpPr>
            <p:cNvPr id="4144" name="Google Shape;4144;p3"/>
            <p:cNvSpPr/>
            <p:nvPr/>
          </p:nvSpPr>
          <p:spPr>
            <a:xfrm>
              <a:off x="1726130" y="2999919"/>
              <a:ext cx="212888" cy="508607"/>
            </a:xfrm>
            <a:prstGeom prst="rect">
              <a:avLst/>
            </a:prstGeom>
            <a:solidFill>
              <a:srgbClr val="291E1B"/>
            </a:solidFill>
            <a:ln w="12700" cap="flat" cmpd="sng">
              <a:solidFill>
                <a:srgbClr val="8F7AA0"/>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222222"/>
                </a:buClr>
                <a:buSzPts val="4800"/>
                <a:buFont typeface="Proxima Nova"/>
                <a:buNone/>
                <a:tabLst/>
                <a:defRPr/>
              </a:pPr>
              <a:endParaRPr kumimoji="0" sz="4800" b="0" i="0" u="none" strike="noStrike" kern="0" cap="none" spc="0" normalizeH="0" baseline="0" noProof="0">
                <a:ln>
                  <a:noFill/>
                </a:ln>
                <a:solidFill>
                  <a:srgbClr val="222222"/>
                </a:solidFill>
                <a:effectLst/>
                <a:uLnTx/>
                <a:uFillTx/>
                <a:latin typeface="Proxima Nova"/>
                <a:ea typeface="Proxima Nova"/>
                <a:cs typeface="Proxima Nova"/>
                <a:sym typeface="Proxima Nova"/>
              </a:endParaRPr>
            </a:p>
          </p:txBody>
        </p:sp>
      </p:grpSp>
      <p:grpSp>
        <p:nvGrpSpPr>
          <p:cNvPr id="4146" name="Google Shape;4146;p3"/>
          <p:cNvGrpSpPr/>
          <p:nvPr/>
        </p:nvGrpSpPr>
        <p:grpSpPr>
          <a:xfrm>
            <a:off x="3663777" y="4750698"/>
            <a:ext cx="1765707" cy="120018"/>
            <a:chOff x="3845045" y="3035204"/>
            <a:chExt cx="1324280" cy="90013"/>
          </a:xfrm>
        </p:grpSpPr>
        <p:sp>
          <p:nvSpPr>
            <p:cNvPr id="4147" name="Google Shape;4147;p3"/>
            <p:cNvSpPr/>
            <p:nvPr/>
          </p:nvSpPr>
          <p:spPr>
            <a:xfrm>
              <a:off x="3845045" y="3035204"/>
              <a:ext cx="1324280" cy="90013"/>
            </a:xfrm>
            <a:prstGeom prst="rect">
              <a:avLst/>
            </a:prstGeom>
            <a:solidFill>
              <a:srgbClr val="291E1B"/>
            </a:solidFill>
            <a:ln w="12700" cap="flat" cmpd="sng">
              <a:solidFill>
                <a:schemeClr val="accent2"/>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222222"/>
                </a:buClr>
                <a:buSzPts val="4800"/>
                <a:buFont typeface="Proxima Nova"/>
                <a:buNone/>
                <a:tabLst/>
                <a:defRPr/>
              </a:pPr>
              <a:endParaRPr kumimoji="0" sz="4800" b="0" i="0" u="none" strike="noStrike" kern="0" cap="none" spc="0" normalizeH="0" baseline="0" noProof="0">
                <a:ln>
                  <a:noFill/>
                </a:ln>
                <a:solidFill>
                  <a:srgbClr val="222222"/>
                </a:solidFill>
                <a:effectLst/>
                <a:uLnTx/>
                <a:uFillTx/>
                <a:latin typeface="Proxima Nova"/>
                <a:ea typeface="Proxima Nova"/>
                <a:cs typeface="Proxima Nova"/>
                <a:sym typeface="Proxima Nova"/>
              </a:endParaRPr>
            </a:p>
          </p:txBody>
        </p:sp>
        <p:cxnSp>
          <p:nvCxnSpPr>
            <p:cNvPr id="4148" name="Google Shape;4148;p3"/>
            <p:cNvCxnSpPr>
              <a:stCxn id="4147" idx="0"/>
              <a:endCxn id="4147" idx="2"/>
            </p:cNvCxnSpPr>
            <p:nvPr/>
          </p:nvCxnSpPr>
          <p:spPr>
            <a:xfrm>
              <a:off x="4507185" y="3035204"/>
              <a:ext cx="0" cy="90000"/>
            </a:xfrm>
            <a:prstGeom prst="straightConnector1">
              <a:avLst/>
            </a:prstGeom>
            <a:solidFill>
              <a:srgbClr val="FFFFFF"/>
            </a:solidFill>
            <a:ln w="12700" cap="flat" cmpd="sng">
              <a:solidFill>
                <a:schemeClr val="accent2"/>
              </a:solidFill>
              <a:prstDash val="solid"/>
              <a:round/>
              <a:headEnd type="none" w="sm" len="sm"/>
              <a:tailEnd type="none" w="sm" len="sm"/>
            </a:ln>
          </p:spPr>
        </p:cxnSp>
        <p:cxnSp>
          <p:nvCxnSpPr>
            <p:cNvPr id="4149" name="Google Shape;4149;p3"/>
            <p:cNvCxnSpPr/>
            <p:nvPr/>
          </p:nvCxnSpPr>
          <p:spPr>
            <a:xfrm>
              <a:off x="4821532" y="3035204"/>
              <a:ext cx="0" cy="90013"/>
            </a:xfrm>
            <a:prstGeom prst="straightConnector1">
              <a:avLst/>
            </a:prstGeom>
            <a:solidFill>
              <a:srgbClr val="FFFFFF"/>
            </a:solidFill>
            <a:ln w="12700" cap="flat" cmpd="sng">
              <a:solidFill>
                <a:schemeClr val="accent2"/>
              </a:solidFill>
              <a:prstDash val="solid"/>
              <a:round/>
              <a:headEnd type="none" w="sm" len="sm"/>
              <a:tailEnd type="none" w="sm" len="sm"/>
            </a:ln>
          </p:spPr>
        </p:cxnSp>
        <p:cxnSp>
          <p:nvCxnSpPr>
            <p:cNvPr id="4150" name="Google Shape;4150;p3"/>
            <p:cNvCxnSpPr/>
            <p:nvPr/>
          </p:nvCxnSpPr>
          <p:spPr>
            <a:xfrm>
              <a:off x="4191523" y="3035204"/>
              <a:ext cx="0" cy="90013"/>
            </a:xfrm>
            <a:prstGeom prst="straightConnector1">
              <a:avLst/>
            </a:prstGeom>
            <a:solidFill>
              <a:srgbClr val="FFFFFF"/>
            </a:solidFill>
            <a:ln w="12700" cap="flat" cmpd="sng">
              <a:solidFill>
                <a:schemeClr val="accent2"/>
              </a:solidFill>
              <a:prstDash val="solid"/>
              <a:round/>
              <a:headEnd type="none" w="sm" len="sm"/>
              <a:tailEnd type="none" w="sm" len="sm"/>
            </a:ln>
          </p:spPr>
        </p:cxnSp>
      </p:grpSp>
      <p:grpSp>
        <p:nvGrpSpPr>
          <p:cNvPr id="4151" name="Google Shape;4151;p3"/>
          <p:cNvGrpSpPr/>
          <p:nvPr/>
        </p:nvGrpSpPr>
        <p:grpSpPr>
          <a:xfrm>
            <a:off x="6432638" y="4053099"/>
            <a:ext cx="2406987" cy="817616"/>
            <a:chOff x="6202110" y="3039824"/>
            <a:chExt cx="1805240" cy="613212"/>
          </a:xfrm>
        </p:grpSpPr>
        <p:sp>
          <p:nvSpPr>
            <p:cNvPr id="4152" name="Google Shape;4152;p3"/>
            <p:cNvSpPr/>
            <p:nvPr/>
          </p:nvSpPr>
          <p:spPr>
            <a:xfrm>
              <a:off x="6284820" y="3045934"/>
              <a:ext cx="112923" cy="87178"/>
            </a:xfrm>
            <a:prstGeom prst="rect">
              <a:avLst/>
            </a:prstGeom>
            <a:solidFill>
              <a:srgbClr val="291E1B"/>
            </a:solidFill>
            <a:ln w="12700" cap="flat" cmpd="sng">
              <a:solidFill>
                <a:srgbClr val="8F7AA0"/>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222222"/>
                </a:buClr>
                <a:buSzPts val="4800"/>
                <a:buFont typeface="Proxima Nova"/>
                <a:buNone/>
                <a:tabLst/>
                <a:defRPr/>
              </a:pPr>
              <a:endParaRPr kumimoji="0" sz="4800" b="0" i="0" u="none" strike="noStrike" kern="0" cap="none" spc="0" normalizeH="0" baseline="0" noProof="0">
                <a:ln>
                  <a:noFill/>
                </a:ln>
                <a:solidFill>
                  <a:srgbClr val="222222"/>
                </a:solidFill>
                <a:effectLst/>
                <a:uLnTx/>
                <a:uFillTx/>
                <a:latin typeface="Proxima Nova"/>
                <a:ea typeface="Proxima Nova"/>
                <a:cs typeface="Proxima Nova"/>
                <a:sym typeface="Proxima Nova"/>
              </a:endParaRPr>
            </a:p>
          </p:txBody>
        </p:sp>
        <p:sp>
          <p:nvSpPr>
            <p:cNvPr id="4153" name="Google Shape;4153;p3"/>
            <p:cNvSpPr/>
            <p:nvPr/>
          </p:nvSpPr>
          <p:spPr>
            <a:xfrm>
              <a:off x="7059402" y="3045934"/>
              <a:ext cx="112923" cy="87178"/>
            </a:xfrm>
            <a:prstGeom prst="rect">
              <a:avLst/>
            </a:prstGeom>
            <a:solidFill>
              <a:srgbClr val="291E1B"/>
            </a:solidFill>
            <a:ln w="12700" cap="flat" cmpd="sng">
              <a:solidFill>
                <a:srgbClr val="8F7AA0"/>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222222"/>
                </a:buClr>
                <a:buSzPts val="4800"/>
                <a:buFont typeface="Proxima Nova"/>
                <a:buNone/>
                <a:tabLst/>
                <a:defRPr/>
              </a:pPr>
              <a:endParaRPr kumimoji="0" sz="4800" b="0" i="0" u="none" strike="noStrike" kern="0" cap="none" spc="0" normalizeH="0" baseline="0" noProof="0">
                <a:ln>
                  <a:noFill/>
                </a:ln>
                <a:solidFill>
                  <a:srgbClr val="222222"/>
                </a:solidFill>
                <a:effectLst/>
                <a:uLnTx/>
                <a:uFillTx/>
                <a:latin typeface="Proxima Nova"/>
                <a:ea typeface="Proxima Nova"/>
                <a:cs typeface="Proxima Nova"/>
                <a:sym typeface="Proxima Nova"/>
              </a:endParaRPr>
            </a:p>
          </p:txBody>
        </p:sp>
        <p:sp>
          <p:nvSpPr>
            <p:cNvPr id="4154" name="Google Shape;4154;p3"/>
            <p:cNvSpPr/>
            <p:nvPr/>
          </p:nvSpPr>
          <p:spPr>
            <a:xfrm>
              <a:off x="7681702" y="3045934"/>
              <a:ext cx="112923" cy="87178"/>
            </a:xfrm>
            <a:prstGeom prst="rect">
              <a:avLst/>
            </a:prstGeom>
            <a:solidFill>
              <a:srgbClr val="291E1B"/>
            </a:solidFill>
            <a:ln w="12700" cap="flat" cmpd="sng">
              <a:solidFill>
                <a:srgbClr val="8F7AA0"/>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222222"/>
                </a:buClr>
                <a:buSzPts val="4800"/>
                <a:buFont typeface="Proxima Nova"/>
                <a:buNone/>
                <a:tabLst/>
                <a:defRPr/>
              </a:pPr>
              <a:endParaRPr kumimoji="0" sz="4800" b="0" i="0" u="none" strike="noStrike" kern="0" cap="none" spc="0" normalizeH="0" baseline="0" noProof="0">
                <a:ln>
                  <a:noFill/>
                </a:ln>
                <a:solidFill>
                  <a:srgbClr val="222222"/>
                </a:solidFill>
                <a:effectLst/>
                <a:uLnTx/>
                <a:uFillTx/>
                <a:latin typeface="Proxima Nova"/>
                <a:ea typeface="Proxima Nova"/>
                <a:cs typeface="Proxima Nova"/>
                <a:sym typeface="Proxima Nova"/>
              </a:endParaRPr>
            </a:p>
          </p:txBody>
        </p:sp>
        <p:sp>
          <p:nvSpPr>
            <p:cNvPr id="4155" name="Google Shape;4155;p3"/>
            <p:cNvSpPr/>
            <p:nvPr/>
          </p:nvSpPr>
          <p:spPr>
            <a:xfrm>
              <a:off x="6711487" y="3223062"/>
              <a:ext cx="112923" cy="87178"/>
            </a:xfrm>
            <a:prstGeom prst="rect">
              <a:avLst/>
            </a:prstGeom>
            <a:solidFill>
              <a:srgbClr val="291E1B"/>
            </a:solidFill>
            <a:ln w="12700" cap="flat" cmpd="sng">
              <a:solidFill>
                <a:srgbClr val="8F7AA0"/>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222222"/>
                </a:buClr>
                <a:buSzPts val="4800"/>
                <a:buFont typeface="Proxima Nova"/>
                <a:buNone/>
                <a:tabLst/>
                <a:defRPr/>
              </a:pPr>
              <a:endParaRPr kumimoji="0" sz="4800" b="0" i="0" u="none" strike="noStrike" kern="0" cap="none" spc="0" normalizeH="0" baseline="0" noProof="0">
                <a:ln>
                  <a:noFill/>
                </a:ln>
                <a:solidFill>
                  <a:srgbClr val="222222"/>
                </a:solidFill>
                <a:effectLst/>
                <a:uLnTx/>
                <a:uFillTx/>
                <a:latin typeface="Proxima Nova"/>
                <a:ea typeface="Proxima Nova"/>
                <a:cs typeface="Proxima Nova"/>
                <a:sym typeface="Proxima Nova"/>
              </a:endParaRPr>
            </a:p>
          </p:txBody>
        </p:sp>
        <p:sp>
          <p:nvSpPr>
            <p:cNvPr id="4156" name="Google Shape;4156;p3"/>
            <p:cNvSpPr/>
            <p:nvPr/>
          </p:nvSpPr>
          <p:spPr>
            <a:xfrm>
              <a:off x="7324144" y="3223062"/>
              <a:ext cx="112923" cy="87178"/>
            </a:xfrm>
            <a:prstGeom prst="rect">
              <a:avLst/>
            </a:prstGeom>
            <a:solidFill>
              <a:srgbClr val="291E1B"/>
            </a:solidFill>
            <a:ln w="12700" cap="flat" cmpd="sng">
              <a:solidFill>
                <a:srgbClr val="8F7AA0"/>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222222"/>
                </a:buClr>
                <a:buSzPts val="4800"/>
                <a:buFont typeface="Proxima Nova"/>
                <a:buNone/>
                <a:tabLst/>
                <a:defRPr/>
              </a:pPr>
              <a:endParaRPr kumimoji="0" sz="4800" b="0" i="0" u="none" strike="noStrike" kern="0" cap="none" spc="0" normalizeH="0" baseline="0" noProof="0">
                <a:ln>
                  <a:noFill/>
                </a:ln>
                <a:solidFill>
                  <a:srgbClr val="222222"/>
                </a:solidFill>
                <a:effectLst/>
                <a:uLnTx/>
                <a:uFillTx/>
                <a:latin typeface="Proxima Nova"/>
                <a:ea typeface="Proxima Nova"/>
                <a:cs typeface="Proxima Nova"/>
                <a:sym typeface="Proxima Nova"/>
              </a:endParaRPr>
            </a:p>
          </p:txBody>
        </p:sp>
        <p:sp>
          <p:nvSpPr>
            <p:cNvPr id="4157" name="Google Shape;4157;p3"/>
            <p:cNvSpPr/>
            <p:nvPr/>
          </p:nvSpPr>
          <p:spPr>
            <a:xfrm>
              <a:off x="6854244" y="3385899"/>
              <a:ext cx="112923" cy="87178"/>
            </a:xfrm>
            <a:prstGeom prst="rect">
              <a:avLst/>
            </a:prstGeom>
            <a:solidFill>
              <a:srgbClr val="291E1B"/>
            </a:solidFill>
            <a:ln w="12700" cap="flat" cmpd="sng">
              <a:solidFill>
                <a:schemeClr val="accent3"/>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222222"/>
                </a:buClr>
                <a:buSzPts val="4800"/>
                <a:buFont typeface="Proxima Nova"/>
                <a:buNone/>
                <a:tabLst/>
                <a:defRPr/>
              </a:pPr>
              <a:endParaRPr kumimoji="0" sz="4800" b="0" i="0" u="none" strike="noStrike" kern="0" cap="none" spc="0" normalizeH="0" baseline="0" noProof="0">
                <a:ln>
                  <a:noFill/>
                </a:ln>
                <a:solidFill>
                  <a:srgbClr val="222222"/>
                </a:solidFill>
                <a:effectLst/>
                <a:uLnTx/>
                <a:uFillTx/>
                <a:latin typeface="Proxima Nova"/>
                <a:ea typeface="Proxima Nova"/>
                <a:cs typeface="Proxima Nova"/>
                <a:sym typeface="Proxima Nova"/>
              </a:endParaRPr>
            </a:p>
          </p:txBody>
        </p:sp>
        <p:sp>
          <p:nvSpPr>
            <p:cNvPr id="4158" name="Google Shape;4158;p3"/>
            <p:cNvSpPr/>
            <p:nvPr/>
          </p:nvSpPr>
          <p:spPr>
            <a:xfrm>
              <a:off x="7476544" y="3385899"/>
              <a:ext cx="112923" cy="87178"/>
            </a:xfrm>
            <a:prstGeom prst="rect">
              <a:avLst/>
            </a:prstGeom>
            <a:solidFill>
              <a:srgbClr val="291E1B"/>
            </a:solidFill>
            <a:ln w="12700" cap="flat" cmpd="sng">
              <a:solidFill>
                <a:schemeClr val="accent3"/>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222222"/>
                </a:buClr>
                <a:buSzPts val="4800"/>
                <a:buFont typeface="Proxima Nova"/>
                <a:buNone/>
                <a:tabLst/>
                <a:defRPr/>
              </a:pPr>
              <a:endParaRPr kumimoji="0" sz="4800" b="0" i="0" u="none" strike="noStrike" kern="0" cap="none" spc="0" normalizeH="0" baseline="0" noProof="0">
                <a:ln>
                  <a:noFill/>
                </a:ln>
                <a:solidFill>
                  <a:srgbClr val="222222"/>
                </a:solidFill>
                <a:effectLst/>
                <a:uLnTx/>
                <a:uFillTx/>
                <a:latin typeface="Proxima Nova"/>
                <a:ea typeface="Proxima Nova"/>
                <a:cs typeface="Proxima Nova"/>
                <a:sym typeface="Proxima Nova"/>
              </a:endParaRPr>
            </a:p>
          </p:txBody>
        </p:sp>
        <p:sp>
          <p:nvSpPr>
            <p:cNvPr id="4159" name="Google Shape;4159;p3"/>
            <p:cNvSpPr/>
            <p:nvPr/>
          </p:nvSpPr>
          <p:spPr>
            <a:xfrm>
              <a:off x="6854244" y="3039824"/>
              <a:ext cx="112923" cy="87178"/>
            </a:xfrm>
            <a:prstGeom prst="rect">
              <a:avLst/>
            </a:prstGeom>
            <a:solidFill>
              <a:srgbClr val="291E1B"/>
            </a:solidFill>
            <a:ln w="12700" cap="flat" cmpd="sng">
              <a:solidFill>
                <a:schemeClr val="accent3"/>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222222"/>
                </a:buClr>
                <a:buSzPts val="4800"/>
                <a:buFont typeface="Proxima Nova"/>
                <a:buNone/>
                <a:tabLst/>
                <a:defRPr/>
              </a:pPr>
              <a:endParaRPr kumimoji="0" sz="4800" b="0" i="0" u="none" strike="noStrike" kern="0" cap="none" spc="0" normalizeH="0" baseline="0" noProof="0">
                <a:ln>
                  <a:noFill/>
                </a:ln>
                <a:solidFill>
                  <a:srgbClr val="222222"/>
                </a:solidFill>
                <a:effectLst/>
                <a:uLnTx/>
                <a:uFillTx/>
                <a:latin typeface="Proxima Nova"/>
                <a:ea typeface="Proxima Nova"/>
                <a:cs typeface="Proxima Nova"/>
                <a:sym typeface="Proxima Nova"/>
              </a:endParaRPr>
            </a:p>
          </p:txBody>
        </p:sp>
        <p:sp>
          <p:nvSpPr>
            <p:cNvPr id="4160" name="Google Shape;4160;p3"/>
            <p:cNvSpPr/>
            <p:nvPr/>
          </p:nvSpPr>
          <p:spPr>
            <a:xfrm>
              <a:off x="7476544" y="3039824"/>
              <a:ext cx="112923" cy="87178"/>
            </a:xfrm>
            <a:prstGeom prst="rect">
              <a:avLst/>
            </a:prstGeom>
            <a:solidFill>
              <a:srgbClr val="291E1B"/>
            </a:solidFill>
            <a:ln w="12700" cap="flat" cmpd="sng">
              <a:solidFill>
                <a:schemeClr val="accent3"/>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222222"/>
                </a:buClr>
                <a:buSzPts val="4800"/>
                <a:buFont typeface="Proxima Nova"/>
                <a:buNone/>
                <a:tabLst/>
                <a:defRPr/>
              </a:pPr>
              <a:endParaRPr kumimoji="0" sz="4800" b="0" i="0" u="none" strike="noStrike" kern="0" cap="none" spc="0" normalizeH="0" baseline="0" noProof="0">
                <a:ln>
                  <a:noFill/>
                </a:ln>
                <a:solidFill>
                  <a:srgbClr val="222222"/>
                </a:solidFill>
                <a:effectLst/>
                <a:uLnTx/>
                <a:uFillTx/>
                <a:latin typeface="Proxima Nova"/>
                <a:ea typeface="Proxima Nova"/>
                <a:cs typeface="Proxima Nova"/>
                <a:sym typeface="Proxima Nova"/>
              </a:endParaRPr>
            </a:p>
          </p:txBody>
        </p:sp>
        <p:sp>
          <p:nvSpPr>
            <p:cNvPr id="4161" name="Google Shape;4161;p3"/>
            <p:cNvSpPr/>
            <p:nvPr/>
          </p:nvSpPr>
          <p:spPr>
            <a:xfrm>
              <a:off x="6437566" y="3233499"/>
              <a:ext cx="112923" cy="87178"/>
            </a:xfrm>
            <a:prstGeom prst="rect">
              <a:avLst/>
            </a:prstGeom>
            <a:solidFill>
              <a:srgbClr val="291E1B"/>
            </a:solidFill>
            <a:ln w="12700" cap="flat" cmpd="sng">
              <a:solidFill>
                <a:schemeClr val="accent3"/>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222222"/>
                </a:buClr>
                <a:buSzPts val="4800"/>
                <a:buFont typeface="Proxima Nova"/>
                <a:buNone/>
                <a:tabLst/>
                <a:defRPr/>
              </a:pPr>
              <a:endParaRPr kumimoji="0" sz="4800" b="0" i="0" u="none" strike="noStrike" kern="0" cap="none" spc="0" normalizeH="0" baseline="0" noProof="0">
                <a:ln>
                  <a:noFill/>
                </a:ln>
                <a:solidFill>
                  <a:srgbClr val="222222"/>
                </a:solidFill>
                <a:effectLst/>
                <a:uLnTx/>
                <a:uFillTx/>
                <a:latin typeface="Proxima Nova"/>
                <a:ea typeface="Proxima Nova"/>
                <a:cs typeface="Proxima Nova"/>
                <a:sym typeface="Proxima Nova"/>
              </a:endParaRPr>
            </a:p>
          </p:txBody>
        </p:sp>
        <p:sp>
          <p:nvSpPr>
            <p:cNvPr id="4162" name="Google Shape;4162;p3"/>
            <p:cNvSpPr/>
            <p:nvPr/>
          </p:nvSpPr>
          <p:spPr>
            <a:xfrm>
              <a:off x="7059866" y="3233499"/>
              <a:ext cx="112923" cy="87178"/>
            </a:xfrm>
            <a:prstGeom prst="rect">
              <a:avLst/>
            </a:prstGeom>
            <a:solidFill>
              <a:srgbClr val="291E1B"/>
            </a:solidFill>
            <a:ln w="12700" cap="flat" cmpd="sng">
              <a:solidFill>
                <a:schemeClr val="accent3"/>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222222"/>
                </a:buClr>
                <a:buSzPts val="4800"/>
                <a:buFont typeface="Proxima Nova"/>
                <a:buNone/>
                <a:tabLst/>
                <a:defRPr/>
              </a:pPr>
              <a:endParaRPr kumimoji="0" sz="4800" b="0" i="0" u="none" strike="noStrike" kern="0" cap="none" spc="0" normalizeH="0" baseline="0" noProof="0">
                <a:ln>
                  <a:noFill/>
                </a:ln>
                <a:solidFill>
                  <a:srgbClr val="222222"/>
                </a:solidFill>
                <a:effectLst/>
                <a:uLnTx/>
                <a:uFillTx/>
                <a:latin typeface="Proxima Nova"/>
                <a:ea typeface="Proxima Nova"/>
                <a:cs typeface="Proxima Nova"/>
                <a:sym typeface="Proxima Nova"/>
              </a:endParaRPr>
            </a:p>
          </p:txBody>
        </p:sp>
        <p:sp>
          <p:nvSpPr>
            <p:cNvPr id="4163" name="Google Shape;4163;p3"/>
            <p:cNvSpPr/>
            <p:nvPr/>
          </p:nvSpPr>
          <p:spPr>
            <a:xfrm>
              <a:off x="6854244" y="3204924"/>
              <a:ext cx="112923" cy="87178"/>
            </a:xfrm>
            <a:prstGeom prst="rect">
              <a:avLst/>
            </a:prstGeom>
            <a:solidFill>
              <a:srgbClr val="291E1B"/>
            </a:solidFill>
            <a:ln w="12700" cap="flat" cmpd="sng">
              <a:solidFill>
                <a:srgbClr val="3A8F77"/>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222222"/>
                </a:buClr>
                <a:buSzPts val="4800"/>
                <a:buFont typeface="Proxima Nova"/>
                <a:buNone/>
                <a:tabLst/>
                <a:defRPr/>
              </a:pPr>
              <a:endParaRPr kumimoji="0" sz="4800" b="0" i="0" u="none" strike="noStrike" kern="0" cap="none" spc="0" normalizeH="0" baseline="0" noProof="0">
                <a:ln>
                  <a:noFill/>
                </a:ln>
                <a:solidFill>
                  <a:srgbClr val="222222"/>
                </a:solidFill>
                <a:effectLst/>
                <a:uLnTx/>
                <a:uFillTx/>
                <a:latin typeface="Proxima Nova"/>
                <a:ea typeface="Proxima Nova"/>
                <a:cs typeface="Proxima Nova"/>
                <a:sym typeface="Proxima Nova"/>
              </a:endParaRPr>
            </a:p>
          </p:txBody>
        </p:sp>
        <p:sp>
          <p:nvSpPr>
            <p:cNvPr id="4164" name="Google Shape;4164;p3"/>
            <p:cNvSpPr/>
            <p:nvPr/>
          </p:nvSpPr>
          <p:spPr>
            <a:xfrm>
              <a:off x="7476544" y="3204924"/>
              <a:ext cx="112923" cy="87178"/>
            </a:xfrm>
            <a:prstGeom prst="rect">
              <a:avLst/>
            </a:prstGeom>
            <a:solidFill>
              <a:srgbClr val="291E1B"/>
            </a:solidFill>
            <a:ln w="12700" cap="flat" cmpd="sng">
              <a:solidFill>
                <a:srgbClr val="3A8F77"/>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222222"/>
                </a:buClr>
                <a:buSzPts val="4800"/>
                <a:buFont typeface="Proxima Nova"/>
                <a:buNone/>
                <a:tabLst/>
                <a:defRPr/>
              </a:pPr>
              <a:endParaRPr kumimoji="0" sz="4800" b="0" i="0" u="none" strike="noStrike" kern="0" cap="none" spc="0" normalizeH="0" baseline="0" noProof="0">
                <a:ln>
                  <a:noFill/>
                </a:ln>
                <a:solidFill>
                  <a:srgbClr val="222222"/>
                </a:solidFill>
                <a:effectLst/>
                <a:uLnTx/>
                <a:uFillTx/>
                <a:latin typeface="Proxima Nova"/>
                <a:ea typeface="Proxima Nova"/>
                <a:cs typeface="Proxima Nova"/>
                <a:sym typeface="Proxima Nova"/>
              </a:endParaRPr>
            </a:p>
          </p:txBody>
        </p:sp>
        <p:sp>
          <p:nvSpPr>
            <p:cNvPr id="4165" name="Google Shape;4165;p3"/>
            <p:cNvSpPr/>
            <p:nvPr/>
          </p:nvSpPr>
          <p:spPr>
            <a:xfrm>
              <a:off x="6437566" y="3398599"/>
              <a:ext cx="112923" cy="87178"/>
            </a:xfrm>
            <a:prstGeom prst="rect">
              <a:avLst/>
            </a:prstGeom>
            <a:solidFill>
              <a:srgbClr val="291E1B"/>
            </a:solidFill>
            <a:ln w="12700" cap="flat" cmpd="sng">
              <a:solidFill>
                <a:srgbClr val="3A8F77"/>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222222"/>
                </a:buClr>
                <a:buSzPts val="4800"/>
                <a:buFont typeface="Proxima Nova"/>
                <a:buNone/>
                <a:tabLst/>
                <a:defRPr/>
              </a:pPr>
              <a:endParaRPr kumimoji="0" sz="4800" b="0" i="0" u="none" strike="noStrike" kern="0" cap="none" spc="0" normalizeH="0" baseline="0" noProof="0">
                <a:ln>
                  <a:noFill/>
                </a:ln>
                <a:solidFill>
                  <a:srgbClr val="222222"/>
                </a:solidFill>
                <a:effectLst/>
                <a:uLnTx/>
                <a:uFillTx/>
                <a:latin typeface="Proxima Nova"/>
                <a:ea typeface="Proxima Nova"/>
                <a:cs typeface="Proxima Nova"/>
                <a:sym typeface="Proxima Nova"/>
              </a:endParaRPr>
            </a:p>
          </p:txBody>
        </p:sp>
        <p:sp>
          <p:nvSpPr>
            <p:cNvPr id="4166" name="Google Shape;4166;p3"/>
            <p:cNvSpPr/>
            <p:nvPr/>
          </p:nvSpPr>
          <p:spPr>
            <a:xfrm>
              <a:off x="7059866" y="3398599"/>
              <a:ext cx="112923" cy="87178"/>
            </a:xfrm>
            <a:prstGeom prst="rect">
              <a:avLst/>
            </a:prstGeom>
            <a:solidFill>
              <a:srgbClr val="291E1B"/>
            </a:solidFill>
            <a:ln w="12700" cap="flat" cmpd="sng">
              <a:solidFill>
                <a:srgbClr val="3A8F77"/>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222222"/>
                </a:buClr>
                <a:buSzPts val="4800"/>
                <a:buFont typeface="Proxima Nova"/>
                <a:buNone/>
                <a:tabLst/>
                <a:defRPr/>
              </a:pPr>
              <a:endParaRPr kumimoji="0" sz="4800" b="0" i="0" u="none" strike="noStrike" kern="0" cap="none" spc="0" normalizeH="0" baseline="0" noProof="0">
                <a:ln>
                  <a:noFill/>
                </a:ln>
                <a:solidFill>
                  <a:srgbClr val="222222"/>
                </a:solidFill>
                <a:effectLst/>
                <a:uLnTx/>
                <a:uFillTx/>
                <a:latin typeface="Proxima Nova"/>
                <a:ea typeface="Proxima Nova"/>
                <a:cs typeface="Proxima Nova"/>
                <a:sym typeface="Proxima Nova"/>
              </a:endParaRPr>
            </a:p>
          </p:txBody>
        </p:sp>
        <p:sp>
          <p:nvSpPr>
            <p:cNvPr id="4167" name="Google Shape;4167;p3"/>
            <p:cNvSpPr/>
            <p:nvPr/>
          </p:nvSpPr>
          <p:spPr>
            <a:xfrm>
              <a:off x="6517113" y="3066055"/>
              <a:ext cx="112923" cy="87178"/>
            </a:xfrm>
            <a:prstGeom prst="rect">
              <a:avLst/>
            </a:prstGeom>
            <a:solidFill>
              <a:srgbClr val="291E1B"/>
            </a:solidFill>
            <a:ln w="12700" cap="flat" cmpd="sng">
              <a:solidFill>
                <a:srgbClr val="96D5C3"/>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222222"/>
                </a:buClr>
                <a:buSzPts val="4800"/>
                <a:buFont typeface="Proxima Nova"/>
                <a:buNone/>
                <a:tabLst/>
                <a:defRPr/>
              </a:pPr>
              <a:endParaRPr kumimoji="0" sz="4800" b="0" i="0" u="none" strike="noStrike" kern="0" cap="none" spc="0" normalizeH="0" baseline="0" noProof="0">
                <a:ln>
                  <a:noFill/>
                </a:ln>
                <a:solidFill>
                  <a:srgbClr val="222222"/>
                </a:solidFill>
                <a:effectLst/>
                <a:uLnTx/>
                <a:uFillTx/>
                <a:latin typeface="Proxima Nova"/>
                <a:ea typeface="Proxima Nova"/>
                <a:cs typeface="Proxima Nova"/>
                <a:sym typeface="Proxima Nova"/>
              </a:endParaRPr>
            </a:p>
          </p:txBody>
        </p:sp>
        <p:sp>
          <p:nvSpPr>
            <p:cNvPr id="4168" name="Google Shape;4168;p3"/>
            <p:cNvSpPr/>
            <p:nvPr/>
          </p:nvSpPr>
          <p:spPr>
            <a:xfrm>
              <a:off x="7254258" y="3085145"/>
              <a:ext cx="112923" cy="87178"/>
            </a:xfrm>
            <a:prstGeom prst="rect">
              <a:avLst/>
            </a:prstGeom>
            <a:solidFill>
              <a:srgbClr val="291E1B"/>
            </a:solidFill>
            <a:ln w="12700" cap="flat" cmpd="sng">
              <a:solidFill>
                <a:srgbClr val="96D5C3"/>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222222"/>
                </a:buClr>
                <a:buSzPts val="4800"/>
                <a:buFont typeface="Proxima Nova"/>
                <a:buNone/>
                <a:tabLst/>
                <a:defRPr/>
              </a:pPr>
              <a:endParaRPr kumimoji="0" sz="4800" b="0" i="0" u="none" strike="noStrike" kern="0" cap="none" spc="0" normalizeH="0" baseline="0" noProof="0">
                <a:ln>
                  <a:noFill/>
                </a:ln>
                <a:solidFill>
                  <a:srgbClr val="222222"/>
                </a:solidFill>
                <a:effectLst/>
                <a:uLnTx/>
                <a:uFillTx/>
                <a:latin typeface="Proxima Nova"/>
                <a:ea typeface="Proxima Nova"/>
                <a:cs typeface="Proxima Nova"/>
                <a:sym typeface="Proxima Nova"/>
              </a:endParaRPr>
            </a:p>
          </p:txBody>
        </p:sp>
        <p:sp>
          <p:nvSpPr>
            <p:cNvPr id="4169" name="Google Shape;4169;p3"/>
            <p:cNvSpPr/>
            <p:nvPr/>
          </p:nvSpPr>
          <p:spPr>
            <a:xfrm>
              <a:off x="6202110" y="3189910"/>
              <a:ext cx="112923" cy="87178"/>
            </a:xfrm>
            <a:prstGeom prst="rect">
              <a:avLst/>
            </a:prstGeom>
            <a:solidFill>
              <a:srgbClr val="291E1B"/>
            </a:solidFill>
            <a:ln w="12700" cap="flat" cmpd="sng">
              <a:solidFill>
                <a:srgbClr val="96D5C3"/>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222222"/>
                </a:buClr>
                <a:buSzPts val="4800"/>
                <a:buFont typeface="Proxima Nova"/>
                <a:buNone/>
                <a:tabLst/>
                <a:defRPr/>
              </a:pPr>
              <a:endParaRPr kumimoji="0" sz="4800" b="0" i="0" u="none" strike="noStrike" kern="0" cap="none" spc="0" normalizeH="0" baseline="0" noProof="0">
                <a:ln>
                  <a:noFill/>
                </a:ln>
                <a:solidFill>
                  <a:srgbClr val="222222"/>
                </a:solidFill>
                <a:effectLst/>
                <a:uLnTx/>
                <a:uFillTx/>
                <a:latin typeface="Proxima Nova"/>
                <a:ea typeface="Proxima Nova"/>
                <a:cs typeface="Proxima Nova"/>
                <a:sym typeface="Proxima Nova"/>
              </a:endParaRPr>
            </a:p>
          </p:txBody>
        </p:sp>
        <p:sp>
          <p:nvSpPr>
            <p:cNvPr id="4170" name="Google Shape;4170;p3"/>
            <p:cNvSpPr/>
            <p:nvPr/>
          </p:nvSpPr>
          <p:spPr>
            <a:xfrm>
              <a:off x="7678331" y="3295832"/>
              <a:ext cx="112923" cy="87178"/>
            </a:xfrm>
            <a:prstGeom prst="rect">
              <a:avLst/>
            </a:prstGeom>
            <a:solidFill>
              <a:srgbClr val="291E1B"/>
            </a:solidFill>
            <a:ln w="12700" cap="flat" cmpd="sng">
              <a:solidFill>
                <a:srgbClr val="96D5C3"/>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222222"/>
                </a:buClr>
                <a:buSzPts val="4800"/>
                <a:buFont typeface="Proxima Nova"/>
                <a:buNone/>
                <a:tabLst/>
                <a:defRPr/>
              </a:pPr>
              <a:endParaRPr kumimoji="0" sz="4800" b="0" i="0" u="none" strike="noStrike" kern="0" cap="none" spc="0" normalizeH="0" baseline="0" noProof="0">
                <a:ln>
                  <a:noFill/>
                </a:ln>
                <a:solidFill>
                  <a:srgbClr val="222222"/>
                </a:solidFill>
                <a:effectLst/>
                <a:uLnTx/>
                <a:uFillTx/>
                <a:latin typeface="Proxima Nova"/>
                <a:ea typeface="Proxima Nova"/>
                <a:cs typeface="Proxima Nova"/>
                <a:sym typeface="Proxima Nova"/>
              </a:endParaRPr>
            </a:p>
          </p:txBody>
        </p:sp>
        <p:sp>
          <p:nvSpPr>
            <p:cNvPr id="4171" name="Google Shape;4171;p3"/>
            <p:cNvSpPr/>
            <p:nvPr/>
          </p:nvSpPr>
          <p:spPr>
            <a:xfrm>
              <a:off x="6284820" y="3331684"/>
              <a:ext cx="112923" cy="87178"/>
            </a:xfrm>
            <a:prstGeom prst="rect">
              <a:avLst/>
            </a:prstGeom>
            <a:solidFill>
              <a:srgbClr val="291E1B"/>
            </a:solidFill>
            <a:ln w="12700" cap="flat" cmpd="sng">
              <a:solidFill>
                <a:srgbClr val="6F5E7C"/>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222222"/>
                </a:buClr>
                <a:buSzPts val="4800"/>
                <a:buFont typeface="Proxima Nova"/>
                <a:buNone/>
                <a:tabLst/>
                <a:defRPr/>
              </a:pPr>
              <a:endParaRPr kumimoji="0" sz="4800" b="0" i="0" u="none" strike="noStrike" kern="0" cap="none" spc="0" normalizeH="0" baseline="0" noProof="0">
                <a:ln>
                  <a:noFill/>
                </a:ln>
                <a:solidFill>
                  <a:srgbClr val="222222"/>
                </a:solidFill>
                <a:effectLst/>
                <a:uLnTx/>
                <a:uFillTx/>
                <a:latin typeface="Proxima Nova"/>
                <a:ea typeface="Proxima Nova"/>
                <a:cs typeface="Proxima Nova"/>
                <a:sym typeface="Proxima Nova"/>
              </a:endParaRPr>
            </a:p>
          </p:txBody>
        </p:sp>
        <p:sp>
          <p:nvSpPr>
            <p:cNvPr id="4172" name="Google Shape;4172;p3"/>
            <p:cNvSpPr/>
            <p:nvPr/>
          </p:nvSpPr>
          <p:spPr>
            <a:xfrm>
              <a:off x="6616668" y="3373388"/>
              <a:ext cx="112923" cy="87178"/>
            </a:xfrm>
            <a:prstGeom prst="rect">
              <a:avLst/>
            </a:prstGeom>
            <a:solidFill>
              <a:srgbClr val="291E1B"/>
            </a:solidFill>
            <a:ln w="12700" cap="flat" cmpd="sng">
              <a:solidFill>
                <a:srgbClr val="6F5E7C"/>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222222"/>
                </a:buClr>
                <a:buSzPts val="4800"/>
                <a:buFont typeface="Proxima Nova"/>
                <a:buNone/>
                <a:tabLst/>
                <a:defRPr/>
              </a:pPr>
              <a:endParaRPr kumimoji="0" sz="4800" b="0" i="0" u="none" strike="noStrike" kern="0" cap="none" spc="0" normalizeH="0" baseline="0" noProof="0">
                <a:ln>
                  <a:noFill/>
                </a:ln>
                <a:solidFill>
                  <a:srgbClr val="222222"/>
                </a:solidFill>
                <a:effectLst/>
                <a:uLnTx/>
                <a:uFillTx/>
                <a:latin typeface="Proxima Nova"/>
                <a:ea typeface="Proxima Nova"/>
                <a:cs typeface="Proxima Nova"/>
                <a:sym typeface="Proxima Nova"/>
              </a:endParaRPr>
            </a:p>
          </p:txBody>
        </p:sp>
        <p:sp>
          <p:nvSpPr>
            <p:cNvPr id="4173" name="Google Shape;4173;p3"/>
            <p:cNvSpPr/>
            <p:nvPr/>
          </p:nvSpPr>
          <p:spPr>
            <a:xfrm>
              <a:off x="7836760" y="3320677"/>
              <a:ext cx="112923" cy="87178"/>
            </a:xfrm>
            <a:prstGeom prst="rect">
              <a:avLst/>
            </a:prstGeom>
            <a:solidFill>
              <a:srgbClr val="291E1B"/>
            </a:solidFill>
            <a:ln w="12700" cap="flat" cmpd="sng">
              <a:solidFill>
                <a:srgbClr val="6F5E7C"/>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222222"/>
                </a:buClr>
                <a:buSzPts val="4800"/>
                <a:buFont typeface="Proxima Nova"/>
                <a:buNone/>
                <a:tabLst/>
                <a:defRPr/>
              </a:pPr>
              <a:endParaRPr kumimoji="0" sz="4800" b="0" i="0" u="none" strike="noStrike" kern="0" cap="none" spc="0" normalizeH="0" baseline="0" noProof="0">
                <a:ln>
                  <a:noFill/>
                </a:ln>
                <a:solidFill>
                  <a:srgbClr val="222222"/>
                </a:solidFill>
                <a:effectLst/>
                <a:uLnTx/>
                <a:uFillTx/>
                <a:latin typeface="Proxima Nova"/>
                <a:ea typeface="Proxima Nova"/>
                <a:cs typeface="Proxima Nova"/>
                <a:sym typeface="Proxima Nova"/>
              </a:endParaRPr>
            </a:p>
          </p:txBody>
        </p:sp>
        <p:sp>
          <p:nvSpPr>
            <p:cNvPr id="4174" name="Google Shape;4174;p3"/>
            <p:cNvSpPr/>
            <p:nvPr/>
          </p:nvSpPr>
          <p:spPr>
            <a:xfrm>
              <a:off x="7232290" y="3358454"/>
              <a:ext cx="112923" cy="87178"/>
            </a:xfrm>
            <a:prstGeom prst="rect">
              <a:avLst/>
            </a:prstGeom>
            <a:solidFill>
              <a:srgbClr val="291E1B"/>
            </a:solidFill>
            <a:ln w="12700" cap="flat" cmpd="sng">
              <a:solidFill>
                <a:srgbClr val="6F5E7C"/>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222222"/>
                </a:buClr>
                <a:buSzPts val="4800"/>
                <a:buFont typeface="Proxima Nova"/>
                <a:buNone/>
                <a:tabLst/>
                <a:defRPr/>
              </a:pPr>
              <a:endParaRPr kumimoji="0" sz="4800" b="0" i="0" u="none" strike="noStrike" kern="0" cap="none" spc="0" normalizeH="0" baseline="0" noProof="0">
                <a:ln>
                  <a:noFill/>
                </a:ln>
                <a:solidFill>
                  <a:srgbClr val="222222"/>
                </a:solidFill>
                <a:effectLst/>
                <a:uLnTx/>
                <a:uFillTx/>
                <a:latin typeface="Proxima Nova"/>
                <a:ea typeface="Proxima Nova"/>
                <a:cs typeface="Proxima Nova"/>
                <a:sym typeface="Proxima Nova"/>
              </a:endParaRPr>
            </a:p>
          </p:txBody>
        </p:sp>
        <p:sp>
          <p:nvSpPr>
            <p:cNvPr id="4175" name="Google Shape;4175;p3"/>
            <p:cNvSpPr/>
            <p:nvPr/>
          </p:nvSpPr>
          <p:spPr>
            <a:xfrm>
              <a:off x="6682937" y="3079590"/>
              <a:ext cx="112923" cy="87178"/>
            </a:xfrm>
            <a:prstGeom prst="rect">
              <a:avLst/>
            </a:prstGeom>
            <a:solidFill>
              <a:srgbClr val="291E1B"/>
            </a:solidFill>
            <a:ln w="12700" cap="flat" cmpd="sng">
              <a:solidFill>
                <a:srgbClr val="8F7AA0"/>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222222"/>
                </a:buClr>
                <a:buSzPts val="4800"/>
                <a:buFont typeface="Proxima Nova"/>
                <a:buNone/>
                <a:tabLst/>
                <a:defRPr/>
              </a:pPr>
              <a:endParaRPr kumimoji="0" sz="4800" b="0" i="0" u="none" strike="noStrike" kern="0" cap="none" spc="0" normalizeH="0" baseline="0" noProof="0">
                <a:ln>
                  <a:noFill/>
                </a:ln>
                <a:solidFill>
                  <a:srgbClr val="222222"/>
                </a:solidFill>
                <a:effectLst/>
                <a:uLnTx/>
                <a:uFillTx/>
                <a:latin typeface="Proxima Nova"/>
                <a:ea typeface="Proxima Nova"/>
                <a:cs typeface="Proxima Nova"/>
                <a:sym typeface="Proxima Nova"/>
              </a:endParaRPr>
            </a:p>
          </p:txBody>
        </p:sp>
        <p:sp>
          <p:nvSpPr>
            <p:cNvPr id="4176" name="Google Shape;4176;p3"/>
            <p:cNvSpPr/>
            <p:nvPr/>
          </p:nvSpPr>
          <p:spPr>
            <a:xfrm>
              <a:off x="7749629" y="3167781"/>
              <a:ext cx="112923" cy="87178"/>
            </a:xfrm>
            <a:prstGeom prst="rect">
              <a:avLst/>
            </a:prstGeom>
            <a:solidFill>
              <a:srgbClr val="291E1B"/>
            </a:solidFill>
            <a:ln w="12700" cap="flat" cmpd="sng">
              <a:solidFill>
                <a:srgbClr val="96D5C3"/>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222222"/>
                </a:buClr>
                <a:buSzPts val="4800"/>
                <a:buFont typeface="Proxima Nova"/>
                <a:buNone/>
                <a:tabLst/>
                <a:defRPr/>
              </a:pPr>
              <a:endParaRPr kumimoji="0" sz="4800" b="0" i="0" u="none" strike="noStrike" kern="0" cap="none" spc="0" normalizeH="0" baseline="0" noProof="0">
                <a:ln>
                  <a:noFill/>
                </a:ln>
                <a:solidFill>
                  <a:srgbClr val="222222"/>
                </a:solidFill>
                <a:effectLst/>
                <a:uLnTx/>
                <a:uFillTx/>
                <a:latin typeface="Proxima Nova"/>
                <a:ea typeface="Proxima Nova"/>
                <a:cs typeface="Proxima Nova"/>
                <a:sym typeface="Proxima Nova"/>
              </a:endParaRPr>
            </a:p>
          </p:txBody>
        </p:sp>
        <p:sp>
          <p:nvSpPr>
            <p:cNvPr id="4177" name="Google Shape;4177;p3"/>
            <p:cNvSpPr/>
            <p:nvPr/>
          </p:nvSpPr>
          <p:spPr>
            <a:xfrm>
              <a:off x="7894427" y="3099136"/>
              <a:ext cx="112923" cy="93216"/>
            </a:xfrm>
            <a:prstGeom prst="rect">
              <a:avLst/>
            </a:prstGeom>
            <a:solidFill>
              <a:srgbClr val="291E1B"/>
            </a:solidFill>
            <a:ln w="12700" cap="flat" cmpd="sng">
              <a:solidFill>
                <a:srgbClr val="8F7AA0"/>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222222"/>
                </a:buClr>
                <a:buSzPts val="4800"/>
                <a:buFont typeface="Proxima Nova"/>
                <a:buNone/>
                <a:tabLst/>
                <a:defRPr/>
              </a:pPr>
              <a:endParaRPr kumimoji="0" sz="4800" b="0" i="0" u="none" strike="noStrike" kern="0" cap="none" spc="0" normalizeH="0" baseline="0" noProof="0">
                <a:ln>
                  <a:noFill/>
                </a:ln>
                <a:solidFill>
                  <a:srgbClr val="222222"/>
                </a:solidFill>
                <a:effectLst/>
                <a:uLnTx/>
                <a:uFillTx/>
                <a:latin typeface="Proxima Nova"/>
                <a:ea typeface="Proxima Nova"/>
                <a:cs typeface="Proxima Nova"/>
                <a:sym typeface="Proxima Nova"/>
              </a:endParaRPr>
            </a:p>
          </p:txBody>
        </p:sp>
        <p:grpSp>
          <p:nvGrpSpPr>
            <p:cNvPr id="4178" name="Google Shape;4178;p3"/>
            <p:cNvGrpSpPr/>
            <p:nvPr/>
          </p:nvGrpSpPr>
          <p:grpSpPr>
            <a:xfrm>
              <a:off x="6453886" y="3563023"/>
              <a:ext cx="1324280" cy="90013"/>
              <a:chOff x="6449828" y="3035204"/>
              <a:chExt cx="1324280" cy="90013"/>
            </a:xfrm>
          </p:grpSpPr>
          <p:sp>
            <p:nvSpPr>
              <p:cNvPr id="4179" name="Google Shape;4179;p3"/>
              <p:cNvSpPr/>
              <p:nvPr/>
            </p:nvSpPr>
            <p:spPr>
              <a:xfrm>
                <a:off x="6449828" y="3035204"/>
                <a:ext cx="1324280" cy="90013"/>
              </a:xfrm>
              <a:prstGeom prst="rect">
                <a:avLst/>
              </a:prstGeom>
              <a:solidFill>
                <a:srgbClr val="291E1B"/>
              </a:solidFill>
              <a:ln w="12700" cap="flat" cmpd="sng">
                <a:solidFill>
                  <a:schemeClr val="accent2"/>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222222"/>
                  </a:buClr>
                  <a:buSzPts val="4800"/>
                  <a:buFont typeface="Proxima Nova"/>
                  <a:buNone/>
                  <a:tabLst/>
                  <a:defRPr/>
                </a:pPr>
                <a:endParaRPr kumimoji="0" sz="4800" b="0" i="0" u="none" strike="noStrike" kern="0" cap="none" spc="0" normalizeH="0" baseline="0" noProof="0">
                  <a:ln>
                    <a:noFill/>
                  </a:ln>
                  <a:solidFill>
                    <a:srgbClr val="222222"/>
                  </a:solidFill>
                  <a:effectLst/>
                  <a:uLnTx/>
                  <a:uFillTx/>
                  <a:latin typeface="Proxima Nova"/>
                  <a:ea typeface="Proxima Nova"/>
                  <a:cs typeface="Proxima Nova"/>
                  <a:sym typeface="Proxima Nova"/>
                </a:endParaRPr>
              </a:p>
            </p:txBody>
          </p:sp>
          <p:cxnSp>
            <p:nvCxnSpPr>
              <p:cNvPr id="4180" name="Google Shape;4180;p3"/>
              <p:cNvCxnSpPr/>
              <p:nvPr/>
            </p:nvCxnSpPr>
            <p:spPr>
              <a:xfrm>
                <a:off x="7402731" y="3035204"/>
                <a:ext cx="0" cy="90013"/>
              </a:xfrm>
              <a:prstGeom prst="straightConnector1">
                <a:avLst/>
              </a:prstGeom>
              <a:solidFill>
                <a:srgbClr val="FFFFFF"/>
              </a:solidFill>
              <a:ln w="12700" cap="flat" cmpd="sng">
                <a:solidFill>
                  <a:schemeClr val="accent2"/>
                </a:solidFill>
                <a:prstDash val="solid"/>
                <a:round/>
                <a:headEnd type="none" w="sm" len="sm"/>
                <a:tailEnd type="none" w="sm" len="sm"/>
              </a:ln>
            </p:spPr>
          </p:cxnSp>
          <p:cxnSp>
            <p:nvCxnSpPr>
              <p:cNvPr id="4181" name="Google Shape;4181;p3"/>
              <p:cNvCxnSpPr/>
              <p:nvPr/>
            </p:nvCxnSpPr>
            <p:spPr>
              <a:xfrm>
                <a:off x="6821706" y="3035204"/>
                <a:ext cx="0" cy="90013"/>
              </a:xfrm>
              <a:prstGeom prst="straightConnector1">
                <a:avLst/>
              </a:prstGeom>
              <a:solidFill>
                <a:srgbClr val="FFFFFF"/>
              </a:solidFill>
              <a:ln w="12700" cap="flat" cmpd="sng">
                <a:solidFill>
                  <a:schemeClr val="accent2"/>
                </a:solidFill>
                <a:prstDash val="solid"/>
                <a:round/>
                <a:headEnd type="none" w="sm" len="sm"/>
                <a:tailEnd type="none" w="sm" len="sm"/>
              </a:ln>
            </p:spPr>
          </p:cxnSp>
          <p:cxnSp>
            <p:nvCxnSpPr>
              <p:cNvPr id="4182" name="Google Shape;4182;p3"/>
              <p:cNvCxnSpPr/>
              <p:nvPr/>
            </p:nvCxnSpPr>
            <p:spPr>
              <a:xfrm>
                <a:off x="6628031" y="3035204"/>
                <a:ext cx="0" cy="90013"/>
              </a:xfrm>
              <a:prstGeom prst="straightConnector1">
                <a:avLst/>
              </a:prstGeom>
              <a:solidFill>
                <a:srgbClr val="FFFFFF"/>
              </a:solidFill>
              <a:ln w="12700" cap="flat" cmpd="sng">
                <a:solidFill>
                  <a:schemeClr val="accent2"/>
                </a:solidFill>
                <a:prstDash val="solid"/>
                <a:round/>
                <a:headEnd type="none" w="sm" len="sm"/>
                <a:tailEnd type="none" w="sm" len="sm"/>
              </a:ln>
            </p:spPr>
          </p:cxnSp>
          <p:cxnSp>
            <p:nvCxnSpPr>
              <p:cNvPr id="4183" name="Google Shape;4183;p3"/>
              <p:cNvCxnSpPr/>
              <p:nvPr/>
            </p:nvCxnSpPr>
            <p:spPr>
              <a:xfrm>
                <a:off x="7015381" y="3035204"/>
                <a:ext cx="0" cy="90013"/>
              </a:xfrm>
              <a:prstGeom prst="straightConnector1">
                <a:avLst/>
              </a:prstGeom>
              <a:solidFill>
                <a:srgbClr val="FFFFFF"/>
              </a:solidFill>
              <a:ln w="12700" cap="flat" cmpd="sng">
                <a:solidFill>
                  <a:schemeClr val="accent2"/>
                </a:solidFill>
                <a:prstDash val="solid"/>
                <a:round/>
                <a:headEnd type="none" w="sm" len="sm"/>
                <a:tailEnd type="none" w="sm" len="sm"/>
              </a:ln>
            </p:spPr>
          </p:cxnSp>
          <p:cxnSp>
            <p:nvCxnSpPr>
              <p:cNvPr id="4184" name="Google Shape;4184;p3"/>
              <p:cNvCxnSpPr/>
              <p:nvPr/>
            </p:nvCxnSpPr>
            <p:spPr>
              <a:xfrm>
                <a:off x="7209056" y="3035204"/>
                <a:ext cx="0" cy="90013"/>
              </a:xfrm>
              <a:prstGeom prst="straightConnector1">
                <a:avLst/>
              </a:prstGeom>
              <a:solidFill>
                <a:srgbClr val="FFFFFF"/>
              </a:solidFill>
              <a:ln w="12700" cap="flat" cmpd="sng">
                <a:solidFill>
                  <a:schemeClr val="accent2"/>
                </a:solidFill>
                <a:prstDash val="solid"/>
                <a:round/>
                <a:headEnd type="none" w="sm" len="sm"/>
                <a:tailEnd type="none" w="sm" len="sm"/>
              </a:ln>
            </p:spPr>
          </p:cxnSp>
          <p:cxnSp>
            <p:nvCxnSpPr>
              <p:cNvPr id="4185" name="Google Shape;4185;p3"/>
              <p:cNvCxnSpPr/>
              <p:nvPr/>
            </p:nvCxnSpPr>
            <p:spPr>
              <a:xfrm>
                <a:off x="7596406" y="3035204"/>
                <a:ext cx="0" cy="90013"/>
              </a:xfrm>
              <a:prstGeom prst="straightConnector1">
                <a:avLst/>
              </a:prstGeom>
              <a:solidFill>
                <a:srgbClr val="FFFFFF"/>
              </a:solidFill>
              <a:ln w="12700" cap="flat" cmpd="sng">
                <a:solidFill>
                  <a:schemeClr val="accent2"/>
                </a:solidFill>
                <a:prstDash val="solid"/>
                <a:round/>
                <a:headEnd type="none" w="sm" len="sm"/>
                <a:tailEnd type="none" w="sm" len="sm"/>
              </a:ln>
            </p:spPr>
          </p:cxnSp>
        </p:grpSp>
      </p:grpSp>
      <p:sp>
        <p:nvSpPr>
          <p:cNvPr id="4186" name="Google Shape;4186;p3"/>
          <p:cNvSpPr/>
          <p:nvPr/>
        </p:nvSpPr>
        <p:spPr>
          <a:xfrm>
            <a:off x="191344" y="3437433"/>
            <a:ext cx="2725471" cy="1836204"/>
          </a:xfrm>
          <a:prstGeom prst="roundRect">
            <a:avLst>
              <a:gd name="adj" fmla="val 16667"/>
            </a:avLst>
          </a:prstGeom>
          <a:noFill/>
          <a:ln w="38100" cap="flat" cmpd="sng">
            <a:solidFill>
              <a:schemeClr val="dk1"/>
            </a:solidFill>
            <a:prstDash val="solid"/>
            <a:round/>
            <a:headEnd type="none" w="sm" len="sm"/>
            <a:tailEnd type="none" w="sm" len="sm"/>
          </a:ln>
        </p:spPr>
        <p:txBody>
          <a:bodyPr spcFirstLastPara="1" wrap="square" lIns="45700" tIns="45700" rIns="45700" bIns="45700" anchor="ctr" anchorCtr="0">
            <a:noAutofit/>
          </a:bodyPr>
          <a:lstStyle/>
          <a:p>
            <a:pPr marL="0" marR="0" lvl="0" indent="0" algn="l" defTabSz="914400" rtl="0" eaLnBrk="1" fontAlgn="auto" latinLnBrk="0" hangingPunct="1">
              <a:lnSpc>
                <a:spcPct val="100000"/>
              </a:lnSpc>
              <a:spcBef>
                <a:spcPts val="0"/>
              </a:spcBef>
              <a:spcAft>
                <a:spcPts val="0"/>
              </a:spcAft>
              <a:buClr>
                <a:srgbClr val="222222"/>
              </a:buClr>
              <a:buSzPts val="1800"/>
              <a:buFont typeface="Proxima Nova"/>
              <a:buNone/>
              <a:tabLst/>
              <a:defRPr/>
            </a:pPr>
            <a:endParaRPr kumimoji="0" sz="1800" b="0" i="0" u="none" strike="noStrike" kern="0" cap="none" spc="0" normalizeH="0" baseline="0" noProof="0">
              <a:ln>
                <a:noFill/>
              </a:ln>
              <a:solidFill>
                <a:srgbClr val="222222"/>
              </a:solidFill>
              <a:effectLst/>
              <a:uLnTx/>
              <a:uFillTx/>
              <a:latin typeface="Proxima Nova"/>
              <a:ea typeface="Proxima Nova"/>
              <a:cs typeface="Proxima Nova"/>
              <a:sym typeface="Proxima Nova"/>
            </a:endParaRPr>
          </a:p>
        </p:txBody>
      </p:sp>
      <p:sp>
        <p:nvSpPr>
          <p:cNvPr id="4187" name="Google Shape;4187;p3"/>
          <p:cNvSpPr/>
          <p:nvPr/>
        </p:nvSpPr>
        <p:spPr>
          <a:xfrm>
            <a:off x="3215680" y="3372981"/>
            <a:ext cx="2725471" cy="1836204"/>
          </a:xfrm>
          <a:prstGeom prst="roundRect">
            <a:avLst>
              <a:gd name="adj" fmla="val 16667"/>
            </a:avLst>
          </a:prstGeom>
          <a:noFill/>
          <a:ln w="38100" cap="flat" cmpd="sng">
            <a:solidFill>
              <a:schemeClr val="dk1"/>
            </a:solidFill>
            <a:prstDash val="solid"/>
            <a:round/>
            <a:headEnd type="none" w="sm" len="sm"/>
            <a:tailEnd type="none" w="sm" len="sm"/>
          </a:ln>
        </p:spPr>
        <p:txBody>
          <a:bodyPr spcFirstLastPara="1" wrap="square" lIns="45700" tIns="45700" rIns="45700" bIns="45700" anchor="ctr" anchorCtr="0">
            <a:noAutofit/>
          </a:bodyPr>
          <a:lstStyle/>
          <a:p>
            <a:pPr marL="0" marR="0" lvl="0" indent="0" algn="l" defTabSz="914400" rtl="0" eaLnBrk="1" fontAlgn="auto" latinLnBrk="0" hangingPunct="1">
              <a:lnSpc>
                <a:spcPct val="100000"/>
              </a:lnSpc>
              <a:spcBef>
                <a:spcPts val="0"/>
              </a:spcBef>
              <a:spcAft>
                <a:spcPts val="0"/>
              </a:spcAft>
              <a:buClr>
                <a:srgbClr val="222222"/>
              </a:buClr>
              <a:buSzPts val="1800"/>
              <a:buFont typeface="Proxima Nova"/>
              <a:buNone/>
              <a:tabLst/>
              <a:defRPr/>
            </a:pPr>
            <a:endParaRPr kumimoji="0" sz="1800" b="0" i="0" u="none" strike="noStrike" kern="0" cap="none" spc="0" normalizeH="0" baseline="0" noProof="0">
              <a:ln>
                <a:noFill/>
              </a:ln>
              <a:solidFill>
                <a:srgbClr val="222222"/>
              </a:solidFill>
              <a:effectLst/>
              <a:uLnTx/>
              <a:uFillTx/>
              <a:latin typeface="Proxima Nova"/>
              <a:ea typeface="Proxima Nova"/>
              <a:cs typeface="Proxima Nova"/>
              <a:sym typeface="Proxima Nova"/>
            </a:endParaRPr>
          </a:p>
        </p:txBody>
      </p:sp>
      <p:sp>
        <p:nvSpPr>
          <p:cNvPr id="4188" name="Google Shape;4188;p3"/>
          <p:cNvSpPr/>
          <p:nvPr/>
        </p:nvSpPr>
        <p:spPr>
          <a:xfrm>
            <a:off x="6312024" y="3372981"/>
            <a:ext cx="2725471" cy="1836204"/>
          </a:xfrm>
          <a:prstGeom prst="roundRect">
            <a:avLst>
              <a:gd name="adj" fmla="val 16667"/>
            </a:avLst>
          </a:prstGeom>
          <a:noFill/>
          <a:ln w="38100" cap="flat" cmpd="sng">
            <a:solidFill>
              <a:schemeClr val="dk1"/>
            </a:solidFill>
            <a:prstDash val="solid"/>
            <a:round/>
            <a:headEnd type="none" w="sm" len="sm"/>
            <a:tailEnd type="none" w="sm" len="sm"/>
          </a:ln>
        </p:spPr>
        <p:txBody>
          <a:bodyPr spcFirstLastPara="1" wrap="square" lIns="45700" tIns="45700" rIns="45700" bIns="45700" anchor="ctr" anchorCtr="0">
            <a:noAutofit/>
          </a:bodyPr>
          <a:lstStyle/>
          <a:p>
            <a:pPr marL="0" marR="0" lvl="0" indent="0" algn="l" defTabSz="914400" rtl="0" eaLnBrk="1" fontAlgn="auto" latinLnBrk="0" hangingPunct="1">
              <a:lnSpc>
                <a:spcPct val="100000"/>
              </a:lnSpc>
              <a:spcBef>
                <a:spcPts val="0"/>
              </a:spcBef>
              <a:spcAft>
                <a:spcPts val="0"/>
              </a:spcAft>
              <a:buClr>
                <a:srgbClr val="222222"/>
              </a:buClr>
              <a:buSzPts val="1800"/>
              <a:buFont typeface="Proxima Nova"/>
              <a:buNone/>
              <a:tabLst/>
              <a:defRPr/>
            </a:pPr>
            <a:endParaRPr kumimoji="0" sz="1800" b="0" i="0" u="none" strike="noStrike" kern="0" cap="none" spc="0" normalizeH="0" baseline="0" noProof="0">
              <a:ln>
                <a:noFill/>
              </a:ln>
              <a:solidFill>
                <a:srgbClr val="222222"/>
              </a:solidFill>
              <a:effectLst/>
              <a:uLnTx/>
              <a:uFillTx/>
              <a:latin typeface="Proxima Nova"/>
              <a:ea typeface="Proxima Nova"/>
              <a:cs typeface="Proxima Nova"/>
              <a:sym typeface="Proxima Nova"/>
            </a:endParaRPr>
          </a:p>
        </p:txBody>
      </p:sp>
      <p:sp>
        <p:nvSpPr>
          <p:cNvPr id="4189" name="Google Shape;4189;p3"/>
          <p:cNvSpPr/>
          <p:nvPr/>
        </p:nvSpPr>
        <p:spPr>
          <a:xfrm>
            <a:off x="10178943" y="5399863"/>
            <a:ext cx="898003" cy="37965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222222"/>
              </a:buClr>
              <a:buSzPts val="1867"/>
              <a:buFont typeface="Proxima Nova Extrabold"/>
              <a:buNone/>
              <a:tabLst/>
              <a:defRPr/>
            </a:pPr>
            <a:r>
              <a:rPr kumimoji="0" lang="en-US" sz="1867" b="1" i="0" u="none" strike="noStrike" kern="0" cap="none" spc="0" normalizeH="0" baseline="0" noProof="0">
                <a:ln>
                  <a:noFill/>
                </a:ln>
                <a:solidFill>
                  <a:srgbClr val="222222"/>
                </a:solidFill>
                <a:effectLst/>
                <a:uLnTx/>
                <a:uFillTx/>
                <a:latin typeface="Proxima Nova Extrabold"/>
                <a:ea typeface="Proxima Nova Extrabold"/>
                <a:cs typeface="Proxima Nova Extrabold"/>
                <a:sym typeface="Proxima Nova Extrabold"/>
              </a:rPr>
              <a:t>2020s</a:t>
            </a:r>
            <a:endParaRPr kumimoji="0" sz="4934" b="0" i="0" u="none" strike="noStrike" kern="0" cap="none" spc="0" normalizeH="0" baseline="0" noProof="0">
              <a:ln>
                <a:noFill/>
              </a:ln>
              <a:solidFill>
                <a:srgbClr val="222222"/>
              </a:solidFill>
              <a:effectLst/>
              <a:uLnTx/>
              <a:uFillTx/>
              <a:latin typeface="Proxima Nova"/>
              <a:ea typeface="Proxima Nova"/>
              <a:cs typeface="Proxima Nova"/>
              <a:sym typeface="Proxima Nova"/>
            </a:endParaRPr>
          </a:p>
        </p:txBody>
      </p:sp>
      <p:sp>
        <p:nvSpPr>
          <p:cNvPr id="4190" name="Google Shape;4190;p3"/>
          <p:cNvSpPr/>
          <p:nvPr/>
        </p:nvSpPr>
        <p:spPr>
          <a:xfrm>
            <a:off x="9730905" y="2465183"/>
            <a:ext cx="1794082" cy="404278"/>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80000"/>
              </a:lnSpc>
              <a:spcBef>
                <a:spcPts val="0"/>
              </a:spcBef>
              <a:spcAft>
                <a:spcPts val="0"/>
              </a:spcAft>
              <a:buClr>
                <a:srgbClr val="222222"/>
              </a:buClr>
              <a:buSzPts val="2400"/>
              <a:buFont typeface="Proxima Nova"/>
              <a:buNone/>
              <a:tabLst/>
              <a:defRPr/>
            </a:pPr>
            <a:r>
              <a:rPr kumimoji="0" lang="en-US" sz="2400" b="0" i="0" u="none" strike="noStrike" kern="0" cap="none" spc="0" normalizeH="0" baseline="0" noProof="0">
                <a:ln>
                  <a:noFill/>
                </a:ln>
                <a:solidFill>
                  <a:srgbClr val="222222"/>
                </a:solidFill>
                <a:effectLst/>
                <a:uLnTx/>
                <a:uFillTx/>
                <a:latin typeface="Proxima Nova"/>
                <a:ea typeface="Proxima Nova"/>
                <a:cs typeface="Proxima Nova"/>
                <a:sym typeface="Proxima Nova"/>
              </a:rPr>
              <a:t>SCALE-OUT</a:t>
            </a:r>
            <a:endParaRPr kumimoji="0" sz="2400" b="0" i="0" u="none" strike="noStrike" kern="0" cap="none" spc="0" normalizeH="0" baseline="0" noProof="0">
              <a:ln>
                <a:noFill/>
              </a:ln>
              <a:solidFill>
                <a:srgbClr val="222222"/>
              </a:solidFill>
              <a:effectLst/>
              <a:uLnTx/>
              <a:uFillTx/>
              <a:latin typeface="Proxima Nova"/>
              <a:ea typeface="Proxima Nova"/>
              <a:cs typeface="Proxima Nova"/>
              <a:sym typeface="Proxima Nova"/>
            </a:endParaRPr>
          </a:p>
        </p:txBody>
      </p:sp>
      <p:sp>
        <p:nvSpPr>
          <p:cNvPr id="4191" name="Google Shape;4191;p3"/>
          <p:cNvSpPr/>
          <p:nvPr/>
        </p:nvSpPr>
        <p:spPr>
          <a:xfrm>
            <a:off x="9983063" y="3155008"/>
            <a:ext cx="1309718" cy="28302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80000"/>
              </a:lnSpc>
              <a:spcBef>
                <a:spcPts val="0"/>
              </a:spcBef>
              <a:spcAft>
                <a:spcPts val="0"/>
              </a:spcAft>
              <a:buClr>
                <a:srgbClr val="222222"/>
              </a:buClr>
              <a:buSzPts val="1467"/>
              <a:buFont typeface="Proxima Nova"/>
              <a:buNone/>
              <a:tabLst/>
              <a:defRPr/>
            </a:pPr>
            <a:r>
              <a:rPr kumimoji="0" lang="en-US" sz="1467" b="1" i="0" u="none" strike="noStrike" kern="0" cap="none" spc="0" normalizeH="0" baseline="0" noProof="0">
                <a:ln>
                  <a:noFill/>
                </a:ln>
                <a:solidFill>
                  <a:srgbClr val="222222"/>
                </a:solidFill>
                <a:effectLst/>
                <a:uLnTx/>
                <a:uFillTx/>
                <a:latin typeface="Proxima Nova"/>
                <a:ea typeface="Proxima Nova"/>
                <a:cs typeface="Proxima Nova"/>
                <a:sym typeface="Proxima Nova"/>
              </a:rPr>
              <a:t>Multi-CLOUD</a:t>
            </a:r>
            <a:endParaRPr kumimoji="0" sz="1467" b="1" i="0" u="none" strike="noStrike" kern="0" cap="none" spc="0" normalizeH="0" baseline="0" noProof="0">
              <a:ln>
                <a:noFill/>
              </a:ln>
              <a:solidFill>
                <a:srgbClr val="222222"/>
              </a:solidFill>
              <a:effectLst/>
              <a:uLnTx/>
              <a:uFillTx/>
              <a:latin typeface="Proxima Nova"/>
              <a:ea typeface="Proxima Nova"/>
              <a:cs typeface="Proxima Nova"/>
              <a:sym typeface="Proxima Nova"/>
            </a:endParaRPr>
          </a:p>
        </p:txBody>
      </p:sp>
      <p:sp>
        <p:nvSpPr>
          <p:cNvPr id="4192" name="Google Shape;4192;p3"/>
          <p:cNvSpPr/>
          <p:nvPr/>
        </p:nvSpPr>
        <p:spPr>
          <a:xfrm>
            <a:off x="9550620" y="3499832"/>
            <a:ext cx="2174634" cy="28302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80000"/>
              </a:lnSpc>
              <a:spcBef>
                <a:spcPts val="0"/>
              </a:spcBef>
              <a:spcAft>
                <a:spcPts val="0"/>
              </a:spcAft>
              <a:buClr>
                <a:srgbClr val="222222"/>
              </a:buClr>
              <a:buSzPts val="1467"/>
              <a:buFont typeface="Proxima Nova"/>
              <a:buNone/>
              <a:tabLst/>
              <a:defRPr/>
            </a:pPr>
            <a:r>
              <a:rPr kumimoji="0" lang="en-US" sz="1467" b="0" i="0" u="none" strike="noStrike" kern="0" cap="none" spc="0" normalizeH="0" baseline="0" noProof="0">
                <a:ln>
                  <a:noFill/>
                </a:ln>
                <a:solidFill>
                  <a:srgbClr val="222222"/>
                </a:solidFill>
                <a:effectLst/>
                <a:uLnTx/>
                <a:uFillTx/>
                <a:latin typeface="Proxima Nova"/>
                <a:ea typeface="Proxima Nova"/>
                <a:cs typeface="Proxima Nova"/>
                <a:sym typeface="Proxima Nova"/>
              </a:rPr>
              <a:t>STATEFUL CONTAINERS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193" name="Google Shape;4193;p3"/>
          <p:cNvGrpSpPr/>
          <p:nvPr/>
        </p:nvGrpSpPr>
        <p:grpSpPr>
          <a:xfrm>
            <a:off x="9395800" y="4071922"/>
            <a:ext cx="2406987" cy="817616"/>
            <a:chOff x="6202110" y="3039824"/>
            <a:chExt cx="1805240" cy="613212"/>
          </a:xfrm>
        </p:grpSpPr>
        <p:sp>
          <p:nvSpPr>
            <p:cNvPr id="4194" name="Google Shape;4194;p3"/>
            <p:cNvSpPr/>
            <p:nvPr/>
          </p:nvSpPr>
          <p:spPr>
            <a:xfrm>
              <a:off x="6284820" y="3045934"/>
              <a:ext cx="112923" cy="87178"/>
            </a:xfrm>
            <a:prstGeom prst="rect">
              <a:avLst/>
            </a:prstGeom>
            <a:solidFill>
              <a:srgbClr val="291E1B"/>
            </a:solidFill>
            <a:ln w="12700" cap="flat" cmpd="sng">
              <a:solidFill>
                <a:srgbClr val="8F7AA0"/>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222222"/>
                </a:buClr>
                <a:buSzPts val="4800"/>
                <a:buFont typeface="Proxima Nova"/>
                <a:buNone/>
                <a:tabLst/>
                <a:defRPr/>
              </a:pPr>
              <a:endParaRPr kumimoji="0" sz="4800" b="0" i="0" u="none" strike="noStrike" kern="0" cap="none" spc="0" normalizeH="0" baseline="0" noProof="0">
                <a:ln>
                  <a:noFill/>
                </a:ln>
                <a:solidFill>
                  <a:srgbClr val="222222"/>
                </a:solidFill>
                <a:effectLst/>
                <a:uLnTx/>
                <a:uFillTx/>
                <a:latin typeface="Proxima Nova"/>
                <a:ea typeface="Proxima Nova"/>
                <a:cs typeface="Proxima Nova"/>
                <a:sym typeface="Proxima Nova"/>
              </a:endParaRPr>
            </a:p>
          </p:txBody>
        </p:sp>
        <p:sp>
          <p:nvSpPr>
            <p:cNvPr id="4195" name="Google Shape;4195;p3"/>
            <p:cNvSpPr/>
            <p:nvPr/>
          </p:nvSpPr>
          <p:spPr>
            <a:xfrm>
              <a:off x="7059402" y="3045934"/>
              <a:ext cx="112923" cy="87178"/>
            </a:xfrm>
            <a:prstGeom prst="rect">
              <a:avLst/>
            </a:prstGeom>
            <a:solidFill>
              <a:srgbClr val="291E1B"/>
            </a:solidFill>
            <a:ln w="12700" cap="flat" cmpd="sng">
              <a:solidFill>
                <a:srgbClr val="8F7AA0"/>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222222"/>
                </a:buClr>
                <a:buSzPts val="4800"/>
                <a:buFont typeface="Proxima Nova"/>
                <a:buNone/>
                <a:tabLst/>
                <a:defRPr/>
              </a:pPr>
              <a:endParaRPr kumimoji="0" sz="4800" b="0" i="0" u="none" strike="noStrike" kern="0" cap="none" spc="0" normalizeH="0" baseline="0" noProof="0">
                <a:ln>
                  <a:noFill/>
                </a:ln>
                <a:solidFill>
                  <a:srgbClr val="222222"/>
                </a:solidFill>
                <a:effectLst/>
                <a:uLnTx/>
                <a:uFillTx/>
                <a:latin typeface="Proxima Nova"/>
                <a:ea typeface="Proxima Nova"/>
                <a:cs typeface="Proxima Nova"/>
                <a:sym typeface="Proxima Nova"/>
              </a:endParaRPr>
            </a:p>
          </p:txBody>
        </p:sp>
        <p:sp>
          <p:nvSpPr>
            <p:cNvPr id="4196" name="Google Shape;4196;p3"/>
            <p:cNvSpPr/>
            <p:nvPr/>
          </p:nvSpPr>
          <p:spPr>
            <a:xfrm>
              <a:off x="7681702" y="3045934"/>
              <a:ext cx="112923" cy="87178"/>
            </a:xfrm>
            <a:prstGeom prst="rect">
              <a:avLst/>
            </a:prstGeom>
            <a:solidFill>
              <a:srgbClr val="291E1B"/>
            </a:solidFill>
            <a:ln w="12700" cap="flat" cmpd="sng">
              <a:solidFill>
                <a:srgbClr val="8F7AA0"/>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222222"/>
                </a:buClr>
                <a:buSzPts val="4800"/>
                <a:buFont typeface="Proxima Nova"/>
                <a:buNone/>
                <a:tabLst/>
                <a:defRPr/>
              </a:pPr>
              <a:endParaRPr kumimoji="0" sz="4800" b="0" i="0" u="none" strike="noStrike" kern="0" cap="none" spc="0" normalizeH="0" baseline="0" noProof="0">
                <a:ln>
                  <a:noFill/>
                </a:ln>
                <a:solidFill>
                  <a:srgbClr val="222222"/>
                </a:solidFill>
                <a:effectLst/>
                <a:uLnTx/>
                <a:uFillTx/>
                <a:latin typeface="Proxima Nova"/>
                <a:ea typeface="Proxima Nova"/>
                <a:cs typeface="Proxima Nova"/>
                <a:sym typeface="Proxima Nova"/>
              </a:endParaRPr>
            </a:p>
          </p:txBody>
        </p:sp>
        <p:sp>
          <p:nvSpPr>
            <p:cNvPr id="4197" name="Google Shape;4197;p3"/>
            <p:cNvSpPr/>
            <p:nvPr/>
          </p:nvSpPr>
          <p:spPr>
            <a:xfrm>
              <a:off x="6711487" y="3223062"/>
              <a:ext cx="112923" cy="87178"/>
            </a:xfrm>
            <a:prstGeom prst="rect">
              <a:avLst/>
            </a:prstGeom>
            <a:solidFill>
              <a:srgbClr val="291E1B"/>
            </a:solidFill>
            <a:ln w="12700" cap="flat" cmpd="sng">
              <a:solidFill>
                <a:srgbClr val="8F7AA0"/>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222222"/>
                </a:buClr>
                <a:buSzPts val="4800"/>
                <a:buFont typeface="Proxima Nova"/>
                <a:buNone/>
                <a:tabLst/>
                <a:defRPr/>
              </a:pPr>
              <a:endParaRPr kumimoji="0" sz="4800" b="0" i="0" u="none" strike="noStrike" kern="0" cap="none" spc="0" normalizeH="0" baseline="0" noProof="0">
                <a:ln>
                  <a:noFill/>
                </a:ln>
                <a:solidFill>
                  <a:srgbClr val="222222"/>
                </a:solidFill>
                <a:effectLst/>
                <a:uLnTx/>
                <a:uFillTx/>
                <a:latin typeface="Proxima Nova"/>
                <a:ea typeface="Proxima Nova"/>
                <a:cs typeface="Proxima Nova"/>
                <a:sym typeface="Proxima Nova"/>
              </a:endParaRPr>
            </a:p>
          </p:txBody>
        </p:sp>
        <p:sp>
          <p:nvSpPr>
            <p:cNvPr id="4198" name="Google Shape;4198;p3"/>
            <p:cNvSpPr/>
            <p:nvPr/>
          </p:nvSpPr>
          <p:spPr>
            <a:xfrm>
              <a:off x="7324144" y="3223062"/>
              <a:ext cx="112923" cy="87178"/>
            </a:xfrm>
            <a:prstGeom prst="rect">
              <a:avLst/>
            </a:prstGeom>
            <a:solidFill>
              <a:srgbClr val="291E1B"/>
            </a:solidFill>
            <a:ln w="12700" cap="flat" cmpd="sng">
              <a:solidFill>
                <a:srgbClr val="8F7AA0"/>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222222"/>
                </a:buClr>
                <a:buSzPts val="4800"/>
                <a:buFont typeface="Proxima Nova"/>
                <a:buNone/>
                <a:tabLst/>
                <a:defRPr/>
              </a:pPr>
              <a:endParaRPr kumimoji="0" sz="4800" b="0" i="0" u="none" strike="noStrike" kern="0" cap="none" spc="0" normalizeH="0" baseline="0" noProof="0">
                <a:ln>
                  <a:noFill/>
                </a:ln>
                <a:solidFill>
                  <a:srgbClr val="222222"/>
                </a:solidFill>
                <a:effectLst/>
                <a:uLnTx/>
                <a:uFillTx/>
                <a:latin typeface="Proxima Nova"/>
                <a:ea typeface="Proxima Nova"/>
                <a:cs typeface="Proxima Nova"/>
                <a:sym typeface="Proxima Nova"/>
              </a:endParaRPr>
            </a:p>
          </p:txBody>
        </p:sp>
        <p:sp>
          <p:nvSpPr>
            <p:cNvPr id="4199" name="Google Shape;4199;p3"/>
            <p:cNvSpPr/>
            <p:nvPr/>
          </p:nvSpPr>
          <p:spPr>
            <a:xfrm>
              <a:off x="6854244" y="3385899"/>
              <a:ext cx="112923" cy="87178"/>
            </a:xfrm>
            <a:prstGeom prst="rect">
              <a:avLst/>
            </a:prstGeom>
            <a:solidFill>
              <a:srgbClr val="291E1B"/>
            </a:solidFill>
            <a:ln w="12700" cap="flat" cmpd="sng">
              <a:solidFill>
                <a:schemeClr val="accent3"/>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222222"/>
                </a:buClr>
                <a:buSzPts val="4800"/>
                <a:buFont typeface="Proxima Nova"/>
                <a:buNone/>
                <a:tabLst/>
                <a:defRPr/>
              </a:pPr>
              <a:endParaRPr kumimoji="0" sz="4800" b="0" i="0" u="none" strike="noStrike" kern="0" cap="none" spc="0" normalizeH="0" baseline="0" noProof="0">
                <a:ln>
                  <a:noFill/>
                </a:ln>
                <a:solidFill>
                  <a:srgbClr val="222222"/>
                </a:solidFill>
                <a:effectLst/>
                <a:uLnTx/>
                <a:uFillTx/>
                <a:latin typeface="Proxima Nova"/>
                <a:ea typeface="Proxima Nova"/>
                <a:cs typeface="Proxima Nova"/>
                <a:sym typeface="Proxima Nova"/>
              </a:endParaRPr>
            </a:p>
          </p:txBody>
        </p:sp>
        <p:sp>
          <p:nvSpPr>
            <p:cNvPr id="4200" name="Google Shape;4200;p3"/>
            <p:cNvSpPr/>
            <p:nvPr/>
          </p:nvSpPr>
          <p:spPr>
            <a:xfrm>
              <a:off x="7476544" y="3385899"/>
              <a:ext cx="112923" cy="87178"/>
            </a:xfrm>
            <a:prstGeom prst="rect">
              <a:avLst/>
            </a:prstGeom>
            <a:solidFill>
              <a:srgbClr val="291E1B"/>
            </a:solidFill>
            <a:ln w="12700" cap="flat" cmpd="sng">
              <a:solidFill>
                <a:schemeClr val="accent3"/>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222222"/>
                </a:buClr>
                <a:buSzPts val="4800"/>
                <a:buFont typeface="Proxima Nova"/>
                <a:buNone/>
                <a:tabLst/>
                <a:defRPr/>
              </a:pPr>
              <a:endParaRPr kumimoji="0" sz="4800" b="0" i="0" u="none" strike="noStrike" kern="0" cap="none" spc="0" normalizeH="0" baseline="0" noProof="0">
                <a:ln>
                  <a:noFill/>
                </a:ln>
                <a:solidFill>
                  <a:srgbClr val="222222"/>
                </a:solidFill>
                <a:effectLst/>
                <a:uLnTx/>
                <a:uFillTx/>
                <a:latin typeface="Proxima Nova"/>
                <a:ea typeface="Proxima Nova"/>
                <a:cs typeface="Proxima Nova"/>
                <a:sym typeface="Proxima Nova"/>
              </a:endParaRPr>
            </a:p>
          </p:txBody>
        </p:sp>
        <p:sp>
          <p:nvSpPr>
            <p:cNvPr id="4201" name="Google Shape;4201;p3"/>
            <p:cNvSpPr/>
            <p:nvPr/>
          </p:nvSpPr>
          <p:spPr>
            <a:xfrm>
              <a:off x="6854244" y="3039824"/>
              <a:ext cx="112923" cy="87178"/>
            </a:xfrm>
            <a:prstGeom prst="rect">
              <a:avLst/>
            </a:prstGeom>
            <a:solidFill>
              <a:srgbClr val="291E1B"/>
            </a:solidFill>
            <a:ln w="12700" cap="flat" cmpd="sng">
              <a:solidFill>
                <a:schemeClr val="accent3"/>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222222"/>
                </a:buClr>
                <a:buSzPts val="4800"/>
                <a:buFont typeface="Proxima Nova"/>
                <a:buNone/>
                <a:tabLst/>
                <a:defRPr/>
              </a:pPr>
              <a:endParaRPr kumimoji="0" sz="4800" b="0" i="0" u="none" strike="noStrike" kern="0" cap="none" spc="0" normalizeH="0" baseline="0" noProof="0">
                <a:ln>
                  <a:noFill/>
                </a:ln>
                <a:solidFill>
                  <a:srgbClr val="222222"/>
                </a:solidFill>
                <a:effectLst/>
                <a:uLnTx/>
                <a:uFillTx/>
                <a:latin typeface="Proxima Nova"/>
                <a:ea typeface="Proxima Nova"/>
                <a:cs typeface="Proxima Nova"/>
                <a:sym typeface="Proxima Nova"/>
              </a:endParaRPr>
            </a:p>
          </p:txBody>
        </p:sp>
        <p:sp>
          <p:nvSpPr>
            <p:cNvPr id="4202" name="Google Shape;4202;p3"/>
            <p:cNvSpPr/>
            <p:nvPr/>
          </p:nvSpPr>
          <p:spPr>
            <a:xfrm>
              <a:off x="7476544" y="3039824"/>
              <a:ext cx="112923" cy="87178"/>
            </a:xfrm>
            <a:prstGeom prst="rect">
              <a:avLst/>
            </a:prstGeom>
            <a:solidFill>
              <a:srgbClr val="291E1B"/>
            </a:solidFill>
            <a:ln w="12700" cap="flat" cmpd="sng">
              <a:solidFill>
                <a:schemeClr val="accent3"/>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222222"/>
                </a:buClr>
                <a:buSzPts val="4800"/>
                <a:buFont typeface="Proxima Nova"/>
                <a:buNone/>
                <a:tabLst/>
                <a:defRPr/>
              </a:pPr>
              <a:endParaRPr kumimoji="0" sz="4800" b="0" i="0" u="none" strike="noStrike" kern="0" cap="none" spc="0" normalizeH="0" baseline="0" noProof="0">
                <a:ln>
                  <a:noFill/>
                </a:ln>
                <a:solidFill>
                  <a:srgbClr val="222222"/>
                </a:solidFill>
                <a:effectLst/>
                <a:uLnTx/>
                <a:uFillTx/>
                <a:latin typeface="Proxima Nova"/>
                <a:ea typeface="Proxima Nova"/>
                <a:cs typeface="Proxima Nova"/>
                <a:sym typeface="Proxima Nova"/>
              </a:endParaRPr>
            </a:p>
          </p:txBody>
        </p:sp>
        <p:sp>
          <p:nvSpPr>
            <p:cNvPr id="4203" name="Google Shape;4203;p3"/>
            <p:cNvSpPr/>
            <p:nvPr/>
          </p:nvSpPr>
          <p:spPr>
            <a:xfrm>
              <a:off x="6437566" y="3233499"/>
              <a:ext cx="112923" cy="87178"/>
            </a:xfrm>
            <a:prstGeom prst="rect">
              <a:avLst/>
            </a:prstGeom>
            <a:solidFill>
              <a:srgbClr val="291E1B"/>
            </a:solidFill>
            <a:ln w="12700" cap="flat" cmpd="sng">
              <a:solidFill>
                <a:schemeClr val="accent3"/>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222222"/>
                </a:buClr>
                <a:buSzPts val="4800"/>
                <a:buFont typeface="Proxima Nova"/>
                <a:buNone/>
                <a:tabLst/>
                <a:defRPr/>
              </a:pPr>
              <a:endParaRPr kumimoji="0" sz="4800" b="0" i="0" u="none" strike="noStrike" kern="0" cap="none" spc="0" normalizeH="0" baseline="0" noProof="0">
                <a:ln>
                  <a:noFill/>
                </a:ln>
                <a:solidFill>
                  <a:srgbClr val="222222"/>
                </a:solidFill>
                <a:effectLst/>
                <a:uLnTx/>
                <a:uFillTx/>
                <a:latin typeface="Proxima Nova"/>
                <a:ea typeface="Proxima Nova"/>
                <a:cs typeface="Proxima Nova"/>
                <a:sym typeface="Proxima Nova"/>
              </a:endParaRPr>
            </a:p>
          </p:txBody>
        </p:sp>
        <p:sp>
          <p:nvSpPr>
            <p:cNvPr id="4204" name="Google Shape;4204;p3"/>
            <p:cNvSpPr/>
            <p:nvPr/>
          </p:nvSpPr>
          <p:spPr>
            <a:xfrm>
              <a:off x="7059866" y="3233499"/>
              <a:ext cx="112923" cy="87178"/>
            </a:xfrm>
            <a:prstGeom prst="rect">
              <a:avLst/>
            </a:prstGeom>
            <a:solidFill>
              <a:srgbClr val="291E1B"/>
            </a:solidFill>
            <a:ln w="12700" cap="flat" cmpd="sng">
              <a:solidFill>
                <a:schemeClr val="accent3"/>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222222"/>
                </a:buClr>
                <a:buSzPts val="4800"/>
                <a:buFont typeface="Proxima Nova"/>
                <a:buNone/>
                <a:tabLst/>
                <a:defRPr/>
              </a:pPr>
              <a:endParaRPr kumimoji="0" sz="4800" b="0" i="0" u="none" strike="noStrike" kern="0" cap="none" spc="0" normalizeH="0" baseline="0" noProof="0">
                <a:ln>
                  <a:noFill/>
                </a:ln>
                <a:solidFill>
                  <a:srgbClr val="222222"/>
                </a:solidFill>
                <a:effectLst/>
                <a:uLnTx/>
                <a:uFillTx/>
                <a:latin typeface="Proxima Nova"/>
                <a:ea typeface="Proxima Nova"/>
                <a:cs typeface="Proxima Nova"/>
                <a:sym typeface="Proxima Nova"/>
              </a:endParaRPr>
            </a:p>
          </p:txBody>
        </p:sp>
        <p:sp>
          <p:nvSpPr>
            <p:cNvPr id="4205" name="Google Shape;4205;p3"/>
            <p:cNvSpPr/>
            <p:nvPr/>
          </p:nvSpPr>
          <p:spPr>
            <a:xfrm>
              <a:off x="6854244" y="3204924"/>
              <a:ext cx="112923" cy="87178"/>
            </a:xfrm>
            <a:prstGeom prst="rect">
              <a:avLst/>
            </a:prstGeom>
            <a:solidFill>
              <a:srgbClr val="291E1B"/>
            </a:solidFill>
            <a:ln w="12700" cap="flat" cmpd="sng">
              <a:solidFill>
                <a:srgbClr val="3A8F77"/>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222222"/>
                </a:buClr>
                <a:buSzPts val="4800"/>
                <a:buFont typeface="Proxima Nova"/>
                <a:buNone/>
                <a:tabLst/>
                <a:defRPr/>
              </a:pPr>
              <a:endParaRPr kumimoji="0" sz="4800" b="0" i="0" u="none" strike="noStrike" kern="0" cap="none" spc="0" normalizeH="0" baseline="0" noProof="0">
                <a:ln>
                  <a:noFill/>
                </a:ln>
                <a:solidFill>
                  <a:srgbClr val="222222"/>
                </a:solidFill>
                <a:effectLst/>
                <a:uLnTx/>
                <a:uFillTx/>
                <a:latin typeface="Proxima Nova"/>
                <a:ea typeface="Proxima Nova"/>
                <a:cs typeface="Proxima Nova"/>
                <a:sym typeface="Proxima Nova"/>
              </a:endParaRPr>
            </a:p>
          </p:txBody>
        </p:sp>
        <p:sp>
          <p:nvSpPr>
            <p:cNvPr id="4206" name="Google Shape;4206;p3"/>
            <p:cNvSpPr/>
            <p:nvPr/>
          </p:nvSpPr>
          <p:spPr>
            <a:xfrm>
              <a:off x="7476544" y="3204924"/>
              <a:ext cx="112923" cy="87178"/>
            </a:xfrm>
            <a:prstGeom prst="rect">
              <a:avLst/>
            </a:prstGeom>
            <a:solidFill>
              <a:srgbClr val="291E1B"/>
            </a:solidFill>
            <a:ln w="12700" cap="flat" cmpd="sng">
              <a:solidFill>
                <a:srgbClr val="3A8F77"/>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222222"/>
                </a:buClr>
                <a:buSzPts val="4800"/>
                <a:buFont typeface="Proxima Nova"/>
                <a:buNone/>
                <a:tabLst/>
                <a:defRPr/>
              </a:pPr>
              <a:endParaRPr kumimoji="0" sz="4800" b="0" i="0" u="none" strike="noStrike" kern="0" cap="none" spc="0" normalizeH="0" baseline="0" noProof="0">
                <a:ln>
                  <a:noFill/>
                </a:ln>
                <a:solidFill>
                  <a:srgbClr val="222222"/>
                </a:solidFill>
                <a:effectLst/>
                <a:uLnTx/>
                <a:uFillTx/>
                <a:latin typeface="Proxima Nova"/>
                <a:ea typeface="Proxima Nova"/>
                <a:cs typeface="Proxima Nova"/>
                <a:sym typeface="Proxima Nova"/>
              </a:endParaRPr>
            </a:p>
          </p:txBody>
        </p:sp>
        <p:sp>
          <p:nvSpPr>
            <p:cNvPr id="4207" name="Google Shape;4207;p3"/>
            <p:cNvSpPr/>
            <p:nvPr/>
          </p:nvSpPr>
          <p:spPr>
            <a:xfrm>
              <a:off x="6437566" y="3398599"/>
              <a:ext cx="112923" cy="87178"/>
            </a:xfrm>
            <a:prstGeom prst="rect">
              <a:avLst/>
            </a:prstGeom>
            <a:solidFill>
              <a:srgbClr val="291E1B"/>
            </a:solidFill>
            <a:ln w="12700" cap="flat" cmpd="sng">
              <a:solidFill>
                <a:srgbClr val="3A8F77"/>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222222"/>
                </a:buClr>
                <a:buSzPts val="4800"/>
                <a:buFont typeface="Proxima Nova"/>
                <a:buNone/>
                <a:tabLst/>
                <a:defRPr/>
              </a:pPr>
              <a:endParaRPr kumimoji="0" sz="4800" b="0" i="0" u="none" strike="noStrike" kern="0" cap="none" spc="0" normalizeH="0" baseline="0" noProof="0">
                <a:ln>
                  <a:noFill/>
                </a:ln>
                <a:solidFill>
                  <a:srgbClr val="222222"/>
                </a:solidFill>
                <a:effectLst/>
                <a:uLnTx/>
                <a:uFillTx/>
                <a:latin typeface="Proxima Nova"/>
                <a:ea typeface="Proxima Nova"/>
                <a:cs typeface="Proxima Nova"/>
                <a:sym typeface="Proxima Nova"/>
              </a:endParaRPr>
            </a:p>
          </p:txBody>
        </p:sp>
        <p:sp>
          <p:nvSpPr>
            <p:cNvPr id="4208" name="Google Shape;4208;p3"/>
            <p:cNvSpPr/>
            <p:nvPr/>
          </p:nvSpPr>
          <p:spPr>
            <a:xfrm>
              <a:off x="7059866" y="3398599"/>
              <a:ext cx="112923" cy="87178"/>
            </a:xfrm>
            <a:prstGeom prst="rect">
              <a:avLst/>
            </a:prstGeom>
            <a:solidFill>
              <a:srgbClr val="291E1B"/>
            </a:solidFill>
            <a:ln w="12700" cap="flat" cmpd="sng">
              <a:solidFill>
                <a:srgbClr val="3A8F77"/>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222222"/>
                </a:buClr>
                <a:buSzPts val="4800"/>
                <a:buFont typeface="Proxima Nova"/>
                <a:buNone/>
                <a:tabLst/>
                <a:defRPr/>
              </a:pPr>
              <a:endParaRPr kumimoji="0" sz="4800" b="0" i="0" u="none" strike="noStrike" kern="0" cap="none" spc="0" normalizeH="0" baseline="0" noProof="0">
                <a:ln>
                  <a:noFill/>
                </a:ln>
                <a:solidFill>
                  <a:srgbClr val="222222"/>
                </a:solidFill>
                <a:effectLst/>
                <a:uLnTx/>
                <a:uFillTx/>
                <a:latin typeface="Proxima Nova"/>
                <a:ea typeface="Proxima Nova"/>
                <a:cs typeface="Proxima Nova"/>
                <a:sym typeface="Proxima Nova"/>
              </a:endParaRPr>
            </a:p>
          </p:txBody>
        </p:sp>
        <p:sp>
          <p:nvSpPr>
            <p:cNvPr id="4209" name="Google Shape;4209;p3"/>
            <p:cNvSpPr/>
            <p:nvPr/>
          </p:nvSpPr>
          <p:spPr>
            <a:xfrm>
              <a:off x="6517113" y="3066055"/>
              <a:ext cx="112923" cy="87178"/>
            </a:xfrm>
            <a:prstGeom prst="rect">
              <a:avLst/>
            </a:prstGeom>
            <a:solidFill>
              <a:srgbClr val="291E1B"/>
            </a:solidFill>
            <a:ln w="12700" cap="flat" cmpd="sng">
              <a:solidFill>
                <a:srgbClr val="96D5C3"/>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222222"/>
                </a:buClr>
                <a:buSzPts val="4800"/>
                <a:buFont typeface="Proxima Nova"/>
                <a:buNone/>
                <a:tabLst/>
                <a:defRPr/>
              </a:pPr>
              <a:endParaRPr kumimoji="0" sz="4800" b="0" i="0" u="none" strike="noStrike" kern="0" cap="none" spc="0" normalizeH="0" baseline="0" noProof="0">
                <a:ln>
                  <a:noFill/>
                </a:ln>
                <a:solidFill>
                  <a:srgbClr val="222222"/>
                </a:solidFill>
                <a:effectLst/>
                <a:uLnTx/>
                <a:uFillTx/>
                <a:latin typeface="Proxima Nova"/>
                <a:ea typeface="Proxima Nova"/>
                <a:cs typeface="Proxima Nova"/>
                <a:sym typeface="Proxima Nova"/>
              </a:endParaRPr>
            </a:p>
          </p:txBody>
        </p:sp>
        <p:sp>
          <p:nvSpPr>
            <p:cNvPr id="4210" name="Google Shape;4210;p3"/>
            <p:cNvSpPr/>
            <p:nvPr/>
          </p:nvSpPr>
          <p:spPr>
            <a:xfrm>
              <a:off x="7254258" y="3085145"/>
              <a:ext cx="112923" cy="87178"/>
            </a:xfrm>
            <a:prstGeom prst="rect">
              <a:avLst/>
            </a:prstGeom>
            <a:solidFill>
              <a:srgbClr val="291E1B"/>
            </a:solidFill>
            <a:ln w="12700" cap="flat" cmpd="sng">
              <a:solidFill>
                <a:srgbClr val="96D5C3"/>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222222"/>
                </a:buClr>
                <a:buSzPts val="4800"/>
                <a:buFont typeface="Proxima Nova"/>
                <a:buNone/>
                <a:tabLst/>
                <a:defRPr/>
              </a:pPr>
              <a:endParaRPr kumimoji="0" sz="4800" b="0" i="0" u="none" strike="noStrike" kern="0" cap="none" spc="0" normalizeH="0" baseline="0" noProof="0">
                <a:ln>
                  <a:noFill/>
                </a:ln>
                <a:solidFill>
                  <a:srgbClr val="222222"/>
                </a:solidFill>
                <a:effectLst/>
                <a:uLnTx/>
                <a:uFillTx/>
                <a:latin typeface="Proxima Nova"/>
                <a:ea typeface="Proxima Nova"/>
                <a:cs typeface="Proxima Nova"/>
                <a:sym typeface="Proxima Nova"/>
              </a:endParaRPr>
            </a:p>
          </p:txBody>
        </p:sp>
        <p:sp>
          <p:nvSpPr>
            <p:cNvPr id="4211" name="Google Shape;4211;p3"/>
            <p:cNvSpPr/>
            <p:nvPr/>
          </p:nvSpPr>
          <p:spPr>
            <a:xfrm>
              <a:off x="6202110" y="3189910"/>
              <a:ext cx="112923" cy="87178"/>
            </a:xfrm>
            <a:prstGeom prst="rect">
              <a:avLst/>
            </a:prstGeom>
            <a:solidFill>
              <a:srgbClr val="291E1B"/>
            </a:solidFill>
            <a:ln w="12700" cap="flat" cmpd="sng">
              <a:solidFill>
                <a:srgbClr val="96D5C3"/>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222222"/>
                </a:buClr>
                <a:buSzPts val="4800"/>
                <a:buFont typeface="Proxima Nova"/>
                <a:buNone/>
                <a:tabLst/>
                <a:defRPr/>
              </a:pPr>
              <a:endParaRPr kumimoji="0" sz="4800" b="0" i="0" u="none" strike="noStrike" kern="0" cap="none" spc="0" normalizeH="0" baseline="0" noProof="0">
                <a:ln>
                  <a:noFill/>
                </a:ln>
                <a:solidFill>
                  <a:srgbClr val="222222"/>
                </a:solidFill>
                <a:effectLst/>
                <a:uLnTx/>
                <a:uFillTx/>
                <a:latin typeface="Proxima Nova"/>
                <a:ea typeface="Proxima Nova"/>
                <a:cs typeface="Proxima Nova"/>
                <a:sym typeface="Proxima Nova"/>
              </a:endParaRPr>
            </a:p>
          </p:txBody>
        </p:sp>
        <p:sp>
          <p:nvSpPr>
            <p:cNvPr id="4212" name="Google Shape;4212;p3"/>
            <p:cNvSpPr/>
            <p:nvPr/>
          </p:nvSpPr>
          <p:spPr>
            <a:xfrm>
              <a:off x="7678331" y="3295832"/>
              <a:ext cx="112923" cy="87178"/>
            </a:xfrm>
            <a:prstGeom prst="rect">
              <a:avLst/>
            </a:prstGeom>
            <a:solidFill>
              <a:srgbClr val="291E1B"/>
            </a:solidFill>
            <a:ln w="12700" cap="flat" cmpd="sng">
              <a:solidFill>
                <a:srgbClr val="96D5C3"/>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222222"/>
                </a:buClr>
                <a:buSzPts val="4800"/>
                <a:buFont typeface="Proxima Nova"/>
                <a:buNone/>
                <a:tabLst/>
                <a:defRPr/>
              </a:pPr>
              <a:endParaRPr kumimoji="0" sz="4800" b="0" i="0" u="none" strike="noStrike" kern="0" cap="none" spc="0" normalizeH="0" baseline="0" noProof="0">
                <a:ln>
                  <a:noFill/>
                </a:ln>
                <a:solidFill>
                  <a:srgbClr val="222222"/>
                </a:solidFill>
                <a:effectLst/>
                <a:uLnTx/>
                <a:uFillTx/>
                <a:latin typeface="Proxima Nova"/>
                <a:ea typeface="Proxima Nova"/>
                <a:cs typeface="Proxima Nova"/>
                <a:sym typeface="Proxima Nova"/>
              </a:endParaRPr>
            </a:p>
          </p:txBody>
        </p:sp>
        <p:sp>
          <p:nvSpPr>
            <p:cNvPr id="4213" name="Google Shape;4213;p3"/>
            <p:cNvSpPr/>
            <p:nvPr/>
          </p:nvSpPr>
          <p:spPr>
            <a:xfrm>
              <a:off x="6284820" y="3331684"/>
              <a:ext cx="112923" cy="87178"/>
            </a:xfrm>
            <a:prstGeom prst="rect">
              <a:avLst/>
            </a:prstGeom>
            <a:solidFill>
              <a:srgbClr val="291E1B"/>
            </a:solidFill>
            <a:ln w="12700" cap="flat" cmpd="sng">
              <a:solidFill>
                <a:srgbClr val="6F5E7C"/>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222222"/>
                </a:buClr>
                <a:buSzPts val="4800"/>
                <a:buFont typeface="Proxima Nova"/>
                <a:buNone/>
                <a:tabLst/>
                <a:defRPr/>
              </a:pPr>
              <a:endParaRPr kumimoji="0" sz="4800" b="0" i="0" u="none" strike="noStrike" kern="0" cap="none" spc="0" normalizeH="0" baseline="0" noProof="0">
                <a:ln>
                  <a:noFill/>
                </a:ln>
                <a:solidFill>
                  <a:srgbClr val="222222"/>
                </a:solidFill>
                <a:effectLst/>
                <a:uLnTx/>
                <a:uFillTx/>
                <a:latin typeface="Proxima Nova"/>
                <a:ea typeface="Proxima Nova"/>
                <a:cs typeface="Proxima Nova"/>
                <a:sym typeface="Proxima Nova"/>
              </a:endParaRPr>
            </a:p>
          </p:txBody>
        </p:sp>
        <p:sp>
          <p:nvSpPr>
            <p:cNvPr id="4214" name="Google Shape;4214;p3"/>
            <p:cNvSpPr/>
            <p:nvPr/>
          </p:nvSpPr>
          <p:spPr>
            <a:xfrm>
              <a:off x="6616668" y="3373388"/>
              <a:ext cx="112923" cy="87178"/>
            </a:xfrm>
            <a:prstGeom prst="rect">
              <a:avLst/>
            </a:prstGeom>
            <a:solidFill>
              <a:srgbClr val="291E1B"/>
            </a:solidFill>
            <a:ln w="12700" cap="flat" cmpd="sng">
              <a:solidFill>
                <a:srgbClr val="6F5E7C"/>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222222"/>
                </a:buClr>
                <a:buSzPts val="4800"/>
                <a:buFont typeface="Proxima Nova"/>
                <a:buNone/>
                <a:tabLst/>
                <a:defRPr/>
              </a:pPr>
              <a:endParaRPr kumimoji="0" sz="4800" b="0" i="0" u="none" strike="noStrike" kern="0" cap="none" spc="0" normalizeH="0" baseline="0" noProof="0">
                <a:ln>
                  <a:noFill/>
                </a:ln>
                <a:solidFill>
                  <a:srgbClr val="222222"/>
                </a:solidFill>
                <a:effectLst/>
                <a:uLnTx/>
                <a:uFillTx/>
                <a:latin typeface="Proxima Nova"/>
                <a:ea typeface="Proxima Nova"/>
                <a:cs typeface="Proxima Nova"/>
                <a:sym typeface="Proxima Nova"/>
              </a:endParaRPr>
            </a:p>
          </p:txBody>
        </p:sp>
        <p:sp>
          <p:nvSpPr>
            <p:cNvPr id="4215" name="Google Shape;4215;p3"/>
            <p:cNvSpPr/>
            <p:nvPr/>
          </p:nvSpPr>
          <p:spPr>
            <a:xfrm>
              <a:off x="7836760" y="3320677"/>
              <a:ext cx="112923" cy="87178"/>
            </a:xfrm>
            <a:prstGeom prst="rect">
              <a:avLst/>
            </a:prstGeom>
            <a:solidFill>
              <a:srgbClr val="291E1B"/>
            </a:solidFill>
            <a:ln w="12700" cap="flat" cmpd="sng">
              <a:solidFill>
                <a:srgbClr val="6F5E7C"/>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222222"/>
                </a:buClr>
                <a:buSzPts val="4800"/>
                <a:buFont typeface="Proxima Nova"/>
                <a:buNone/>
                <a:tabLst/>
                <a:defRPr/>
              </a:pPr>
              <a:endParaRPr kumimoji="0" sz="4800" b="0" i="0" u="none" strike="noStrike" kern="0" cap="none" spc="0" normalizeH="0" baseline="0" noProof="0">
                <a:ln>
                  <a:noFill/>
                </a:ln>
                <a:solidFill>
                  <a:srgbClr val="222222"/>
                </a:solidFill>
                <a:effectLst/>
                <a:uLnTx/>
                <a:uFillTx/>
                <a:latin typeface="Proxima Nova"/>
                <a:ea typeface="Proxima Nova"/>
                <a:cs typeface="Proxima Nova"/>
                <a:sym typeface="Proxima Nova"/>
              </a:endParaRPr>
            </a:p>
          </p:txBody>
        </p:sp>
        <p:sp>
          <p:nvSpPr>
            <p:cNvPr id="4216" name="Google Shape;4216;p3"/>
            <p:cNvSpPr/>
            <p:nvPr/>
          </p:nvSpPr>
          <p:spPr>
            <a:xfrm>
              <a:off x="7232290" y="3358454"/>
              <a:ext cx="112923" cy="87178"/>
            </a:xfrm>
            <a:prstGeom prst="rect">
              <a:avLst/>
            </a:prstGeom>
            <a:solidFill>
              <a:srgbClr val="291E1B"/>
            </a:solidFill>
            <a:ln w="12700" cap="flat" cmpd="sng">
              <a:solidFill>
                <a:srgbClr val="6F5E7C"/>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222222"/>
                </a:buClr>
                <a:buSzPts val="4800"/>
                <a:buFont typeface="Proxima Nova"/>
                <a:buNone/>
                <a:tabLst/>
                <a:defRPr/>
              </a:pPr>
              <a:endParaRPr kumimoji="0" sz="4800" b="0" i="0" u="none" strike="noStrike" kern="0" cap="none" spc="0" normalizeH="0" baseline="0" noProof="0">
                <a:ln>
                  <a:noFill/>
                </a:ln>
                <a:solidFill>
                  <a:srgbClr val="222222"/>
                </a:solidFill>
                <a:effectLst/>
                <a:uLnTx/>
                <a:uFillTx/>
                <a:latin typeface="Proxima Nova"/>
                <a:ea typeface="Proxima Nova"/>
                <a:cs typeface="Proxima Nova"/>
                <a:sym typeface="Proxima Nova"/>
              </a:endParaRPr>
            </a:p>
          </p:txBody>
        </p:sp>
        <p:sp>
          <p:nvSpPr>
            <p:cNvPr id="4217" name="Google Shape;4217;p3"/>
            <p:cNvSpPr/>
            <p:nvPr/>
          </p:nvSpPr>
          <p:spPr>
            <a:xfrm>
              <a:off x="6682937" y="3079590"/>
              <a:ext cx="112923" cy="87178"/>
            </a:xfrm>
            <a:prstGeom prst="rect">
              <a:avLst/>
            </a:prstGeom>
            <a:solidFill>
              <a:srgbClr val="291E1B"/>
            </a:solidFill>
            <a:ln w="12700" cap="flat" cmpd="sng">
              <a:solidFill>
                <a:srgbClr val="8F7AA0"/>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222222"/>
                </a:buClr>
                <a:buSzPts val="4800"/>
                <a:buFont typeface="Proxima Nova"/>
                <a:buNone/>
                <a:tabLst/>
                <a:defRPr/>
              </a:pPr>
              <a:endParaRPr kumimoji="0" sz="4800" b="0" i="0" u="none" strike="noStrike" kern="0" cap="none" spc="0" normalizeH="0" baseline="0" noProof="0">
                <a:ln>
                  <a:noFill/>
                </a:ln>
                <a:solidFill>
                  <a:srgbClr val="222222"/>
                </a:solidFill>
                <a:effectLst/>
                <a:uLnTx/>
                <a:uFillTx/>
                <a:latin typeface="Proxima Nova"/>
                <a:ea typeface="Proxima Nova"/>
                <a:cs typeface="Proxima Nova"/>
                <a:sym typeface="Proxima Nova"/>
              </a:endParaRPr>
            </a:p>
          </p:txBody>
        </p:sp>
        <p:sp>
          <p:nvSpPr>
            <p:cNvPr id="4218" name="Google Shape;4218;p3"/>
            <p:cNvSpPr/>
            <p:nvPr/>
          </p:nvSpPr>
          <p:spPr>
            <a:xfrm>
              <a:off x="7749629" y="3167781"/>
              <a:ext cx="112923" cy="87178"/>
            </a:xfrm>
            <a:prstGeom prst="rect">
              <a:avLst/>
            </a:prstGeom>
            <a:solidFill>
              <a:srgbClr val="291E1B"/>
            </a:solidFill>
            <a:ln w="12700" cap="flat" cmpd="sng">
              <a:solidFill>
                <a:srgbClr val="96D5C3"/>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222222"/>
                </a:buClr>
                <a:buSzPts val="4800"/>
                <a:buFont typeface="Proxima Nova"/>
                <a:buNone/>
                <a:tabLst/>
                <a:defRPr/>
              </a:pPr>
              <a:endParaRPr kumimoji="0" sz="4800" b="0" i="0" u="none" strike="noStrike" kern="0" cap="none" spc="0" normalizeH="0" baseline="0" noProof="0">
                <a:ln>
                  <a:noFill/>
                </a:ln>
                <a:solidFill>
                  <a:srgbClr val="222222"/>
                </a:solidFill>
                <a:effectLst/>
                <a:uLnTx/>
                <a:uFillTx/>
                <a:latin typeface="Proxima Nova"/>
                <a:ea typeface="Proxima Nova"/>
                <a:cs typeface="Proxima Nova"/>
                <a:sym typeface="Proxima Nova"/>
              </a:endParaRPr>
            </a:p>
          </p:txBody>
        </p:sp>
        <p:sp>
          <p:nvSpPr>
            <p:cNvPr id="4219" name="Google Shape;4219;p3"/>
            <p:cNvSpPr/>
            <p:nvPr/>
          </p:nvSpPr>
          <p:spPr>
            <a:xfrm>
              <a:off x="7894427" y="3099136"/>
              <a:ext cx="112923" cy="93216"/>
            </a:xfrm>
            <a:prstGeom prst="rect">
              <a:avLst/>
            </a:prstGeom>
            <a:solidFill>
              <a:srgbClr val="291E1B"/>
            </a:solidFill>
            <a:ln w="12700" cap="flat" cmpd="sng">
              <a:solidFill>
                <a:srgbClr val="8F7AA0"/>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222222"/>
                </a:buClr>
                <a:buSzPts val="4800"/>
                <a:buFont typeface="Proxima Nova"/>
                <a:buNone/>
                <a:tabLst/>
                <a:defRPr/>
              </a:pPr>
              <a:endParaRPr kumimoji="0" sz="4800" b="0" i="0" u="none" strike="noStrike" kern="0" cap="none" spc="0" normalizeH="0" baseline="0" noProof="0">
                <a:ln>
                  <a:noFill/>
                </a:ln>
                <a:solidFill>
                  <a:srgbClr val="222222"/>
                </a:solidFill>
                <a:effectLst/>
                <a:uLnTx/>
                <a:uFillTx/>
                <a:latin typeface="Proxima Nova"/>
                <a:ea typeface="Proxima Nova"/>
                <a:cs typeface="Proxima Nova"/>
                <a:sym typeface="Proxima Nova"/>
              </a:endParaRPr>
            </a:p>
          </p:txBody>
        </p:sp>
        <p:grpSp>
          <p:nvGrpSpPr>
            <p:cNvPr id="4220" name="Google Shape;4220;p3"/>
            <p:cNvGrpSpPr/>
            <p:nvPr/>
          </p:nvGrpSpPr>
          <p:grpSpPr>
            <a:xfrm>
              <a:off x="6453886" y="3563023"/>
              <a:ext cx="1324280" cy="90013"/>
              <a:chOff x="6449828" y="3035204"/>
              <a:chExt cx="1324280" cy="90013"/>
            </a:xfrm>
          </p:grpSpPr>
          <p:sp>
            <p:nvSpPr>
              <p:cNvPr id="4221" name="Google Shape;4221;p3"/>
              <p:cNvSpPr/>
              <p:nvPr/>
            </p:nvSpPr>
            <p:spPr>
              <a:xfrm>
                <a:off x="6449828" y="3035204"/>
                <a:ext cx="1324280" cy="90013"/>
              </a:xfrm>
              <a:prstGeom prst="rect">
                <a:avLst/>
              </a:prstGeom>
              <a:solidFill>
                <a:srgbClr val="291E1B"/>
              </a:solidFill>
              <a:ln w="12700" cap="flat" cmpd="sng">
                <a:solidFill>
                  <a:schemeClr val="accent2"/>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222222"/>
                  </a:buClr>
                  <a:buSzPts val="4800"/>
                  <a:buFont typeface="Proxima Nova"/>
                  <a:buNone/>
                  <a:tabLst/>
                  <a:defRPr/>
                </a:pPr>
                <a:endParaRPr kumimoji="0" sz="4800" b="0" i="0" u="none" strike="noStrike" kern="0" cap="none" spc="0" normalizeH="0" baseline="0" noProof="0">
                  <a:ln>
                    <a:noFill/>
                  </a:ln>
                  <a:solidFill>
                    <a:srgbClr val="222222"/>
                  </a:solidFill>
                  <a:effectLst/>
                  <a:uLnTx/>
                  <a:uFillTx/>
                  <a:latin typeface="Proxima Nova"/>
                  <a:ea typeface="Proxima Nova"/>
                  <a:cs typeface="Proxima Nova"/>
                  <a:sym typeface="Proxima Nova"/>
                </a:endParaRPr>
              </a:p>
            </p:txBody>
          </p:sp>
          <p:cxnSp>
            <p:nvCxnSpPr>
              <p:cNvPr id="4222" name="Google Shape;4222;p3"/>
              <p:cNvCxnSpPr/>
              <p:nvPr/>
            </p:nvCxnSpPr>
            <p:spPr>
              <a:xfrm>
                <a:off x="7402731" y="3035204"/>
                <a:ext cx="0" cy="90013"/>
              </a:xfrm>
              <a:prstGeom prst="straightConnector1">
                <a:avLst/>
              </a:prstGeom>
              <a:solidFill>
                <a:srgbClr val="FFFFFF"/>
              </a:solidFill>
              <a:ln w="12700" cap="flat" cmpd="sng">
                <a:solidFill>
                  <a:schemeClr val="accent2"/>
                </a:solidFill>
                <a:prstDash val="solid"/>
                <a:round/>
                <a:headEnd type="none" w="sm" len="sm"/>
                <a:tailEnd type="none" w="sm" len="sm"/>
              </a:ln>
            </p:spPr>
          </p:cxnSp>
          <p:cxnSp>
            <p:nvCxnSpPr>
              <p:cNvPr id="4223" name="Google Shape;4223;p3"/>
              <p:cNvCxnSpPr/>
              <p:nvPr/>
            </p:nvCxnSpPr>
            <p:spPr>
              <a:xfrm>
                <a:off x="6821706" y="3035204"/>
                <a:ext cx="0" cy="90013"/>
              </a:xfrm>
              <a:prstGeom prst="straightConnector1">
                <a:avLst/>
              </a:prstGeom>
              <a:solidFill>
                <a:srgbClr val="FFFFFF"/>
              </a:solidFill>
              <a:ln w="12700" cap="flat" cmpd="sng">
                <a:solidFill>
                  <a:schemeClr val="accent2"/>
                </a:solidFill>
                <a:prstDash val="solid"/>
                <a:round/>
                <a:headEnd type="none" w="sm" len="sm"/>
                <a:tailEnd type="none" w="sm" len="sm"/>
              </a:ln>
            </p:spPr>
          </p:cxnSp>
          <p:cxnSp>
            <p:nvCxnSpPr>
              <p:cNvPr id="4224" name="Google Shape;4224;p3"/>
              <p:cNvCxnSpPr/>
              <p:nvPr/>
            </p:nvCxnSpPr>
            <p:spPr>
              <a:xfrm>
                <a:off x="6628031" y="3035204"/>
                <a:ext cx="0" cy="90013"/>
              </a:xfrm>
              <a:prstGeom prst="straightConnector1">
                <a:avLst/>
              </a:prstGeom>
              <a:solidFill>
                <a:srgbClr val="FFFFFF"/>
              </a:solidFill>
              <a:ln w="12700" cap="flat" cmpd="sng">
                <a:solidFill>
                  <a:schemeClr val="accent2"/>
                </a:solidFill>
                <a:prstDash val="solid"/>
                <a:round/>
                <a:headEnd type="none" w="sm" len="sm"/>
                <a:tailEnd type="none" w="sm" len="sm"/>
              </a:ln>
            </p:spPr>
          </p:cxnSp>
          <p:cxnSp>
            <p:nvCxnSpPr>
              <p:cNvPr id="4225" name="Google Shape;4225;p3"/>
              <p:cNvCxnSpPr/>
              <p:nvPr/>
            </p:nvCxnSpPr>
            <p:spPr>
              <a:xfrm>
                <a:off x="7015381" y="3035204"/>
                <a:ext cx="0" cy="90013"/>
              </a:xfrm>
              <a:prstGeom prst="straightConnector1">
                <a:avLst/>
              </a:prstGeom>
              <a:solidFill>
                <a:srgbClr val="FFFFFF"/>
              </a:solidFill>
              <a:ln w="12700" cap="flat" cmpd="sng">
                <a:solidFill>
                  <a:schemeClr val="accent2"/>
                </a:solidFill>
                <a:prstDash val="solid"/>
                <a:round/>
                <a:headEnd type="none" w="sm" len="sm"/>
                <a:tailEnd type="none" w="sm" len="sm"/>
              </a:ln>
            </p:spPr>
          </p:cxnSp>
          <p:cxnSp>
            <p:nvCxnSpPr>
              <p:cNvPr id="4226" name="Google Shape;4226;p3"/>
              <p:cNvCxnSpPr/>
              <p:nvPr/>
            </p:nvCxnSpPr>
            <p:spPr>
              <a:xfrm>
                <a:off x="7209056" y="3035204"/>
                <a:ext cx="0" cy="90013"/>
              </a:xfrm>
              <a:prstGeom prst="straightConnector1">
                <a:avLst/>
              </a:prstGeom>
              <a:solidFill>
                <a:srgbClr val="FFFFFF"/>
              </a:solidFill>
              <a:ln w="12700" cap="flat" cmpd="sng">
                <a:solidFill>
                  <a:schemeClr val="accent2"/>
                </a:solidFill>
                <a:prstDash val="solid"/>
                <a:round/>
                <a:headEnd type="none" w="sm" len="sm"/>
                <a:tailEnd type="none" w="sm" len="sm"/>
              </a:ln>
            </p:spPr>
          </p:cxnSp>
          <p:cxnSp>
            <p:nvCxnSpPr>
              <p:cNvPr id="4227" name="Google Shape;4227;p3"/>
              <p:cNvCxnSpPr/>
              <p:nvPr/>
            </p:nvCxnSpPr>
            <p:spPr>
              <a:xfrm>
                <a:off x="7596406" y="3035204"/>
                <a:ext cx="0" cy="90013"/>
              </a:xfrm>
              <a:prstGeom prst="straightConnector1">
                <a:avLst/>
              </a:prstGeom>
              <a:solidFill>
                <a:srgbClr val="FFFFFF"/>
              </a:solidFill>
              <a:ln w="12700" cap="flat" cmpd="sng">
                <a:solidFill>
                  <a:schemeClr val="accent2"/>
                </a:solidFill>
                <a:prstDash val="solid"/>
                <a:round/>
                <a:headEnd type="none" w="sm" len="sm"/>
                <a:tailEnd type="none" w="sm" len="sm"/>
              </a:ln>
            </p:spPr>
          </p:cxnSp>
        </p:grpSp>
      </p:grpSp>
      <p:sp>
        <p:nvSpPr>
          <p:cNvPr id="4228" name="Google Shape;4228;p3"/>
          <p:cNvSpPr/>
          <p:nvPr/>
        </p:nvSpPr>
        <p:spPr>
          <a:xfrm>
            <a:off x="9275186" y="3391804"/>
            <a:ext cx="2725471" cy="1836204"/>
          </a:xfrm>
          <a:prstGeom prst="roundRect">
            <a:avLst>
              <a:gd name="adj" fmla="val 16667"/>
            </a:avLst>
          </a:prstGeom>
          <a:noFill/>
          <a:ln w="38100" cap="flat" cmpd="sng">
            <a:solidFill>
              <a:schemeClr val="dk1"/>
            </a:solidFill>
            <a:prstDash val="solid"/>
            <a:round/>
            <a:headEnd type="none" w="sm" len="sm"/>
            <a:tailEnd type="none" w="sm" len="sm"/>
          </a:ln>
        </p:spPr>
        <p:txBody>
          <a:bodyPr spcFirstLastPara="1" wrap="square" lIns="45700" tIns="45700" rIns="45700" bIns="45700" anchor="ctr" anchorCtr="0">
            <a:noAutofit/>
          </a:bodyPr>
          <a:lstStyle/>
          <a:p>
            <a:pPr marL="0" marR="0" lvl="0" indent="0" algn="l" defTabSz="914400" rtl="0" eaLnBrk="1" fontAlgn="auto" latinLnBrk="0" hangingPunct="1">
              <a:lnSpc>
                <a:spcPct val="100000"/>
              </a:lnSpc>
              <a:spcBef>
                <a:spcPts val="0"/>
              </a:spcBef>
              <a:spcAft>
                <a:spcPts val="0"/>
              </a:spcAft>
              <a:buClr>
                <a:srgbClr val="222222"/>
              </a:buClr>
              <a:buSzPts val="1800"/>
              <a:buFont typeface="Proxima Nova"/>
              <a:buNone/>
              <a:tabLst/>
              <a:defRPr/>
            </a:pPr>
            <a:endParaRPr kumimoji="0" sz="1800" b="0" i="0" u="none" strike="noStrike" kern="0" cap="none" spc="0" normalizeH="0" baseline="0" noProof="0">
              <a:ln>
                <a:noFill/>
              </a:ln>
              <a:solidFill>
                <a:srgbClr val="222222"/>
              </a:solidFill>
              <a:effectLst/>
              <a:uLnTx/>
              <a:uFillTx/>
              <a:latin typeface="Proxima Nova"/>
              <a:ea typeface="Proxima Nova"/>
              <a:cs typeface="Proxima Nova"/>
              <a:sym typeface="Proxima Nova"/>
            </a:endParaRPr>
          </a:p>
        </p:txBody>
      </p:sp>
      <p:pic>
        <p:nvPicPr>
          <p:cNvPr id="3" name="Picture 2" descr="Shape, rectangle&#10;&#10;Description automatically generated">
            <a:extLst>
              <a:ext uri="{FF2B5EF4-FFF2-40B4-BE49-F238E27FC236}">
                <a16:creationId xmlns:a16="http://schemas.microsoft.com/office/drawing/2014/main" id="{9F7A2866-2E0D-47FF-871B-8A005F7F40D0}"/>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74393250"/>
      </p:ext>
    </p:extLst>
  </p:cSld>
  <p:clrMapOvr>
    <a:masterClrMapping/>
  </p:clrMapOvr>
  <mc:AlternateContent xmlns:mc="http://schemas.openxmlformats.org/markup-compatibility/2006" xmlns:p14="http://schemas.microsoft.com/office/powerpoint/2010/main">
    <mc:Choice Requires="p14">
      <p:transition spd="slow" p14:dur="590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sp>
        <p:nvSpPr>
          <p:cNvPr id="723" name="Google Shape;723;g9b800beb53_0_188"/>
          <p:cNvSpPr/>
          <p:nvPr/>
        </p:nvSpPr>
        <p:spPr>
          <a:xfrm rot="5400000">
            <a:off x="-65228" y="3032787"/>
            <a:ext cx="131674" cy="131674"/>
          </a:xfrm>
          <a:prstGeom prst="flowChartExtra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96000"/>
              </a:lnSpc>
              <a:spcBef>
                <a:spcPts val="0"/>
              </a:spcBef>
              <a:spcAft>
                <a:spcPts val="0"/>
              </a:spcAft>
              <a:buClr>
                <a:srgbClr val="000000"/>
              </a:buClr>
              <a:buSzPts val="1900"/>
              <a:buFont typeface="Arial"/>
              <a:buNone/>
            </a:pPr>
            <a:endParaRPr sz="1900" b="0" i="0" u="none" strike="noStrike" cap="none">
              <a:solidFill>
                <a:schemeClr val="lt1"/>
              </a:solidFill>
              <a:latin typeface="Inter"/>
              <a:ea typeface="Inter"/>
              <a:cs typeface="Inter"/>
              <a:sym typeface="Inter"/>
            </a:endParaRPr>
          </a:p>
        </p:txBody>
      </p:sp>
      <p:sp>
        <p:nvSpPr>
          <p:cNvPr id="724" name="Google Shape;724;g9b800beb53_0_188"/>
          <p:cNvSpPr/>
          <p:nvPr/>
        </p:nvSpPr>
        <p:spPr>
          <a:xfrm rot="5400000">
            <a:off x="114846" y="3032787"/>
            <a:ext cx="131674" cy="131674"/>
          </a:xfrm>
          <a:prstGeom prst="flowChartExtra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96000"/>
              </a:lnSpc>
              <a:spcBef>
                <a:spcPts val="0"/>
              </a:spcBef>
              <a:spcAft>
                <a:spcPts val="0"/>
              </a:spcAft>
              <a:buClr>
                <a:srgbClr val="000000"/>
              </a:buClr>
              <a:buSzPts val="1900"/>
              <a:buFont typeface="Arial"/>
              <a:buNone/>
            </a:pPr>
            <a:endParaRPr sz="1900" b="0" i="0" u="none" strike="noStrike" cap="none">
              <a:solidFill>
                <a:schemeClr val="lt1"/>
              </a:solidFill>
              <a:latin typeface="Inter"/>
              <a:ea typeface="Inter"/>
              <a:cs typeface="Inter"/>
              <a:sym typeface="Inter"/>
            </a:endParaRPr>
          </a:p>
        </p:txBody>
      </p:sp>
      <p:sp>
        <p:nvSpPr>
          <p:cNvPr id="725" name="Google Shape;725;g9b800beb53_0_188"/>
          <p:cNvSpPr/>
          <p:nvPr/>
        </p:nvSpPr>
        <p:spPr>
          <a:xfrm rot="5400000">
            <a:off x="294920" y="3032787"/>
            <a:ext cx="131674" cy="131674"/>
          </a:xfrm>
          <a:prstGeom prst="flowChartExtra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96000"/>
              </a:lnSpc>
              <a:spcBef>
                <a:spcPts val="0"/>
              </a:spcBef>
              <a:spcAft>
                <a:spcPts val="0"/>
              </a:spcAft>
              <a:buClr>
                <a:srgbClr val="000000"/>
              </a:buClr>
              <a:buSzPts val="1900"/>
              <a:buFont typeface="Arial"/>
              <a:buNone/>
            </a:pPr>
            <a:endParaRPr sz="1900" b="0" i="0" u="none" strike="noStrike" cap="none">
              <a:solidFill>
                <a:schemeClr val="lt1"/>
              </a:solidFill>
              <a:latin typeface="Inter"/>
              <a:ea typeface="Inter"/>
              <a:cs typeface="Inter"/>
              <a:sym typeface="Inter"/>
            </a:endParaRPr>
          </a:p>
        </p:txBody>
      </p:sp>
      <p:sp>
        <p:nvSpPr>
          <p:cNvPr id="726" name="Google Shape;726;g9b800beb53_0_188"/>
          <p:cNvSpPr/>
          <p:nvPr/>
        </p:nvSpPr>
        <p:spPr>
          <a:xfrm rot="5400000">
            <a:off x="474994" y="3032787"/>
            <a:ext cx="131674" cy="131674"/>
          </a:xfrm>
          <a:prstGeom prst="flowChartExtra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96000"/>
              </a:lnSpc>
              <a:spcBef>
                <a:spcPts val="0"/>
              </a:spcBef>
              <a:spcAft>
                <a:spcPts val="0"/>
              </a:spcAft>
              <a:buClr>
                <a:srgbClr val="000000"/>
              </a:buClr>
              <a:buSzPts val="1900"/>
              <a:buFont typeface="Arial"/>
              <a:buNone/>
            </a:pPr>
            <a:endParaRPr sz="1900" b="0" i="0" u="none" strike="noStrike" cap="none">
              <a:solidFill>
                <a:schemeClr val="lt1"/>
              </a:solidFill>
              <a:latin typeface="Inter"/>
              <a:ea typeface="Inter"/>
              <a:cs typeface="Inter"/>
              <a:sym typeface="Inter"/>
            </a:endParaRPr>
          </a:p>
        </p:txBody>
      </p:sp>
      <p:sp>
        <p:nvSpPr>
          <p:cNvPr id="727" name="Google Shape;727;g9b800beb53_0_188"/>
          <p:cNvSpPr/>
          <p:nvPr/>
        </p:nvSpPr>
        <p:spPr>
          <a:xfrm rot="5400000">
            <a:off x="5129795" y="3032787"/>
            <a:ext cx="131674" cy="131674"/>
          </a:xfrm>
          <a:prstGeom prst="flowChartExtra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96000"/>
              </a:lnSpc>
              <a:spcBef>
                <a:spcPts val="0"/>
              </a:spcBef>
              <a:spcAft>
                <a:spcPts val="0"/>
              </a:spcAft>
              <a:buClr>
                <a:srgbClr val="000000"/>
              </a:buClr>
              <a:buSzPts val="1900"/>
              <a:buFont typeface="Arial"/>
              <a:buNone/>
            </a:pPr>
            <a:endParaRPr sz="1900" b="0" i="0" u="none" strike="noStrike" cap="none">
              <a:solidFill>
                <a:schemeClr val="lt1"/>
              </a:solidFill>
              <a:latin typeface="Inter"/>
              <a:ea typeface="Inter"/>
              <a:cs typeface="Inter"/>
              <a:sym typeface="Inter"/>
            </a:endParaRPr>
          </a:p>
        </p:txBody>
      </p:sp>
      <p:sp>
        <p:nvSpPr>
          <p:cNvPr id="728" name="Google Shape;728;g9b800beb53_0_188"/>
          <p:cNvSpPr/>
          <p:nvPr/>
        </p:nvSpPr>
        <p:spPr>
          <a:xfrm rot="5400000">
            <a:off x="5309869" y="3032787"/>
            <a:ext cx="131674" cy="131674"/>
          </a:xfrm>
          <a:prstGeom prst="flowChartExtra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96000"/>
              </a:lnSpc>
              <a:spcBef>
                <a:spcPts val="0"/>
              </a:spcBef>
              <a:spcAft>
                <a:spcPts val="0"/>
              </a:spcAft>
              <a:buClr>
                <a:srgbClr val="000000"/>
              </a:buClr>
              <a:buSzPts val="1900"/>
              <a:buFont typeface="Arial"/>
              <a:buNone/>
            </a:pPr>
            <a:endParaRPr sz="1900" b="0" i="0" u="none" strike="noStrike" cap="none">
              <a:solidFill>
                <a:schemeClr val="lt1"/>
              </a:solidFill>
              <a:latin typeface="Inter"/>
              <a:ea typeface="Inter"/>
              <a:cs typeface="Inter"/>
              <a:sym typeface="Inter"/>
            </a:endParaRPr>
          </a:p>
        </p:txBody>
      </p:sp>
      <p:sp>
        <p:nvSpPr>
          <p:cNvPr id="729" name="Google Shape;729;g9b800beb53_0_188"/>
          <p:cNvSpPr/>
          <p:nvPr/>
        </p:nvSpPr>
        <p:spPr>
          <a:xfrm rot="5400000">
            <a:off x="5489941" y="3032787"/>
            <a:ext cx="131674" cy="131674"/>
          </a:xfrm>
          <a:prstGeom prst="flowChartExtra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96000"/>
              </a:lnSpc>
              <a:spcBef>
                <a:spcPts val="0"/>
              </a:spcBef>
              <a:spcAft>
                <a:spcPts val="0"/>
              </a:spcAft>
              <a:buClr>
                <a:srgbClr val="000000"/>
              </a:buClr>
              <a:buSzPts val="1900"/>
              <a:buFont typeface="Arial"/>
              <a:buNone/>
            </a:pPr>
            <a:endParaRPr sz="1900" b="0" i="0" u="none" strike="noStrike" cap="none">
              <a:solidFill>
                <a:schemeClr val="lt1"/>
              </a:solidFill>
              <a:latin typeface="Inter"/>
              <a:ea typeface="Inter"/>
              <a:cs typeface="Inter"/>
              <a:sym typeface="Inter"/>
            </a:endParaRPr>
          </a:p>
        </p:txBody>
      </p:sp>
      <p:sp>
        <p:nvSpPr>
          <p:cNvPr id="730" name="Google Shape;730;g9b800beb53_0_188"/>
          <p:cNvSpPr/>
          <p:nvPr/>
        </p:nvSpPr>
        <p:spPr>
          <a:xfrm rot="5400000">
            <a:off x="5670015" y="3032787"/>
            <a:ext cx="131674" cy="131674"/>
          </a:xfrm>
          <a:prstGeom prst="flowChartExtra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96000"/>
              </a:lnSpc>
              <a:spcBef>
                <a:spcPts val="0"/>
              </a:spcBef>
              <a:spcAft>
                <a:spcPts val="0"/>
              </a:spcAft>
              <a:buClr>
                <a:srgbClr val="000000"/>
              </a:buClr>
              <a:buSzPts val="1900"/>
              <a:buFont typeface="Arial"/>
              <a:buNone/>
            </a:pPr>
            <a:endParaRPr sz="1900" b="0" i="0" u="none" strike="noStrike" cap="none">
              <a:solidFill>
                <a:schemeClr val="lt1"/>
              </a:solidFill>
              <a:latin typeface="Inter"/>
              <a:ea typeface="Inter"/>
              <a:cs typeface="Inter"/>
              <a:sym typeface="Inter"/>
            </a:endParaRPr>
          </a:p>
        </p:txBody>
      </p:sp>
      <p:sp>
        <p:nvSpPr>
          <p:cNvPr id="731" name="Google Shape;731;g9b800beb53_0_188"/>
          <p:cNvSpPr/>
          <p:nvPr/>
        </p:nvSpPr>
        <p:spPr>
          <a:xfrm rot="5400000">
            <a:off x="5850089" y="3032787"/>
            <a:ext cx="131674" cy="131674"/>
          </a:xfrm>
          <a:prstGeom prst="flowChartExtra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96000"/>
              </a:lnSpc>
              <a:spcBef>
                <a:spcPts val="0"/>
              </a:spcBef>
              <a:spcAft>
                <a:spcPts val="0"/>
              </a:spcAft>
              <a:buClr>
                <a:srgbClr val="000000"/>
              </a:buClr>
              <a:buSzPts val="1900"/>
              <a:buFont typeface="Arial"/>
              <a:buNone/>
            </a:pPr>
            <a:endParaRPr sz="1900" b="0" i="0" u="none" strike="noStrike" cap="none">
              <a:solidFill>
                <a:schemeClr val="lt1"/>
              </a:solidFill>
              <a:latin typeface="Inter"/>
              <a:ea typeface="Inter"/>
              <a:cs typeface="Inter"/>
              <a:sym typeface="Inter"/>
            </a:endParaRPr>
          </a:p>
        </p:txBody>
      </p:sp>
      <p:sp>
        <p:nvSpPr>
          <p:cNvPr id="732" name="Google Shape;732;g9b800beb53_0_188"/>
          <p:cNvSpPr/>
          <p:nvPr/>
        </p:nvSpPr>
        <p:spPr>
          <a:xfrm rot="5400000">
            <a:off x="6030163" y="3032787"/>
            <a:ext cx="131674" cy="131674"/>
          </a:xfrm>
          <a:prstGeom prst="flowChartExtra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96000"/>
              </a:lnSpc>
              <a:spcBef>
                <a:spcPts val="0"/>
              </a:spcBef>
              <a:spcAft>
                <a:spcPts val="0"/>
              </a:spcAft>
              <a:buClr>
                <a:srgbClr val="000000"/>
              </a:buClr>
              <a:buSzPts val="1900"/>
              <a:buFont typeface="Arial"/>
              <a:buNone/>
            </a:pPr>
            <a:endParaRPr sz="1900" b="0" i="0" u="none" strike="noStrike" cap="none">
              <a:solidFill>
                <a:schemeClr val="lt1"/>
              </a:solidFill>
              <a:latin typeface="Inter"/>
              <a:ea typeface="Inter"/>
              <a:cs typeface="Inter"/>
              <a:sym typeface="Inter"/>
            </a:endParaRPr>
          </a:p>
        </p:txBody>
      </p:sp>
      <p:sp>
        <p:nvSpPr>
          <p:cNvPr id="733" name="Google Shape;733;g9b800beb53_0_188"/>
          <p:cNvSpPr/>
          <p:nvPr/>
        </p:nvSpPr>
        <p:spPr>
          <a:xfrm rot="5400000">
            <a:off x="6210237" y="3032787"/>
            <a:ext cx="131674" cy="131674"/>
          </a:xfrm>
          <a:prstGeom prst="flowChartExtra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96000"/>
              </a:lnSpc>
              <a:spcBef>
                <a:spcPts val="0"/>
              </a:spcBef>
              <a:spcAft>
                <a:spcPts val="0"/>
              </a:spcAft>
              <a:buClr>
                <a:srgbClr val="000000"/>
              </a:buClr>
              <a:buSzPts val="1900"/>
              <a:buFont typeface="Arial"/>
              <a:buNone/>
            </a:pPr>
            <a:endParaRPr sz="1900" b="0" i="0" u="none" strike="noStrike" cap="none">
              <a:solidFill>
                <a:schemeClr val="lt1"/>
              </a:solidFill>
              <a:latin typeface="Inter"/>
              <a:ea typeface="Inter"/>
              <a:cs typeface="Inter"/>
              <a:sym typeface="Inter"/>
            </a:endParaRPr>
          </a:p>
        </p:txBody>
      </p:sp>
      <p:sp>
        <p:nvSpPr>
          <p:cNvPr id="734" name="Google Shape;734;g9b800beb53_0_188"/>
          <p:cNvSpPr/>
          <p:nvPr/>
        </p:nvSpPr>
        <p:spPr>
          <a:xfrm rot="5400000">
            <a:off x="6390311" y="3032787"/>
            <a:ext cx="131674" cy="131674"/>
          </a:xfrm>
          <a:prstGeom prst="flowChartExtra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96000"/>
              </a:lnSpc>
              <a:spcBef>
                <a:spcPts val="0"/>
              </a:spcBef>
              <a:spcAft>
                <a:spcPts val="0"/>
              </a:spcAft>
              <a:buClr>
                <a:srgbClr val="000000"/>
              </a:buClr>
              <a:buSzPts val="1900"/>
              <a:buFont typeface="Arial"/>
              <a:buNone/>
            </a:pPr>
            <a:endParaRPr sz="1900" b="0" i="0" u="none" strike="noStrike" cap="none">
              <a:solidFill>
                <a:schemeClr val="lt1"/>
              </a:solidFill>
              <a:latin typeface="Inter"/>
              <a:ea typeface="Inter"/>
              <a:cs typeface="Inter"/>
              <a:sym typeface="Inter"/>
            </a:endParaRPr>
          </a:p>
        </p:txBody>
      </p:sp>
      <p:sp>
        <p:nvSpPr>
          <p:cNvPr id="735" name="Google Shape;735;g9b800beb53_0_188"/>
          <p:cNvSpPr/>
          <p:nvPr/>
        </p:nvSpPr>
        <p:spPr>
          <a:xfrm rot="5400000">
            <a:off x="6570385" y="3032787"/>
            <a:ext cx="131674" cy="131674"/>
          </a:xfrm>
          <a:prstGeom prst="flowChartExtra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96000"/>
              </a:lnSpc>
              <a:spcBef>
                <a:spcPts val="0"/>
              </a:spcBef>
              <a:spcAft>
                <a:spcPts val="0"/>
              </a:spcAft>
              <a:buClr>
                <a:srgbClr val="000000"/>
              </a:buClr>
              <a:buSzPts val="1900"/>
              <a:buFont typeface="Arial"/>
              <a:buNone/>
            </a:pPr>
            <a:endParaRPr sz="1900" b="0" i="0" u="none" strike="noStrike" cap="none">
              <a:solidFill>
                <a:schemeClr val="lt1"/>
              </a:solidFill>
              <a:latin typeface="Inter"/>
              <a:ea typeface="Inter"/>
              <a:cs typeface="Inter"/>
              <a:sym typeface="Inter"/>
            </a:endParaRPr>
          </a:p>
        </p:txBody>
      </p:sp>
      <p:sp>
        <p:nvSpPr>
          <p:cNvPr id="736" name="Google Shape;736;g9b800beb53_0_188"/>
          <p:cNvSpPr/>
          <p:nvPr/>
        </p:nvSpPr>
        <p:spPr>
          <a:xfrm rot="5400000">
            <a:off x="6750459" y="3032787"/>
            <a:ext cx="131674" cy="131674"/>
          </a:xfrm>
          <a:prstGeom prst="flowChartExtra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96000"/>
              </a:lnSpc>
              <a:spcBef>
                <a:spcPts val="0"/>
              </a:spcBef>
              <a:spcAft>
                <a:spcPts val="0"/>
              </a:spcAft>
              <a:buClr>
                <a:srgbClr val="000000"/>
              </a:buClr>
              <a:buSzPts val="1900"/>
              <a:buFont typeface="Arial"/>
              <a:buNone/>
            </a:pPr>
            <a:endParaRPr sz="1900" b="0" i="0" u="none" strike="noStrike" cap="none">
              <a:solidFill>
                <a:schemeClr val="lt1"/>
              </a:solidFill>
              <a:latin typeface="Inter"/>
              <a:ea typeface="Inter"/>
              <a:cs typeface="Inter"/>
              <a:sym typeface="Inter"/>
            </a:endParaRPr>
          </a:p>
        </p:txBody>
      </p:sp>
      <p:sp>
        <p:nvSpPr>
          <p:cNvPr id="737" name="Google Shape;737;g9b800beb53_0_188"/>
          <p:cNvSpPr/>
          <p:nvPr/>
        </p:nvSpPr>
        <p:spPr>
          <a:xfrm rot="5400000">
            <a:off x="6930533" y="3032787"/>
            <a:ext cx="131674" cy="131674"/>
          </a:xfrm>
          <a:prstGeom prst="flowChartExtra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96000"/>
              </a:lnSpc>
              <a:spcBef>
                <a:spcPts val="0"/>
              </a:spcBef>
              <a:spcAft>
                <a:spcPts val="0"/>
              </a:spcAft>
              <a:buClr>
                <a:srgbClr val="000000"/>
              </a:buClr>
              <a:buSzPts val="1900"/>
              <a:buFont typeface="Arial"/>
              <a:buNone/>
            </a:pPr>
            <a:endParaRPr sz="1900" b="0" i="0" u="none" strike="noStrike" cap="none">
              <a:solidFill>
                <a:schemeClr val="lt1"/>
              </a:solidFill>
              <a:latin typeface="Inter"/>
              <a:ea typeface="Inter"/>
              <a:cs typeface="Inter"/>
              <a:sym typeface="Inter"/>
            </a:endParaRPr>
          </a:p>
        </p:txBody>
      </p:sp>
      <p:sp>
        <p:nvSpPr>
          <p:cNvPr id="738" name="Google Shape;738;g9b800beb53_0_188"/>
          <p:cNvSpPr/>
          <p:nvPr/>
        </p:nvSpPr>
        <p:spPr>
          <a:xfrm rot="5400000">
            <a:off x="7110607" y="3032787"/>
            <a:ext cx="131674" cy="131674"/>
          </a:xfrm>
          <a:prstGeom prst="flowChartExtra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96000"/>
              </a:lnSpc>
              <a:spcBef>
                <a:spcPts val="0"/>
              </a:spcBef>
              <a:spcAft>
                <a:spcPts val="0"/>
              </a:spcAft>
              <a:buClr>
                <a:srgbClr val="000000"/>
              </a:buClr>
              <a:buSzPts val="1900"/>
              <a:buFont typeface="Arial"/>
              <a:buNone/>
            </a:pPr>
            <a:endParaRPr sz="1900" b="0" i="0" u="none" strike="noStrike" cap="none">
              <a:solidFill>
                <a:schemeClr val="lt1"/>
              </a:solidFill>
              <a:latin typeface="Inter"/>
              <a:ea typeface="Inter"/>
              <a:cs typeface="Inter"/>
              <a:sym typeface="Inter"/>
            </a:endParaRPr>
          </a:p>
        </p:txBody>
      </p:sp>
      <p:sp>
        <p:nvSpPr>
          <p:cNvPr id="739" name="Google Shape;739;g9b800beb53_0_188"/>
          <p:cNvSpPr/>
          <p:nvPr/>
        </p:nvSpPr>
        <p:spPr>
          <a:xfrm rot="5400000">
            <a:off x="7277988" y="3032787"/>
            <a:ext cx="131674" cy="131674"/>
          </a:xfrm>
          <a:prstGeom prst="flowChartExtra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96000"/>
              </a:lnSpc>
              <a:spcBef>
                <a:spcPts val="0"/>
              </a:spcBef>
              <a:spcAft>
                <a:spcPts val="0"/>
              </a:spcAft>
              <a:buClr>
                <a:srgbClr val="000000"/>
              </a:buClr>
              <a:buSzPts val="1900"/>
              <a:buFont typeface="Arial"/>
              <a:buNone/>
            </a:pPr>
            <a:endParaRPr sz="1900" b="0" i="0" u="none" strike="noStrike" cap="none">
              <a:solidFill>
                <a:schemeClr val="lt1"/>
              </a:solidFill>
              <a:latin typeface="Inter"/>
              <a:ea typeface="Inter"/>
              <a:cs typeface="Inter"/>
              <a:sym typeface="Inter"/>
            </a:endParaRPr>
          </a:p>
        </p:txBody>
      </p:sp>
      <p:sp>
        <p:nvSpPr>
          <p:cNvPr id="740" name="Google Shape;740;g9b800beb53_0_188"/>
          <p:cNvSpPr/>
          <p:nvPr/>
        </p:nvSpPr>
        <p:spPr>
          <a:xfrm rot="5400000">
            <a:off x="7458062" y="3032787"/>
            <a:ext cx="131674" cy="131674"/>
          </a:xfrm>
          <a:prstGeom prst="flowChartExtra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96000"/>
              </a:lnSpc>
              <a:spcBef>
                <a:spcPts val="0"/>
              </a:spcBef>
              <a:spcAft>
                <a:spcPts val="0"/>
              </a:spcAft>
              <a:buClr>
                <a:srgbClr val="000000"/>
              </a:buClr>
              <a:buSzPts val="1900"/>
              <a:buFont typeface="Arial"/>
              <a:buNone/>
            </a:pPr>
            <a:endParaRPr sz="1900" b="0" i="0" u="none" strike="noStrike" cap="none">
              <a:solidFill>
                <a:schemeClr val="lt1"/>
              </a:solidFill>
              <a:latin typeface="Inter"/>
              <a:ea typeface="Inter"/>
              <a:cs typeface="Inter"/>
              <a:sym typeface="Inter"/>
            </a:endParaRPr>
          </a:p>
        </p:txBody>
      </p:sp>
      <p:sp>
        <p:nvSpPr>
          <p:cNvPr id="741" name="Google Shape;741;g9b800beb53_0_188"/>
          <p:cNvSpPr/>
          <p:nvPr/>
        </p:nvSpPr>
        <p:spPr>
          <a:xfrm rot="5400000">
            <a:off x="7638136" y="3032787"/>
            <a:ext cx="131674" cy="131674"/>
          </a:xfrm>
          <a:prstGeom prst="flowChartExtra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96000"/>
              </a:lnSpc>
              <a:spcBef>
                <a:spcPts val="0"/>
              </a:spcBef>
              <a:spcAft>
                <a:spcPts val="0"/>
              </a:spcAft>
              <a:buClr>
                <a:srgbClr val="000000"/>
              </a:buClr>
              <a:buSzPts val="1900"/>
              <a:buFont typeface="Arial"/>
              <a:buNone/>
            </a:pPr>
            <a:endParaRPr sz="1900" b="0" i="0" u="none" strike="noStrike" cap="none">
              <a:solidFill>
                <a:schemeClr val="lt1"/>
              </a:solidFill>
              <a:latin typeface="Inter"/>
              <a:ea typeface="Inter"/>
              <a:cs typeface="Inter"/>
              <a:sym typeface="Inter"/>
            </a:endParaRPr>
          </a:p>
        </p:txBody>
      </p:sp>
      <p:sp>
        <p:nvSpPr>
          <p:cNvPr id="742" name="Google Shape;742;g9b800beb53_0_188"/>
          <p:cNvSpPr/>
          <p:nvPr/>
        </p:nvSpPr>
        <p:spPr>
          <a:xfrm rot="5400000">
            <a:off x="7818210" y="3032787"/>
            <a:ext cx="131674" cy="131674"/>
          </a:xfrm>
          <a:prstGeom prst="flowChartExtra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96000"/>
              </a:lnSpc>
              <a:spcBef>
                <a:spcPts val="0"/>
              </a:spcBef>
              <a:spcAft>
                <a:spcPts val="0"/>
              </a:spcAft>
              <a:buClr>
                <a:srgbClr val="000000"/>
              </a:buClr>
              <a:buSzPts val="1900"/>
              <a:buFont typeface="Arial"/>
              <a:buNone/>
            </a:pPr>
            <a:endParaRPr sz="1900" b="0" i="0" u="none" strike="noStrike" cap="none">
              <a:solidFill>
                <a:schemeClr val="lt1"/>
              </a:solidFill>
              <a:latin typeface="Inter"/>
              <a:ea typeface="Inter"/>
              <a:cs typeface="Inter"/>
              <a:sym typeface="Inter"/>
            </a:endParaRPr>
          </a:p>
        </p:txBody>
      </p:sp>
      <p:sp>
        <p:nvSpPr>
          <p:cNvPr id="743" name="Google Shape;743;g9b800beb53_0_188"/>
          <p:cNvSpPr/>
          <p:nvPr/>
        </p:nvSpPr>
        <p:spPr>
          <a:xfrm rot="5400000">
            <a:off x="7998284" y="3032787"/>
            <a:ext cx="131674" cy="131674"/>
          </a:xfrm>
          <a:prstGeom prst="flowChartExtra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96000"/>
              </a:lnSpc>
              <a:spcBef>
                <a:spcPts val="0"/>
              </a:spcBef>
              <a:spcAft>
                <a:spcPts val="0"/>
              </a:spcAft>
              <a:buClr>
                <a:srgbClr val="000000"/>
              </a:buClr>
              <a:buSzPts val="1900"/>
              <a:buFont typeface="Arial"/>
              <a:buNone/>
            </a:pPr>
            <a:endParaRPr sz="1900" b="0" i="0" u="none" strike="noStrike" cap="none">
              <a:solidFill>
                <a:schemeClr val="lt1"/>
              </a:solidFill>
              <a:latin typeface="Inter"/>
              <a:ea typeface="Inter"/>
              <a:cs typeface="Inter"/>
              <a:sym typeface="Inter"/>
            </a:endParaRPr>
          </a:p>
        </p:txBody>
      </p:sp>
      <p:sp>
        <p:nvSpPr>
          <p:cNvPr id="744" name="Google Shape;744;g9b800beb53_0_188"/>
          <p:cNvSpPr/>
          <p:nvPr/>
        </p:nvSpPr>
        <p:spPr>
          <a:xfrm rot="5400000">
            <a:off x="8178358" y="3032787"/>
            <a:ext cx="131674" cy="131674"/>
          </a:xfrm>
          <a:prstGeom prst="flowChartExtra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96000"/>
              </a:lnSpc>
              <a:spcBef>
                <a:spcPts val="0"/>
              </a:spcBef>
              <a:spcAft>
                <a:spcPts val="0"/>
              </a:spcAft>
              <a:buClr>
                <a:srgbClr val="000000"/>
              </a:buClr>
              <a:buSzPts val="1900"/>
              <a:buFont typeface="Arial"/>
              <a:buNone/>
            </a:pPr>
            <a:endParaRPr sz="1900" b="0" i="0" u="none" strike="noStrike" cap="none">
              <a:solidFill>
                <a:schemeClr val="lt1"/>
              </a:solidFill>
              <a:latin typeface="Inter"/>
              <a:ea typeface="Inter"/>
              <a:cs typeface="Inter"/>
              <a:sym typeface="Inter"/>
            </a:endParaRPr>
          </a:p>
        </p:txBody>
      </p:sp>
      <p:sp>
        <p:nvSpPr>
          <p:cNvPr id="745" name="Google Shape;745;g9b800beb53_0_188"/>
          <p:cNvSpPr/>
          <p:nvPr/>
        </p:nvSpPr>
        <p:spPr>
          <a:xfrm rot="5400000">
            <a:off x="8358432" y="3032787"/>
            <a:ext cx="131674" cy="131674"/>
          </a:xfrm>
          <a:prstGeom prst="flowChartExtra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96000"/>
              </a:lnSpc>
              <a:spcBef>
                <a:spcPts val="0"/>
              </a:spcBef>
              <a:spcAft>
                <a:spcPts val="0"/>
              </a:spcAft>
              <a:buClr>
                <a:srgbClr val="000000"/>
              </a:buClr>
              <a:buSzPts val="1900"/>
              <a:buFont typeface="Arial"/>
              <a:buNone/>
            </a:pPr>
            <a:endParaRPr sz="1900" b="0" i="0" u="none" strike="noStrike" cap="none">
              <a:solidFill>
                <a:schemeClr val="lt1"/>
              </a:solidFill>
              <a:latin typeface="Inter"/>
              <a:ea typeface="Inter"/>
              <a:cs typeface="Inter"/>
              <a:sym typeface="Inter"/>
            </a:endParaRPr>
          </a:p>
        </p:txBody>
      </p:sp>
      <p:sp>
        <p:nvSpPr>
          <p:cNvPr id="746" name="Google Shape;746;g9b800beb53_0_188"/>
          <p:cNvSpPr/>
          <p:nvPr/>
        </p:nvSpPr>
        <p:spPr>
          <a:xfrm rot="5400000">
            <a:off x="8538506" y="3032787"/>
            <a:ext cx="131674" cy="131674"/>
          </a:xfrm>
          <a:prstGeom prst="flowChartExtra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96000"/>
              </a:lnSpc>
              <a:spcBef>
                <a:spcPts val="0"/>
              </a:spcBef>
              <a:spcAft>
                <a:spcPts val="0"/>
              </a:spcAft>
              <a:buClr>
                <a:srgbClr val="000000"/>
              </a:buClr>
              <a:buSzPts val="1900"/>
              <a:buFont typeface="Arial"/>
              <a:buNone/>
            </a:pPr>
            <a:endParaRPr sz="1900" b="0" i="0" u="none" strike="noStrike" cap="none">
              <a:solidFill>
                <a:schemeClr val="lt1"/>
              </a:solidFill>
              <a:latin typeface="Inter"/>
              <a:ea typeface="Inter"/>
              <a:cs typeface="Inter"/>
              <a:sym typeface="Inter"/>
            </a:endParaRPr>
          </a:p>
        </p:txBody>
      </p:sp>
      <p:sp>
        <p:nvSpPr>
          <p:cNvPr id="747" name="Google Shape;747;g9b800beb53_0_188"/>
          <p:cNvSpPr/>
          <p:nvPr/>
        </p:nvSpPr>
        <p:spPr>
          <a:xfrm rot="5400000">
            <a:off x="8718580" y="3032787"/>
            <a:ext cx="131674" cy="131674"/>
          </a:xfrm>
          <a:prstGeom prst="flowChartExtra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96000"/>
              </a:lnSpc>
              <a:spcBef>
                <a:spcPts val="0"/>
              </a:spcBef>
              <a:spcAft>
                <a:spcPts val="0"/>
              </a:spcAft>
              <a:buClr>
                <a:srgbClr val="000000"/>
              </a:buClr>
              <a:buSzPts val="1900"/>
              <a:buFont typeface="Arial"/>
              <a:buNone/>
            </a:pPr>
            <a:endParaRPr sz="1900" b="0" i="0" u="none" strike="noStrike" cap="none">
              <a:solidFill>
                <a:schemeClr val="lt1"/>
              </a:solidFill>
              <a:latin typeface="Inter"/>
              <a:ea typeface="Inter"/>
              <a:cs typeface="Inter"/>
              <a:sym typeface="Inter"/>
            </a:endParaRPr>
          </a:p>
        </p:txBody>
      </p:sp>
      <p:sp>
        <p:nvSpPr>
          <p:cNvPr id="748" name="Google Shape;748;g9b800beb53_0_188"/>
          <p:cNvSpPr/>
          <p:nvPr/>
        </p:nvSpPr>
        <p:spPr>
          <a:xfrm rot="5400000">
            <a:off x="8898654" y="3032787"/>
            <a:ext cx="131674" cy="131674"/>
          </a:xfrm>
          <a:prstGeom prst="flowChartExtra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96000"/>
              </a:lnSpc>
              <a:spcBef>
                <a:spcPts val="0"/>
              </a:spcBef>
              <a:spcAft>
                <a:spcPts val="0"/>
              </a:spcAft>
              <a:buClr>
                <a:srgbClr val="000000"/>
              </a:buClr>
              <a:buSzPts val="1900"/>
              <a:buFont typeface="Arial"/>
              <a:buNone/>
            </a:pPr>
            <a:endParaRPr sz="1900" b="0" i="0" u="none" strike="noStrike" cap="none">
              <a:solidFill>
                <a:schemeClr val="lt1"/>
              </a:solidFill>
              <a:latin typeface="Inter"/>
              <a:ea typeface="Inter"/>
              <a:cs typeface="Inter"/>
              <a:sym typeface="Inter"/>
            </a:endParaRPr>
          </a:p>
        </p:txBody>
      </p:sp>
      <p:sp>
        <p:nvSpPr>
          <p:cNvPr id="749" name="Google Shape;749;g9b800beb53_0_188"/>
          <p:cNvSpPr/>
          <p:nvPr/>
        </p:nvSpPr>
        <p:spPr>
          <a:xfrm rot="5400000">
            <a:off x="9078728" y="3032787"/>
            <a:ext cx="131674" cy="131674"/>
          </a:xfrm>
          <a:prstGeom prst="flowChartExtra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96000"/>
              </a:lnSpc>
              <a:spcBef>
                <a:spcPts val="0"/>
              </a:spcBef>
              <a:spcAft>
                <a:spcPts val="0"/>
              </a:spcAft>
              <a:buClr>
                <a:srgbClr val="000000"/>
              </a:buClr>
              <a:buSzPts val="1900"/>
              <a:buFont typeface="Arial"/>
              <a:buNone/>
            </a:pPr>
            <a:endParaRPr sz="1900" b="0" i="0" u="none" strike="noStrike" cap="none">
              <a:solidFill>
                <a:schemeClr val="lt1"/>
              </a:solidFill>
              <a:latin typeface="Inter"/>
              <a:ea typeface="Inter"/>
              <a:cs typeface="Inter"/>
              <a:sym typeface="Inter"/>
            </a:endParaRPr>
          </a:p>
        </p:txBody>
      </p:sp>
      <p:sp>
        <p:nvSpPr>
          <p:cNvPr id="750" name="Google Shape;750;g9b800beb53_0_188"/>
          <p:cNvSpPr/>
          <p:nvPr/>
        </p:nvSpPr>
        <p:spPr>
          <a:xfrm rot="5400000">
            <a:off x="9258802" y="3032787"/>
            <a:ext cx="131674" cy="131674"/>
          </a:xfrm>
          <a:prstGeom prst="flowChartExtra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96000"/>
              </a:lnSpc>
              <a:spcBef>
                <a:spcPts val="0"/>
              </a:spcBef>
              <a:spcAft>
                <a:spcPts val="0"/>
              </a:spcAft>
              <a:buClr>
                <a:srgbClr val="000000"/>
              </a:buClr>
              <a:buSzPts val="1900"/>
              <a:buFont typeface="Arial"/>
              <a:buNone/>
            </a:pPr>
            <a:endParaRPr sz="1900" b="0" i="0" u="none" strike="noStrike" cap="none">
              <a:solidFill>
                <a:schemeClr val="lt1"/>
              </a:solidFill>
              <a:latin typeface="Inter"/>
              <a:ea typeface="Inter"/>
              <a:cs typeface="Inter"/>
              <a:sym typeface="Inter"/>
            </a:endParaRPr>
          </a:p>
        </p:txBody>
      </p:sp>
      <p:sp>
        <p:nvSpPr>
          <p:cNvPr id="751" name="Google Shape;751;g9b800beb53_0_188"/>
          <p:cNvSpPr/>
          <p:nvPr/>
        </p:nvSpPr>
        <p:spPr>
          <a:xfrm rot="5400000">
            <a:off x="9438876" y="3032787"/>
            <a:ext cx="131674" cy="131674"/>
          </a:xfrm>
          <a:prstGeom prst="flowChartExtra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96000"/>
              </a:lnSpc>
              <a:spcBef>
                <a:spcPts val="0"/>
              </a:spcBef>
              <a:spcAft>
                <a:spcPts val="0"/>
              </a:spcAft>
              <a:buClr>
                <a:srgbClr val="000000"/>
              </a:buClr>
              <a:buSzPts val="1900"/>
              <a:buFont typeface="Arial"/>
              <a:buNone/>
            </a:pPr>
            <a:endParaRPr sz="1900" b="0" i="0" u="none" strike="noStrike" cap="none">
              <a:solidFill>
                <a:schemeClr val="lt1"/>
              </a:solidFill>
              <a:latin typeface="Inter"/>
              <a:ea typeface="Inter"/>
              <a:cs typeface="Inter"/>
              <a:sym typeface="Inter"/>
            </a:endParaRPr>
          </a:p>
        </p:txBody>
      </p:sp>
      <p:sp>
        <p:nvSpPr>
          <p:cNvPr id="752" name="Google Shape;752;g9b800beb53_0_188"/>
          <p:cNvSpPr/>
          <p:nvPr/>
        </p:nvSpPr>
        <p:spPr>
          <a:xfrm rot="5400000">
            <a:off x="9618950" y="3032787"/>
            <a:ext cx="131674" cy="131674"/>
          </a:xfrm>
          <a:prstGeom prst="flowChartExtra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96000"/>
              </a:lnSpc>
              <a:spcBef>
                <a:spcPts val="0"/>
              </a:spcBef>
              <a:spcAft>
                <a:spcPts val="0"/>
              </a:spcAft>
              <a:buClr>
                <a:srgbClr val="000000"/>
              </a:buClr>
              <a:buSzPts val="1900"/>
              <a:buFont typeface="Arial"/>
              <a:buNone/>
            </a:pPr>
            <a:endParaRPr sz="1900" b="0" i="0" u="none" strike="noStrike" cap="none">
              <a:solidFill>
                <a:schemeClr val="lt1"/>
              </a:solidFill>
              <a:latin typeface="Inter"/>
              <a:ea typeface="Inter"/>
              <a:cs typeface="Inter"/>
              <a:sym typeface="Inter"/>
            </a:endParaRPr>
          </a:p>
        </p:txBody>
      </p:sp>
      <p:sp>
        <p:nvSpPr>
          <p:cNvPr id="753" name="Google Shape;753;g9b800beb53_0_188"/>
          <p:cNvSpPr/>
          <p:nvPr/>
        </p:nvSpPr>
        <p:spPr>
          <a:xfrm rot="5400000">
            <a:off x="9799024" y="3032787"/>
            <a:ext cx="131674" cy="131674"/>
          </a:xfrm>
          <a:prstGeom prst="flowChartExtra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96000"/>
              </a:lnSpc>
              <a:spcBef>
                <a:spcPts val="0"/>
              </a:spcBef>
              <a:spcAft>
                <a:spcPts val="0"/>
              </a:spcAft>
              <a:buClr>
                <a:srgbClr val="000000"/>
              </a:buClr>
              <a:buSzPts val="1900"/>
              <a:buFont typeface="Arial"/>
              <a:buNone/>
            </a:pPr>
            <a:endParaRPr sz="1900" b="0" i="0" u="none" strike="noStrike" cap="none">
              <a:solidFill>
                <a:schemeClr val="lt1"/>
              </a:solidFill>
              <a:latin typeface="Inter"/>
              <a:ea typeface="Inter"/>
              <a:cs typeface="Inter"/>
              <a:sym typeface="Inter"/>
            </a:endParaRPr>
          </a:p>
        </p:txBody>
      </p:sp>
      <p:sp>
        <p:nvSpPr>
          <p:cNvPr id="754" name="Google Shape;754;g9b800beb53_0_188"/>
          <p:cNvSpPr/>
          <p:nvPr/>
        </p:nvSpPr>
        <p:spPr>
          <a:xfrm rot="5400000">
            <a:off x="9979098" y="3032787"/>
            <a:ext cx="131674" cy="131674"/>
          </a:xfrm>
          <a:prstGeom prst="flowChartExtra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96000"/>
              </a:lnSpc>
              <a:spcBef>
                <a:spcPts val="0"/>
              </a:spcBef>
              <a:spcAft>
                <a:spcPts val="0"/>
              </a:spcAft>
              <a:buClr>
                <a:srgbClr val="000000"/>
              </a:buClr>
              <a:buSzPts val="1900"/>
              <a:buFont typeface="Arial"/>
              <a:buNone/>
            </a:pPr>
            <a:endParaRPr sz="1900" b="0" i="0" u="none" strike="noStrike" cap="none">
              <a:solidFill>
                <a:schemeClr val="lt1"/>
              </a:solidFill>
              <a:latin typeface="Inter"/>
              <a:ea typeface="Inter"/>
              <a:cs typeface="Inter"/>
              <a:sym typeface="Inter"/>
            </a:endParaRPr>
          </a:p>
        </p:txBody>
      </p:sp>
      <p:sp>
        <p:nvSpPr>
          <p:cNvPr id="755" name="Google Shape;755;g9b800beb53_0_188"/>
          <p:cNvSpPr/>
          <p:nvPr/>
        </p:nvSpPr>
        <p:spPr>
          <a:xfrm rot="5400000">
            <a:off x="10159172" y="3032787"/>
            <a:ext cx="131674" cy="131674"/>
          </a:xfrm>
          <a:prstGeom prst="flowChartExtra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96000"/>
              </a:lnSpc>
              <a:spcBef>
                <a:spcPts val="0"/>
              </a:spcBef>
              <a:spcAft>
                <a:spcPts val="0"/>
              </a:spcAft>
              <a:buClr>
                <a:srgbClr val="000000"/>
              </a:buClr>
              <a:buSzPts val="1900"/>
              <a:buFont typeface="Arial"/>
              <a:buNone/>
            </a:pPr>
            <a:endParaRPr sz="1900" b="0" i="0" u="none" strike="noStrike" cap="none">
              <a:solidFill>
                <a:schemeClr val="lt1"/>
              </a:solidFill>
              <a:latin typeface="Inter"/>
              <a:ea typeface="Inter"/>
              <a:cs typeface="Inter"/>
              <a:sym typeface="Inter"/>
            </a:endParaRPr>
          </a:p>
        </p:txBody>
      </p:sp>
      <p:sp>
        <p:nvSpPr>
          <p:cNvPr id="756" name="Google Shape;756;g9b800beb53_0_188"/>
          <p:cNvSpPr/>
          <p:nvPr/>
        </p:nvSpPr>
        <p:spPr>
          <a:xfrm rot="5400000">
            <a:off x="10339246" y="3032787"/>
            <a:ext cx="131674" cy="131674"/>
          </a:xfrm>
          <a:prstGeom prst="flowChartExtra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96000"/>
              </a:lnSpc>
              <a:spcBef>
                <a:spcPts val="0"/>
              </a:spcBef>
              <a:spcAft>
                <a:spcPts val="0"/>
              </a:spcAft>
              <a:buClr>
                <a:srgbClr val="000000"/>
              </a:buClr>
              <a:buSzPts val="1900"/>
              <a:buFont typeface="Arial"/>
              <a:buNone/>
            </a:pPr>
            <a:endParaRPr sz="1900" b="0" i="0" u="none" strike="noStrike" cap="none">
              <a:solidFill>
                <a:schemeClr val="lt1"/>
              </a:solidFill>
              <a:latin typeface="Inter"/>
              <a:ea typeface="Inter"/>
              <a:cs typeface="Inter"/>
              <a:sym typeface="Inter"/>
            </a:endParaRPr>
          </a:p>
        </p:txBody>
      </p:sp>
      <p:sp>
        <p:nvSpPr>
          <p:cNvPr id="757" name="Google Shape;757;g9b800beb53_0_188"/>
          <p:cNvSpPr/>
          <p:nvPr/>
        </p:nvSpPr>
        <p:spPr>
          <a:xfrm rot="5400000">
            <a:off x="10519318" y="3032787"/>
            <a:ext cx="131674" cy="131674"/>
          </a:xfrm>
          <a:prstGeom prst="flowChartExtra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96000"/>
              </a:lnSpc>
              <a:spcBef>
                <a:spcPts val="0"/>
              </a:spcBef>
              <a:spcAft>
                <a:spcPts val="0"/>
              </a:spcAft>
              <a:buClr>
                <a:srgbClr val="000000"/>
              </a:buClr>
              <a:buSzPts val="1900"/>
              <a:buFont typeface="Arial"/>
              <a:buNone/>
            </a:pPr>
            <a:endParaRPr sz="1900" b="0" i="0" u="none" strike="noStrike" cap="none">
              <a:solidFill>
                <a:schemeClr val="lt1"/>
              </a:solidFill>
              <a:latin typeface="Inter"/>
              <a:ea typeface="Inter"/>
              <a:cs typeface="Inter"/>
              <a:sym typeface="Inter"/>
            </a:endParaRPr>
          </a:p>
        </p:txBody>
      </p:sp>
      <p:sp>
        <p:nvSpPr>
          <p:cNvPr id="758" name="Google Shape;758;g9b800beb53_0_188"/>
          <p:cNvSpPr/>
          <p:nvPr/>
        </p:nvSpPr>
        <p:spPr>
          <a:xfrm rot="5400000">
            <a:off x="10688117" y="3032787"/>
            <a:ext cx="131674" cy="131674"/>
          </a:xfrm>
          <a:prstGeom prst="flowChartExtra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96000"/>
              </a:lnSpc>
              <a:spcBef>
                <a:spcPts val="0"/>
              </a:spcBef>
              <a:spcAft>
                <a:spcPts val="0"/>
              </a:spcAft>
              <a:buClr>
                <a:srgbClr val="000000"/>
              </a:buClr>
              <a:buSzPts val="1900"/>
              <a:buFont typeface="Arial"/>
              <a:buNone/>
            </a:pPr>
            <a:endParaRPr sz="1900" b="0" i="0" u="none" strike="noStrike" cap="none">
              <a:solidFill>
                <a:schemeClr val="lt1"/>
              </a:solidFill>
              <a:latin typeface="Inter"/>
              <a:ea typeface="Inter"/>
              <a:cs typeface="Inter"/>
              <a:sym typeface="Inter"/>
            </a:endParaRPr>
          </a:p>
        </p:txBody>
      </p:sp>
      <p:sp>
        <p:nvSpPr>
          <p:cNvPr id="759" name="Google Shape;759;g9b800beb53_0_188"/>
          <p:cNvSpPr/>
          <p:nvPr/>
        </p:nvSpPr>
        <p:spPr>
          <a:xfrm rot="5400000">
            <a:off x="10868191" y="3032787"/>
            <a:ext cx="131674" cy="131674"/>
          </a:xfrm>
          <a:prstGeom prst="flowChartExtra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96000"/>
              </a:lnSpc>
              <a:spcBef>
                <a:spcPts val="0"/>
              </a:spcBef>
              <a:spcAft>
                <a:spcPts val="0"/>
              </a:spcAft>
              <a:buClr>
                <a:srgbClr val="000000"/>
              </a:buClr>
              <a:buSzPts val="1900"/>
              <a:buFont typeface="Arial"/>
              <a:buNone/>
            </a:pPr>
            <a:endParaRPr sz="1900" b="0" i="0" u="none" strike="noStrike" cap="none">
              <a:solidFill>
                <a:schemeClr val="lt1"/>
              </a:solidFill>
              <a:latin typeface="Inter"/>
              <a:ea typeface="Inter"/>
              <a:cs typeface="Inter"/>
              <a:sym typeface="Inter"/>
            </a:endParaRPr>
          </a:p>
        </p:txBody>
      </p:sp>
      <p:sp>
        <p:nvSpPr>
          <p:cNvPr id="760" name="Google Shape;760;g9b800beb53_0_188"/>
          <p:cNvSpPr/>
          <p:nvPr/>
        </p:nvSpPr>
        <p:spPr>
          <a:xfrm rot="5400000">
            <a:off x="11048265" y="3032787"/>
            <a:ext cx="131674" cy="131674"/>
          </a:xfrm>
          <a:prstGeom prst="flowChartExtra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96000"/>
              </a:lnSpc>
              <a:spcBef>
                <a:spcPts val="0"/>
              </a:spcBef>
              <a:spcAft>
                <a:spcPts val="0"/>
              </a:spcAft>
              <a:buClr>
                <a:srgbClr val="000000"/>
              </a:buClr>
              <a:buSzPts val="1900"/>
              <a:buFont typeface="Arial"/>
              <a:buNone/>
            </a:pPr>
            <a:endParaRPr sz="1900" b="0" i="0" u="none" strike="noStrike" cap="none">
              <a:solidFill>
                <a:schemeClr val="lt1"/>
              </a:solidFill>
              <a:latin typeface="Inter"/>
              <a:ea typeface="Inter"/>
              <a:cs typeface="Inter"/>
              <a:sym typeface="Inter"/>
            </a:endParaRPr>
          </a:p>
        </p:txBody>
      </p:sp>
      <p:sp>
        <p:nvSpPr>
          <p:cNvPr id="761" name="Google Shape;761;g9b800beb53_0_188"/>
          <p:cNvSpPr/>
          <p:nvPr/>
        </p:nvSpPr>
        <p:spPr>
          <a:xfrm rot="5400000">
            <a:off x="11228339" y="3032787"/>
            <a:ext cx="131674" cy="131674"/>
          </a:xfrm>
          <a:prstGeom prst="flowChartExtra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96000"/>
              </a:lnSpc>
              <a:spcBef>
                <a:spcPts val="0"/>
              </a:spcBef>
              <a:spcAft>
                <a:spcPts val="0"/>
              </a:spcAft>
              <a:buClr>
                <a:srgbClr val="000000"/>
              </a:buClr>
              <a:buSzPts val="1900"/>
              <a:buFont typeface="Arial"/>
              <a:buNone/>
            </a:pPr>
            <a:endParaRPr sz="1900" b="0" i="0" u="none" strike="noStrike" cap="none">
              <a:solidFill>
                <a:schemeClr val="lt1"/>
              </a:solidFill>
              <a:latin typeface="Inter"/>
              <a:ea typeface="Inter"/>
              <a:cs typeface="Inter"/>
              <a:sym typeface="Inter"/>
            </a:endParaRPr>
          </a:p>
        </p:txBody>
      </p:sp>
      <p:sp>
        <p:nvSpPr>
          <p:cNvPr id="762" name="Google Shape;762;g9b800beb53_0_188"/>
          <p:cNvSpPr/>
          <p:nvPr/>
        </p:nvSpPr>
        <p:spPr>
          <a:xfrm rot="5400000">
            <a:off x="11408413" y="3032787"/>
            <a:ext cx="131674" cy="131674"/>
          </a:xfrm>
          <a:prstGeom prst="flowChartExtra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96000"/>
              </a:lnSpc>
              <a:spcBef>
                <a:spcPts val="0"/>
              </a:spcBef>
              <a:spcAft>
                <a:spcPts val="0"/>
              </a:spcAft>
              <a:buClr>
                <a:srgbClr val="000000"/>
              </a:buClr>
              <a:buSzPts val="1900"/>
              <a:buFont typeface="Arial"/>
              <a:buNone/>
            </a:pPr>
            <a:endParaRPr sz="1900" b="0" i="0" u="none" strike="noStrike" cap="none">
              <a:solidFill>
                <a:schemeClr val="lt1"/>
              </a:solidFill>
              <a:latin typeface="Inter"/>
              <a:ea typeface="Inter"/>
              <a:cs typeface="Inter"/>
              <a:sym typeface="Inter"/>
            </a:endParaRPr>
          </a:p>
        </p:txBody>
      </p:sp>
      <p:sp>
        <p:nvSpPr>
          <p:cNvPr id="763" name="Google Shape;763;g9b800beb53_0_188"/>
          <p:cNvSpPr/>
          <p:nvPr/>
        </p:nvSpPr>
        <p:spPr>
          <a:xfrm rot="5400000">
            <a:off x="11588487" y="3032787"/>
            <a:ext cx="131674" cy="131674"/>
          </a:xfrm>
          <a:prstGeom prst="flowChartExtra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96000"/>
              </a:lnSpc>
              <a:spcBef>
                <a:spcPts val="0"/>
              </a:spcBef>
              <a:spcAft>
                <a:spcPts val="0"/>
              </a:spcAft>
              <a:buClr>
                <a:srgbClr val="000000"/>
              </a:buClr>
              <a:buSzPts val="1900"/>
              <a:buFont typeface="Arial"/>
              <a:buNone/>
            </a:pPr>
            <a:endParaRPr sz="1900" b="0" i="0" u="none" strike="noStrike" cap="none">
              <a:solidFill>
                <a:schemeClr val="lt1"/>
              </a:solidFill>
              <a:latin typeface="Inter"/>
              <a:ea typeface="Inter"/>
              <a:cs typeface="Inter"/>
              <a:sym typeface="Inter"/>
            </a:endParaRPr>
          </a:p>
        </p:txBody>
      </p:sp>
      <p:sp>
        <p:nvSpPr>
          <p:cNvPr id="764" name="Google Shape;764;g9b800beb53_0_188"/>
          <p:cNvSpPr/>
          <p:nvPr/>
        </p:nvSpPr>
        <p:spPr>
          <a:xfrm rot="5400000">
            <a:off x="11768561" y="3032787"/>
            <a:ext cx="131674" cy="131674"/>
          </a:xfrm>
          <a:prstGeom prst="flowChartExtra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96000"/>
              </a:lnSpc>
              <a:spcBef>
                <a:spcPts val="0"/>
              </a:spcBef>
              <a:spcAft>
                <a:spcPts val="0"/>
              </a:spcAft>
              <a:buClr>
                <a:srgbClr val="000000"/>
              </a:buClr>
              <a:buSzPts val="1900"/>
              <a:buFont typeface="Arial"/>
              <a:buNone/>
            </a:pPr>
            <a:endParaRPr sz="1900" b="0" i="0" u="none" strike="noStrike" cap="none">
              <a:solidFill>
                <a:schemeClr val="lt1"/>
              </a:solidFill>
              <a:latin typeface="Inter"/>
              <a:ea typeface="Inter"/>
              <a:cs typeface="Inter"/>
              <a:sym typeface="Inter"/>
            </a:endParaRPr>
          </a:p>
        </p:txBody>
      </p:sp>
      <p:sp>
        <p:nvSpPr>
          <p:cNvPr id="765" name="Google Shape;765;g9b800beb53_0_188"/>
          <p:cNvSpPr/>
          <p:nvPr/>
        </p:nvSpPr>
        <p:spPr>
          <a:xfrm rot="5400000">
            <a:off x="11948635" y="3032787"/>
            <a:ext cx="131674" cy="131674"/>
          </a:xfrm>
          <a:prstGeom prst="flowChartExtra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96000"/>
              </a:lnSpc>
              <a:spcBef>
                <a:spcPts val="0"/>
              </a:spcBef>
              <a:spcAft>
                <a:spcPts val="0"/>
              </a:spcAft>
              <a:buClr>
                <a:srgbClr val="000000"/>
              </a:buClr>
              <a:buSzPts val="1900"/>
              <a:buFont typeface="Arial"/>
              <a:buNone/>
            </a:pPr>
            <a:endParaRPr sz="1900" b="0" i="0" u="none" strike="noStrike" cap="none">
              <a:solidFill>
                <a:schemeClr val="lt1"/>
              </a:solidFill>
              <a:latin typeface="Inter"/>
              <a:ea typeface="Inter"/>
              <a:cs typeface="Inter"/>
              <a:sym typeface="Inter"/>
            </a:endParaRPr>
          </a:p>
        </p:txBody>
      </p:sp>
      <p:sp>
        <p:nvSpPr>
          <p:cNvPr id="766" name="Google Shape;766;g9b800beb53_0_188"/>
          <p:cNvSpPr/>
          <p:nvPr/>
        </p:nvSpPr>
        <p:spPr>
          <a:xfrm rot="5400000">
            <a:off x="12128709" y="3032787"/>
            <a:ext cx="131674" cy="131674"/>
          </a:xfrm>
          <a:prstGeom prst="flowChartExtra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96000"/>
              </a:lnSpc>
              <a:spcBef>
                <a:spcPts val="0"/>
              </a:spcBef>
              <a:spcAft>
                <a:spcPts val="0"/>
              </a:spcAft>
              <a:buClr>
                <a:srgbClr val="000000"/>
              </a:buClr>
              <a:buSzPts val="1900"/>
              <a:buFont typeface="Arial"/>
              <a:buNone/>
            </a:pPr>
            <a:endParaRPr sz="1900" b="0" i="0" u="none" strike="noStrike" cap="none">
              <a:solidFill>
                <a:schemeClr val="lt1"/>
              </a:solidFill>
              <a:latin typeface="Inter"/>
              <a:ea typeface="Inter"/>
              <a:cs typeface="Inter"/>
              <a:sym typeface="Inter"/>
            </a:endParaRPr>
          </a:p>
        </p:txBody>
      </p:sp>
      <p:sp>
        <p:nvSpPr>
          <p:cNvPr id="767" name="Google Shape;767;g9b800beb53_0_188"/>
          <p:cNvSpPr/>
          <p:nvPr/>
        </p:nvSpPr>
        <p:spPr>
          <a:xfrm>
            <a:off x="688133" y="2593362"/>
            <a:ext cx="3214500" cy="475500"/>
          </a:xfrm>
          <a:prstGeom prst="rect">
            <a:avLst/>
          </a:prstGeom>
          <a:noFill/>
          <a:ln w="10775"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96000"/>
              </a:lnSpc>
              <a:spcBef>
                <a:spcPts val="0"/>
              </a:spcBef>
              <a:spcAft>
                <a:spcPts val="0"/>
              </a:spcAft>
              <a:buClr>
                <a:srgbClr val="000000"/>
              </a:buClr>
              <a:buSzPts val="1900"/>
              <a:buFont typeface="Arial"/>
              <a:buNone/>
            </a:pPr>
            <a:endParaRPr sz="1900" b="0" i="0" u="none" strike="noStrike" cap="none">
              <a:solidFill>
                <a:schemeClr val="lt1"/>
              </a:solidFill>
              <a:latin typeface="Inter"/>
              <a:ea typeface="Inter"/>
              <a:cs typeface="Inter"/>
              <a:sym typeface="Inter"/>
            </a:endParaRPr>
          </a:p>
        </p:txBody>
      </p:sp>
      <p:sp>
        <p:nvSpPr>
          <p:cNvPr id="768" name="Google Shape;768;g9b800beb53_0_188"/>
          <p:cNvSpPr/>
          <p:nvPr/>
        </p:nvSpPr>
        <p:spPr>
          <a:xfrm>
            <a:off x="698596" y="2629347"/>
            <a:ext cx="882000" cy="254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lt2"/>
                </a:solidFill>
                <a:latin typeface="Inter"/>
                <a:ea typeface="Inter"/>
                <a:cs typeface="Inter"/>
                <a:sym typeface="Inter"/>
              </a:rPr>
              <a:t>DATA APPS</a:t>
            </a:r>
            <a:endParaRPr sz="1100" b="1" i="0" u="none" strike="noStrike" cap="none">
              <a:solidFill>
                <a:schemeClr val="lt2"/>
              </a:solidFill>
              <a:latin typeface="Inter"/>
              <a:ea typeface="Inter"/>
              <a:cs typeface="Inter"/>
              <a:sym typeface="Inter"/>
            </a:endParaRPr>
          </a:p>
        </p:txBody>
      </p:sp>
      <p:sp>
        <p:nvSpPr>
          <p:cNvPr id="769" name="Google Shape;769;g9b800beb53_0_188"/>
          <p:cNvSpPr/>
          <p:nvPr/>
        </p:nvSpPr>
        <p:spPr>
          <a:xfrm>
            <a:off x="688133" y="3135784"/>
            <a:ext cx="3214500" cy="475500"/>
          </a:xfrm>
          <a:prstGeom prst="rect">
            <a:avLst/>
          </a:prstGeom>
          <a:noFill/>
          <a:ln w="1077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96000"/>
              </a:lnSpc>
              <a:spcBef>
                <a:spcPts val="0"/>
              </a:spcBef>
              <a:spcAft>
                <a:spcPts val="0"/>
              </a:spcAft>
              <a:buClr>
                <a:srgbClr val="000000"/>
              </a:buClr>
              <a:buSzPts val="1900"/>
              <a:buFont typeface="Arial"/>
              <a:buNone/>
            </a:pPr>
            <a:endParaRPr sz="1900" b="0" i="0" u="none" strike="noStrike" cap="none">
              <a:solidFill>
                <a:schemeClr val="lt1"/>
              </a:solidFill>
              <a:latin typeface="Inter"/>
              <a:ea typeface="Inter"/>
              <a:cs typeface="Inter"/>
              <a:sym typeface="Inter"/>
            </a:endParaRPr>
          </a:p>
        </p:txBody>
      </p:sp>
      <p:sp>
        <p:nvSpPr>
          <p:cNvPr id="770" name="Google Shape;770;g9b800beb53_0_188"/>
          <p:cNvSpPr/>
          <p:nvPr/>
        </p:nvSpPr>
        <p:spPr>
          <a:xfrm>
            <a:off x="698605" y="3180800"/>
            <a:ext cx="1203600" cy="399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accent4"/>
                </a:solidFill>
                <a:latin typeface="Inter"/>
                <a:ea typeface="Inter"/>
                <a:cs typeface="Inter"/>
                <a:sym typeface="Inter"/>
              </a:rPr>
              <a:t>APP-DRIVEN</a:t>
            </a:r>
            <a:br>
              <a:rPr lang="en-US" sz="1100" b="1" i="0" u="none" strike="noStrike" cap="none">
                <a:solidFill>
                  <a:schemeClr val="accent4"/>
                </a:solidFill>
                <a:latin typeface="Inter"/>
                <a:ea typeface="Inter"/>
                <a:cs typeface="Inter"/>
                <a:sym typeface="Inter"/>
              </a:rPr>
            </a:br>
            <a:r>
              <a:rPr lang="en-US" sz="1100" b="1" i="0" u="none" strike="noStrike" cap="none">
                <a:solidFill>
                  <a:schemeClr val="accent4"/>
                </a:solidFill>
                <a:latin typeface="Inter"/>
                <a:ea typeface="Inter"/>
                <a:cs typeface="Inter"/>
                <a:sym typeface="Inter"/>
              </a:rPr>
              <a:t>AUTOMATION</a:t>
            </a:r>
            <a:endParaRPr sz="1100" b="1" i="0" u="none" strike="noStrike" cap="none">
              <a:solidFill>
                <a:schemeClr val="accent4"/>
              </a:solidFill>
              <a:latin typeface="Inter"/>
              <a:ea typeface="Inter"/>
              <a:cs typeface="Inter"/>
              <a:sym typeface="Inter"/>
            </a:endParaRPr>
          </a:p>
        </p:txBody>
      </p:sp>
      <p:sp>
        <p:nvSpPr>
          <p:cNvPr id="771" name="Google Shape;771;g9b800beb53_0_188"/>
          <p:cNvSpPr/>
          <p:nvPr/>
        </p:nvSpPr>
        <p:spPr>
          <a:xfrm>
            <a:off x="688133" y="3686683"/>
            <a:ext cx="3214500" cy="475500"/>
          </a:xfrm>
          <a:prstGeom prst="rect">
            <a:avLst/>
          </a:prstGeom>
          <a:noFill/>
          <a:ln w="1077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96000"/>
              </a:lnSpc>
              <a:spcBef>
                <a:spcPts val="0"/>
              </a:spcBef>
              <a:spcAft>
                <a:spcPts val="0"/>
              </a:spcAft>
              <a:buClr>
                <a:srgbClr val="000000"/>
              </a:buClr>
              <a:buSzPts val="1900"/>
              <a:buFont typeface="Arial"/>
              <a:buNone/>
            </a:pPr>
            <a:endParaRPr sz="1900" b="0" i="0" u="none" strike="noStrike" cap="none">
              <a:solidFill>
                <a:schemeClr val="lt1"/>
              </a:solidFill>
              <a:latin typeface="Inter"/>
              <a:ea typeface="Inter"/>
              <a:cs typeface="Inter"/>
              <a:sym typeface="Inter"/>
            </a:endParaRPr>
          </a:p>
        </p:txBody>
      </p:sp>
      <p:sp>
        <p:nvSpPr>
          <p:cNvPr id="772" name="Google Shape;772;g9b800beb53_0_188"/>
          <p:cNvSpPr/>
          <p:nvPr/>
        </p:nvSpPr>
        <p:spPr>
          <a:xfrm>
            <a:off x="698606" y="3736167"/>
            <a:ext cx="1473300" cy="399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accent2"/>
                </a:solidFill>
                <a:latin typeface="Inter"/>
                <a:ea typeface="Inter"/>
                <a:cs typeface="Inter"/>
                <a:sym typeface="Inter"/>
              </a:rPr>
              <a:t>MULTI-CLOUD</a:t>
            </a:r>
            <a:br>
              <a:rPr lang="en-US" sz="1100" b="1" i="0" u="none" strike="noStrike" cap="none">
                <a:solidFill>
                  <a:schemeClr val="accent2"/>
                </a:solidFill>
                <a:latin typeface="Inter"/>
                <a:ea typeface="Inter"/>
                <a:cs typeface="Inter"/>
                <a:sym typeface="Inter"/>
              </a:rPr>
            </a:br>
            <a:r>
              <a:rPr lang="en-US" sz="1100" b="1" i="0" u="none" strike="noStrike" cap="none">
                <a:solidFill>
                  <a:schemeClr val="accent2"/>
                </a:solidFill>
                <a:latin typeface="Inter"/>
                <a:ea typeface="Inter"/>
                <a:cs typeface="Inter"/>
                <a:sym typeface="Inter"/>
              </a:rPr>
              <a:t>INFRASTRUCTURE</a:t>
            </a:r>
            <a:endParaRPr sz="1100" b="1" i="0" u="none" strike="noStrike" cap="none">
              <a:solidFill>
                <a:schemeClr val="accent2"/>
              </a:solidFill>
              <a:latin typeface="Inter"/>
              <a:ea typeface="Inter"/>
              <a:cs typeface="Inter"/>
              <a:sym typeface="Inter"/>
            </a:endParaRPr>
          </a:p>
        </p:txBody>
      </p:sp>
      <p:sp>
        <p:nvSpPr>
          <p:cNvPr id="773" name="Google Shape;773;g9b800beb53_0_188"/>
          <p:cNvSpPr/>
          <p:nvPr/>
        </p:nvSpPr>
        <p:spPr>
          <a:xfrm>
            <a:off x="3981377" y="2593361"/>
            <a:ext cx="1050000" cy="1568700"/>
          </a:xfrm>
          <a:prstGeom prst="rect">
            <a:avLst/>
          </a:prstGeom>
          <a:noFill/>
          <a:ln w="1077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96000"/>
              </a:lnSpc>
              <a:spcBef>
                <a:spcPts val="0"/>
              </a:spcBef>
              <a:spcAft>
                <a:spcPts val="0"/>
              </a:spcAft>
              <a:buClr>
                <a:srgbClr val="000000"/>
              </a:buClr>
              <a:buSzPts val="1900"/>
              <a:buFont typeface="Arial"/>
              <a:buNone/>
            </a:pPr>
            <a:endParaRPr sz="1900" b="0" i="0" u="none" strike="noStrike" cap="none">
              <a:solidFill>
                <a:schemeClr val="lt1"/>
              </a:solidFill>
              <a:latin typeface="Inter"/>
              <a:ea typeface="Inter"/>
              <a:cs typeface="Inter"/>
              <a:sym typeface="Inter"/>
            </a:endParaRPr>
          </a:p>
        </p:txBody>
      </p:sp>
      <p:sp>
        <p:nvSpPr>
          <p:cNvPr id="774" name="Google Shape;774;g9b800beb53_0_188"/>
          <p:cNvSpPr/>
          <p:nvPr/>
        </p:nvSpPr>
        <p:spPr>
          <a:xfrm>
            <a:off x="3970340" y="2622167"/>
            <a:ext cx="1203600" cy="399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accent3"/>
                </a:solidFill>
                <a:latin typeface="Inter"/>
                <a:ea typeface="Inter"/>
                <a:cs typeface="Inter"/>
                <a:sym typeface="Inter"/>
              </a:rPr>
              <a:t>NEW PEOPLE </a:t>
            </a:r>
            <a:br>
              <a:rPr lang="en-US" sz="1100" b="1" i="0" u="none" strike="noStrike" cap="none">
                <a:solidFill>
                  <a:schemeClr val="accent3"/>
                </a:solidFill>
                <a:latin typeface="Inter"/>
                <a:ea typeface="Inter"/>
                <a:cs typeface="Inter"/>
                <a:sym typeface="Inter"/>
              </a:rPr>
            </a:br>
            <a:r>
              <a:rPr lang="en-US" sz="1100" b="1" i="0" u="none" strike="noStrike" cap="none">
                <a:solidFill>
                  <a:schemeClr val="accent3"/>
                </a:solidFill>
                <a:latin typeface="Inter"/>
                <a:ea typeface="Inter"/>
                <a:cs typeface="Inter"/>
                <a:sym typeface="Inter"/>
              </a:rPr>
              <a:t>&amp; PROCESS</a:t>
            </a:r>
            <a:endParaRPr sz="1100" b="1" i="0" u="none" strike="noStrike" cap="none">
              <a:solidFill>
                <a:schemeClr val="accent3"/>
              </a:solidFill>
              <a:latin typeface="Inter"/>
              <a:ea typeface="Inter"/>
              <a:cs typeface="Inter"/>
              <a:sym typeface="Inter"/>
            </a:endParaRPr>
          </a:p>
        </p:txBody>
      </p:sp>
      <p:pic>
        <p:nvPicPr>
          <p:cNvPr id="775" name="Google Shape;775;g9b800beb53_0_18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676684" y="2683869"/>
            <a:ext cx="269032" cy="180335"/>
          </a:xfrm>
          <a:prstGeom prst="rect">
            <a:avLst/>
          </a:prstGeom>
          <a:noFill/>
          <a:ln>
            <a:noFill/>
          </a:ln>
        </p:spPr>
      </p:pic>
      <p:pic>
        <p:nvPicPr>
          <p:cNvPr id="776" name="Google Shape;776;g9b800beb53_0_188"/>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153944" y="2683869"/>
            <a:ext cx="446989" cy="153050"/>
          </a:xfrm>
          <a:prstGeom prst="rect">
            <a:avLst/>
          </a:prstGeom>
          <a:noFill/>
          <a:ln>
            <a:noFill/>
          </a:ln>
        </p:spPr>
      </p:pic>
      <p:grpSp>
        <p:nvGrpSpPr>
          <p:cNvPr id="777" name="Google Shape;777;g9b800beb53_0_188"/>
          <p:cNvGrpSpPr/>
          <p:nvPr/>
        </p:nvGrpSpPr>
        <p:grpSpPr>
          <a:xfrm>
            <a:off x="1988250" y="3827485"/>
            <a:ext cx="880611" cy="193791"/>
            <a:chOff x="2219193" y="4358809"/>
            <a:chExt cx="1826994" cy="438145"/>
          </a:xfrm>
        </p:grpSpPr>
        <p:pic>
          <p:nvPicPr>
            <p:cNvPr id="778" name="Google Shape;778;g9b800beb53_0_188"/>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2219193" y="4358809"/>
              <a:ext cx="741868" cy="381532"/>
            </a:xfrm>
            <a:prstGeom prst="rect">
              <a:avLst/>
            </a:prstGeom>
            <a:noFill/>
            <a:ln>
              <a:noFill/>
            </a:ln>
          </p:spPr>
        </p:pic>
        <p:pic>
          <p:nvPicPr>
            <p:cNvPr id="779" name="Google Shape;779;g9b800beb53_0_188"/>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3324360" y="4467713"/>
              <a:ext cx="315795" cy="244905"/>
            </a:xfrm>
            <a:prstGeom prst="rect">
              <a:avLst/>
            </a:prstGeom>
            <a:noFill/>
            <a:ln>
              <a:noFill/>
            </a:ln>
          </p:spPr>
        </p:pic>
        <p:pic>
          <p:nvPicPr>
            <p:cNvPr id="780" name="Google Shape;780;g9b800beb53_0_188" descr="Cloud Computing Services | Google Cloud"/>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2663296" y="4383379"/>
              <a:ext cx="787764" cy="413575"/>
            </a:xfrm>
            <a:prstGeom prst="rect">
              <a:avLst/>
            </a:prstGeom>
            <a:noFill/>
            <a:ln>
              <a:noFill/>
            </a:ln>
          </p:spPr>
        </p:pic>
        <p:pic>
          <p:nvPicPr>
            <p:cNvPr id="781" name="Google Shape;781;g9b800beb53_0_188" descr="IBM Cloud Logo Download Vector"/>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3730393" y="4418018"/>
              <a:ext cx="315794" cy="315794"/>
            </a:xfrm>
            <a:prstGeom prst="rect">
              <a:avLst/>
            </a:prstGeom>
            <a:noFill/>
            <a:ln>
              <a:noFill/>
            </a:ln>
          </p:spPr>
        </p:pic>
      </p:grpSp>
      <p:pic>
        <p:nvPicPr>
          <p:cNvPr id="782" name="Google Shape;782;g9b800beb53_0_188"/>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2071736" y="2695272"/>
            <a:ext cx="328611" cy="171152"/>
          </a:xfrm>
          <a:prstGeom prst="rect">
            <a:avLst/>
          </a:prstGeom>
          <a:noFill/>
          <a:ln>
            <a:noFill/>
          </a:ln>
        </p:spPr>
      </p:pic>
      <p:pic>
        <p:nvPicPr>
          <p:cNvPr id="783" name="Google Shape;783;g9b800beb53_0_188"/>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2808287" y="2871728"/>
            <a:ext cx="608787" cy="136142"/>
          </a:xfrm>
          <a:prstGeom prst="rect">
            <a:avLst/>
          </a:prstGeom>
          <a:noFill/>
          <a:ln>
            <a:noFill/>
          </a:ln>
        </p:spPr>
      </p:pic>
      <p:pic>
        <p:nvPicPr>
          <p:cNvPr id="784" name="Google Shape;784;g9b800beb53_0_188"/>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1902291" y="2913677"/>
            <a:ext cx="607640" cy="74042"/>
          </a:xfrm>
          <a:prstGeom prst="rect">
            <a:avLst/>
          </a:prstGeom>
          <a:noFill/>
          <a:ln>
            <a:noFill/>
          </a:ln>
        </p:spPr>
      </p:pic>
      <p:pic>
        <p:nvPicPr>
          <p:cNvPr id="785" name="Google Shape;785;g9b800beb53_0_188"/>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1900703" y="3275116"/>
            <a:ext cx="819466" cy="176165"/>
          </a:xfrm>
          <a:prstGeom prst="rect">
            <a:avLst/>
          </a:prstGeom>
          <a:noFill/>
          <a:ln>
            <a:noFill/>
          </a:ln>
        </p:spPr>
      </p:pic>
      <p:pic>
        <p:nvPicPr>
          <p:cNvPr id="786" name="Google Shape;786;g9b800beb53_0_188"/>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2544927" y="2685074"/>
            <a:ext cx="394152" cy="179313"/>
          </a:xfrm>
          <a:prstGeom prst="rect">
            <a:avLst/>
          </a:prstGeom>
          <a:noFill/>
          <a:ln>
            <a:noFill/>
          </a:ln>
        </p:spPr>
      </p:pic>
      <p:pic>
        <p:nvPicPr>
          <p:cNvPr id="787" name="Google Shape;787;g9b800beb53_0_188"/>
          <p:cNvPicPr preferRelativeResize="0"/>
          <p:nvPr/>
        </p:nvPicPr>
        <p:blipFill rotWithShape="1">
          <a:blip r:embed="rId14" cstate="screen">
            <a:alphaModFix/>
            <a:extLst>
              <a:ext uri="{28A0092B-C50C-407E-A947-70E740481C1C}">
                <a14:useLocalDpi xmlns:a14="http://schemas.microsoft.com/office/drawing/2010/main"/>
              </a:ext>
            </a:extLst>
          </a:blip>
          <a:srcRect/>
          <a:stretch/>
        </p:blipFill>
        <p:spPr>
          <a:xfrm>
            <a:off x="2828160" y="3568831"/>
            <a:ext cx="709450" cy="709450"/>
          </a:xfrm>
          <a:prstGeom prst="rect">
            <a:avLst/>
          </a:prstGeom>
          <a:noFill/>
          <a:ln>
            <a:noFill/>
          </a:ln>
        </p:spPr>
      </p:pic>
      <p:pic>
        <p:nvPicPr>
          <p:cNvPr id="788" name="Google Shape;788;g9b800beb53_0_188"/>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3265857" y="3557180"/>
            <a:ext cx="709450" cy="709450"/>
          </a:xfrm>
          <a:prstGeom prst="rect">
            <a:avLst/>
          </a:prstGeom>
          <a:noFill/>
          <a:ln>
            <a:noFill/>
          </a:ln>
        </p:spPr>
      </p:pic>
      <p:pic>
        <p:nvPicPr>
          <p:cNvPr id="789" name="Google Shape;789;g9b800beb53_0_188"/>
          <p:cNvPicPr preferRelativeResize="0"/>
          <p:nvPr/>
        </p:nvPicPr>
        <p:blipFill rotWithShape="1">
          <a:blip r:embed="rId16" cstate="screen">
            <a:alphaModFix/>
            <a:extLst>
              <a:ext uri="{28A0092B-C50C-407E-A947-70E740481C1C}">
                <a14:useLocalDpi xmlns:a14="http://schemas.microsoft.com/office/drawing/2010/main"/>
              </a:ext>
            </a:extLst>
          </a:blip>
          <a:srcRect/>
          <a:stretch/>
        </p:blipFill>
        <p:spPr>
          <a:xfrm>
            <a:off x="3868602" y="2770816"/>
            <a:ext cx="819470" cy="819470"/>
          </a:xfrm>
          <a:prstGeom prst="rect">
            <a:avLst/>
          </a:prstGeom>
          <a:noFill/>
          <a:ln>
            <a:noFill/>
          </a:ln>
        </p:spPr>
      </p:pic>
      <p:sp>
        <p:nvSpPr>
          <p:cNvPr id="790" name="Google Shape;790;g9b800beb53_0_188"/>
          <p:cNvSpPr/>
          <p:nvPr/>
        </p:nvSpPr>
        <p:spPr>
          <a:xfrm>
            <a:off x="4429980" y="3072828"/>
            <a:ext cx="564300" cy="215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dk2"/>
                </a:solidFill>
                <a:latin typeface="Inter"/>
                <a:ea typeface="Inter"/>
                <a:cs typeface="Inter"/>
                <a:sym typeface="Inter"/>
              </a:rPr>
              <a:t>DevOps</a:t>
            </a:r>
            <a:endParaRPr sz="800" b="0" i="0" u="none" strike="noStrike" cap="none">
              <a:solidFill>
                <a:schemeClr val="dk2"/>
              </a:solidFill>
              <a:latin typeface="Inter"/>
              <a:ea typeface="Inter"/>
              <a:cs typeface="Inter"/>
              <a:sym typeface="Inter"/>
            </a:endParaRPr>
          </a:p>
        </p:txBody>
      </p:sp>
      <p:sp>
        <p:nvSpPr>
          <p:cNvPr id="791" name="Google Shape;791;g9b800beb53_0_188"/>
          <p:cNvSpPr/>
          <p:nvPr/>
        </p:nvSpPr>
        <p:spPr>
          <a:xfrm>
            <a:off x="3162941" y="3272914"/>
            <a:ext cx="936729" cy="215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dk2"/>
                </a:solidFill>
                <a:latin typeface="Inter"/>
                <a:ea typeface="Inter"/>
                <a:cs typeface="Inter"/>
                <a:sym typeface="Inter"/>
              </a:rPr>
              <a:t>Containers</a:t>
            </a:r>
            <a:endParaRPr sz="800" b="0" i="0" u="none" strike="noStrike" cap="none">
              <a:solidFill>
                <a:schemeClr val="dk2"/>
              </a:solidFill>
              <a:latin typeface="Inter"/>
              <a:ea typeface="Inter"/>
              <a:cs typeface="Inter"/>
              <a:sym typeface="Inter"/>
            </a:endParaRPr>
          </a:p>
        </p:txBody>
      </p:sp>
      <p:grpSp>
        <p:nvGrpSpPr>
          <p:cNvPr id="792" name="Google Shape;792;g9b800beb53_0_188"/>
          <p:cNvGrpSpPr/>
          <p:nvPr/>
        </p:nvGrpSpPr>
        <p:grpSpPr>
          <a:xfrm>
            <a:off x="7261787" y="1299721"/>
            <a:ext cx="3927780" cy="3630545"/>
            <a:chOff x="7261787" y="1299721"/>
            <a:chExt cx="3927780" cy="3630545"/>
          </a:xfrm>
        </p:grpSpPr>
        <p:sp>
          <p:nvSpPr>
            <p:cNvPr id="793" name="Google Shape;793;g9b800beb53_0_188"/>
            <p:cNvSpPr/>
            <p:nvPr/>
          </p:nvSpPr>
          <p:spPr>
            <a:xfrm>
              <a:off x="7261787" y="1848045"/>
              <a:ext cx="1314300" cy="438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accent1"/>
                  </a:solidFill>
                  <a:latin typeface="Inter"/>
                  <a:ea typeface="Inter"/>
                  <a:cs typeface="Inter"/>
                  <a:sym typeface="Inter"/>
                </a:rPr>
                <a:t>OF NEW APPS</a:t>
              </a:r>
              <a:endParaRPr sz="300" b="1" i="0" u="none" strike="noStrike" cap="none">
                <a:solidFill>
                  <a:schemeClr val="accent1"/>
                </a:solidFill>
                <a:latin typeface="Inter"/>
                <a:ea typeface="Inter"/>
                <a:cs typeface="Inter"/>
                <a:sym typeface="Inter"/>
              </a:endParaRPr>
            </a:p>
          </p:txBody>
        </p:sp>
        <p:sp>
          <p:nvSpPr>
            <p:cNvPr id="794" name="Google Shape;794;g9b800beb53_0_188"/>
            <p:cNvSpPr/>
            <p:nvPr/>
          </p:nvSpPr>
          <p:spPr>
            <a:xfrm>
              <a:off x="7261787" y="2054967"/>
              <a:ext cx="1217100" cy="577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7F7F7F"/>
                  </a:solidFill>
                  <a:latin typeface="Inter"/>
                  <a:ea typeface="Inter"/>
                  <a:cs typeface="Inter"/>
                  <a:sym typeface="Inter"/>
                </a:rPr>
                <a:t>are developed in containers.</a:t>
              </a:r>
              <a:endParaRPr sz="1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7F7F7F"/>
                </a:solidFill>
                <a:latin typeface="Inter"/>
                <a:ea typeface="Inter"/>
                <a:cs typeface="Inter"/>
                <a:sym typeface="Inter"/>
              </a:endParaRPr>
            </a:p>
          </p:txBody>
        </p:sp>
        <p:sp>
          <p:nvSpPr>
            <p:cNvPr id="795" name="Google Shape;795;g9b800beb53_0_188"/>
            <p:cNvSpPr/>
            <p:nvPr/>
          </p:nvSpPr>
          <p:spPr>
            <a:xfrm>
              <a:off x="7261787" y="1310196"/>
              <a:ext cx="1314300" cy="438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chemeClr val="accent1"/>
                  </a:solidFill>
                  <a:latin typeface="Inter"/>
                  <a:ea typeface="Inter"/>
                  <a:cs typeface="Inter"/>
                  <a:sym typeface="Inter"/>
                </a:rPr>
                <a:t>95%</a:t>
              </a:r>
              <a:endParaRPr sz="1100" b="1" i="0" u="none" strike="noStrike" cap="none">
                <a:solidFill>
                  <a:schemeClr val="accent1"/>
                </a:solidFill>
                <a:latin typeface="Inter"/>
                <a:ea typeface="Inter"/>
                <a:cs typeface="Inter"/>
                <a:sym typeface="Inter"/>
              </a:endParaRPr>
            </a:p>
          </p:txBody>
        </p:sp>
        <p:sp>
          <p:nvSpPr>
            <p:cNvPr id="796" name="Google Shape;796;g9b800beb53_0_188"/>
            <p:cNvSpPr/>
            <p:nvPr/>
          </p:nvSpPr>
          <p:spPr>
            <a:xfrm>
              <a:off x="9317989" y="1848045"/>
              <a:ext cx="1314300" cy="438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accent1"/>
                  </a:solidFill>
                  <a:latin typeface="Inter"/>
                  <a:ea typeface="Inter"/>
                  <a:cs typeface="Inter"/>
                  <a:sym typeface="Inter"/>
                </a:rPr>
                <a:t>OF ENTERPRISES</a:t>
              </a:r>
              <a:endParaRPr sz="300" b="1" i="0" u="none" strike="noStrike" cap="none">
                <a:solidFill>
                  <a:schemeClr val="accent1"/>
                </a:solidFill>
                <a:latin typeface="Inter"/>
                <a:ea typeface="Inter"/>
                <a:cs typeface="Inter"/>
                <a:sym typeface="Inter"/>
              </a:endParaRPr>
            </a:p>
          </p:txBody>
        </p:sp>
        <p:sp>
          <p:nvSpPr>
            <p:cNvPr id="797" name="Google Shape;797;g9b800beb53_0_188"/>
            <p:cNvSpPr/>
            <p:nvPr/>
          </p:nvSpPr>
          <p:spPr>
            <a:xfrm>
              <a:off x="9317989" y="1299721"/>
              <a:ext cx="1314300" cy="438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chemeClr val="accent1"/>
                  </a:solidFill>
                  <a:latin typeface="Inter"/>
                  <a:ea typeface="Inter"/>
                  <a:cs typeface="Inter"/>
                  <a:sym typeface="Inter"/>
                </a:rPr>
                <a:t>81%</a:t>
              </a:r>
              <a:endParaRPr sz="1100" b="1" i="0" u="none" strike="noStrike" cap="none">
                <a:solidFill>
                  <a:schemeClr val="accent1"/>
                </a:solidFill>
                <a:latin typeface="Inter"/>
                <a:ea typeface="Inter"/>
                <a:cs typeface="Inter"/>
                <a:sym typeface="Inter"/>
              </a:endParaRPr>
            </a:p>
          </p:txBody>
        </p:sp>
        <p:pic>
          <p:nvPicPr>
            <p:cNvPr id="798" name="Google Shape;798;g9b800beb53_0_188" descr="Gartner-Logo-White - XO Agency"/>
            <p:cNvPicPr preferRelativeResize="0"/>
            <p:nvPr/>
          </p:nvPicPr>
          <p:blipFill rotWithShape="1">
            <a:blip r:embed="rId17" cstate="screen">
              <a:alphaModFix/>
              <a:extLst>
                <a:ext uri="{28A0092B-C50C-407E-A947-70E740481C1C}">
                  <a14:useLocalDpi xmlns:a14="http://schemas.microsoft.com/office/drawing/2010/main"/>
                </a:ext>
              </a:extLst>
            </a:blip>
            <a:srcRect/>
            <a:stretch/>
          </p:blipFill>
          <p:spPr>
            <a:xfrm>
              <a:off x="9386814" y="2416640"/>
              <a:ext cx="434197" cy="134330"/>
            </a:xfrm>
            <a:prstGeom prst="rect">
              <a:avLst/>
            </a:prstGeom>
            <a:noFill/>
            <a:ln>
              <a:noFill/>
            </a:ln>
          </p:spPr>
        </p:pic>
        <p:sp>
          <p:nvSpPr>
            <p:cNvPr id="799" name="Google Shape;799;g9b800beb53_0_188"/>
            <p:cNvSpPr txBox="1"/>
            <p:nvPr/>
          </p:nvSpPr>
          <p:spPr>
            <a:xfrm>
              <a:off x="9802749" y="2445845"/>
              <a:ext cx="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7F7F7F"/>
                </a:solidFill>
                <a:latin typeface="Inter"/>
                <a:ea typeface="Inter"/>
                <a:cs typeface="Inter"/>
                <a:sym typeface="Inter"/>
              </a:endParaRPr>
            </a:p>
          </p:txBody>
        </p:sp>
        <p:sp>
          <p:nvSpPr>
            <p:cNvPr id="800" name="Google Shape;800;g9b800beb53_0_188"/>
            <p:cNvSpPr/>
            <p:nvPr/>
          </p:nvSpPr>
          <p:spPr>
            <a:xfrm>
              <a:off x="7261787" y="3967078"/>
              <a:ext cx="1879200" cy="438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accent1"/>
                  </a:solidFill>
                  <a:latin typeface="Inter"/>
                  <a:ea typeface="Inter"/>
                  <a:cs typeface="Inter"/>
                  <a:sym typeface="Inter"/>
                </a:rPr>
                <a:t>OF CNCF MEMBERS</a:t>
              </a:r>
              <a:endParaRPr sz="300" b="1" i="0" u="none" strike="noStrike" cap="none">
                <a:solidFill>
                  <a:schemeClr val="accent1"/>
                </a:solidFill>
                <a:latin typeface="Inter"/>
                <a:ea typeface="Inter"/>
                <a:cs typeface="Inter"/>
                <a:sym typeface="Inter"/>
              </a:endParaRPr>
            </a:p>
          </p:txBody>
        </p:sp>
        <p:sp>
          <p:nvSpPr>
            <p:cNvPr id="801" name="Google Shape;801;g9b800beb53_0_188"/>
            <p:cNvSpPr/>
            <p:nvPr/>
          </p:nvSpPr>
          <p:spPr>
            <a:xfrm>
              <a:off x="7261787" y="3418754"/>
              <a:ext cx="1314300" cy="438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chemeClr val="accent1"/>
                  </a:solidFill>
                  <a:latin typeface="Inter"/>
                  <a:ea typeface="Inter"/>
                  <a:cs typeface="Inter"/>
                  <a:sym typeface="Inter"/>
                </a:rPr>
                <a:t>78%</a:t>
              </a:r>
              <a:endParaRPr sz="1100" b="1" i="0" u="none" strike="noStrike" cap="none">
                <a:solidFill>
                  <a:schemeClr val="accent1"/>
                </a:solidFill>
                <a:latin typeface="Inter"/>
                <a:ea typeface="Inter"/>
                <a:cs typeface="Inter"/>
                <a:sym typeface="Inter"/>
              </a:endParaRPr>
            </a:p>
          </p:txBody>
        </p:sp>
        <p:sp>
          <p:nvSpPr>
            <p:cNvPr id="802" name="Google Shape;802;g9b800beb53_0_188"/>
            <p:cNvSpPr txBox="1"/>
            <p:nvPr/>
          </p:nvSpPr>
          <p:spPr>
            <a:xfrm>
              <a:off x="7825132" y="4612903"/>
              <a:ext cx="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7F7F7F"/>
                </a:solidFill>
                <a:latin typeface="Inter"/>
                <a:ea typeface="Inter"/>
                <a:cs typeface="Inter"/>
                <a:sym typeface="Inter"/>
              </a:endParaRPr>
            </a:p>
          </p:txBody>
        </p:sp>
        <p:sp>
          <p:nvSpPr>
            <p:cNvPr id="803" name="Google Shape;803;g9b800beb53_0_188"/>
            <p:cNvSpPr/>
            <p:nvPr/>
          </p:nvSpPr>
          <p:spPr>
            <a:xfrm>
              <a:off x="7261787" y="4167957"/>
              <a:ext cx="1217100" cy="415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7F7F7F"/>
                  </a:solidFill>
                  <a:latin typeface="Inter"/>
                  <a:ea typeface="Inter"/>
                  <a:cs typeface="Inter"/>
                  <a:sym typeface="Inter"/>
                </a:rPr>
                <a:t>use Kubernetes in production.</a:t>
              </a:r>
              <a:endParaRPr sz="1100" b="0" i="0" u="none" strike="noStrike" cap="none">
                <a:solidFill>
                  <a:srgbClr val="7F7F7F"/>
                </a:solidFill>
                <a:latin typeface="Inter"/>
                <a:ea typeface="Inter"/>
                <a:cs typeface="Inter"/>
                <a:sym typeface="Inter"/>
              </a:endParaRPr>
            </a:p>
          </p:txBody>
        </p:sp>
        <p:sp>
          <p:nvSpPr>
            <p:cNvPr id="804" name="Google Shape;804;g9b800beb53_0_188"/>
            <p:cNvSpPr/>
            <p:nvPr/>
          </p:nvSpPr>
          <p:spPr>
            <a:xfrm>
              <a:off x="9318000" y="2054967"/>
              <a:ext cx="1502100" cy="577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7F7F7F"/>
                  </a:solidFill>
                  <a:latin typeface="Inter"/>
                  <a:ea typeface="Inter"/>
                  <a:cs typeface="Inter"/>
                  <a:sym typeface="Inter"/>
                </a:rPr>
                <a:t>work with 2+ public cloud providers.</a:t>
              </a:r>
              <a:endParaRPr sz="1100" b="0" i="0" u="none" strike="noStrike" cap="none" dirty="0">
                <a:solidFill>
                  <a:srgbClr val="7F7F7F"/>
                </a:solidFill>
                <a:latin typeface="Inter"/>
                <a:ea typeface="Inter"/>
                <a:cs typeface="Inter"/>
                <a:sym typeface="Inter"/>
              </a:endParaRPr>
            </a:p>
          </p:txBody>
        </p:sp>
        <p:sp>
          <p:nvSpPr>
            <p:cNvPr id="805" name="Google Shape;805;g9b800beb53_0_188"/>
            <p:cNvSpPr/>
            <p:nvPr/>
          </p:nvSpPr>
          <p:spPr>
            <a:xfrm>
              <a:off x="9249167" y="3967067"/>
              <a:ext cx="1879200" cy="438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accent1"/>
                  </a:solidFill>
                  <a:latin typeface="Inter"/>
                  <a:ea typeface="Inter"/>
                  <a:cs typeface="Inter"/>
                  <a:sym typeface="Inter"/>
                </a:rPr>
                <a:t>OF GLOBAL BUSINESSES</a:t>
              </a:r>
              <a:endParaRPr sz="300" b="1" i="0" u="none" strike="noStrike" cap="none">
                <a:solidFill>
                  <a:schemeClr val="accent1"/>
                </a:solidFill>
                <a:latin typeface="Inter"/>
                <a:ea typeface="Inter"/>
                <a:cs typeface="Inter"/>
                <a:sym typeface="Inter"/>
              </a:endParaRPr>
            </a:p>
          </p:txBody>
        </p:sp>
        <p:sp>
          <p:nvSpPr>
            <p:cNvPr id="806" name="Google Shape;806;g9b800beb53_0_188"/>
            <p:cNvSpPr/>
            <p:nvPr/>
          </p:nvSpPr>
          <p:spPr>
            <a:xfrm>
              <a:off x="9249167" y="3418754"/>
              <a:ext cx="1314300" cy="438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chemeClr val="accent1"/>
                  </a:solidFill>
                  <a:latin typeface="Inter"/>
                  <a:ea typeface="Inter"/>
                  <a:cs typeface="Inter"/>
                  <a:sym typeface="Inter"/>
                </a:rPr>
                <a:t>85%</a:t>
              </a:r>
              <a:endParaRPr sz="1100" b="1" i="0" u="none" strike="noStrike" cap="none">
                <a:solidFill>
                  <a:schemeClr val="accent1"/>
                </a:solidFill>
                <a:latin typeface="Inter"/>
                <a:ea typeface="Inter"/>
                <a:cs typeface="Inter"/>
                <a:sym typeface="Inter"/>
              </a:endParaRPr>
            </a:p>
          </p:txBody>
        </p:sp>
        <p:sp>
          <p:nvSpPr>
            <p:cNvPr id="807" name="Google Shape;807;g9b800beb53_0_188"/>
            <p:cNvSpPr txBox="1"/>
            <p:nvPr/>
          </p:nvSpPr>
          <p:spPr>
            <a:xfrm>
              <a:off x="9249167" y="4564878"/>
              <a:ext cx="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7F7F7F"/>
                </a:solidFill>
                <a:latin typeface="Inter"/>
                <a:ea typeface="Inter"/>
                <a:cs typeface="Inter"/>
                <a:sym typeface="Inter"/>
              </a:endParaRPr>
            </a:p>
          </p:txBody>
        </p:sp>
        <p:sp>
          <p:nvSpPr>
            <p:cNvPr id="808" name="Google Shape;808;g9b800beb53_0_188"/>
            <p:cNvSpPr/>
            <p:nvPr/>
          </p:nvSpPr>
          <p:spPr>
            <a:xfrm>
              <a:off x="9249167" y="4167957"/>
              <a:ext cx="1940400" cy="738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1100" b="0" i="0" u="none" strike="noStrike" cap="none">
                  <a:solidFill>
                    <a:srgbClr val="7F7F7F"/>
                  </a:solidFill>
                  <a:latin typeface="Inter"/>
                  <a:ea typeface="Inter"/>
                  <a:cs typeface="Inter"/>
                  <a:sym typeface="Inter"/>
                </a:rPr>
                <a:t>will be running containers in production by 2025 </a:t>
              </a:r>
              <a:br>
                <a:rPr lang="en-US" sz="1100" b="0" i="0" u="none" strike="noStrike" cap="none">
                  <a:solidFill>
                    <a:srgbClr val="7F7F7F"/>
                  </a:solidFill>
                  <a:latin typeface="Inter"/>
                  <a:ea typeface="Inter"/>
                  <a:cs typeface="Inter"/>
                  <a:sym typeface="Inter"/>
                </a:rPr>
              </a:br>
              <a:r>
                <a:rPr lang="en-US" sz="1100" b="0" i="0" u="none" strike="noStrike" cap="none">
                  <a:solidFill>
                    <a:srgbClr val="7F7F7F"/>
                  </a:solidFill>
                  <a:latin typeface="Inter"/>
                  <a:ea typeface="Inter"/>
                  <a:cs typeface="Inter"/>
                  <a:sym typeface="Inter"/>
                </a:rPr>
                <a:t>(up from 35% in 2019).</a:t>
              </a:r>
              <a:endParaRPr sz="1100" b="0" i="0" u="none" strike="noStrike" cap="none">
                <a:solidFill>
                  <a:srgbClr val="7F7F7F"/>
                </a:solidFill>
                <a:latin typeface="Inter"/>
                <a:ea typeface="Inter"/>
                <a:cs typeface="Inter"/>
                <a:sym typeface="Inter"/>
              </a:endParaRPr>
            </a:p>
          </p:txBody>
        </p:sp>
        <p:pic>
          <p:nvPicPr>
            <p:cNvPr id="809" name="Google Shape;809;g9b800beb53_0_188"/>
            <p:cNvPicPr preferRelativeResize="0"/>
            <p:nvPr/>
          </p:nvPicPr>
          <p:blipFill rotWithShape="1">
            <a:blip r:embed="rId18" cstate="screen">
              <a:alphaModFix/>
              <a:extLst>
                <a:ext uri="{28A0092B-C50C-407E-A947-70E740481C1C}">
                  <a14:useLocalDpi xmlns:a14="http://schemas.microsoft.com/office/drawing/2010/main"/>
                </a:ext>
              </a:extLst>
            </a:blip>
            <a:srcRect/>
            <a:stretch/>
          </p:blipFill>
          <p:spPr>
            <a:xfrm>
              <a:off x="9264196" y="4754913"/>
              <a:ext cx="760865" cy="175353"/>
            </a:xfrm>
            <a:prstGeom prst="rect">
              <a:avLst/>
            </a:prstGeom>
            <a:noFill/>
            <a:ln>
              <a:noFill/>
            </a:ln>
          </p:spPr>
        </p:pic>
        <p:pic>
          <p:nvPicPr>
            <p:cNvPr id="810" name="Google Shape;810;g9b800beb53_0_188"/>
            <p:cNvPicPr preferRelativeResize="0"/>
            <p:nvPr/>
          </p:nvPicPr>
          <p:blipFill rotWithShape="1">
            <a:blip r:embed="rId18" cstate="screen">
              <a:alphaModFix/>
              <a:extLst>
                <a:ext uri="{28A0092B-C50C-407E-A947-70E740481C1C}">
                  <a14:useLocalDpi xmlns:a14="http://schemas.microsoft.com/office/drawing/2010/main"/>
                </a:ext>
              </a:extLst>
            </a:blip>
            <a:srcRect/>
            <a:stretch/>
          </p:blipFill>
          <p:spPr>
            <a:xfrm>
              <a:off x="9318000" y="2450128"/>
              <a:ext cx="760865" cy="175353"/>
            </a:xfrm>
            <a:prstGeom prst="rect">
              <a:avLst/>
            </a:prstGeom>
            <a:noFill/>
            <a:ln>
              <a:noFill/>
            </a:ln>
          </p:spPr>
        </p:pic>
        <p:pic>
          <p:nvPicPr>
            <p:cNvPr id="811" name="Google Shape;811;g9b800beb53_0_188"/>
            <p:cNvPicPr preferRelativeResize="0"/>
            <p:nvPr/>
          </p:nvPicPr>
          <p:blipFill rotWithShape="1">
            <a:blip r:embed="rId19" cstate="screen">
              <a:alphaModFix/>
              <a:extLst>
                <a:ext uri="{28A0092B-C50C-407E-A947-70E740481C1C}">
                  <a14:useLocalDpi xmlns:a14="http://schemas.microsoft.com/office/drawing/2010/main"/>
                </a:ext>
              </a:extLst>
            </a:blip>
            <a:srcRect/>
            <a:stretch/>
          </p:blipFill>
          <p:spPr>
            <a:xfrm>
              <a:off x="7289054" y="4596731"/>
              <a:ext cx="963667" cy="153066"/>
            </a:xfrm>
            <a:prstGeom prst="rect">
              <a:avLst/>
            </a:prstGeom>
            <a:noFill/>
            <a:ln>
              <a:noFill/>
            </a:ln>
          </p:spPr>
        </p:pic>
        <p:pic>
          <p:nvPicPr>
            <p:cNvPr id="812" name="Google Shape;812;g9b800beb53_0_188"/>
            <p:cNvPicPr preferRelativeResize="0"/>
            <p:nvPr/>
          </p:nvPicPr>
          <p:blipFill rotWithShape="1">
            <a:blip r:embed="rId20" cstate="screen">
              <a:alphaModFix/>
              <a:extLst>
                <a:ext uri="{28A0092B-C50C-407E-A947-70E740481C1C}">
                  <a14:useLocalDpi xmlns:a14="http://schemas.microsoft.com/office/drawing/2010/main"/>
                </a:ext>
              </a:extLst>
            </a:blip>
            <a:srcRect/>
            <a:stretch/>
          </p:blipFill>
          <p:spPr>
            <a:xfrm>
              <a:off x="7275970" y="2475769"/>
              <a:ext cx="679884" cy="253999"/>
            </a:xfrm>
            <a:prstGeom prst="rect">
              <a:avLst/>
            </a:prstGeom>
            <a:noFill/>
            <a:ln>
              <a:noFill/>
            </a:ln>
          </p:spPr>
        </p:pic>
      </p:grpSp>
      <p:pic>
        <p:nvPicPr>
          <p:cNvPr id="813" name="Google Shape;813;g9b800beb53_0_188"/>
          <p:cNvPicPr preferRelativeResize="0"/>
          <p:nvPr/>
        </p:nvPicPr>
        <p:blipFill rotWithShape="1">
          <a:blip r:embed="rId21" cstate="screen">
            <a:alphaModFix/>
            <a:extLst>
              <a:ext uri="{28A0092B-C50C-407E-A947-70E740481C1C}">
                <a14:useLocalDpi xmlns:a14="http://schemas.microsoft.com/office/drawing/2010/main"/>
              </a:ext>
            </a:extLst>
          </a:blip>
          <a:srcRect/>
          <a:stretch/>
        </p:blipFill>
        <p:spPr>
          <a:xfrm>
            <a:off x="2808300" y="3282123"/>
            <a:ext cx="434200" cy="191379"/>
          </a:xfrm>
          <a:prstGeom prst="rect">
            <a:avLst/>
          </a:prstGeom>
          <a:noFill/>
          <a:ln>
            <a:noFill/>
          </a:ln>
        </p:spPr>
      </p:pic>
      <p:pic>
        <p:nvPicPr>
          <p:cNvPr id="814" name="Google Shape;814;g9b800beb53_0_188"/>
          <p:cNvPicPr preferRelativeResize="0"/>
          <p:nvPr/>
        </p:nvPicPr>
        <p:blipFill rotWithShape="1">
          <a:blip r:embed="rId22" cstate="screen">
            <a:alphaModFix/>
            <a:extLst>
              <a:ext uri="{28A0092B-C50C-407E-A947-70E740481C1C}">
                <a14:useLocalDpi xmlns:a14="http://schemas.microsoft.com/office/drawing/2010/main"/>
              </a:ext>
            </a:extLst>
          </a:blip>
          <a:srcRect/>
          <a:stretch/>
        </p:blipFill>
        <p:spPr>
          <a:xfrm>
            <a:off x="3929716" y="3584135"/>
            <a:ext cx="607634" cy="607634"/>
          </a:xfrm>
          <a:prstGeom prst="rect">
            <a:avLst/>
          </a:prstGeom>
          <a:noFill/>
          <a:ln>
            <a:noFill/>
          </a:ln>
        </p:spPr>
      </p:pic>
      <p:sp>
        <p:nvSpPr>
          <p:cNvPr id="815" name="Google Shape;815;g9b800beb53_0_188"/>
          <p:cNvSpPr/>
          <p:nvPr/>
        </p:nvSpPr>
        <p:spPr>
          <a:xfrm>
            <a:off x="4020165" y="3406855"/>
            <a:ext cx="564300" cy="215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dk2"/>
                </a:solidFill>
                <a:latin typeface="Inter"/>
                <a:ea typeface="Inter"/>
                <a:cs typeface="Inter"/>
                <a:sym typeface="Inter"/>
              </a:rPr>
              <a:t>GitOps</a:t>
            </a:r>
            <a:endParaRPr sz="800" b="0" i="0" u="none" strike="noStrike" cap="none">
              <a:solidFill>
                <a:schemeClr val="dk2"/>
              </a:solidFill>
              <a:latin typeface="Inter"/>
              <a:ea typeface="Inter"/>
              <a:cs typeface="Inter"/>
              <a:sym typeface="Inter"/>
            </a:endParaRPr>
          </a:p>
        </p:txBody>
      </p:sp>
      <p:sp>
        <p:nvSpPr>
          <p:cNvPr id="816" name="Google Shape;816;g9b800beb53_0_188"/>
          <p:cNvSpPr/>
          <p:nvPr/>
        </p:nvSpPr>
        <p:spPr>
          <a:xfrm>
            <a:off x="4354541" y="3745137"/>
            <a:ext cx="660900" cy="338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dk2"/>
                </a:solidFill>
                <a:latin typeface="Inter"/>
                <a:ea typeface="Inter"/>
                <a:cs typeface="Inter"/>
                <a:sym typeface="Inter"/>
              </a:rPr>
              <a:t>Data</a:t>
            </a:r>
            <a:endParaRPr sz="1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dk2"/>
                </a:solidFill>
                <a:latin typeface="Inter"/>
                <a:ea typeface="Inter"/>
                <a:cs typeface="Inter"/>
                <a:sym typeface="Inter"/>
              </a:rPr>
              <a:t>Pipelines</a:t>
            </a:r>
            <a:endParaRPr sz="800" b="0" i="0" u="none" strike="noStrike" cap="none">
              <a:solidFill>
                <a:schemeClr val="dk2"/>
              </a:solidFill>
              <a:latin typeface="Inter"/>
              <a:ea typeface="Inter"/>
              <a:cs typeface="Inter"/>
              <a:sym typeface="Inter"/>
            </a:endParaRPr>
          </a:p>
        </p:txBody>
      </p:sp>
      <p:pic>
        <p:nvPicPr>
          <p:cNvPr id="817" name="Google Shape;817;g9b800beb53_0_188"/>
          <p:cNvPicPr preferRelativeResize="0"/>
          <p:nvPr/>
        </p:nvPicPr>
        <p:blipFill rotWithShape="1">
          <a:blip r:embed="rId23" cstate="screen">
            <a:alphaModFix/>
            <a:extLst>
              <a:ext uri="{28A0092B-C50C-407E-A947-70E740481C1C}">
                <a14:useLocalDpi xmlns:a14="http://schemas.microsoft.com/office/drawing/2010/main"/>
              </a:ext>
            </a:extLst>
          </a:blip>
          <a:srcRect/>
          <a:stretch/>
        </p:blipFill>
        <p:spPr>
          <a:xfrm>
            <a:off x="4480574" y="3381392"/>
            <a:ext cx="434200" cy="290911"/>
          </a:xfrm>
          <a:prstGeom prst="rect">
            <a:avLst/>
          </a:prstGeom>
          <a:noFill/>
          <a:ln>
            <a:noFill/>
          </a:ln>
        </p:spPr>
      </p:pic>
      <p:sp>
        <p:nvSpPr>
          <p:cNvPr id="818" name="Google Shape;818;g9b800beb53_0_188"/>
          <p:cNvSpPr txBox="1">
            <a:spLocks noGrp="1"/>
          </p:cNvSpPr>
          <p:nvPr>
            <p:ph type="title" idx="4294967295"/>
          </p:nvPr>
        </p:nvSpPr>
        <p:spPr>
          <a:xfrm>
            <a:off x="495300" y="159727"/>
            <a:ext cx="11187000" cy="1154747"/>
          </a:xfrm>
          <a:prstGeom prst="rect">
            <a:avLst/>
          </a:prstGeom>
          <a:noFill/>
          <a:ln>
            <a:noFill/>
          </a:ln>
        </p:spPr>
        <p:txBody>
          <a:bodyPr spcFirstLastPara="1" wrap="square" lIns="0" tIns="0" rIns="0" bIns="0" anchor="b" anchorCtr="0">
            <a:noAutofit/>
          </a:bodyPr>
          <a:lstStyle/>
          <a:p>
            <a:pPr>
              <a:lnSpc>
                <a:spcPct val="80000"/>
              </a:lnSpc>
              <a:buClr>
                <a:srgbClr val="FE5000"/>
              </a:buClr>
              <a:buSzPts val="2700"/>
              <a:defRPr/>
            </a:pPr>
            <a:r>
              <a:rPr lang="en-US" dirty="0">
                <a:sym typeface="Arial"/>
              </a:rPr>
              <a:t>Containers + Kubernetes is </a:t>
            </a:r>
            <a:br>
              <a:rPr lang="en-US" dirty="0">
                <a:sym typeface="Arial"/>
              </a:rPr>
            </a:br>
            <a:r>
              <a:rPr lang="en-US" dirty="0">
                <a:sym typeface="Arial"/>
              </a:rPr>
              <a:t>how cloud native happens</a:t>
            </a:r>
            <a:endParaRPr dirty="0">
              <a:sym typeface="Arial"/>
            </a:endParaRPr>
          </a:p>
        </p:txBody>
      </p:sp>
      <p:pic>
        <p:nvPicPr>
          <p:cNvPr id="3" name="Picture 2" descr="Shape, rectangle&#10;&#10;Description automatically generated">
            <a:extLst>
              <a:ext uri="{FF2B5EF4-FFF2-40B4-BE49-F238E27FC236}">
                <a16:creationId xmlns:a16="http://schemas.microsoft.com/office/drawing/2014/main" id="{474B0406-FE0D-49E5-B5EC-586AFD405DCC}"/>
              </a:ext>
            </a:extLst>
          </p:cNvPr>
          <p:cNvPicPr>
            <a:picLocks noChangeAspect="1"/>
          </p:cNvPicPr>
          <p:nvPr/>
        </p:nvPicPr>
        <p:blipFill>
          <a:blip r:embed="rId24"/>
          <a:stretch>
            <a:fillRect/>
          </a:stretch>
        </p:blipFill>
        <p:spPr>
          <a:xfrm>
            <a:off x="0" y="0"/>
            <a:ext cx="12192000" cy="6858000"/>
          </a:xfrm>
          <a:prstGeom prst="rect">
            <a:avLst/>
          </a:prstGeom>
        </p:spPr>
      </p:pic>
    </p:spTree>
    <p:extLst>
      <p:ext uri="{BB962C8B-B14F-4D97-AF65-F5344CB8AC3E}">
        <p14:creationId xmlns:p14="http://schemas.microsoft.com/office/powerpoint/2010/main" val="1415202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71"/>
        <p:cNvGrpSpPr/>
        <p:nvPr/>
      </p:nvGrpSpPr>
      <p:grpSpPr>
        <a:xfrm>
          <a:off x="0" y="0"/>
          <a:ext cx="0" cy="0"/>
          <a:chOff x="0" y="0"/>
          <a:chExt cx="0" cy="0"/>
        </a:xfrm>
      </p:grpSpPr>
      <p:pic>
        <p:nvPicPr>
          <p:cNvPr id="1572" name="Google Shape;1572;g142c7216bfd_1_0"/>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315200" y="2259584"/>
            <a:ext cx="3702350" cy="3145070"/>
          </a:xfrm>
          <a:prstGeom prst="rect">
            <a:avLst/>
          </a:prstGeom>
          <a:noFill/>
          <a:ln>
            <a:noFill/>
          </a:ln>
        </p:spPr>
      </p:pic>
      <p:pic>
        <p:nvPicPr>
          <p:cNvPr id="1573" name="Google Shape;1573;g142c7216bfd_1_0"/>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1559225" y="2256225"/>
            <a:ext cx="3802526" cy="3230175"/>
          </a:xfrm>
          <a:prstGeom prst="rect">
            <a:avLst/>
          </a:prstGeom>
          <a:noFill/>
          <a:ln>
            <a:noFill/>
          </a:ln>
        </p:spPr>
      </p:pic>
      <p:sp>
        <p:nvSpPr>
          <p:cNvPr id="1574" name="Google Shape;1574;g142c7216bfd_1_0"/>
          <p:cNvSpPr txBox="1"/>
          <p:nvPr/>
        </p:nvSpPr>
        <p:spPr>
          <a:xfrm>
            <a:off x="421405" y="391278"/>
            <a:ext cx="11202300" cy="498300"/>
          </a:xfrm>
          <a:prstGeom prst="rect">
            <a:avLst/>
          </a:prstGeom>
          <a:noFill/>
          <a:ln w="9525" cap="flat" cmpd="sng">
            <a:solidFill>
              <a:schemeClr val="lt1"/>
            </a:solidFill>
            <a:prstDash val="solid"/>
            <a:round/>
            <a:headEnd type="none" w="sm" len="sm"/>
            <a:tailEnd type="none" w="sm" len="sm"/>
          </a:ln>
        </p:spPr>
        <p:txBody>
          <a:bodyPr spcFirstLastPara="1" wrap="square" lIns="0" tIns="0" rIns="0" bIns="0" anchor="ctr" anchorCtr="0">
            <a:noAutofit/>
          </a:bodyPr>
          <a:lstStyle/>
          <a:p>
            <a:pPr marL="0" marR="0" lvl="0" indent="0" algn="l" defTabSz="914400" rtl="0" eaLnBrk="1" fontAlgn="auto" latinLnBrk="0" hangingPunct="1">
              <a:lnSpc>
                <a:spcPct val="80000"/>
              </a:lnSpc>
              <a:spcBef>
                <a:spcPts val="0"/>
              </a:spcBef>
              <a:spcAft>
                <a:spcPts val="0"/>
              </a:spcAft>
              <a:buClr>
                <a:srgbClr val="FE5000"/>
              </a:buClr>
              <a:buSzPts val="2700"/>
              <a:buFont typeface="Inter"/>
              <a:buNone/>
              <a:tabLst/>
              <a:defRPr/>
            </a:pPr>
            <a:r>
              <a:rPr lang="en-US" sz="3400" dirty="0">
                <a:solidFill>
                  <a:schemeClr val="dk1"/>
                </a:solidFill>
                <a:latin typeface="Inter ExtraBold"/>
                <a:ea typeface="Inter ExtraBold"/>
                <a:cs typeface="Inter ExtraBold"/>
                <a:sym typeface="Inter"/>
              </a:rPr>
              <a:t>#1 in Kubernetes Storage for 3 years in a row!!!</a:t>
            </a:r>
            <a:endParaRPr sz="3400" dirty="0">
              <a:solidFill>
                <a:schemeClr val="dk1"/>
              </a:solidFill>
              <a:latin typeface="Inter ExtraBold"/>
              <a:ea typeface="Inter ExtraBold"/>
              <a:cs typeface="Inter ExtraBold"/>
            </a:endParaRPr>
          </a:p>
        </p:txBody>
      </p:sp>
      <p:sp>
        <p:nvSpPr>
          <p:cNvPr id="1575" name="Google Shape;1575;g142c7216bfd_1_0"/>
          <p:cNvSpPr/>
          <p:nvPr/>
        </p:nvSpPr>
        <p:spPr>
          <a:xfrm>
            <a:off x="3300617" y="3840089"/>
            <a:ext cx="442800" cy="442800"/>
          </a:xfrm>
          <a:prstGeom prst="ellipse">
            <a:avLst/>
          </a:prstGeom>
          <a:solidFill>
            <a:srgbClr val="00B89E">
              <a:alpha val="4235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sz="2400" b="0" i="0" u="none" strike="noStrike" kern="0" cap="none" spc="0" normalizeH="0" baseline="0" noProof="0">
              <a:ln>
                <a:noFill/>
              </a:ln>
              <a:solidFill>
                <a:srgbClr val="000000"/>
              </a:solidFill>
              <a:effectLst/>
              <a:uLnTx/>
              <a:uFillTx/>
              <a:latin typeface="Inter"/>
              <a:ea typeface="Inter"/>
              <a:cs typeface="Inter"/>
              <a:sym typeface="Inter"/>
            </a:endParaRPr>
          </a:p>
        </p:txBody>
      </p:sp>
      <p:cxnSp>
        <p:nvCxnSpPr>
          <p:cNvPr id="1576" name="Google Shape;1576;g142c7216bfd_1_0"/>
          <p:cNvCxnSpPr/>
          <p:nvPr/>
        </p:nvCxnSpPr>
        <p:spPr>
          <a:xfrm>
            <a:off x="6022555" y="1439538"/>
            <a:ext cx="0" cy="4693200"/>
          </a:xfrm>
          <a:prstGeom prst="straightConnector1">
            <a:avLst/>
          </a:prstGeom>
          <a:solidFill>
            <a:srgbClr val="FFFFFF"/>
          </a:solidFill>
          <a:ln w="12700" cap="flat" cmpd="sng">
            <a:solidFill>
              <a:schemeClr val="accent1"/>
            </a:solidFill>
            <a:prstDash val="solid"/>
            <a:round/>
            <a:headEnd type="none" w="sm" len="sm"/>
            <a:tailEnd type="none" w="sm" len="sm"/>
          </a:ln>
        </p:spPr>
      </p:cxnSp>
      <p:sp>
        <p:nvSpPr>
          <p:cNvPr id="1577" name="Google Shape;1577;g142c7216bfd_1_0"/>
          <p:cNvSpPr/>
          <p:nvPr/>
        </p:nvSpPr>
        <p:spPr>
          <a:xfrm>
            <a:off x="2280750" y="1441125"/>
            <a:ext cx="3802500" cy="628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80000"/>
              </a:lnSpc>
              <a:spcBef>
                <a:spcPts val="0"/>
              </a:spcBef>
              <a:spcAft>
                <a:spcPts val="0"/>
              </a:spcAft>
              <a:buClr>
                <a:srgbClr val="000000"/>
              </a:buClr>
              <a:buSzPts val="2100"/>
              <a:buFont typeface="Arial"/>
              <a:buNone/>
              <a:tabLst/>
              <a:defRPr/>
            </a:pPr>
            <a:r>
              <a:rPr kumimoji="0" lang="en-US" sz="1900" b="1" i="0" u="none" strike="noStrike" kern="0" cap="none" spc="0" normalizeH="0" baseline="0" noProof="0">
                <a:ln>
                  <a:noFill/>
                </a:ln>
                <a:solidFill>
                  <a:srgbClr val="00B89E"/>
                </a:solidFill>
                <a:effectLst/>
                <a:uLnTx/>
                <a:uFillTx/>
                <a:latin typeface="Inter"/>
                <a:ea typeface="Inter"/>
                <a:cs typeface="Inter"/>
                <a:sym typeface="Inter"/>
              </a:rPr>
              <a:t>#1 in Cloud Native Kubernetes Data Storage</a:t>
            </a:r>
            <a:endParaRPr kumimoji="0" sz="1900" b="1" i="0" u="none" strike="noStrike" kern="0" cap="none" spc="0" normalizeH="0" baseline="0" noProof="0">
              <a:ln>
                <a:noFill/>
              </a:ln>
              <a:solidFill>
                <a:srgbClr val="00B89E"/>
              </a:solidFill>
              <a:effectLst/>
              <a:uLnTx/>
              <a:uFillTx/>
              <a:latin typeface="Inter"/>
              <a:ea typeface="Inter"/>
              <a:cs typeface="Inter"/>
              <a:sym typeface="Inter"/>
            </a:endParaRPr>
          </a:p>
        </p:txBody>
      </p:sp>
      <p:pic>
        <p:nvPicPr>
          <p:cNvPr id="1578" name="Google Shape;1578;g142c7216bfd_1_0"/>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83275" y="5787020"/>
            <a:ext cx="1165953" cy="388651"/>
          </a:xfrm>
          <a:prstGeom prst="rect">
            <a:avLst/>
          </a:prstGeom>
          <a:noFill/>
          <a:ln>
            <a:noFill/>
          </a:ln>
        </p:spPr>
      </p:pic>
      <p:sp>
        <p:nvSpPr>
          <p:cNvPr id="1579" name="Google Shape;1579;g142c7216bfd_1_0"/>
          <p:cNvSpPr/>
          <p:nvPr/>
        </p:nvSpPr>
        <p:spPr>
          <a:xfrm>
            <a:off x="8361600" y="1441125"/>
            <a:ext cx="3802500" cy="628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80000"/>
              </a:lnSpc>
              <a:spcBef>
                <a:spcPts val="0"/>
              </a:spcBef>
              <a:spcAft>
                <a:spcPts val="0"/>
              </a:spcAft>
              <a:buClr>
                <a:srgbClr val="000000"/>
              </a:buClr>
              <a:buSzPts val="2100"/>
              <a:buFont typeface="Arial"/>
              <a:buNone/>
              <a:tabLst/>
              <a:defRPr/>
            </a:pPr>
            <a:r>
              <a:rPr kumimoji="0" lang="en-US" sz="1900" b="1" i="0" u="none" strike="noStrike" kern="0" cap="none" spc="0" normalizeH="0" baseline="0" noProof="0">
                <a:ln>
                  <a:noFill/>
                </a:ln>
                <a:solidFill>
                  <a:srgbClr val="00B89E"/>
                </a:solidFill>
                <a:effectLst/>
                <a:uLnTx/>
                <a:uFillTx/>
                <a:latin typeface="Inter"/>
                <a:ea typeface="Inter"/>
                <a:cs typeface="Inter"/>
                <a:sym typeface="Inter"/>
              </a:rPr>
              <a:t>#1 in Enterprise Kubernetes Data Storage</a:t>
            </a:r>
            <a:endParaRPr kumimoji="0" sz="1900" b="1" i="0" u="none" strike="noStrike" kern="0" cap="none" spc="0" normalizeH="0" baseline="0" noProof="0">
              <a:ln>
                <a:noFill/>
              </a:ln>
              <a:solidFill>
                <a:srgbClr val="00B89E"/>
              </a:solidFill>
              <a:effectLst/>
              <a:uLnTx/>
              <a:uFillTx/>
              <a:latin typeface="Inter"/>
              <a:ea typeface="Inter"/>
              <a:cs typeface="Inter"/>
              <a:sym typeface="Inter"/>
            </a:endParaRPr>
          </a:p>
        </p:txBody>
      </p:sp>
      <p:pic>
        <p:nvPicPr>
          <p:cNvPr id="1580" name="Google Shape;1580;g142c7216bfd_1_0" descr="pasted-image.pdf"/>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6271216" y="1566091"/>
            <a:ext cx="2066544" cy="373126"/>
          </a:xfrm>
          <a:prstGeom prst="rect">
            <a:avLst/>
          </a:prstGeom>
          <a:noFill/>
          <a:ln>
            <a:noFill/>
          </a:ln>
        </p:spPr>
      </p:pic>
      <p:sp>
        <p:nvSpPr>
          <p:cNvPr id="1581" name="Google Shape;1581;g142c7216bfd_1_0"/>
          <p:cNvSpPr/>
          <p:nvPr/>
        </p:nvSpPr>
        <p:spPr>
          <a:xfrm>
            <a:off x="533452" y="6052550"/>
            <a:ext cx="3560100" cy="2157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r>
              <a:rPr kumimoji="0" lang="en-US" sz="800" b="1" i="0" u="none" strike="noStrike" kern="0" cap="none" spc="0" normalizeH="0" baseline="0" noProof="0">
                <a:ln>
                  <a:noFill/>
                </a:ln>
                <a:solidFill>
                  <a:srgbClr val="474747"/>
                </a:solidFill>
                <a:effectLst/>
                <a:uLnTx/>
                <a:uFillTx/>
                <a:latin typeface="Inter"/>
                <a:ea typeface="Inter"/>
                <a:cs typeface="Inter"/>
                <a:sym typeface="Inter"/>
              </a:rPr>
              <a:t>GigaOm Radar for Cloud-Native Kubernetes Data Storage, 2022</a:t>
            </a:r>
            <a:endParaRPr kumimoji="0" sz="800" b="0" i="0" u="none" strike="noStrike" kern="0" cap="none" spc="0" normalizeH="0" baseline="0" noProof="0">
              <a:ln>
                <a:noFill/>
              </a:ln>
              <a:solidFill>
                <a:srgbClr val="474747"/>
              </a:solidFill>
              <a:effectLst/>
              <a:uLnTx/>
              <a:uFillTx/>
              <a:latin typeface="Inter"/>
              <a:ea typeface="Inter"/>
              <a:cs typeface="Inter"/>
              <a:sym typeface="Inter"/>
            </a:endParaRPr>
          </a:p>
        </p:txBody>
      </p:sp>
      <p:sp>
        <p:nvSpPr>
          <p:cNvPr id="1582" name="Google Shape;1582;g142c7216bfd_1_0"/>
          <p:cNvSpPr/>
          <p:nvPr/>
        </p:nvSpPr>
        <p:spPr>
          <a:xfrm>
            <a:off x="9072950" y="3953049"/>
            <a:ext cx="442800" cy="442800"/>
          </a:xfrm>
          <a:prstGeom prst="ellipse">
            <a:avLst/>
          </a:prstGeom>
          <a:solidFill>
            <a:srgbClr val="00B89E">
              <a:alpha val="4235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sz="2400" b="0" i="0" u="none" strike="noStrike" kern="0" cap="none" spc="0" normalizeH="0" baseline="0" noProof="0">
              <a:ln>
                <a:noFill/>
              </a:ln>
              <a:solidFill>
                <a:srgbClr val="000000"/>
              </a:solidFill>
              <a:effectLst/>
              <a:uLnTx/>
              <a:uFillTx/>
              <a:latin typeface="Inter"/>
              <a:ea typeface="Inter"/>
              <a:cs typeface="Inter"/>
              <a:sym typeface="Inter"/>
            </a:endParaRPr>
          </a:p>
        </p:txBody>
      </p:sp>
      <p:pic>
        <p:nvPicPr>
          <p:cNvPr id="1583" name="Google Shape;1583;g142c7216bfd_1_0"/>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356725" y="5740732"/>
            <a:ext cx="1165953" cy="388651"/>
          </a:xfrm>
          <a:prstGeom prst="rect">
            <a:avLst/>
          </a:prstGeom>
          <a:noFill/>
          <a:ln>
            <a:noFill/>
          </a:ln>
        </p:spPr>
      </p:pic>
      <p:sp>
        <p:nvSpPr>
          <p:cNvPr id="1584" name="Google Shape;1584;g142c7216bfd_1_0"/>
          <p:cNvSpPr/>
          <p:nvPr/>
        </p:nvSpPr>
        <p:spPr>
          <a:xfrm>
            <a:off x="6306902" y="6006275"/>
            <a:ext cx="3492300" cy="2157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r>
              <a:rPr kumimoji="0" lang="en-US" sz="800" b="1" i="0" u="none" strike="noStrike" kern="0" cap="none" spc="0" normalizeH="0" baseline="0" noProof="0">
                <a:ln>
                  <a:noFill/>
                </a:ln>
                <a:solidFill>
                  <a:srgbClr val="474747"/>
                </a:solidFill>
                <a:effectLst/>
                <a:uLnTx/>
                <a:uFillTx/>
                <a:latin typeface="Inter"/>
                <a:ea typeface="Inter"/>
                <a:cs typeface="Inter"/>
                <a:sym typeface="Inter"/>
              </a:rPr>
              <a:t>GigaOm Radar for Enterprise Kubernetes Data Storage, 2022</a:t>
            </a:r>
            <a:endParaRPr kumimoji="0" sz="800" b="0" i="0" u="none" strike="noStrike" kern="0" cap="none" spc="0" normalizeH="0" baseline="0" noProof="0">
              <a:ln>
                <a:noFill/>
              </a:ln>
              <a:solidFill>
                <a:srgbClr val="474747"/>
              </a:solidFill>
              <a:effectLst/>
              <a:uLnTx/>
              <a:uFillTx/>
              <a:latin typeface="Inter"/>
              <a:ea typeface="Inter"/>
              <a:cs typeface="Inter"/>
              <a:sym typeface="Inter"/>
            </a:endParaRPr>
          </a:p>
        </p:txBody>
      </p:sp>
      <p:pic>
        <p:nvPicPr>
          <p:cNvPr id="1585" name="Google Shape;1585;g142c7216bfd_1_0"/>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466164" y="1307483"/>
            <a:ext cx="1700782" cy="65081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93"/>
        <p:cNvGrpSpPr/>
        <p:nvPr/>
      </p:nvGrpSpPr>
      <p:grpSpPr>
        <a:xfrm>
          <a:off x="0" y="0"/>
          <a:ext cx="0" cy="0"/>
          <a:chOff x="0" y="0"/>
          <a:chExt cx="0" cy="0"/>
        </a:xfrm>
      </p:grpSpPr>
      <p:pic>
        <p:nvPicPr>
          <p:cNvPr id="1994" name="Google Shape;1994;g14510f27666_0_338"/>
          <p:cNvPicPr preferRelativeResize="0"/>
          <p:nvPr/>
        </p:nvPicPr>
        <p:blipFill rotWithShape="1">
          <a:blip r:embed="rId3">
            <a:alphaModFix/>
          </a:blip>
          <a:srcRect/>
          <a:stretch/>
        </p:blipFill>
        <p:spPr>
          <a:xfrm>
            <a:off x="2339680" y="3108282"/>
            <a:ext cx="497395" cy="322541"/>
          </a:xfrm>
          <a:prstGeom prst="rect">
            <a:avLst/>
          </a:prstGeom>
          <a:noFill/>
          <a:ln>
            <a:noFill/>
          </a:ln>
        </p:spPr>
      </p:pic>
      <p:sp>
        <p:nvSpPr>
          <p:cNvPr id="1995" name="Google Shape;1995;g14510f27666_0_338"/>
          <p:cNvSpPr/>
          <p:nvPr/>
        </p:nvSpPr>
        <p:spPr>
          <a:xfrm>
            <a:off x="565600" y="1166267"/>
            <a:ext cx="3561600" cy="2738000"/>
          </a:xfrm>
          <a:prstGeom prst="rect">
            <a:avLst/>
          </a:prstGeom>
          <a:solidFill>
            <a:schemeClr val="lt1"/>
          </a:solidFill>
          <a:ln w="12700" cap="flat" cmpd="sng">
            <a:solidFill>
              <a:schemeClr val="lt2"/>
            </a:solidFill>
            <a:prstDash val="solid"/>
            <a:round/>
            <a:headEnd type="none" w="sm" len="sm"/>
            <a:tailEnd type="none" w="sm" len="sm"/>
          </a:ln>
        </p:spPr>
        <p:txBody>
          <a:bodyPr spcFirstLastPara="1" wrap="square" lIns="91400" tIns="45700" rIns="91400" bIns="45700" anchor="ctr" anchorCtr="0">
            <a:noAutofit/>
          </a:bodyPr>
          <a:lstStyle/>
          <a:p>
            <a:pPr algn="ctr" defTabSz="1219170">
              <a:buSzPts val="1100"/>
            </a:pPr>
            <a:endParaRPr sz="1467">
              <a:solidFill>
                <a:srgbClr val="D8D8D8"/>
              </a:solidFill>
              <a:latin typeface="Questrial"/>
              <a:ea typeface="Questrial"/>
              <a:cs typeface="Questrial"/>
              <a:sym typeface="Questrial"/>
            </a:endParaRPr>
          </a:p>
        </p:txBody>
      </p:sp>
      <p:sp>
        <p:nvSpPr>
          <p:cNvPr id="1996" name="Google Shape;1996;g14510f27666_0_338"/>
          <p:cNvSpPr/>
          <p:nvPr/>
        </p:nvSpPr>
        <p:spPr>
          <a:xfrm>
            <a:off x="568836" y="1167833"/>
            <a:ext cx="3561600" cy="272800"/>
          </a:xfrm>
          <a:prstGeom prst="rect">
            <a:avLst/>
          </a:prstGeom>
          <a:solidFill>
            <a:schemeClr val="lt2"/>
          </a:solidFill>
          <a:ln>
            <a:noFill/>
          </a:ln>
        </p:spPr>
        <p:txBody>
          <a:bodyPr spcFirstLastPara="1" wrap="square" lIns="91400" tIns="45700" rIns="91400" bIns="45700" anchor="ctr" anchorCtr="0">
            <a:noAutofit/>
          </a:bodyPr>
          <a:lstStyle/>
          <a:p>
            <a:pPr algn="ctr" defTabSz="1219170">
              <a:buSzPts val="1100"/>
            </a:pPr>
            <a:endParaRPr sz="1467">
              <a:solidFill>
                <a:srgbClr val="FFFFFF"/>
              </a:solidFill>
              <a:latin typeface="Questrial"/>
              <a:ea typeface="Questrial"/>
              <a:cs typeface="Questrial"/>
              <a:sym typeface="Questrial"/>
            </a:endParaRPr>
          </a:p>
        </p:txBody>
      </p:sp>
      <p:sp>
        <p:nvSpPr>
          <p:cNvPr id="1997" name="Google Shape;1997;g14510f27666_0_338"/>
          <p:cNvSpPr txBox="1"/>
          <p:nvPr/>
        </p:nvSpPr>
        <p:spPr>
          <a:xfrm>
            <a:off x="565600" y="1143033"/>
            <a:ext cx="3561600" cy="322400"/>
          </a:xfrm>
          <a:prstGeom prst="rect">
            <a:avLst/>
          </a:prstGeom>
          <a:noFill/>
          <a:ln>
            <a:noFill/>
          </a:ln>
        </p:spPr>
        <p:txBody>
          <a:bodyPr spcFirstLastPara="1" wrap="square" lIns="121900" tIns="60933" rIns="121900" bIns="60933" anchor="t" anchorCtr="0">
            <a:noAutofit/>
          </a:bodyPr>
          <a:lstStyle/>
          <a:p>
            <a:pPr algn="ctr" defTabSz="1219170">
              <a:buSzPts val="800"/>
            </a:pPr>
            <a:r>
              <a:rPr lang="en" sz="1067" dirty="0">
                <a:solidFill>
                  <a:srgbClr val="FFFFFF"/>
                </a:solidFill>
                <a:latin typeface="Montserrat Medium"/>
                <a:ea typeface="Montserrat Medium"/>
                <a:cs typeface="Montserrat Medium"/>
                <a:sym typeface="Montserrat Medium"/>
              </a:rPr>
              <a:t>Financial Services Industry (FSI)</a:t>
            </a:r>
            <a:endParaRPr sz="1867" dirty="0">
              <a:solidFill>
                <a:srgbClr val="FFFFFF"/>
              </a:solidFill>
            </a:endParaRPr>
          </a:p>
        </p:txBody>
      </p:sp>
      <p:sp>
        <p:nvSpPr>
          <p:cNvPr id="1998" name="Google Shape;1998;g14510f27666_0_338"/>
          <p:cNvSpPr/>
          <p:nvPr/>
        </p:nvSpPr>
        <p:spPr>
          <a:xfrm>
            <a:off x="19416925" y="9887531"/>
            <a:ext cx="1235600" cy="1016800"/>
          </a:xfrm>
          <a:prstGeom prst="rect">
            <a:avLst/>
          </a:prstGeom>
          <a:solidFill>
            <a:schemeClr val="lt1"/>
          </a:solidFill>
          <a:ln w="12700" cap="flat" cmpd="sng">
            <a:solidFill>
              <a:schemeClr val="lt2"/>
            </a:solidFill>
            <a:prstDash val="solid"/>
            <a:round/>
            <a:headEnd type="none" w="sm" len="sm"/>
            <a:tailEnd type="none" w="sm" len="sm"/>
          </a:ln>
        </p:spPr>
        <p:txBody>
          <a:bodyPr spcFirstLastPara="1" wrap="square" lIns="91400" tIns="45700" rIns="91400" bIns="45700" anchor="ctr" anchorCtr="0">
            <a:noAutofit/>
          </a:bodyPr>
          <a:lstStyle/>
          <a:p>
            <a:pPr algn="ctr" defTabSz="1219170">
              <a:buSzPts val="1100"/>
            </a:pPr>
            <a:endParaRPr sz="1467">
              <a:solidFill>
                <a:srgbClr val="D8D8D8"/>
              </a:solidFill>
              <a:latin typeface="Questrial"/>
              <a:ea typeface="Questrial"/>
              <a:cs typeface="Questrial"/>
              <a:sym typeface="Questrial"/>
            </a:endParaRPr>
          </a:p>
        </p:txBody>
      </p:sp>
      <p:sp>
        <p:nvSpPr>
          <p:cNvPr id="1999" name="Google Shape;1999;g14510f27666_0_338" descr="http://imubit.com/images/logo300.svg"/>
          <p:cNvSpPr/>
          <p:nvPr/>
        </p:nvSpPr>
        <p:spPr>
          <a:xfrm>
            <a:off x="15967" y="69167"/>
            <a:ext cx="304800" cy="304800"/>
          </a:xfrm>
          <a:prstGeom prst="rect">
            <a:avLst/>
          </a:prstGeom>
          <a:noFill/>
          <a:ln>
            <a:noFill/>
          </a:ln>
        </p:spPr>
        <p:txBody>
          <a:bodyPr spcFirstLastPara="1" wrap="square" lIns="91433" tIns="45700" rIns="91433" bIns="45700" anchor="t" anchorCtr="0">
            <a:noAutofit/>
          </a:bodyPr>
          <a:lstStyle/>
          <a:p>
            <a:pPr defTabSz="1219170">
              <a:buSzPts val="1100"/>
            </a:pPr>
            <a:endParaRPr sz="1467"/>
          </a:p>
        </p:txBody>
      </p:sp>
      <p:pic>
        <p:nvPicPr>
          <p:cNvPr id="2000" name="Google Shape;2000;g14510f27666_0_338"/>
          <p:cNvPicPr preferRelativeResize="0"/>
          <p:nvPr/>
        </p:nvPicPr>
        <p:blipFill rotWithShape="1">
          <a:blip r:embed="rId4">
            <a:alphaModFix/>
          </a:blip>
          <a:srcRect/>
          <a:stretch/>
        </p:blipFill>
        <p:spPr>
          <a:xfrm>
            <a:off x="15792167" y="4279151"/>
            <a:ext cx="183968" cy="73587"/>
          </a:xfrm>
          <a:prstGeom prst="rect">
            <a:avLst/>
          </a:prstGeom>
          <a:noFill/>
          <a:ln>
            <a:noFill/>
          </a:ln>
        </p:spPr>
      </p:pic>
      <p:sp>
        <p:nvSpPr>
          <p:cNvPr id="2001" name="Google Shape;2001;g14510f27666_0_338"/>
          <p:cNvSpPr txBox="1"/>
          <p:nvPr/>
        </p:nvSpPr>
        <p:spPr>
          <a:xfrm>
            <a:off x="552533" y="-25384"/>
            <a:ext cx="10515600" cy="856400"/>
          </a:xfrm>
          <a:prstGeom prst="rect">
            <a:avLst/>
          </a:prstGeom>
          <a:noFill/>
          <a:ln>
            <a:noFill/>
          </a:ln>
        </p:spPr>
        <p:txBody>
          <a:bodyPr spcFirstLastPara="1" wrap="square" lIns="0" tIns="0" rIns="0" bIns="0" anchor="b" anchorCtr="0">
            <a:noAutofit/>
          </a:bodyPr>
          <a:lstStyle/>
          <a:p>
            <a:pPr defTabSz="1219170">
              <a:lnSpc>
                <a:spcPct val="68000"/>
              </a:lnSpc>
              <a:buSzPts val="3200"/>
            </a:pPr>
            <a:r>
              <a:rPr lang="en" sz="3400" dirty="0" err="1">
                <a:solidFill>
                  <a:schemeClr val="dk1"/>
                </a:solidFill>
                <a:latin typeface="Inter ExtraBold"/>
                <a:ea typeface="Inter ExtraBold"/>
                <a:cs typeface="Inter ExtraBold"/>
                <a:sym typeface="Proxima Nova Extrabold"/>
              </a:rPr>
              <a:t>Portworx</a:t>
            </a:r>
            <a:r>
              <a:rPr lang="en" sz="3400" dirty="0">
                <a:solidFill>
                  <a:schemeClr val="dk1"/>
                </a:solidFill>
                <a:latin typeface="Inter ExtraBold"/>
                <a:ea typeface="Inter ExtraBold"/>
                <a:cs typeface="Inter ExtraBold"/>
                <a:sym typeface="Proxima Nova Extrabold"/>
              </a:rPr>
              <a:t> Wins Across Industries</a:t>
            </a:r>
            <a:endParaRPr sz="3400" dirty="0">
              <a:solidFill>
                <a:schemeClr val="dk1"/>
              </a:solidFill>
              <a:latin typeface="Inter ExtraBold"/>
              <a:ea typeface="Inter ExtraBold"/>
              <a:cs typeface="Inter ExtraBold"/>
              <a:sym typeface="Proxima Nova Extrabold"/>
            </a:endParaRPr>
          </a:p>
        </p:txBody>
      </p:sp>
      <p:pic>
        <p:nvPicPr>
          <p:cNvPr id="2002" name="Google Shape;2002;g14510f27666_0_338"/>
          <p:cNvPicPr preferRelativeResize="0"/>
          <p:nvPr/>
        </p:nvPicPr>
        <p:blipFill rotWithShape="1">
          <a:blip r:embed="rId3">
            <a:alphaModFix/>
          </a:blip>
          <a:srcRect/>
          <a:stretch/>
        </p:blipFill>
        <p:spPr>
          <a:xfrm>
            <a:off x="6025580" y="3119898"/>
            <a:ext cx="497395" cy="322541"/>
          </a:xfrm>
          <a:prstGeom prst="rect">
            <a:avLst/>
          </a:prstGeom>
          <a:noFill/>
          <a:ln>
            <a:noFill/>
          </a:ln>
        </p:spPr>
      </p:pic>
      <p:sp>
        <p:nvSpPr>
          <p:cNvPr id="2003" name="Google Shape;2003;g14510f27666_0_338"/>
          <p:cNvSpPr/>
          <p:nvPr/>
        </p:nvSpPr>
        <p:spPr>
          <a:xfrm>
            <a:off x="4251500" y="1177884"/>
            <a:ext cx="3561600" cy="2738000"/>
          </a:xfrm>
          <a:prstGeom prst="rect">
            <a:avLst/>
          </a:prstGeom>
          <a:solidFill>
            <a:schemeClr val="lt1"/>
          </a:solidFill>
          <a:ln w="12700" cap="flat" cmpd="sng">
            <a:solidFill>
              <a:schemeClr val="lt2"/>
            </a:solidFill>
            <a:prstDash val="solid"/>
            <a:round/>
            <a:headEnd type="none" w="sm" len="sm"/>
            <a:tailEnd type="none" w="sm" len="sm"/>
          </a:ln>
        </p:spPr>
        <p:txBody>
          <a:bodyPr spcFirstLastPara="1" wrap="square" lIns="91400" tIns="45700" rIns="91400" bIns="45700" anchor="ctr" anchorCtr="0">
            <a:noAutofit/>
          </a:bodyPr>
          <a:lstStyle/>
          <a:p>
            <a:pPr algn="ctr" defTabSz="1219170">
              <a:buSzPts val="1100"/>
            </a:pPr>
            <a:endParaRPr sz="1467">
              <a:solidFill>
                <a:srgbClr val="D8D8D8"/>
              </a:solidFill>
              <a:latin typeface="Questrial"/>
              <a:ea typeface="Questrial"/>
              <a:cs typeface="Questrial"/>
              <a:sym typeface="Questrial"/>
            </a:endParaRPr>
          </a:p>
        </p:txBody>
      </p:sp>
      <p:sp>
        <p:nvSpPr>
          <p:cNvPr id="2004" name="Google Shape;2004;g14510f27666_0_338"/>
          <p:cNvSpPr/>
          <p:nvPr/>
        </p:nvSpPr>
        <p:spPr>
          <a:xfrm>
            <a:off x="4254736" y="1179451"/>
            <a:ext cx="3561600" cy="272800"/>
          </a:xfrm>
          <a:prstGeom prst="rect">
            <a:avLst/>
          </a:prstGeom>
          <a:solidFill>
            <a:schemeClr val="lt2"/>
          </a:solidFill>
          <a:ln>
            <a:noFill/>
          </a:ln>
        </p:spPr>
        <p:txBody>
          <a:bodyPr spcFirstLastPara="1" wrap="square" lIns="91400" tIns="45700" rIns="91400" bIns="45700" anchor="ctr" anchorCtr="0">
            <a:noAutofit/>
          </a:bodyPr>
          <a:lstStyle/>
          <a:p>
            <a:pPr algn="ctr" defTabSz="1219170">
              <a:buSzPts val="1100"/>
            </a:pPr>
            <a:endParaRPr sz="1467">
              <a:solidFill>
                <a:srgbClr val="FFFFFF"/>
              </a:solidFill>
              <a:latin typeface="Questrial"/>
              <a:ea typeface="Questrial"/>
              <a:cs typeface="Questrial"/>
              <a:sym typeface="Questrial"/>
            </a:endParaRPr>
          </a:p>
        </p:txBody>
      </p:sp>
      <p:sp>
        <p:nvSpPr>
          <p:cNvPr id="2005" name="Google Shape;2005;g14510f27666_0_338"/>
          <p:cNvSpPr txBox="1"/>
          <p:nvPr/>
        </p:nvSpPr>
        <p:spPr>
          <a:xfrm>
            <a:off x="4251500" y="1154651"/>
            <a:ext cx="3561600" cy="322400"/>
          </a:xfrm>
          <a:prstGeom prst="rect">
            <a:avLst/>
          </a:prstGeom>
          <a:noFill/>
          <a:ln>
            <a:noFill/>
          </a:ln>
        </p:spPr>
        <p:txBody>
          <a:bodyPr spcFirstLastPara="1" wrap="square" lIns="121900" tIns="60933" rIns="121900" bIns="60933" anchor="t" anchorCtr="0">
            <a:noAutofit/>
          </a:bodyPr>
          <a:lstStyle/>
          <a:p>
            <a:pPr algn="ctr" defTabSz="1219170">
              <a:buSzPts val="800"/>
            </a:pPr>
            <a:r>
              <a:rPr lang="en" sz="1067">
                <a:solidFill>
                  <a:srgbClr val="FFFFFF"/>
                </a:solidFill>
                <a:latin typeface="Montserrat Medium"/>
                <a:ea typeface="Montserrat Medium"/>
                <a:cs typeface="Montserrat Medium"/>
                <a:sym typeface="Montserrat Medium"/>
              </a:rPr>
              <a:t>Technology, Media, Telecom (TMT)</a:t>
            </a:r>
            <a:endParaRPr sz="1867">
              <a:solidFill>
                <a:srgbClr val="FFFFFF"/>
              </a:solidFill>
            </a:endParaRPr>
          </a:p>
        </p:txBody>
      </p:sp>
      <p:pic>
        <p:nvPicPr>
          <p:cNvPr id="2006" name="Google Shape;2006;g14510f27666_0_338"/>
          <p:cNvPicPr preferRelativeResize="0"/>
          <p:nvPr/>
        </p:nvPicPr>
        <p:blipFill rotWithShape="1">
          <a:blip r:embed="rId3">
            <a:alphaModFix/>
          </a:blip>
          <a:srcRect/>
          <a:stretch/>
        </p:blipFill>
        <p:spPr>
          <a:xfrm>
            <a:off x="9714713" y="3119898"/>
            <a:ext cx="497395" cy="322541"/>
          </a:xfrm>
          <a:prstGeom prst="rect">
            <a:avLst/>
          </a:prstGeom>
          <a:noFill/>
          <a:ln>
            <a:noFill/>
          </a:ln>
        </p:spPr>
      </p:pic>
      <p:sp>
        <p:nvSpPr>
          <p:cNvPr id="2007" name="Google Shape;2007;g14510f27666_0_338"/>
          <p:cNvSpPr/>
          <p:nvPr/>
        </p:nvSpPr>
        <p:spPr>
          <a:xfrm>
            <a:off x="7940633" y="1177884"/>
            <a:ext cx="3561600" cy="2738000"/>
          </a:xfrm>
          <a:prstGeom prst="rect">
            <a:avLst/>
          </a:prstGeom>
          <a:solidFill>
            <a:schemeClr val="lt1"/>
          </a:solidFill>
          <a:ln w="12700" cap="flat" cmpd="sng">
            <a:solidFill>
              <a:schemeClr val="lt2"/>
            </a:solidFill>
            <a:prstDash val="solid"/>
            <a:round/>
            <a:headEnd type="none" w="sm" len="sm"/>
            <a:tailEnd type="none" w="sm" len="sm"/>
          </a:ln>
        </p:spPr>
        <p:txBody>
          <a:bodyPr spcFirstLastPara="1" wrap="square" lIns="91400" tIns="45700" rIns="91400" bIns="45700" anchor="ctr" anchorCtr="0">
            <a:noAutofit/>
          </a:bodyPr>
          <a:lstStyle/>
          <a:p>
            <a:pPr algn="ctr" defTabSz="1219170">
              <a:buSzPts val="1100"/>
            </a:pPr>
            <a:endParaRPr sz="1467">
              <a:solidFill>
                <a:srgbClr val="D8D8D8"/>
              </a:solidFill>
              <a:latin typeface="Questrial"/>
              <a:ea typeface="Questrial"/>
              <a:cs typeface="Questrial"/>
              <a:sym typeface="Questrial"/>
            </a:endParaRPr>
          </a:p>
        </p:txBody>
      </p:sp>
      <p:sp>
        <p:nvSpPr>
          <p:cNvPr id="2008" name="Google Shape;2008;g14510f27666_0_338"/>
          <p:cNvSpPr/>
          <p:nvPr/>
        </p:nvSpPr>
        <p:spPr>
          <a:xfrm>
            <a:off x="7943869" y="1179451"/>
            <a:ext cx="3561600" cy="272800"/>
          </a:xfrm>
          <a:prstGeom prst="rect">
            <a:avLst/>
          </a:prstGeom>
          <a:solidFill>
            <a:schemeClr val="lt2"/>
          </a:solidFill>
          <a:ln>
            <a:noFill/>
          </a:ln>
        </p:spPr>
        <p:txBody>
          <a:bodyPr spcFirstLastPara="1" wrap="square" lIns="91400" tIns="45700" rIns="91400" bIns="45700" anchor="ctr" anchorCtr="0">
            <a:noAutofit/>
          </a:bodyPr>
          <a:lstStyle/>
          <a:p>
            <a:pPr algn="ctr" defTabSz="1219170">
              <a:buSzPts val="1100"/>
            </a:pPr>
            <a:endParaRPr sz="1467">
              <a:solidFill>
                <a:srgbClr val="FFFFFF"/>
              </a:solidFill>
              <a:latin typeface="Questrial"/>
              <a:ea typeface="Questrial"/>
              <a:cs typeface="Questrial"/>
              <a:sym typeface="Questrial"/>
            </a:endParaRPr>
          </a:p>
        </p:txBody>
      </p:sp>
      <p:sp>
        <p:nvSpPr>
          <p:cNvPr id="2009" name="Google Shape;2009;g14510f27666_0_338"/>
          <p:cNvSpPr txBox="1"/>
          <p:nvPr/>
        </p:nvSpPr>
        <p:spPr>
          <a:xfrm>
            <a:off x="7940633" y="1154651"/>
            <a:ext cx="3561600" cy="322400"/>
          </a:xfrm>
          <a:prstGeom prst="rect">
            <a:avLst/>
          </a:prstGeom>
          <a:noFill/>
          <a:ln>
            <a:noFill/>
          </a:ln>
        </p:spPr>
        <p:txBody>
          <a:bodyPr spcFirstLastPara="1" wrap="square" lIns="121900" tIns="60933" rIns="121900" bIns="60933" anchor="t" anchorCtr="0">
            <a:noAutofit/>
          </a:bodyPr>
          <a:lstStyle/>
          <a:p>
            <a:pPr algn="ctr" defTabSz="1219170">
              <a:buSzPts val="800"/>
            </a:pPr>
            <a:r>
              <a:rPr lang="en" sz="1067">
                <a:solidFill>
                  <a:srgbClr val="FFFFFF"/>
                </a:solidFill>
                <a:latin typeface="Montserrat Medium"/>
                <a:ea typeface="Montserrat Medium"/>
                <a:cs typeface="Montserrat Medium"/>
                <a:sym typeface="Montserrat Medium"/>
              </a:rPr>
              <a:t>Manufacturing &amp; Automotive</a:t>
            </a:r>
            <a:endParaRPr sz="1867">
              <a:solidFill>
                <a:srgbClr val="FFFFFF"/>
              </a:solidFill>
            </a:endParaRPr>
          </a:p>
        </p:txBody>
      </p:sp>
      <p:pic>
        <p:nvPicPr>
          <p:cNvPr id="2010" name="Google Shape;2010;g14510f27666_0_338"/>
          <p:cNvPicPr preferRelativeResize="0"/>
          <p:nvPr/>
        </p:nvPicPr>
        <p:blipFill rotWithShape="1">
          <a:blip r:embed="rId3">
            <a:alphaModFix/>
          </a:blip>
          <a:srcRect/>
          <a:stretch/>
        </p:blipFill>
        <p:spPr>
          <a:xfrm>
            <a:off x="2338064" y="5957848"/>
            <a:ext cx="497395" cy="322541"/>
          </a:xfrm>
          <a:prstGeom prst="rect">
            <a:avLst/>
          </a:prstGeom>
          <a:noFill/>
          <a:ln>
            <a:noFill/>
          </a:ln>
        </p:spPr>
      </p:pic>
      <p:sp>
        <p:nvSpPr>
          <p:cNvPr id="2011" name="Google Shape;2011;g14510f27666_0_338"/>
          <p:cNvSpPr/>
          <p:nvPr/>
        </p:nvSpPr>
        <p:spPr>
          <a:xfrm>
            <a:off x="563984" y="4015833"/>
            <a:ext cx="3561600" cy="2738000"/>
          </a:xfrm>
          <a:prstGeom prst="rect">
            <a:avLst/>
          </a:prstGeom>
          <a:solidFill>
            <a:schemeClr val="lt1"/>
          </a:solidFill>
          <a:ln w="12700" cap="flat" cmpd="sng">
            <a:solidFill>
              <a:schemeClr val="lt2"/>
            </a:solidFill>
            <a:prstDash val="solid"/>
            <a:round/>
            <a:headEnd type="none" w="sm" len="sm"/>
            <a:tailEnd type="none" w="sm" len="sm"/>
          </a:ln>
        </p:spPr>
        <p:txBody>
          <a:bodyPr spcFirstLastPara="1" wrap="square" lIns="91400" tIns="45700" rIns="91400" bIns="45700" anchor="ctr" anchorCtr="0">
            <a:noAutofit/>
          </a:bodyPr>
          <a:lstStyle/>
          <a:p>
            <a:pPr algn="ctr" defTabSz="1219170">
              <a:buSzPts val="1100"/>
            </a:pPr>
            <a:endParaRPr sz="1467">
              <a:solidFill>
                <a:srgbClr val="D8D8D8"/>
              </a:solidFill>
              <a:latin typeface="Questrial"/>
              <a:ea typeface="Questrial"/>
              <a:cs typeface="Questrial"/>
              <a:sym typeface="Questrial"/>
            </a:endParaRPr>
          </a:p>
        </p:txBody>
      </p:sp>
      <p:sp>
        <p:nvSpPr>
          <p:cNvPr id="2012" name="Google Shape;2012;g14510f27666_0_338"/>
          <p:cNvSpPr/>
          <p:nvPr/>
        </p:nvSpPr>
        <p:spPr>
          <a:xfrm>
            <a:off x="567219" y="4017400"/>
            <a:ext cx="3561600" cy="272800"/>
          </a:xfrm>
          <a:prstGeom prst="rect">
            <a:avLst/>
          </a:prstGeom>
          <a:solidFill>
            <a:schemeClr val="lt2"/>
          </a:solidFill>
          <a:ln>
            <a:noFill/>
          </a:ln>
        </p:spPr>
        <p:txBody>
          <a:bodyPr spcFirstLastPara="1" wrap="square" lIns="91400" tIns="45700" rIns="91400" bIns="45700" anchor="ctr" anchorCtr="0">
            <a:noAutofit/>
          </a:bodyPr>
          <a:lstStyle/>
          <a:p>
            <a:pPr algn="ctr" defTabSz="1219170">
              <a:buSzPts val="1100"/>
            </a:pPr>
            <a:endParaRPr sz="1467">
              <a:solidFill>
                <a:srgbClr val="FFFFFF"/>
              </a:solidFill>
              <a:latin typeface="Questrial"/>
              <a:ea typeface="Questrial"/>
              <a:cs typeface="Questrial"/>
              <a:sym typeface="Questrial"/>
            </a:endParaRPr>
          </a:p>
        </p:txBody>
      </p:sp>
      <p:sp>
        <p:nvSpPr>
          <p:cNvPr id="2013" name="Google Shape;2013;g14510f27666_0_338"/>
          <p:cNvSpPr txBox="1"/>
          <p:nvPr/>
        </p:nvSpPr>
        <p:spPr>
          <a:xfrm>
            <a:off x="563984" y="3992600"/>
            <a:ext cx="3561600" cy="322400"/>
          </a:xfrm>
          <a:prstGeom prst="rect">
            <a:avLst/>
          </a:prstGeom>
          <a:noFill/>
          <a:ln>
            <a:noFill/>
          </a:ln>
        </p:spPr>
        <p:txBody>
          <a:bodyPr spcFirstLastPara="1" wrap="square" lIns="121900" tIns="60933" rIns="121900" bIns="60933" anchor="t" anchorCtr="0">
            <a:noAutofit/>
          </a:bodyPr>
          <a:lstStyle/>
          <a:p>
            <a:pPr algn="ctr" defTabSz="1219170">
              <a:buSzPts val="800"/>
            </a:pPr>
            <a:r>
              <a:rPr lang="en" sz="1067">
                <a:solidFill>
                  <a:srgbClr val="FFFFFF"/>
                </a:solidFill>
                <a:latin typeface="Montserrat Medium"/>
                <a:ea typeface="Montserrat Medium"/>
                <a:cs typeface="Montserrat Medium"/>
                <a:sym typeface="Montserrat Medium"/>
              </a:rPr>
              <a:t>Healthcare</a:t>
            </a:r>
            <a:endParaRPr sz="1867">
              <a:solidFill>
                <a:srgbClr val="FFFFFF"/>
              </a:solidFill>
            </a:endParaRPr>
          </a:p>
        </p:txBody>
      </p:sp>
      <p:pic>
        <p:nvPicPr>
          <p:cNvPr id="2014" name="Google Shape;2014;g14510f27666_0_338"/>
          <p:cNvPicPr preferRelativeResize="0"/>
          <p:nvPr/>
        </p:nvPicPr>
        <p:blipFill rotWithShape="1">
          <a:blip r:embed="rId3">
            <a:alphaModFix/>
          </a:blip>
          <a:srcRect/>
          <a:stretch/>
        </p:blipFill>
        <p:spPr>
          <a:xfrm>
            <a:off x="6023964" y="5969464"/>
            <a:ext cx="497395" cy="322541"/>
          </a:xfrm>
          <a:prstGeom prst="rect">
            <a:avLst/>
          </a:prstGeom>
          <a:noFill/>
          <a:ln>
            <a:noFill/>
          </a:ln>
        </p:spPr>
      </p:pic>
      <p:sp>
        <p:nvSpPr>
          <p:cNvPr id="2015" name="Google Shape;2015;g14510f27666_0_338"/>
          <p:cNvSpPr/>
          <p:nvPr/>
        </p:nvSpPr>
        <p:spPr>
          <a:xfrm>
            <a:off x="4249884" y="4027451"/>
            <a:ext cx="3561600" cy="2738000"/>
          </a:xfrm>
          <a:prstGeom prst="rect">
            <a:avLst/>
          </a:prstGeom>
          <a:solidFill>
            <a:schemeClr val="lt1"/>
          </a:solidFill>
          <a:ln w="12700" cap="flat" cmpd="sng">
            <a:solidFill>
              <a:schemeClr val="lt2"/>
            </a:solidFill>
            <a:prstDash val="solid"/>
            <a:round/>
            <a:headEnd type="none" w="sm" len="sm"/>
            <a:tailEnd type="none" w="sm" len="sm"/>
          </a:ln>
        </p:spPr>
        <p:txBody>
          <a:bodyPr spcFirstLastPara="1" wrap="square" lIns="91400" tIns="45700" rIns="91400" bIns="45700" anchor="ctr" anchorCtr="0">
            <a:noAutofit/>
          </a:bodyPr>
          <a:lstStyle/>
          <a:p>
            <a:pPr algn="ctr" defTabSz="1219170">
              <a:buSzPts val="1100"/>
            </a:pPr>
            <a:endParaRPr sz="1467">
              <a:solidFill>
                <a:srgbClr val="D8D8D8"/>
              </a:solidFill>
              <a:latin typeface="Questrial"/>
              <a:ea typeface="Questrial"/>
              <a:cs typeface="Questrial"/>
              <a:sym typeface="Questrial"/>
            </a:endParaRPr>
          </a:p>
        </p:txBody>
      </p:sp>
      <p:sp>
        <p:nvSpPr>
          <p:cNvPr id="2016" name="Google Shape;2016;g14510f27666_0_338"/>
          <p:cNvSpPr/>
          <p:nvPr/>
        </p:nvSpPr>
        <p:spPr>
          <a:xfrm>
            <a:off x="4253119" y="4029017"/>
            <a:ext cx="3561600" cy="272800"/>
          </a:xfrm>
          <a:prstGeom prst="rect">
            <a:avLst/>
          </a:prstGeom>
          <a:solidFill>
            <a:schemeClr val="lt2"/>
          </a:solidFill>
          <a:ln>
            <a:noFill/>
          </a:ln>
        </p:spPr>
        <p:txBody>
          <a:bodyPr spcFirstLastPara="1" wrap="square" lIns="91400" tIns="45700" rIns="91400" bIns="45700" anchor="ctr" anchorCtr="0">
            <a:noAutofit/>
          </a:bodyPr>
          <a:lstStyle/>
          <a:p>
            <a:pPr algn="ctr" defTabSz="1219170">
              <a:buSzPts val="1100"/>
            </a:pPr>
            <a:endParaRPr sz="1467">
              <a:solidFill>
                <a:srgbClr val="FFFFFF"/>
              </a:solidFill>
              <a:latin typeface="Questrial"/>
              <a:ea typeface="Questrial"/>
              <a:cs typeface="Questrial"/>
              <a:sym typeface="Questrial"/>
            </a:endParaRPr>
          </a:p>
        </p:txBody>
      </p:sp>
      <p:sp>
        <p:nvSpPr>
          <p:cNvPr id="2017" name="Google Shape;2017;g14510f27666_0_338"/>
          <p:cNvSpPr txBox="1"/>
          <p:nvPr/>
        </p:nvSpPr>
        <p:spPr>
          <a:xfrm>
            <a:off x="4249884" y="4004217"/>
            <a:ext cx="3561600" cy="322400"/>
          </a:xfrm>
          <a:prstGeom prst="rect">
            <a:avLst/>
          </a:prstGeom>
          <a:noFill/>
          <a:ln>
            <a:noFill/>
          </a:ln>
        </p:spPr>
        <p:txBody>
          <a:bodyPr spcFirstLastPara="1" wrap="square" lIns="121900" tIns="60933" rIns="121900" bIns="60933" anchor="t" anchorCtr="0">
            <a:noAutofit/>
          </a:bodyPr>
          <a:lstStyle/>
          <a:p>
            <a:pPr algn="ctr" defTabSz="1219170">
              <a:buSzPts val="800"/>
            </a:pPr>
            <a:r>
              <a:rPr lang="en" sz="1067">
                <a:solidFill>
                  <a:srgbClr val="FFFFFF"/>
                </a:solidFill>
                <a:latin typeface="Montserrat Medium"/>
                <a:ea typeface="Montserrat Medium"/>
                <a:cs typeface="Montserrat Medium"/>
                <a:sym typeface="Montserrat Medium"/>
              </a:rPr>
              <a:t>Retail</a:t>
            </a:r>
            <a:endParaRPr sz="1867">
              <a:solidFill>
                <a:srgbClr val="FFFFFF"/>
              </a:solidFill>
            </a:endParaRPr>
          </a:p>
        </p:txBody>
      </p:sp>
      <p:pic>
        <p:nvPicPr>
          <p:cNvPr id="2018" name="Google Shape;2018;g14510f27666_0_338"/>
          <p:cNvPicPr preferRelativeResize="0"/>
          <p:nvPr/>
        </p:nvPicPr>
        <p:blipFill rotWithShape="1">
          <a:blip r:embed="rId3">
            <a:alphaModFix/>
          </a:blip>
          <a:srcRect/>
          <a:stretch/>
        </p:blipFill>
        <p:spPr>
          <a:xfrm>
            <a:off x="9706647" y="5981098"/>
            <a:ext cx="497395" cy="322541"/>
          </a:xfrm>
          <a:prstGeom prst="rect">
            <a:avLst/>
          </a:prstGeom>
          <a:noFill/>
          <a:ln>
            <a:noFill/>
          </a:ln>
        </p:spPr>
      </p:pic>
      <p:sp>
        <p:nvSpPr>
          <p:cNvPr id="2019" name="Google Shape;2019;g14510f27666_0_338"/>
          <p:cNvSpPr/>
          <p:nvPr/>
        </p:nvSpPr>
        <p:spPr>
          <a:xfrm>
            <a:off x="7932567" y="4039084"/>
            <a:ext cx="3561600" cy="2738000"/>
          </a:xfrm>
          <a:prstGeom prst="rect">
            <a:avLst/>
          </a:prstGeom>
          <a:solidFill>
            <a:schemeClr val="lt1"/>
          </a:solidFill>
          <a:ln w="12700" cap="flat" cmpd="sng">
            <a:solidFill>
              <a:schemeClr val="lt2"/>
            </a:solidFill>
            <a:prstDash val="solid"/>
            <a:round/>
            <a:headEnd type="none" w="sm" len="sm"/>
            <a:tailEnd type="none" w="sm" len="sm"/>
          </a:ln>
        </p:spPr>
        <p:txBody>
          <a:bodyPr spcFirstLastPara="1" wrap="square" lIns="91400" tIns="45700" rIns="91400" bIns="45700" anchor="ctr" anchorCtr="0">
            <a:noAutofit/>
          </a:bodyPr>
          <a:lstStyle/>
          <a:p>
            <a:pPr algn="ctr" defTabSz="1219170">
              <a:buSzPts val="1100"/>
            </a:pPr>
            <a:endParaRPr sz="1467">
              <a:solidFill>
                <a:srgbClr val="D8D8D8"/>
              </a:solidFill>
              <a:latin typeface="Questrial"/>
              <a:ea typeface="Questrial"/>
              <a:cs typeface="Questrial"/>
              <a:sym typeface="Questrial"/>
            </a:endParaRPr>
          </a:p>
        </p:txBody>
      </p:sp>
      <p:sp>
        <p:nvSpPr>
          <p:cNvPr id="2020" name="Google Shape;2020;g14510f27666_0_338"/>
          <p:cNvSpPr/>
          <p:nvPr/>
        </p:nvSpPr>
        <p:spPr>
          <a:xfrm>
            <a:off x="7935803" y="4040651"/>
            <a:ext cx="3561600" cy="272800"/>
          </a:xfrm>
          <a:prstGeom prst="rect">
            <a:avLst/>
          </a:prstGeom>
          <a:solidFill>
            <a:schemeClr val="lt2"/>
          </a:solidFill>
          <a:ln>
            <a:noFill/>
          </a:ln>
        </p:spPr>
        <p:txBody>
          <a:bodyPr spcFirstLastPara="1" wrap="square" lIns="91400" tIns="45700" rIns="91400" bIns="45700" anchor="ctr" anchorCtr="0">
            <a:noAutofit/>
          </a:bodyPr>
          <a:lstStyle/>
          <a:p>
            <a:pPr algn="ctr" defTabSz="1219170">
              <a:buSzPts val="1100"/>
            </a:pPr>
            <a:endParaRPr sz="1467">
              <a:solidFill>
                <a:srgbClr val="FFFFFF"/>
              </a:solidFill>
              <a:latin typeface="Questrial"/>
              <a:ea typeface="Questrial"/>
              <a:cs typeface="Questrial"/>
              <a:sym typeface="Questrial"/>
            </a:endParaRPr>
          </a:p>
        </p:txBody>
      </p:sp>
      <p:sp>
        <p:nvSpPr>
          <p:cNvPr id="2021" name="Google Shape;2021;g14510f27666_0_338"/>
          <p:cNvSpPr txBox="1"/>
          <p:nvPr/>
        </p:nvSpPr>
        <p:spPr>
          <a:xfrm>
            <a:off x="7932567" y="4015851"/>
            <a:ext cx="3561600" cy="322400"/>
          </a:xfrm>
          <a:prstGeom prst="rect">
            <a:avLst/>
          </a:prstGeom>
          <a:noFill/>
          <a:ln>
            <a:noFill/>
          </a:ln>
        </p:spPr>
        <p:txBody>
          <a:bodyPr spcFirstLastPara="1" wrap="square" lIns="121900" tIns="60933" rIns="121900" bIns="60933" anchor="t" anchorCtr="0">
            <a:noAutofit/>
          </a:bodyPr>
          <a:lstStyle/>
          <a:p>
            <a:pPr algn="ctr" defTabSz="1219170">
              <a:buSzPts val="800"/>
            </a:pPr>
            <a:r>
              <a:rPr lang="en" sz="1067">
                <a:solidFill>
                  <a:srgbClr val="FFFFFF"/>
                </a:solidFill>
                <a:latin typeface="Montserrat Medium"/>
                <a:ea typeface="Montserrat Medium"/>
                <a:cs typeface="Montserrat Medium"/>
                <a:sym typeface="Montserrat Medium"/>
              </a:rPr>
              <a:t>Government / Education</a:t>
            </a:r>
            <a:endParaRPr sz="1867">
              <a:solidFill>
                <a:srgbClr val="FFFFFF"/>
              </a:solidFill>
            </a:endParaRPr>
          </a:p>
        </p:txBody>
      </p:sp>
      <p:pic>
        <p:nvPicPr>
          <p:cNvPr id="2022" name="Google Shape;2022;g14510f27666_0_338"/>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66301" y="1452268"/>
            <a:ext cx="546233" cy="546233"/>
          </a:xfrm>
          <a:prstGeom prst="rect">
            <a:avLst/>
          </a:prstGeom>
          <a:noFill/>
          <a:ln>
            <a:noFill/>
          </a:ln>
        </p:spPr>
      </p:pic>
      <p:pic>
        <p:nvPicPr>
          <p:cNvPr id="2023" name="Google Shape;2023;g14510f27666_0_338"/>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657301" y="2293100"/>
            <a:ext cx="420148" cy="546235"/>
          </a:xfrm>
          <a:prstGeom prst="rect">
            <a:avLst/>
          </a:prstGeom>
          <a:noFill/>
          <a:ln>
            <a:noFill/>
          </a:ln>
        </p:spPr>
      </p:pic>
      <p:pic>
        <p:nvPicPr>
          <p:cNvPr id="2024" name="Google Shape;2024;g14510f27666_0_338" descr="Icon&#10;&#10;Description automatically generated"/>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1211901" y="1470334"/>
            <a:ext cx="830868" cy="288031"/>
          </a:xfrm>
          <a:prstGeom prst="rect">
            <a:avLst/>
          </a:prstGeom>
          <a:noFill/>
          <a:ln>
            <a:noFill/>
          </a:ln>
        </p:spPr>
      </p:pic>
      <p:pic>
        <p:nvPicPr>
          <p:cNvPr id="2025" name="Google Shape;2025;g14510f27666_0_338" descr="Logo&#10;&#10;Description automatically generated"/>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602300" y="1689701"/>
            <a:ext cx="830867" cy="467377"/>
          </a:xfrm>
          <a:prstGeom prst="rect">
            <a:avLst/>
          </a:prstGeom>
          <a:noFill/>
          <a:ln>
            <a:noFill/>
          </a:ln>
        </p:spPr>
      </p:pic>
      <p:pic>
        <p:nvPicPr>
          <p:cNvPr id="2026" name="Google Shape;2026;g14510f27666_0_338"/>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1257834" y="2394667"/>
            <a:ext cx="735033" cy="479403"/>
          </a:xfrm>
          <a:prstGeom prst="rect">
            <a:avLst/>
          </a:prstGeom>
          <a:noFill/>
          <a:ln>
            <a:noFill/>
          </a:ln>
        </p:spPr>
      </p:pic>
      <p:pic>
        <p:nvPicPr>
          <p:cNvPr id="2027" name="Google Shape;2027;g14510f27666_0_338"/>
          <p:cNvPicPr preferRelativeResize="0"/>
          <p:nvPr/>
        </p:nvPicPr>
        <p:blipFill rotWithShape="1">
          <a:blip r:embed="rId10">
            <a:alphaModFix/>
          </a:blip>
          <a:srcRect/>
          <a:stretch/>
        </p:blipFill>
        <p:spPr>
          <a:xfrm>
            <a:off x="3490533" y="1561166"/>
            <a:ext cx="497400" cy="562273"/>
          </a:xfrm>
          <a:prstGeom prst="rect">
            <a:avLst/>
          </a:prstGeom>
          <a:noFill/>
          <a:ln>
            <a:noFill/>
          </a:ln>
        </p:spPr>
      </p:pic>
      <p:pic>
        <p:nvPicPr>
          <p:cNvPr id="2028" name="Google Shape;2028;g14510f27666_0_338" descr="Amundi ETF France"/>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2290500" y="2612734"/>
            <a:ext cx="1039203" cy="383020"/>
          </a:xfrm>
          <a:prstGeom prst="rect">
            <a:avLst/>
          </a:prstGeom>
          <a:noFill/>
          <a:ln>
            <a:noFill/>
          </a:ln>
        </p:spPr>
      </p:pic>
      <p:pic>
        <p:nvPicPr>
          <p:cNvPr id="2029" name="Google Shape;2029;g14510f27666_0_338"/>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6430267" y="2008601"/>
            <a:ext cx="637781" cy="643167"/>
          </a:xfrm>
          <a:prstGeom prst="rect">
            <a:avLst/>
          </a:prstGeom>
          <a:noFill/>
          <a:ln>
            <a:noFill/>
          </a:ln>
        </p:spPr>
      </p:pic>
      <p:pic>
        <p:nvPicPr>
          <p:cNvPr id="2030" name="Google Shape;2030;g14510f27666_0_338"/>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5708467" y="1514000"/>
            <a:ext cx="637767" cy="351301"/>
          </a:xfrm>
          <a:prstGeom prst="rect">
            <a:avLst/>
          </a:prstGeom>
          <a:noFill/>
          <a:ln>
            <a:noFill/>
          </a:ln>
        </p:spPr>
      </p:pic>
      <p:pic>
        <p:nvPicPr>
          <p:cNvPr id="2031" name="Google Shape;2031;g14510f27666_0_338" descr="Logo, company name&#10;&#10;Description automatically generated"/>
          <p:cNvPicPr preferRelativeResize="0"/>
          <p:nvPr/>
        </p:nvPicPr>
        <p:blipFill rotWithShape="1">
          <a:blip r:embed="rId14" cstate="screen">
            <a:alphaModFix/>
            <a:extLst>
              <a:ext uri="{28A0092B-C50C-407E-A947-70E740481C1C}">
                <a14:useLocalDpi xmlns:a14="http://schemas.microsoft.com/office/drawing/2010/main"/>
              </a:ext>
            </a:extLst>
          </a:blip>
          <a:srcRect/>
          <a:stretch/>
        </p:blipFill>
        <p:spPr>
          <a:xfrm>
            <a:off x="5002867" y="1470333"/>
            <a:ext cx="637768" cy="425168"/>
          </a:xfrm>
          <a:prstGeom prst="rect">
            <a:avLst/>
          </a:prstGeom>
          <a:noFill/>
          <a:ln>
            <a:noFill/>
          </a:ln>
        </p:spPr>
      </p:pic>
      <p:pic>
        <p:nvPicPr>
          <p:cNvPr id="2032" name="Google Shape;2032;g14510f27666_0_338" descr="A picture containing logo&#10;&#10;Description automatically generated"/>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4319667" y="1531301"/>
            <a:ext cx="637765" cy="285135"/>
          </a:xfrm>
          <a:prstGeom prst="rect">
            <a:avLst/>
          </a:prstGeom>
          <a:noFill/>
          <a:ln>
            <a:noFill/>
          </a:ln>
        </p:spPr>
      </p:pic>
      <p:pic>
        <p:nvPicPr>
          <p:cNvPr id="2033" name="Google Shape;2033;g14510f27666_0_338" descr="A picture containing text, clipart&#10;&#10;Description automatically generated"/>
          <p:cNvPicPr preferRelativeResize="0"/>
          <p:nvPr/>
        </p:nvPicPr>
        <p:blipFill rotWithShape="1">
          <a:blip r:embed="rId16" cstate="screen">
            <a:alphaModFix/>
            <a:extLst>
              <a:ext uri="{28A0092B-C50C-407E-A947-70E740481C1C}">
                <a14:useLocalDpi xmlns:a14="http://schemas.microsoft.com/office/drawing/2010/main"/>
              </a:ext>
            </a:extLst>
          </a:blip>
          <a:srcRect/>
          <a:stretch/>
        </p:blipFill>
        <p:spPr>
          <a:xfrm>
            <a:off x="4388033" y="1987067"/>
            <a:ext cx="1169667" cy="274891"/>
          </a:xfrm>
          <a:prstGeom prst="rect">
            <a:avLst/>
          </a:prstGeom>
          <a:noFill/>
          <a:ln>
            <a:noFill/>
          </a:ln>
        </p:spPr>
      </p:pic>
      <p:pic>
        <p:nvPicPr>
          <p:cNvPr id="2034" name="Google Shape;2034;g14510f27666_0_338"/>
          <p:cNvPicPr preferRelativeResize="0"/>
          <p:nvPr/>
        </p:nvPicPr>
        <p:blipFill rotWithShape="1">
          <a:blip r:embed="rId17" cstate="screen">
            <a:alphaModFix/>
            <a:extLst>
              <a:ext uri="{28A0092B-C50C-407E-A947-70E740481C1C}">
                <a14:useLocalDpi xmlns:a14="http://schemas.microsoft.com/office/drawing/2010/main"/>
              </a:ext>
            </a:extLst>
          </a:blip>
          <a:srcRect t="-9745"/>
          <a:stretch/>
        </p:blipFill>
        <p:spPr>
          <a:xfrm>
            <a:off x="6333234" y="1487433"/>
            <a:ext cx="637767" cy="370091"/>
          </a:xfrm>
          <a:prstGeom prst="rect">
            <a:avLst/>
          </a:prstGeom>
          <a:noFill/>
          <a:ln>
            <a:noFill/>
          </a:ln>
        </p:spPr>
      </p:pic>
      <p:pic>
        <p:nvPicPr>
          <p:cNvPr id="2035" name="Google Shape;2035;g14510f27666_0_338"/>
          <p:cNvPicPr preferRelativeResize="0"/>
          <p:nvPr/>
        </p:nvPicPr>
        <p:blipFill rotWithShape="1">
          <a:blip r:embed="rId18" cstate="screen">
            <a:alphaModFix/>
            <a:extLst>
              <a:ext uri="{28A0092B-C50C-407E-A947-70E740481C1C}">
                <a14:useLocalDpi xmlns:a14="http://schemas.microsoft.com/office/drawing/2010/main"/>
              </a:ext>
            </a:extLst>
          </a:blip>
          <a:srcRect/>
          <a:stretch/>
        </p:blipFill>
        <p:spPr>
          <a:xfrm>
            <a:off x="5589667" y="1989501"/>
            <a:ext cx="830867" cy="415433"/>
          </a:xfrm>
          <a:prstGeom prst="rect">
            <a:avLst/>
          </a:prstGeom>
          <a:noFill/>
          <a:ln>
            <a:noFill/>
          </a:ln>
        </p:spPr>
      </p:pic>
      <p:pic>
        <p:nvPicPr>
          <p:cNvPr id="2036" name="Google Shape;2036;g14510f27666_0_338"/>
          <p:cNvPicPr preferRelativeResize="0"/>
          <p:nvPr/>
        </p:nvPicPr>
        <p:blipFill rotWithShape="1">
          <a:blip r:embed="rId19" cstate="screen">
            <a:alphaModFix/>
            <a:extLst>
              <a:ext uri="{28A0092B-C50C-407E-A947-70E740481C1C}">
                <a14:useLocalDpi xmlns:a14="http://schemas.microsoft.com/office/drawing/2010/main"/>
              </a:ext>
            </a:extLst>
          </a:blip>
          <a:srcRect/>
          <a:stretch/>
        </p:blipFill>
        <p:spPr>
          <a:xfrm>
            <a:off x="4348951" y="2432351"/>
            <a:ext cx="1235600" cy="267724"/>
          </a:xfrm>
          <a:prstGeom prst="rect">
            <a:avLst/>
          </a:prstGeom>
          <a:noFill/>
          <a:ln>
            <a:noFill/>
          </a:ln>
        </p:spPr>
      </p:pic>
      <p:pic>
        <p:nvPicPr>
          <p:cNvPr id="2037" name="Google Shape;2037;g14510f27666_0_338" descr="KPN Telecom – Logos Download"/>
          <p:cNvPicPr preferRelativeResize="0"/>
          <p:nvPr/>
        </p:nvPicPr>
        <p:blipFill rotWithShape="1">
          <a:blip r:embed="rId20" cstate="screen">
            <a:alphaModFix/>
            <a:extLst>
              <a:ext uri="{28A0092B-C50C-407E-A947-70E740481C1C}">
                <a14:useLocalDpi xmlns:a14="http://schemas.microsoft.com/office/drawing/2010/main"/>
              </a:ext>
            </a:extLst>
          </a:blip>
          <a:srcRect/>
          <a:stretch/>
        </p:blipFill>
        <p:spPr>
          <a:xfrm>
            <a:off x="7120345" y="2024236"/>
            <a:ext cx="497400" cy="435233"/>
          </a:xfrm>
          <a:prstGeom prst="rect">
            <a:avLst/>
          </a:prstGeom>
          <a:noFill/>
          <a:ln>
            <a:noFill/>
          </a:ln>
        </p:spPr>
      </p:pic>
      <p:pic>
        <p:nvPicPr>
          <p:cNvPr id="2038" name="Google Shape;2038;g14510f27666_0_338"/>
          <p:cNvPicPr preferRelativeResize="0"/>
          <p:nvPr/>
        </p:nvPicPr>
        <p:blipFill rotWithShape="1">
          <a:blip r:embed="rId21" cstate="screen">
            <a:alphaModFix/>
            <a:extLst>
              <a:ext uri="{28A0092B-C50C-407E-A947-70E740481C1C}">
                <a14:useLocalDpi xmlns:a14="http://schemas.microsoft.com/office/drawing/2010/main"/>
              </a:ext>
            </a:extLst>
          </a:blip>
          <a:srcRect/>
          <a:stretch/>
        </p:blipFill>
        <p:spPr>
          <a:xfrm>
            <a:off x="8129233" y="1571931"/>
            <a:ext cx="735043" cy="1039200"/>
          </a:xfrm>
          <a:prstGeom prst="rect">
            <a:avLst/>
          </a:prstGeom>
          <a:noFill/>
          <a:ln>
            <a:noFill/>
          </a:ln>
        </p:spPr>
      </p:pic>
      <p:pic>
        <p:nvPicPr>
          <p:cNvPr id="2039" name="Google Shape;2039;g14510f27666_0_338" descr="Logo&#10;&#10;Description automatically generated"/>
          <p:cNvPicPr preferRelativeResize="0"/>
          <p:nvPr/>
        </p:nvPicPr>
        <p:blipFill rotWithShape="1">
          <a:blip r:embed="rId22" cstate="screen">
            <a:alphaModFix/>
            <a:extLst>
              <a:ext uri="{28A0092B-C50C-407E-A947-70E740481C1C}">
                <a14:useLocalDpi xmlns:a14="http://schemas.microsoft.com/office/drawing/2010/main"/>
              </a:ext>
            </a:extLst>
          </a:blip>
          <a:srcRect/>
          <a:stretch/>
        </p:blipFill>
        <p:spPr>
          <a:xfrm>
            <a:off x="8921969" y="1530980"/>
            <a:ext cx="1180233" cy="721233"/>
          </a:xfrm>
          <a:prstGeom prst="rect">
            <a:avLst/>
          </a:prstGeom>
          <a:noFill/>
          <a:ln>
            <a:noFill/>
          </a:ln>
        </p:spPr>
      </p:pic>
      <p:pic>
        <p:nvPicPr>
          <p:cNvPr id="2040" name="Google Shape;2040;g14510f27666_0_338" descr="A picture containing text, clipart&#10;&#10;Description automatically generated"/>
          <p:cNvPicPr preferRelativeResize="0"/>
          <p:nvPr/>
        </p:nvPicPr>
        <p:blipFill rotWithShape="1">
          <a:blip r:embed="rId23" cstate="screen">
            <a:alphaModFix/>
            <a:extLst>
              <a:ext uri="{28A0092B-C50C-407E-A947-70E740481C1C}">
                <a14:useLocalDpi xmlns:a14="http://schemas.microsoft.com/office/drawing/2010/main"/>
              </a:ext>
            </a:extLst>
          </a:blip>
          <a:srcRect/>
          <a:stretch/>
        </p:blipFill>
        <p:spPr>
          <a:xfrm>
            <a:off x="9180400" y="2185034"/>
            <a:ext cx="2154528" cy="364367"/>
          </a:xfrm>
          <a:prstGeom prst="rect">
            <a:avLst/>
          </a:prstGeom>
          <a:noFill/>
          <a:ln>
            <a:noFill/>
          </a:ln>
        </p:spPr>
      </p:pic>
      <p:pic>
        <p:nvPicPr>
          <p:cNvPr id="2041" name="Google Shape;2041;g14510f27666_0_338"/>
          <p:cNvPicPr preferRelativeResize="0"/>
          <p:nvPr/>
        </p:nvPicPr>
        <p:blipFill rotWithShape="1">
          <a:blip r:embed="rId24" cstate="screen">
            <a:alphaModFix/>
            <a:extLst>
              <a:ext uri="{28A0092B-C50C-407E-A947-70E740481C1C}">
                <a14:useLocalDpi xmlns:a14="http://schemas.microsoft.com/office/drawing/2010/main"/>
              </a:ext>
            </a:extLst>
          </a:blip>
          <a:srcRect/>
          <a:stretch/>
        </p:blipFill>
        <p:spPr>
          <a:xfrm>
            <a:off x="8146099" y="2909335"/>
            <a:ext cx="1235600" cy="474197"/>
          </a:xfrm>
          <a:prstGeom prst="rect">
            <a:avLst/>
          </a:prstGeom>
          <a:noFill/>
          <a:ln>
            <a:noFill/>
          </a:ln>
        </p:spPr>
      </p:pic>
      <p:pic>
        <p:nvPicPr>
          <p:cNvPr id="2042" name="Google Shape;2042;g14510f27666_0_338" descr="A picture containing logo&#10;&#10;Description automatically generated"/>
          <p:cNvPicPr preferRelativeResize="0"/>
          <p:nvPr/>
        </p:nvPicPr>
        <p:blipFill rotWithShape="1">
          <a:blip r:embed="rId25" cstate="screen">
            <a:alphaModFix/>
            <a:extLst>
              <a:ext uri="{28A0092B-C50C-407E-A947-70E740481C1C}">
                <a14:useLocalDpi xmlns:a14="http://schemas.microsoft.com/office/drawing/2010/main"/>
              </a:ext>
            </a:extLst>
          </a:blip>
          <a:srcRect/>
          <a:stretch/>
        </p:blipFill>
        <p:spPr>
          <a:xfrm>
            <a:off x="9640969" y="2743252"/>
            <a:ext cx="1433536" cy="806360"/>
          </a:xfrm>
          <a:prstGeom prst="rect">
            <a:avLst/>
          </a:prstGeom>
          <a:noFill/>
          <a:ln>
            <a:noFill/>
          </a:ln>
        </p:spPr>
      </p:pic>
      <p:pic>
        <p:nvPicPr>
          <p:cNvPr id="2043" name="Google Shape;2043;g14510f27666_0_338"/>
          <p:cNvPicPr preferRelativeResize="0"/>
          <p:nvPr/>
        </p:nvPicPr>
        <p:blipFill rotWithShape="1">
          <a:blip r:embed="rId26" cstate="screen">
            <a:alphaModFix/>
            <a:extLst>
              <a:ext uri="{28A0092B-C50C-407E-A947-70E740481C1C}">
                <a14:useLocalDpi xmlns:a14="http://schemas.microsoft.com/office/drawing/2010/main"/>
              </a:ext>
            </a:extLst>
          </a:blip>
          <a:srcRect/>
          <a:stretch/>
        </p:blipFill>
        <p:spPr>
          <a:xfrm>
            <a:off x="722534" y="4403333"/>
            <a:ext cx="1139533" cy="759688"/>
          </a:xfrm>
          <a:prstGeom prst="rect">
            <a:avLst/>
          </a:prstGeom>
          <a:noFill/>
          <a:ln>
            <a:noFill/>
          </a:ln>
        </p:spPr>
      </p:pic>
      <p:pic>
        <p:nvPicPr>
          <p:cNvPr id="2044" name="Google Shape;2044;g14510f27666_0_338"/>
          <p:cNvPicPr preferRelativeResize="0"/>
          <p:nvPr/>
        </p:nvPicPr>
        <p:blipFill rotWithShape="1">
          <a:blip r:embed="rId27" cstate="screen">
            <a:alphaModFix/>
            <a:extLst>
              <a:ext uri="{28A0092B-C50C-407E-A947-70E740481C1C}">
                <a14:useLocalDpi xmlns:a14="http://schemas.microsoft.com/office/drawing/2010/main"/>
              </a:ext>
            </a:extLst>
          </a:blip>
          <a:srcRect/>
          <a:stretch/>
        </p:blipFill>
        <p:spPr>
          <a:xfrm>
            <a:off x="2116859" y="4403325"/>
            <a:ext cx="939800" cy="939800"/>
          </a:xfrm>
          <a:prstGeom prst="rect">
            <a:avLst/>
          </a:prstGeom>
          <a:noFill/>
          <a:ln>
            <a:noFill/>
          </a:ln>
        </p:spPr>
      </p:pic>
      <p:pic>
        <p:nvPicPr>
          <p:cNvPr id="2045" name="Google Shape;2045;g14510f27666_0_338"/>
          <p:cNvPicPr preferRelativeResize="0"/>
          <p:nvPr/>
        </p:nvPicPr>
        <p:blipFill rotWithShape="1">
          <a:blip r:embed="rId28" cstate="screen">
            <a:alphaModFix/>
            <a:extLst>
              <a:ext uri="{28A0092B-C50C-407E-A947-70E740481C1C}">
                <a14:useLocalDpi xmlns:a14="http://schemas.microsoft.com/office/drawing/2010/main"/>
              </a:ext>
            </a:extLst>
          </a:blip>
          <a:srcRect/>
          <a:stretch/>
        </p:blipFill>
        <p:spPr>
          <a:xfrm>
            <a:off x="800234" y="5166500"/>
            <a:ext cx="1524167" cy="762083"/>
          </a:xfrm>
          <a:prstGeom prst="rect">
            <a:avLst/>
          </a:prstGeom>
          <a:noFill/>
          <a:ln>
            <a:noFill/>
          </a:ln>
        </p:spPr>
      </p:pic>
      <p:pic>
        <p:nvPicPr>
          <p:cNvPr id="2046" name="Google Shape;2046;g14510f27666_0_338"/>
          <p:cNvPicPr preferRelativeResize="0"/>
          <p:nvPr/>
        </p:nvPicPr>
        <p:blipFill rotWithShape="1">
          <a:blip r:embed="rId29" cstate="screen">
            <a:alphaModFix/>
            <a:extLst>
              <a:ext uri="{28A0092B-C50C-407E-A947-70E740481C1C}">
                <a14:useLocalDpi xmlns:a14="http://schemas.microsoft.com/office/drawing/2010/main"/>
              </a:ext>
            </a:extLst>
          </a:blip>
          <a:srcRect/>
          <a:stretch/>
        </p:blipFill>
        <p:spPr>
          <a:xfrm>
            <a:off x="2016998" y="5590267"/>
            <a:ext cx="1139533" cy="1139533"/>
          </a:xfrm>
          <a:prstGeom prst="rect">
            <a:avLst/>
          </a:prstGeom>
          <a:noFill/>
          <a:ln>
            <a:noFill/>
          </a:ln>
        </p:spPr>
      </p:pic>
      <p:pic>
        <p:nvPicPr>
          <p:cNvPr id="2047" name="Google Shape;2047;g14510f27666_0_338" descr="Myriad – Gene Analysis"/>
          <p:cNvPicPr preferRelativeResize="0"/>
          <p:nvPr/>
        </p:nvPicPr>
        <p:blipFill rotWithShape="1">
          <a:blip r:embed="rId30" cstate="screen">
            <a:alphaModFix/>
            <a:extLst>
              <a:ext uri="{28A0092B-C50C-407E-A947-70E740481C1C}">
                <a14:useLocalDpi xmlns:a14="http://schemas.microsoft.com/office/drawing/2010/main"/>
              </a:ext>
            </a:extLst>
          </a:blip>
          <a:srcRect/>
          <a:stretch/>
        </p:blipFill>
        <p:spPr>
          <a:xfrm>
            <a:off x="3023084" y="5027933"/>
            <a:ext cx="1039200" cy="1039200"/>
          </a:xfrm>
          <a:prstGeom prst="rect">
            <a:avLst/>
          </a:prstGeom>
          <a:noFill/>
          <a:ln>
            <a:noFill/>
          </a:ln>
        </p:spPr>
      </p:pic>
      <p:pic>
        <p:nvPicPr>
          <p:cNvPr id="2048" name="Google Shape;2048;g14510f27666_0_338"/>
          <p:cNvPicPr preferRelativeResize="0"/>
          <p:nvPr/>
        </p:nvPicPr>
        <p:blipFill rotWithShape="1">
          <a:blip r:embed="rId31" cstate="screen">
            <a:alphaModFix/>
            <a:extLst>
              <a:ext uri="{28A0092B-C50C-407E-A947-70E740481C1C}">
                <a14:useLocalDpi xmlns:a14="http://schemas.microsoft.com/office/drawing/2010/main"/>
              </a:ext>
            </a:extLst>
          </a:blip>
          <a:srcRect/>
          <a:stretch/>
        </p:blipFill>
        <p:spPr>
          <a:xfrm>
            <a:off x="4460200" y="4424233"/>
            <a:ext cx="1180233" cy="660600"/>
          </a:xfrm>
          <a:prstGeom prst="rect">
            <a:avLst/>
          </a:prstGeom>
          <a:noFill/>
          <a:ln>
            <a:noFill/>
          </a:ln>
        </p:spPr>
      </p:pic>
      <p:pic>
        <p:nvPicPr>
          <p:cNvPr id="2049" name="Google Shape;2049;g14510f27666_0_338" descr="Marks &amp; Spencer | Logopedia | Fandom"/>
          <p:cNvPicPr preferRelativeResize="0"/>
          <p:nvPr/>
        </p:nvPicPr>
        <p:blipFill rotWithShape="1">
          <a:blip r:embed="rId32" cstate="screen">
            <a:alphaModFix/>
            <a:extLst>
              <a:ext uri="{28A0092B-C50C-407E-A947-70E740481C1C}">
                <a14:useLocalDpi xmlns:a14="http://schemas.microsoft.com/office/drawing/2010/main"/>
              </a:ext>
            </a:extLst>
          </a:blip>
          <a:srcRect/>
          <a:stretch/>
        </p:blipFill>
        <p:spPr>
          <a:xfrm>
            <a:off x="6605665" y="4385501"/>
            <a:ext cx="941265" cy="941265"/>
          </a:xfrm>
          <a:prstGeom prst="rect">
            <a:avLst/>
          </a:prstGeom>
          <a:noFill/>
          <a:ln>
            <a:noFill/>
          </a:ln>
        </p:spPr>
      </p:pic>
      <p:pic>
        <p:nvPicPr>
          <p:cNvPr id="2050" name="Google Shape;2050;g14510f27666_0_338" descr="tesco-logo - The Trussell Trust"/>
          <p:cNvPicPr preferRelativeResize="0"/>
          <p:nvPr/>
        </p:nvPicPr>
        <p:blipFill rotWithShape="1">
          <a:blip r:embed="rId33" cstate="screen">
            <a:alphaModFix/>
            <a:extLst>
              <a:ext uri="{28A0092B-C50C-407E-A947-70E740481C1C}">
                <a14:useLocalDpi xmlns:a14="http://schemas.microsoft.com/office/drawing/2010/main"/>
              </a:ext>
            </a:extLst>
          </a:blip>
          <a:srcRect/>
          <a:stretch/>
        </p:blipFill>
        <p:spPr>
          <a:xfrm>
            <a:off x="5072285" y="5979434"/>
            <a:ext cx="1913584" cy="584833"/>
          </a:xfrm>
          <a:prstGeom prst="rect">
            <a:avLst/>
          </a:prstGeom>
          <a:noFill/>
          <a:ln>
            <a:noFill/>
          </a:ln>
        </p:spPr>
      </p:pic>
      <p:pic>
        <p:nvPicPr>
          <p:cNvPr id="2051" name="Google Shape;2051;g14510f27666_0_338"/>
          <p:cNvPicPr preferRelativeResize="0"/>
          <p:nvPr/>
        </p:nvPicPr>
        <p:blipFill rotWithShape="1">
          <a:blip r:embed="rId34" cstate="screen">
            <a:alphaModFix/>
            <a:extLst>
              <a:ext uri="{28A0092B-C50C-407E-A947-70E740481C1C}">
                <a14:useLocalDpi xmlns:a14="http://schemas.microsoft.com/office/drawing/2010/main"/>
              </a:ext>
            </a:extLst>
          </a:blip>
          <a:srcRect/>
          <a:stretch/>
        </p:blipFill>
        <p:spPr>
          <a:xfrm>
            <a:off x="10079933" y="4424665"/>
            <a:ext cx="757800" cy="757800"/>
          </a:xfrm>
          <a:prstGeom prst="rect">
            <a:avLst/>
          </a:prstGeom>
          <a:noFill/>
          <a:ln>
            <a:noFill/>
          </a:ln>
        </p:spPr>
      </p:pic>
      <p:pic>
        <p:nvPicPr>
          <p:cNvPr id="2052" name="Google Shape;2052;g14510f27666_0_338"/>
          <p:cNvPicPr preferRelativeResize="0"/>
          <p:nvPr/>
        </p:nvPicPr>
        <p:blipFill rotWithShape="1">
          <a:blip r:embed="rId35" cstate="screen">
            <a:alphaModFix/>
            <a:extLst>
              <a:ext uri="{28A0092B-C50C-407E-A947-70E740481C1C}">
                <a14:useLocalDpi xmlns:a14="http://schemas.microsoft.com/office/drawing/2010/main"/>
              </a:ext>
            </a:extLst>
          </a:blip>
          <a:srcRect/>
          <a:stretch/>
        </p:blipFill>
        <p:spPr>
          <a:xfrm>
            <a:off x="9011000" y="4400517"/>
            <a:ext cx="830875" cy="830900"/>
          </a:xfrm>
          <a:prstGeom prst="rect">
            <a:avLst/>
          </a:prstGeom>
          <a:noFill/>
          <a:ln>
            <a:noFill/>
          </a:ln>
        </p:spPr>
      </p:pic>
      <p:pic>
        <p:nvPicPr>
          <p:cNvPr id="2053" name="Google Shape;2053;g14510f27666_0_338"/>
          <p:cNvPicPr preferRelativeResize="0"/>
          <p:nvPr/>
        </p:nvPicPr>
        <p:blipFill rotWithShape="1">
          <a:blip r:embed="rId36" cstate="screen">
            <a:alphaModFix/>
            <a:extLst>
              <a:ext uri="{28A0092B-C50C-407E-A947-70E740481C1C}">
                <a14:useLocalDpi xmlns:a14="http://schemas.microsoft.com/office/drawing/2010/main"/>
              </a:ext>
            </a:extLst>
          </a:blip>
          <a:srcRect/>
          <a:stretch/>
        </p:blipFill>
        <p:spPr>
          <a:xfrm>
            <a:off x="8017735" y="4485266"/>
            <a:ext cx="735032" cy="790647"/>
          </a:xfrm>
          <a:prstGeom prst="rect">
            <a:avLst/>
          </a:prstGeom>
          <a:noFill/>
          <a:ln>
            <a:noFill/>
          </a:ln>
        </p:spPr>
      </p:pic>
      <p:pic>
        <p:nvPicPr>
          <p:cNvPr id="2054" name="Google Shape;2054;g14510f27666_0_338"/>
          <p:cNvPicPr preferRelativeResize="0"/>
          <p:nvPr/>
        </p:nvPicPr>
        <p:blipFill rotWithShape="1">
          <a:blip r:embed="rId37">
            <a:alphaModFix/>
          </a:blip>
          <a:srcRect/>
          <a:stretch/>
        </p:blipFill>
        <p:spPr>
          <a:xfrm>
            <a:off x="8060786" y="5395281"/>
            <a:ext cx="2154533" cy="427616"/>
          </a:xfrm>
          <a:prstGeom prst="rect">
            <a:avLst/>
          </a:prstGeom>
          <a:noFill/>
          <a:ln>
            <a:noFill/>
          </a:ln>
        </p:spPr>
      </p:pic>
      <p:pic>
        <p:nvPicPr>
          <p:cNvPr id="2055" name="Google Shape;2055;g14510f27666_0_338"/>
          <p:cNvPicPr preferRelativeResize="0"/>
          <p:nvPr/>
        </p:nvPicPr>
        <p:blipFill rotWithShape="1">
          <a:blip r:embed="rId38">
            <a:alphaModFix/>
          </a:blip>
          <a:srcRect/>
          <a:stretch/>
        </p:blipFill>
        <p:spPr>
          <a:xfrm>
            <a:off x="10377273" y="5402012"/>
            <a:ext cx="692151" cy="812801"/>
          </a:xfrm>
          <a:prstGeom prst="rect">
            <a:avLst/>
          </a:prstGeom>
          <a:noFill/>
          <a:ln>
            <a:noFill/>
          </a:ln>
        </p:spPr>
      </p:pic>
      <p:pic>
        <p:nvPicPr>
          <p:cNvPr id="2056" name="Google Shape;2056;g14510f27666_0_338"/>
          <p:cNvPicPr preferRelativeResize="0"/>
          <p:nvPr/>
        </p:nvPicPr>
        <p:blipFill rotWithShape="1">
          <a:blip r:embed="rId39" cstate="screen">
            <a:alphaModFix/>
            <a:extLst>
              <a:ext uri="{28A0092B-C50C-407E-A947-70E740481C1C}">
                <a14:useLocalDpi xmlns:a14="http://schemas.microsoft.com/office/drawing/2010/main"/>
              </a:ext>
            </a:extLst>
          </a:blip>
          <a:srcRect/>
          <a:stretch/>
        </p:blipFill>
        <p:spPr>
          <a:xfrm>
            <a:off x="3228933" y="3175000"/>
            <a:ext cx="830867" cy="660600"/>
          </a:xfrm>
          <a:prstGeom prst="rect">
            <a:avLst/>
          </a:prstGeom>
          <a:noFill/>
          <a:ln>
            <a:noFill/>
          </a:ln>
        </p:spPr>
      </p:pic>
      <p:pic>
        <p:nvPicPr>
          <p:cNvPr id="2057" name="Google Shape;2057;g14510f27666_0_338"/>
          <p:cNvPicPr preferRelativeResize="0"/>
          <p:nvPr/>
        </p:nvPicPr>
        <p:blipFill rotWithShape="1">
          <a:blip r:embed="rId40" cstate="screen">
            <a:alphaModFix/>
            <a:extLst>
              <a:ext uri="{28A0092B-C50C-407E-A947-70E740481C1C}">
                <a14:useLocalDpi xmlns:a14="http://schemas.microsoft.com/office/drawing/2010/main"/>
              </a:ext>
            </a:extLst>
          </a:blip>
          <a:srcRect/>
          <a:stretch/>
        </p:blipFill>
        <p:spPr>
          <a:xfrm>
            <a:off x="612901" y="2931034"/>
            <a:ext cx="941268" cy="534455"/>
          </a:xfrm>
          <a:prstGeom prst="rect">
            <a:avLst/>
          </a:prstGeom>
          <a:noFill/>
          <a:ln>
            <a:noFill/>
          </a:ln>
        </p:spPr>
      </p:pic>
      <p:pic>
        <p:nvPicPr>
          <p:cNvPr id="2058" name="Google Shape;2058;g14510f27666_0_338"/>
          <p:cNvPicPr preferRelativeResize="0"/>
          <p:nvPr/>
        </p:nvPicPr>
        <p:blipFill rotWithShape="1">
          <a:blip r:embed="rId41" cstate="screen">
            <a:alphaModFix/>
            <a:extLst>
              <a:ext uri="{28A0092B-C50C-407E-A947-70E740481C1C}">
                <a14:useLocalDpi xmlns:a14="http://schemas.microsoft.com/office/drawing/2010/main"/>
              </a:ext>
            </a:extLst>
          </a:blip>
          <a:srcRect/>
          <a:stretch/>
        </p:blipFill>
        <p:spPr>
          <a:xfrm>
            <a:off x="584700" y="3388167"/>
            <a:ext cx="1235600" cy="352651"/>
          </a:xfrm>
          <a:prstGeom prst="rect">
            <a:avLst/>
          </a:prstGeom>
          <a:noFill/>
          <a:ln>
            <a:noFill/>
          </a:ln>
        </p:spPr>
      </p:pic>
      <p:pic>
        <p:nvPicPr>
          <p:cNvPr id="2059" name="Google Shape;2059;g14510f27666_0_338"/>
          <p:cNvPicPr preferRelativeResize="0"/>
          <p:nvPr/>
        </p:nvPicPr>
        <p:blipFill rotWithShape="1">
          <a:blip r:embed="rId42" cstate="screen">
            <a:alphaModFix/>
            <a:extLst>
              <a:ext uri="{28A0092B-C50C-407E-A947-70E740481C1C}">
                <a14:useLocalDpi xmlns:a14="http://schemas.microsoft.com/office/drawing/2010/main"/>
              </a:ext>
            </a:extLst>
          </a:blip>
          <a:srcRect/>
          <a:stretch/>
        </p:blipFill>
        <p:spPr>
          <a:xfrm>
            <a:off x="1515867" y="3042900"/>
            <a:ext cx="1039199" cy="349877"/>
          </a:xfrm>
          <a:prstGeom prst="rect">
            <a:avLst/>
          </a:prstGeom>
          <a:noFill/>
          <a:ln>
            <a:noFill/>
          </a:ln>
        </p:spPr>
      </p:pic>
      <p:pic>
        <p:nvPicPr>
          <p:cNvPr id="2060" name="Google Shape;2060;g14510f27666_0_338" descr="A green and white sign&#10;&#10;Description automatically generated with low confidence"/>
          <p:cNvPicPr preferRelativeResize="0"/>
          <p:nvPr/>
        </p:nvPicPr>
        <p:blipFill rotWithShape="1">
          <a:blip r:embed="rId43" cstate="screen">
            <a:alphaModFix/>
            <a:extLst>
              <a:ext uri="{28A0092B-C50C-407E-A947-70E740481C1C}">
                <a14:useLocalDpi xmlns:a14="http://schemas.microsoft.com/office/drawing/2010/main"/>
              </a:ext>
            </a:extLst>
          </a:blip>
          <a:srcRect/>
          <a:stretch/>
        </p:blipFill>
        <p:spPr>
          <a:xfrm>
            <a:off x="2200433" y="1500633"/>
            <a:ext cx="735032" cy="262936"/>
          </a:xfrm>
          <a:prstGeom prst="rect">
            <a:avLst/>
          </a:prstGeom>
          <a:noFill/>
          <a:ln>
            <a:noFill/>
          </a:ln>
        </p:spPr>
      </p:pic>
      <p:pic>
        <p:nvPicPr>
          <p:cNvPr id="2061" name="Google Shape;2061;g14510f27666_0_338"/>
          <p:cNvPicPr preferRelativeResize="0"/>
          <p:nvPr/>
        </p:nvPicPr>
        <p:blipFill rotWithShape="1">
          <a:blip r:embed="rId44" cstate="screen">
            <a:alphaModFix/>
            <a:extLst>
              <a:ext uri="{28A0092B-C50C-407E-A947-70E740481C1C}">
                <a14:useLocalDpi xmlns:a14="http://schemas.microsoft.com/office/drawing/2010/main"/>
              </a:ext>
            </a:extLst>
          </a:blip>
          <a:srcRect/>
          <a:stretch/>
        </p:blipFill>
        <p:spPr>
          <a:xfrm>
            <a:off x="3232218" y="2133754"/>
            <a:ext cx="830868" cy="434825"/>
          </a:xfrm>
          <a:prstGeom prst="rect">
            <a:avLst/>
          </a:prstGeom>
          <a:noFill/>
          <a:ln>
            <a:noFill/>
          </a:ln>
        </p:spPr>
      </p:pic>
      <p:pic>
        <p:nvPicPr>
          <p:cNvPr id="2062" name="Google Shape;2062;g14510f27666_0_338"/>
          <p:cNvPicPr preferRelativeResize="0"/>
          <p:nvPr/>
        </p:nvPicPr>
        <p:blipFill rotWithShape="1">
          <a:blip r:embed="rId45" cstate="screen">
            <a:alphaModFix/>
            <a:extLst>
              <a:ext uri="{28A0092B-C50C-407E-A947-70E740481C1C}">
                <a14:useLocalDpi xmlns:a14="http://schemas.microsoft.com/office/drawing/2010/main"/>
              </a:ext>
            </a:extLst>
          </a:blip>
          <a:srcRect/>
          <a:stretch/>
        </p:blipFill>
        <p:spPr>
          <a:xfrm>
            <a:off x="1954101" y="2178110"/>
            <a:ext cx="1031932" cy="580473"/>
          </a:xfrm>
          <a:prstGeom prst="rect">
            <a:avLst/>
          </a:prstGeom>
          <a:noFill/>
          <a:ln>
            <a:noFill/>
          </a:ln>
        </p:spPr>
      </p:pic>
      <p:pic>
        <p:nvPicPr>
          <p:cNvPr id="2063" name="Google Shape;2063;g14510f27666_0_338"/>
          <p:cNvPicPr preferRelativeResize="0"/>
          <p:nvPr/>
        </p:nvPicPr>
        <p:blipFill rotWithShape="1">
          <a:blip r:embed="rId46" cstate="screen">
            <a:alphaModFix/>
            <a:extLst>
              <a:ext uri="{28A0092B-C50C-407E-A947-70E740481C1C}">
                <a14:useLocalDpi xmlns:a14="http://schemas.microsoft.com/office/drawing/2010/main"/>
              </a:ext>
            </a:extLst>
          </a:blip>
          <a:srcRect/>
          <a:stretch/>
        </p:blipFill>
        <p:spPr>
          <a:xfrm>
            <a:off x="3320967" y="2882634"/>
            <a:ext cx="692168" cy="389135"/>
          </a:xfrm>
          <a:prstGeom prst="rect">
            <a:avLst/>
          </a:prstGeom>
          <a:noFill/>
          <a:ln>
            <a:noFill/>
          </a:ln>
        </p:spPr>
      </p:pic>
      <p:pic>
        <p:nvPicPr>
          <p:cNvPr id="2064" name="Google Shape;2064;g14510f27666_0_338" descr="A picture containing text, aircraft, transport&#10;&#10;Description automatically generated"/>
          <p:cNvPicPr preferRelativeResize="0"/>
          <p:nvPr/>
        </p:nvPicPr>
        <p:blipFill rotWithShape="1">
          <a:blip r:embed="rId47" cstate="screen">
            <a:alphaModFix/>
            <a:extLst>
              <a:ext uri="{28A0092B-C50C-407E-A947-70E740481C1C}">
                <a14:useLocalDpi xmlns:a14="http://schemas.microsoft.com/office/drawing/2010/main"/>
              </a:ext>
            </a:extLst>
          </a:blip>
          <a:srcRect/>
          <a:stretch/>
        </p:blipFill>
        <p:spPr>
          <a:xfrm>
            <a:off x="3444533" y="2458167"/>
            <a:ext cx="497400" cy="497400"/>
          </a:xfrm>
          <a:prstGeom prst="rect">
            <a:avLst/>
          </a:prstGeom>
          <a:noFill/>
          <a:ln>
            <a:noFill/>
          </a:ln>
        </p:spPr>
      </p:pic>
      <p:pic>
        <p:nvPicPr>
          <p:cNvPr id="2065" name="Google Shape;2065;g14510f27666_0_338" descr="Blue Shield of California - Wikipedia"/>
          <p:cNvPicPr preferRelativeResize="0"/>
          <p:nvPr/>
        </p:nvPicPr>
        <p:blipFill rotWithShape="1">
          <a:blip r:embed="rId48" cstate="screen">
            <a:alphaModFix/>
            <a:extLst>
              <a:ext uri="{28A0092B-C50C-407E-A947-70E740481C1C}">
                <a14:useLocalDpi xmlns:a14="http://schemas.microsoft.com/office/drawing/2010/main"/>
              </a:ext>
            </a:extLst>
          </a:blip>
          <a:srcRect/>
          <a:stretch/>
        </p:blipFill>
        <p:spPr>
          <a:xfrm>
            <a:off x="1943365" y="3399402"/>
            <a:ext cx="1039201" cy="402527"/>
          </a:xfrm>
          <a:prstGeom prst="rect">
            <a:avLst/>
          </a:prstGeom>
          <a:noFill/>
          <a:ln>
            <a:noFill/>
          </a:ln>
        </p:spPr>
      </p:pic>
      <p:pic>
        <p:nvPicPr>
          <p:cNvPr id="2066" name="Google Shape;2066;g14510f27666_0_338" descr="Western National | Schwarz Insurance agency, Auto, Home, Health, Business,  and more"/>
          <p:cNvPicPr preferRelativeResize="0"/>
          <p:nvPr/>
        </p:nvPicPr>
        <p:blipFill rotWithShape="1">
          <a:blip r:embed="rId49" cstate="screen">
            <a:alphaModFix/>
            <a:extLst>
              <a:ext uri="{28A0092B-C50C-407E-A947-70E740481C1C}">
                <a14:useLocalDpi xmlns:a14="http://schemas.microsoft.com/office/drawing/2010/main"/>
              </a:ext>
            </a:extLst>
          </a:blip>
          <a:srcRect/>
          <a:stretch/>
        </p:blipFill>
        <p:spPr>
          <a:xfrm>
            <a:off x="2593068" y="2961371"/>
            <a:ext cx="735033" cy="321979"/>
          </a:xfrm>
          <a:prstGeom prst="rect">
            <a:avLst/>
          </a:prstGeom>
          <a:noFill/>
          <a:ln>
            <a:noFill/>
          </a:ln>
        </p:spPr>
      </p:pic>
      <p:pic>
        <p:nvPicPr>
          <p:cNvPr id="2067" name="Google Shape;2067;g14510f27666_0_338" descr="Logo&#10;&#10;Description automatically generated"/>
          <p:cNvPicPr preferRelativeResize="0"/>
          <p:nvPr/>
        </p:nvPicPr>
        <p:blipFill rotWithShape="1">
          <a:blip r:embed="rId50" cstate="screen">
            <a:alphaModFix/>
            <a:extLst>
              <a:ext uri="{28A0092B-C50C-407E-A947-70E740481C1C}">
                <a14:useLocalDpi xmlns:a14="http://schemas.microsoft.com/office/drawing/2010/main"/>
              </a:ext>
            </a:extLst>
          </a:blip>
          <a:srcRect/>
          <a:stretch/>
        </p:blipFill>
        <p:spPr>
          <a:xfrm>
            <a:off x="5517964" y="2477597"/>
            <a:ext cx="830867" cy="315728"/>
          </a:xfrm>
          <a:prstGeom prst="rect">
            <a:avLst/>
          </a:prstGeom>
          <a:noFill/>
          <a:ln>
            <a:noFill/>
          </a:ln>
        </p:spPr>
      </p:pic>
      <p:pic>
        <p:nvPicPr>
          <p:cNvPr id="2068" name="Google Shape;2068;g14510f27666_0_338"/>
          <p:cNvPicPr preferRelativeResize="0"/>
          <p:nvPr/>
        </p:nvPicPr>
        <p:blipFill rotWithShape="1">
          <a:blip r:embed="rId51" cstate="screen">
            <a:alphaModFix/>
            <a:extLst>
              <a:ext uri="{28A0092B-C50C-407E-A947-70E740481C1C}">
                <a14:useLocalDpi xmlns:a14="http://schemas.microsoft.com/office/drawing/2010/main"/>
              </a:ext>
            </a:extLst>
          </a:blip>
          <a:srcRect/>
          <a:stretch/>
        </p:blipFill>
        <p:spPr>
          <a:xfrm>
            <a:off x="6522967" y="2614500"/>
            <a:ext cx="1039203" cy="350045"/>
          </a:xfrm>
          <a:prstGeom prst="rect">
            <a:avLst/>
          </a:prstGeom>
          <a:noFill/>
          <a:ln>
            <a:noFill/>
          </a:ln>
        </p:spPr>
      </p:pic>
      <p:pic>
        <p:nvPicPr>
          <p:cNvPr id="2069" name="Google Shape;2069;g14510f27666_0_338"/>
          <p:cNvPicPr preferRelativeResize="0"/>
          <p:nvPr/>
        </p:nvPicPr>
        <p:blipFill rotWithShape="1">
          <a:blip r:embed="rId52" cstate="screen">
            <a:alphaModFix/>
            <a:extLst>
              <a:ext uri="{28A0092B-C50C-407E-A947-70E740481C1C}">
                <a14:useLocalDpi xmlns:a14="http://schemas.microsoft.com/office/drawing/2010/main"/>
              </a:ext>
            </a:extLst>
          </a:blip>
          <a:srcRect/>
          <a:stretch/>
        </p:blipFill>
        <p:spPr>
          <a:xfrm>
            <a:off x="4471033" y="2765197"/>
            <a:ext cx="757800" cy="464712"/>
          </a:xfrm>
          <a:prstGeom prst="rect">
            <a:avLst/>
          </a:prstGeom>
          <a:noFill/>
          <a:ln>
            <a:noFill/>
          </a:ln>
        </p:spPr>
      </p:pic>
      <p:pic>
        <p:nvPicPr>
          <p:cNvPr id="2070" name="Google Shape;2070;g14510f27666_0_338"/>
          <p:cNvPicPr preferRelativeResize="0"/>
          <p:nvPr/>
        </p:nvPicPr>
        <p:blipFill rotWithShape="1">
          <a:blip r:embed="rId53" cstate="screen">
            <a:alphaModFix/>
            <a:extLst>
              <a:ext uri="{28A0092B-C50C-407E-A947-70E740481C1C}">
                <a14:useLocalDpi xmlns:a14="http://schemas.microsoft.com/office/drawing/2010/main"/>
              </a:ext>
            </a:extLst>
          </a:blip>
          <a:srcRect/>
          <a:stretch/>
        </p:blipFill>
        <p:spPr>
          <a:xfrm>
            <a:off x="5563300" y="2851367"/>
            <a:ext cx="757800" cy="425141"/>
          </a:xfrm>
          <a:prstGeom prst="rect">
            <a:avLst/>
          </a:prstGeom>
          <a:noFill/>
          <a:ln>
            <a:noFill/>
          </a:ln>
        </p:spPr>
      </p:pic>
      <p:pic>
        <p:nvPicPr>
          <p:cNvPr id="2071" name="Google Shape;2071;g14510f27666_0_338" descr="How to get IBM Watson Studio Desktop Free Student Edition - Edu Email Shop"/>
          <p:cNvPicPr preferRelativeResize="0"/>
          <p:nvPr/>
        </p:nvPicPr>
        <p:blipFill rotWithShape="1">
          <a:blip r:embed="rId54" cstate="screen">
            <a:alphaModFix/>
            <a:extLst>
              <a:ext uri="{28A0092B-C50C-407E-A947-70E740481C1C}">
                <a14:useLocalDpi xmlns:a14="http://schemas.microsoft.com/office/drawing/2010/main"/>
              </a:ext>
            </a:extLst>
          </a:blip>
          <a:srcRect/>
          <a:stretch/>
        </p:blipFill>
        <p:spPr>
          <a:xfrm>
            <a:off x="7084101" y="3026770"/>
            <a:ext cx="637767" cy="531455"/>
          </a:xfrm>
          <a:prstGeom prst="rect">
            <a:avLst/>
          </a:prstGeom>
          <a:noFill/>
          <a:ln>
            <a:noFill/>
          </a:ln>
        </p:spPr>
      </p:pic>
      <p:pic>
        <p:nvPicPr>
          <p:cNvPr id="2072" name="Google Shape;2072;g14510f27666_0_338"/>
          <p:cNvPicPr preferRelativeResize="0"/>
          <p:nvPr/>
        </p:nvPicPr>
        <p:blipFill rotWithShape="1">
          <a:blip r:embed="rId55" cstate="screen">
            <a:alphaModFix/>
            <a:extLst>
              <a:ext uri="{28A0092B-C50C-407E-A947-70E740481C1C}">
                <a14:useLocalDpi xmlns:a14="http://schemas.microsoft.com/office/drawing/2010/main"/>
              </a:ext>
            </a:extLst>
          </a:blip>
          <a:srcRect/>
          <a:stretch/>
        </p:blipFill>
        <p:spPr>
          <a:xfrm>
            <a:off x="4574733" y="3506587"/>
            <a:ext cx="1235600" cy="365880"/>
          </a:xfrm>
          <a:prstGeom prst="rect">
            <a:avLst/>
          </a:prstGeom>
          <a:noFill/>
          <a:ln>
            <a:noFill/>
          </a:ln>
        </p:spPr>
      </p:pic>
      <p:pic>
        <p:nvPicPr>
          <p:cNvPr id="2073" name="Google Shape;2073;g14510f27666_0_338"/>
          <p:cNvPicPr preferRelativeResize="0"/>
          <p:nvPr/>
        </p:nvPicPr>
        <p:blipFill rotWithShape="1">
          <a:blip r:embed="rId56" cstate="screen">
            <a:alphaModFix/>
            <a:extLst>
              <a:ext uri="{28A0092B-C50C-407E-A947-70E740481C1C}">
                <a14:useLocalDpi xmlns:a14="http://schemas.microsoft.com/office/drawing/2010/main"/>
              </a:ext>
            </a:extLst>
          </a:blip>
          <a:srcRect/>
          <a:stretch/>
        </p:blipFill>
        <p:spPr>
          <a:xfrm>
            <a:off x="4579533" y="3331001"/>
            <a:ext cx="1508033" cy="267700"/>
          </a:xfrm>
          <a:prstGeom prst="rect">
            <a:avLst/>
          </a:prstGeom>
          <a:noFill/>
          <a:ln>
            <a:noFill/>
          </a:ln>
        </p:spPr>
      </p:pic>
      <p:pic>
        <p:nvPicPr>
          <p:cNvPr id="2074" name="Google Shape;2074;g14510f27666_0_338"/>
          <p:cNvPicPr preferRelativeResize="0"/>
          <p:nvPr/>
        </p:nvPicPr>
        <p:blipFill rotWithShape="1">
          <a:blip r:embed="rId57" cstate="screen">
            <a:alphaModFix/>
            <a:extLst>
              <a:ext uri="{28A0092B-C50C-407E-A947-70E740481C1C}">
                <a14:useLocalDpi xmlns:a14="http://schemas.microsoft.com/office/drawing/2010/main"/>
              </a:ext>
            </a:extLst>
          </a:blip>
          <a:srcRect/>
          <a:stretch/>
        </p:blipFill>
        <p:spPr>
          <a:xfrm>
            <a:off x="6030104" y="3565700"/>
            <a:ext cx="1139533" cy="315269"/>
          </a:xfrm>
          <a:prstGeom prst="rect">
            <a:avLst/>
          </a:prstGeom>
          <a:noFill/>
          <a:ln>
            <a:noFill/>
          </a:ln>
        </p:spPr>
      </p:pic>
      <p:pic>
        <p:nvPicPr>
          <p:cNvPr id="2075" name="Google Shape;2075;g14510f27666_0_338" descr="Logo&#10;&#10;Description automatically generated"/>
          <p:cNvPicPr preferRelativeResize="0"/>
          <p:nvPr/>
        </p:nvPicPr>
        <p:blipFill rotWithShape="1">
          <a:blip r:embed="rId58" cstate="screen">
            <a:alphaModFix/>
            <a:extLst>
              <a:ext uri="{28A0092B-C50C-407E-A947-70E740481C1C}">
                <a14:useLocalDpi xmlns:a14="http://schemas.microsoft.com/office/drawing/2010/main"/>
              </a:ext>
            </a:extLst>
          </a:blip>
          <a:srcRect/>
          <a:stretch/>
        </p:blipFill>
        <p:spPr>
          <a:xfrm>
            <a:off x="4194432" y="5091634"/>
            <a:ext cx="1433533" cy="806383"/>
          </a:xfrm>
          <a:prstGeom prst="rect">
            <a:avLst/>
          </a:prstGeom>
          <a:noFill/>
          <a:ln>
            <a:noFill/>
          </a:ln>
        </p:spPr>
      </p:pic>
      <p:pic>
        <p:nvPicPr>
          <p:cNvPr id="2076" name="Google Shape;2076;g14510f27666_0_338"/>
          <p:cNvPicPr preferRelativeResize="0"/>
          <p:nvPr/>
        </p:nvPicPr>
        <p:blipFill rotWithShape="1">
          <a:blip r:embed="rId59" cstate="screen">
            <a:alphaModFix/>
            <a:extLst>
              <a:ext uri="{28A0092B-C50C-407E-A947-70E740481C1C}">
                <a14:useLocalDpi xmlns:a14="http://schemas.microsoft.com/office/drawing/2010/main"/>
              </a:ext>
            </a:extLst>
          </a:blip>
          <a:srcRect/>
          <a:stretch/>
        </p:blipFill>
        <p:spPr>
          <a:xfrm>
            <a:off x="5481017" y="5188399"/>
            <a:ext cx="1229955" cy="677517"/>
          </a:xfrm>
          <a:prstGeom prst="rect">
            <a:avLst/>
          </a:prstGeom>
          <a:noFill/>
          <a:ln>
            <a:noFill/>
          </a:ln>
        </p:spPr>
      </p:pic>
      <p:pic>
        <p:nvPicPr>
          <p:cNvPr id="2077" name="Google Shape;2077;g14510f27666_0_338"/>
          <p:cNvPicPr preferRelativeResize="0"/>
          <p:nvPr/>
        </p:nvPicPr>
        <p:blipFill>
          <a:blip r:embed="rId60" cstate="screen">
            <a:alphaModFix/>
            <a:extLst>
              <a:ext uri="{28A0092B-C50C-407E-A947-70E740481C1C}">
                <a14:useLocalDpi xmlns:a14="http://schemas.microsoft.com/office/drawing/2010/main"/>
              </a:ext>
            </a:extLst>
          </a:blip>
          <a:stretch>
            <a:fillRect/>
          </a:stretch>
        </p:blipFill>
        <p:spPr>
          <a:xfrm>
            <a:off x="8063768" y="5942267"/>
            <a:ext cx="1235601" cy="686437"/>
          </a:xfrm>
          <a:prstGeom prst="rect">
            <a:avLst/>
          </a:prstGeom>
          <a:noFill/>
          <a:ln>
            <a:noFill/>
          </a:ln>
        </p:spPr>
      </p:pic>
      <p:pic>
        <p:nvPicPr>
          <p:cNvPr id="2078" name="Google Shape;2078;g14510f27666_0_338"/>
          <p:cNvPicPr preferRelativeResize="0"/>
          <p:nvPr/>
        </p:nvPicPr>
        <p:blipFill>
          <a:blip r:embed="rId61" cstate="screen">
            <a:alphaModFix/>
            <a:extLst>
              <a:ext uri="{28A0092B-C50C-407E-A947-70E740481C1C}">
                <a14:useLocalDpi xmlns:a14="http://schemas.microsoft.com/office/drawing/2010/main"/>
              </a:ext>
            </a:extLst>
          </a:blip>
          <a:stretch>
            <a:fillRect/>
          </a:stretch>
        </p:blipFill>
        <p:spPr>
          <a:xfrm>
            <a:off x="2220852" y="1834901"/>
            <a:ext cx="735033" cy="408351"/>
          </a:xfrm>
          <a:prstGeom prst="rect">
            <a:avLst/>
          </a:prstGeom>
          <a:noFill/>
          <a:ln>
            <a:noFill/>
          </a:ln>
        </p:spPr>
      </p:pic>
      <p:pic>
        <p:nvPicPr>
          <p:cNvPr id="2079" name="Google Shape;2079;g14510f27666_0_338"/>
          <p:cNvPicPr preferRelativeResize="0"/>
          <p:nvPr/>
        </p:nvPicPr>
        <p:blipFill>
          <a:blip r:embed="rId62" cstate="screen">
            <a:alphaModFix/>
            <a:extLst>
              <a:ext uri="{28A0092B-C50C-407E-A947-70E740481C1C}">
                <a14:useLocalDpi xmlns:a14="http://schemas.microsoft.com/office/drawing/2010/main"/>
              </a:ext>
            </a:extLst>
          </a:blip>
          <a:stretch>
            <a:fillRect/>
          </a:stretch>
        </p:blipFill>
        <p:spPr>
          <a:xfrm>
            <a:off x="7077767" y="1523418"/>
            <a:ext cx="637767" cy="637767"/>
          </a:xfrm>
          <a:prstGeom prst="rect">
            <a:avLst/>
          </a:prstGeom>
          <a:noFill/>
          <a:ln>
            <a:noFill/>
          </a:ln>
        </p:spPr>
      </p:pic>
      <p:pic>
        <p:nvPicPr>
          <p:cNvPr id="2080" name="Google Shape;2080;g14510f27666_0_338"/>
          <p:cNvPicPr preferRelativeResize="0"/>
          <p:nvPr/>
        </p:nvPicPr>
        <p:blipFill>
          <a:blip r:embed="rId63" cstate="screen">
            <a:alphaModFix/>
            <a:extLst>
              <a:ext uri="{28A0092B-C50C-407E-A947-70E740481C1C}">
                <a14:useLocalDpi xmlns:a14="http://schemas.microsoft.com/office/drawing/2010/main"/>
              </a:ext>
            </a:extLst>
          </a:blip>
          <a:stretch>
            <a:fillRect/>
          </a:stretch>
        </p:blipFill>
        <p:spPr>
          <a:xfrm>
            <a:off x="772700" y="5932033"/>
            <a:ext cx="1039200" cy="670072"/>
          </a:xfrm>
          <a:prstGeom prst="rect">
            <a:avLst/>
          </a:prstGeom>
          <a:noFill/>
          <a:ln>
            <a:noFill/>
          </a:ln>
        </p:spPr>
      </p:pic>
      <p:pic>
        <p:nvPicPr>
          <p:cNvPr id="3" name="Picture 2" descr="Shape, rectangle&#10;&#10;Description automatically generated">
            <a:extLst>
              <a:ext uri="{FF2B5EF4-FFF2-40B4-BE49-F238E27FC236}">
                <a16:creationId xmlns:a16="http://schemas.microsoft.com/office/drawing/2014/main" id="{4F82FBE1-3B97-44C8-9E81-C75577B577CE}"/>
              </a:ext>
            </a:extLst>
          </p:cNvPr>
          <p:cNvPicPr>
            <a:picLocks noChangeAspect="1"/>
          </p:cNvPicPr>
          <p:nvPr/>
        </p:nvPicPr>
        <p:blipFill>
          <a:blip r:embed="rId64">
            <a:alphaModFix amt="0"/>
          </a:blip>
          <a:stretch>
            <a:fillRect/>
          </a:stretch>
        </p:blipFill>
        <p:spPr>
          <a:xfrm>
            <a:off x="0" y="0"/>
            <a:ext cx="12192000" cy="6858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8"/>
        <p:cNvGrpSpPr/>
        <p:nvPr/>
      </p:nvGrpSpPr>
      <p:grpSpPr>
        <a:xfrm>
          <a:off x="0" y="0"/>
          <a:ext cx="0" cy="0"/>
          <a:chOff x="0" y="0"/>
          <a:chExt cx="0" cy="0"/>
        </a:xfrm>
      </p:grpSpPr>
      <p:sp>
        <p:nvSpPr>
          <p:cNvPr id="1109" name="Google Shape;1109;g9b800beb53_0_1311"/>
          <p:cNvSpPr/>
          <p:nvPr/>
        </p:nvSpPr>
        <p:spPr>
          <a:xfrm flipH="1">
            <a:off x="1368667" y="2829933"/>
            <a:ext cx="9187200" cy="1934400"/>
          </a:xfrm>
          <a:prstGeom prst="rect">
            <a:avLst/>
          </a:prstGeom>
          <a:gradFill>
            <a:gsLst>
              <a:gs pos="0">
                <a:schemeClr val="accent5"/>
              </a:gs>
              <a:gs pos="72000">
                <a:schemeClr val="accent1"/>
              </a:gs>
              <a:gs pos="100000">
                <a:srgbClr val="DA4400"/>
              </a:gs>
            </a:gsLst>
            <a:lin ang="8100019"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1" i="0" u="none" strike="noStrike" cap="none">
              <a:solidFill>
                <a:srgbClr val="FFFFFF"/>
              </a:solidFill>
              <a:latin typeface="Inter"/>
              <a:ea typeface="Inter"/>
              <a:cs typeface="Inter"/>
              <a:sym typeface="Inter"/>
            </a:endParaRPr>
          </a:p>
        </p:txBody>
      </p:sp>
      <p:sp>
        <p:nvSpPr>
          <p:cNvPr id="1110" name="Google Shape;1110;g9b800beb53_0_1311"/>
          <p:cNvSpPr txBox="1">
            <a:spLocks noGrp="1"/>
          </p:cNvSpPr>
          <p:nvPr>
            <p:ph type="title"/>
          </p:nvPr>
        </p:nvSpPr>
        <p:spPr>
          <a:xfrm>
            <a:off x="469733" y="-14038"/>
            <a:ext cx="11441100" cy="983700"/>
          </a:xfrm>
          <a:prstGeom prst="rect">
            <a:avLst/>
          </a:prstGeom>
          <a:noFill/>
          <a:ln>
            <a:noFill/>
          </a:ln>
        </p:spPr>
        <p:txBody>
          <a:bodyPr spcFirstLastPara="1" wrap="square" lIns="0" tIns="0" rIns="0" bIns="0" anchor="b" anchorCtr="0">
            <a:noAutofit/>
          </a:bodyPr>
          <a:lstStyle/>
          <a:p>
            <a:pPr marL="0" marR="0" lvl="0" indent="0" algn="l" rtl="0">
              <a:lnSpc>
                <a:spcPct val="84000"/>
              </a:lnSpc>
              <a:spcBef>
                <a:spcPts val="0"/>
              </a:spcBef>
              <a:spcAft>
                <a:spcPts val="0"/>
              </a:spcAft>
              <a:buClr>
                <a:schemeClr val="dk1"/>
              </a:buClr>
              <a:buSzPts val="3400"/>
              <a:buFont typeface="Inter"/>
              <a:buNone/>
            </a:pPr>
            <a:r>
              <a:rPr lang="en-US" dirty="0"/>
              <a:t>One single platform for any app, anywhere</a:t>
            </a:r>
            <a:endParaRPr dirty="0"/>
          </a:p>
        </p:txBody>
      </p:sp>
      <p:sp>
        <p:nvSpPr>
          <p:cNvPr id="1111" name="Google Shape;1111;g9b800beb53_0_1311"/>
          <p:cNvSpPr/>
          <p:nvPr/>
        </p:nvSpPr>
        <p:spPr>
          <a:xfrm>
            <a:off x="1952458" y="1654278"/>
            <a:ext cx="901200" cy="297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chemeClr val="lt2"/>
                </a:solidFill>
                <a:latin typeface="Inter"/>
                <a:ea typeface="Inter"/>
                <a:cs typeface="Inter"/>
                <a:sym typeface="Inter"/>
              </a:rPr>
              <a:t>Any App</a:t>
            </a:r>
            <a:endParaRPr sz="1300" b="0" i="0" u="none" strike="noStrike" cap="none">
              <a:solidFill>
                <a:schemeClr val="lt2"/>
              </a:solidFill>
              <a:latin typeface="Inter"/>
              <a:ea typeface="Inter"/>
              <a:cs typeface="Inter"/>
              <a:sym typeface="Inter"/>
            </a:endParaRPr>
          </a:p>
        </p:txBody>
      </p:sp>
      <p:sp>
        <p:nvSpPr>
          <p:cNvPr id="1112" name="Google Shape;1112;g9b800beb53_0_1311"/>
          <p:cNvSpPr/>
          <p:nvPr/>
        </p:nvSpPr>
        <p:spPr>
          <a:xfrm>
            <a:off x="1946800" y="1621200"/>
            <a:ext cx="5112264" cy="1030648"/>
          </a:xfrm>
          <a:custGeom>
            <a:avLst/>
            <a:gdLst/>
            <a:ahLst/>
            <a:cxnLst/>
            <a:rect l="l" t="t" r="r" b="b"/>
            <a:pathLst>
              <a:path w="1557430" h="672527" extrusionOk="0">
                <a:moveTo>
                  <a:pt x="1557430" y="0"/>
                </a:moveTo>
                <a:lnTo>
                  <a:pt x="0" y="0"/>
                </a:lnTo>
                <a:lnTo>
                  <a:pt x="0" y="672527"/>
                </a:lnTo>
              </a:path>
            </a:pathLst>
          </a:custGeom>
          <a:noFill/>
          <a:ln w="12700"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4800"/>
              <a:buFont typeface="Arial"/>
              <a:buNone/>
            </a:pPr>
            <a:endParaRPr sz="4800" b="0" i="0" u="none" strike="noStrike" cap="none">
              <a:solidFill>
                <a:srgbClr val="222222"/>
              </a:solidFill>
              <a:latin typeface="Inter"/>
              <a:ea typeface="Inter"/>
              <a:cs typeface="Inter"/>
              <a:sym typeface="Inter"/>
            </a:endParaRPr>
          </a:p>
        </p:txBody>
      </p:sp>
      <p:pic>
        <p:nvPicPr>
          <p:cNvPr id="1113" name="Google Shape;1113;g9b800beb53_0_131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047947" y="2163693"/>
            <a:ext cx="317311" cy="212697"/>
          </a:xfrm>
          <a:prstGeom prst="rect">
            <a:avLst/>
          </a:prstGeom>
          <a:noFill/>
          <a:ln>
            <a:noFill/>
          </a:ln>
        </p:spPr>
      </p:pic>
      <p:pic>
        <p:nvPicPr>
          <p:cNvPr id="1114" name="Google Shape;1114;g9b800beb53_0_1311"/>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791687" y="-3264019"/>
            <a:ext cx="60959" cy="60959"/>
          </a:xfrm>
          <a:prstGeom prst="rect">
            <a:avLst/>
          </a:prstGeom>
          <a:noFill/>
          <a:ln>
            <a:noFill/>
          </a:ln>
        </p:spPr>
      </p:pic>
      <p:pic>
        <p:nvPicPr>
          <p:cNvPr id="1115" name="Google Shape;1115;g9b800beb53_0_1311"/>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4715085" y="2159699"/>
            <a:ext cx="527203" cy="180515"/>
          </a:xfrm>
          <a:prstGeom prst="rect">
            <a:avLst/>
          </a:prstGeom>
          <a:noFill/>
          <a:ln>
            <a:noFill/>
          </a:ln>
        </p:spPr>
      </p:pic>
      <p:pic>
        <p:nvPicPr>
          <p:cNvPr id="1116" name="Google Shape;1116;g9b800beb53_0_1311"/>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2400219" y="2082934"/>
            <a:ext cx="546727" cy="364484"/>
          </a:xfrm>
          <a:prstGeom prst="rect">
            <a:avLst/>
          </a:prstGeom>
          <a:noFill/>
          <a:ln>
            <a:noFill/>
          </a:ln>
        </p:spPr>
      </p:pic>
      <p:pic>
        <p:nvPicPr>
          <p:cNvPr id="1117" name="Google Shape;1117;g9b800beb53_0_1311"/>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2152791" y="2468639"/>
            <a:ext cx="691681" cy="159397"/>
          </a:xfrm>
          <a:prstGeom prst="rect">
            <a:avLst/>
          </a:prstGeom>
          <a:noFill/>
          <a:ln>
            <a:noFill/>
          </a:ln>
        </p:spPr>
      </p:pic>
      <p:sp>
        <p:nvSpPr>
          <p:cNvPr id="1118" name="Google Shape;1118;g9b800beb53_0_1311"/>
          <p:cNvSpPr/>
          <p:nvPr/>
        </p:nvSpPr>
        <p:spPr>
          <a:xfrm>
            <a:off x="2004557" y="4988090"/>
            <a:ext cx="1052100" cy="297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chemeClr val="accent3"/>
                </a:solidFill>
                <a:latin typeface="Inter"/>
                <a:ea typeface="Inter"/>
                <a:cs typeface="Inter"/>
                <a:sym typeface="Inter"/>
              </a:rPr>
              <a:t>Any Cloud</a:t>
            </a:r>
            <a:endParaRPr sz="1300" b="0" i="0" u="none" strike="noStrike" cap="none">
              <a:solidFill>
                <a:schemeClr val="accent3"/>
              </a:solidFill>
              <a:latin typeface="Inter"/>
              <a:ea typeface="Inter"/>
              <a:cs typeface="Inter"/>
              <a:sym typeface="Inter"/>
            </a:endParaRPr>
          </a:p>
        </p:txBody>
      </p:sp>
      <p:sp>
        <p:nvSpPr>
          <p:cNvPr id="1119" name="Google Shape;1119;g9b800beb53_0_1311"/>
          <p:cNvSpPr/>
          <p:nvPr/>
        </p:nvSpPr>
        <p:spPr>
          <a:xfrm>
            <a:off x="7399111" y="1665846"/>
            <a:ext cx="2707500" cy="297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chemeClr val="accent4"/>
                </a:solidFill>
                <a:latin typeface="Inter"/>
                <a:ea typeface="Inter"/>
                <a:cs typeface="Inter"/>
                <a:sym typeface="Inter"/>
              </a:rPr>
              <a:t>Any                              Distribution</a:t>
            </a:r>
            <a:endParaRPr sz="1300" b="0" i="0" u="none" strike="noStrike" cap="none">
              <a:solidFill>
                <a:schemeClr val="accent4"/>
              </a:solidFill>
              <a:latin typeface="Inter"/>
              <a:ea typeface="Inter"/>
              <a:cs typeface="Inter"/>
              <a:sym typeface="Inter"/>
            </a:endParaRPr>
          </a:p>
        </p:txBody>
      </p:sp>
      <p:sp>
        <p:nvSpPr>
          <p:cNvPr id="1120" name="Google Shape;1120;g9b800beb53_0_1311"/>
          <p:cNvSpPr/>
          <p:nvPr/>
        </p:nvSpPr>
        <p:spPr>
          <a:xfrm>
            <a:off x="4698897" y="4988090"/>
            <a:ext cx="1731600" cy="297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chemeClr val="accent2"/>
                </a:solidFill>
                <a:latin typeface="Inter"/>
                <a:ea typeface="Inter"/>
                <a:cs typeface="Inter"/>
                <a:sym typeface="Inter"/>
              </a:rPr>
              <a:t>Any Infrastructure</a:t>
            </a:r>
            <a:endParaRPr sz="1300" b="0" i="0" u="none" strike="noStrike" cap="none">
              <a:solidFill>
                <a:schemeClr val="accent2"/>
              </a:solidFill>
              <a:latin typeface="Inter"/>
              <a:ea typeface="Inter"/>
              <a:cs typeface="Inter"/>
              <a:sym typeface="Inter"/>
            </a:endParaRPr>
          </a:p>
        </p:txBody>
      </p:sp>
      <p:sp>
        <p:nvSpPr>
          <p:cNvPr id="1121" name="Google Shape;1121;g9b800beb53_0_1311"/>
          <p:cNvSpPr/>
          <p:nvPr/>
        </p:nvSpPr>
        <p:spPr>
          <a:xfrm>
            <a:off x="1951523" y="4969084"/>
            <a:ext cx="2445165" cy="983571"/>
          </a:xfrm>
          <a:custGeom>
            <a:avLst/>
            <a:gdLst/>
            <a:ahLst/>
            <a:cxnLst/>
            <a:rect l="l" t="t" r="r" b="b"/>
            <a:pathLst>
              <a:path w="1557430" h="672527" extrusionOk="0">
                <a:moveTo>
                  <a:pt x="1557430" y="0"/>
                </a:moveTo>
                <a:lnTo>
                  <a:pt x="0" y="0"/>
                </a:lnTo>
                <a:lnTo>
                  <a:pt x="0" y="672527"/>
                </a:lnTo>
              </a:path>
            </a:pathLst>
          </a:custGeom>
          <a:noFill/>
          <a:ln w="1270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4800"/>
              <a:buFont typeface="Arial"/>
              <a:buNone/>
            </a:pPr>
            <a:endParaRPr sz="4800" b="0" i="0" u="none" strike="noStrike" cap="none">
              <a:solidFill>
                <a:srgbClr val="222222"/>
              </a:solidFill>
              <a:latin typeface="Inter"/>
              <a:ea typeface="Inter"/>
              <a:cs typeface="Inter"/>
              <a:sym typeface="Inter"/>
            </a:endParaRPr>
          </a:p>
        </p:txBody>
      </p:sp>
      <p:sp>
        <p:nvSpPr>
          <p:cNvPr id="1122" name="Google Shape;1122;g9b800beb53_0_1311"/>
          <p:cNvSpPr/>
          <p:nvPr/>
        </p:nvSpPr>
        <p:spPr>
          <a:xfrm>
            <a:off x="7345833" y="1621201"/>
            <a:ext cx="2445165" cy="1030648"/>
          </a:xfrm>
          <a:custGeom>
            <a:avLst/>
            <a:gdLst/>
            <a:ahLst/>
            <a:cxnLst/>
            <a:rect l="l" t="t" r="r" b="b"/>
            <a:pathLst>
              <a:path w="1557430" h="672527" extrusionOk="0">
                <a:moveTo>
                  <a:pt x="1557430" y="0"/>
                </a:moveTo>
                <a:lnTo>
                  <a:pt x="0" y="0"/>
                </a:lnTo>
                <a:lnTo>
                  <a:pt x="0" y="672527"/>
                </a:lnTo>
              </a:path>
            </a:pathLst>
          </a:custGeom>
          <a:noFill/>
          <a:ln w="12700"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4800"/>
              <a:buFont typeface="Arial"/>
              <a:buNone/>
            </a:pPr>
            <a:endParaRPr sz="4800" b="0" i="0" u="none" strike="noStrike" cap="none">
              <a:solidFill>
                <a:srgbClr val="222222"/>
              </a:solidFill>
              <a:latin typeface="Inter"/>
              <a:ea typeface="Inter"/>
              <a:cs typeface="Inter"/>
              <a:sym typeface="Inter"/>
            </a:endParaRPr>
          </a:p>
        </p:txBody>
      </p:sp>
      <p:sp>
        <p:nvSpPr>
          <p:cNvPr id="1123" name="Google Shape;1123;g9b800beb53_0_1311"/>
          <p:cNvSpPr/>
          <p:nvPr/>
        </p:nvSpPr>
        <p:spPr>
          <a:xfrm>
            <a:off x="4662565" y="4969084"/>
            <a:ext cx="2445165" cy="983571"/>
          </a:xfrm>
          <a:custGeom>
            <a:avLst/>
            <a:gdLst/>
            <a:ahLst/>
            <a:cxnLst/>
            <a:rect l="l" t="t" r="r" b="b"/>
            <a:pathLst>
              <a:path w="1557430" h="672527" extrusionOk="0">
                <a:moveTo>
                  <a:pt x="1557430" y="0"/>
                </a:moveTo>
                <a:lnTo>
                  <a:pt x="0" y="0"/>
                </a:lnTo>
                <a:lnTo>
                  <a:pt x="0" y="672527"/>
                </a:lnTo>
              </a:path>
            </a:pathLst>
          </a:custGeom>
          <a:noFill/>
          <a:ln w="12700"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4800"/>
              <a:buFont typeface="Arial"/>
              <a:buNone/>
            </a:pPr>
            <a:endParaRPr sz="4800" b="0" i="0" u="none" strike="noStrike" cap="none">
              <a:solidFill>
                <a:srgbClr val="222222"/>
              </a:solidFill>
              <a:latin typeface="Inter"/>
              <a:ea typeface="Inter"/>
              <a:cs typeface="Inter"/>
              <a:sym typeface="Inter"/>
            </a:endParaRPr>
          </a:p>
        </p:txBody>
      </p:sp>
      <p:pic>
        <p:nvPicPr>
          <p:cNvPr id="1124" name="Google Shape;1124;g9b800beb53_0_1311"/>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7462223" y="2084458"/>
            <a:ext cx="417035" cy="437316"/>
          </a:xfrm>
          <a:prstGeom prst="rect">
            <a:avLst/>
          </a:prstGeom>
          <a:noFill/>
          <a:ln>
            <a:noFill/>
          </a:ln>
        </p:spPr>
      </p:pic>
      <p:pic>
        <p:nvPicPr>
          <p:cNvPr id="1125" name="Google Shape;1125;g9b800beb53_0_1311"/>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7826761" y="2073919"/>
            <a:ext cx="619819" cy="607647"/>
          </a:xfrm>
          <a:prstGeom prst="rect">
            <a:avLst/>
          </a:prstGeom>
          <a:noFill/>
          <a:ln>
            <a:noFill/>
          </a:ln>
        </p:spPr>
      </p:pic>
      <p:pic>
        <p:nvPicPr>
          <p:cNvPr id="1126" name="Google Shape;1126;g9b800beb53_0_1311"/>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8405426" y="2085859"/>
            <a:ext cx="382788" cy="375271"/>
          </a:xfrm>
          <a:prstGeom prst="rect">
            <a:avLst/>
          </a:prstGeom>
          <a:noFill/>
          <a:ln>
            <a:noFill/>
          </a:ln>
        </p:spPr>
      </p:pic>
      <p:sp>
        <p:nvSpPr>
          <p:cNvPr id="1127" name="Google Shape;1127;g9b800beb53_0_1311"/>
          <p:cNvSpPr txBox="1"/>
          <p:nvPr/>
        </p:nvSpPr>
        <p:spPr>
          <a:xfrm>
            <a:off x="8312598" y="2434642"/>
            <a:ext cx="597600" cy="330000"/>
          </a:xfrm>
          <a:prstGeom prst="rect">
            <a:avLst/>
          </a:prstGeom>
          <a:no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chemeClr val="dk2"/>
                </a:solidFill>
                <a:latin typeface="Inter"/>
                <a:ea typeface="Inter"/>
                <a:cs typeface="Inter"/>
                <a:sym typeface="Inter"/>
              </a:rPr>
              <a:t>GKE</a:t>
            </a:r>
            <a:endParaRPr sz="2400" b="0" i="0" u="none" strike="noStrike" cap="none">
              <a:solidFill>
                <a:schemeClr val="dk2"/>
              </a:solidFill>
              <a:latin typeface="Inter"/>
              <a:ea typeface="Inter"/>
              <a:cs typeface="Inter"/>
              <a:sym typeface="Inter"/>
            </a:endParaRPr>
          </a:p>
        </p:txBody>
      </p:sp>
      <p:pic>
        <p:nvPicPr>
          <p:cNvPr id="1128" name="Google Shape;1128;g9b800beb53_0_1311"/>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8897055" y="2042317"/>
            <a:ext cx="430196" cy="421748"/>
          </a:xfrm>
          <a:prstGeom prst="rect">
            <a:avLst/>
          </a:prstGeom>
          <a:noFill/>
          <a:ln>
            <a:noFill/>
          </a:ln>
        </p:spPr>
      </p:pic>
      <p:sp>
        <p:nvSpPr>
          <p:cNvPr id="1129" name="Google Shape;1129;g9b800beb53_0_1311"/>
          <p:cNvSpPr txBox="1"/>
          <p:nvPr/>
        </p:nvSpPr>
        <p:spPr>
          <a:xfrm>
            <a:off x="8792936" y="2407238"/>
            <a:ext cx="638100" cy="474300"/>
          </a:xfrm>
          <a:prstGeom prst="rect">
            <a:avLst/>
          </a:prstGeom>
          <a:no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chemeClr val="dk2"/>
                </a:solidFill>
                <a:latin typeface="Inter"/>
                <a:ea typeface="Inter"/>
                <a:cs typeface="Inter"/>
                <a:sym typeface="Inter"/>
              </a:rPr>
              <a:t>AKS</a:t>
            </a:r>
            <a:endParaRPr sz="2400" b="0" i="0" u="none" strike="noStrike" cap="none">
              <a:solidFill>
                <a:schemeClr val="dk2"/>
              </a:solidFill>
              <a:latin typeface="Inter"/>
              <a:ea typeface="Inter"/>
              <a:cs typeface="Inter"/>
              <a:sym typeface="Inter"/>
            </a:endParaRPr>
          </a:p>
        </p:txBody>
      </p:sp>
      <p:sp>
        <p:nvSpPr>
          <p:cNvPr id="1130" name="Google Shape;1130;g9b800beb53_0_1311"/>
          <p:cNvSpPr txBox="1"/>
          <p:nvPr/>
        </p:nvSpPr>
        <p:spPr>
          <a:xfrm>
            <a:off x="9190157" y="2411364"/>
            <a:ext cx="819300" cy="474300"/>
          </a:xfrm>
          <a:prstGeom prst="rect">
            <a:avLst/>
          </a:prstGeom>
          <a:no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chemeClr val="dk2"/>
                </a:solidFill>
                <a:latin typeface="Inter"/>
                <a:ea typeface="Inter"/>
                <a:cs typeface="Inter"/>
                <a:sym typeface="Inter"/>
              </a:rPr>
              <a:t>Tanzu</a:t>
            </a:r>
            <a:endParaRPr sz="900" b="0" i="0" u="none" strike="noStrike" cap="none">
              <a:solidFill>
                <a:schemeClr val="dk2"/>
              </a:solidFill>
              <a:latin typeface="Inter"/>
              <a:ea typeface="Inter"/>
              <a:cs typeface="Inter"/>
              <a:sym typeface="Inter"/>
            </a:endParaRPr>
          </a:p>
        </p:txBody>
      </p:sp>
      <p:pic>
        <p:nvPicPr>
          <p:cNvPr id="1131" name="Google Shape;1131;g9b800beb53_0_1311"/>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9392534" y="2034793"/>
            <a:ext cx="376231" cy="474201"/>
          </a:xfrm>
          <a:prstGeom prst="rect">
            <a:avLst/>
          </a:prstGeom>
          <a:noFill/>
          <a:ln>
            <a:noFill/>
          </a:ln>
        </p:spPr>
      </p:pic>
      <p:grpSp>
        <p:nvGrpSpPr>
          <p:cNvPr id="1132" name="Google Shape;1132;g9b800beb53_0_1311"/>
          <p:cNvGrpSpPr/>
          <p:nvPr/>
        </p:nvGrpSpPr>
        <p:grpSpPr>
          <a:xfrm>
            <a:off x="1896934" y="5297788"/>
            <a:ext cx="1963470" cy="461630"/>
            <a:chOff x="2219193" y="4358809"/>
            <a:chExt cx="1826994" cy="438145"/>
          </a:xfrm>
        </p:grpSpPr>
        <p:pic>
          <p:nvPicPr>
            <p:cNvPr id="1133" name="Google Shape;1133;g9b800beb53_0_1311"/>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2219193" y="4358809"/>
              <a:ext cx="741868" cy="381532"/>
            </a:xfrm>
            <a:prstGeom prst="rect">
              <a:avLst/>
            </a:prstGeom>
            <a:noFill/>
            <a:ln>
              <a:noFill/>
            </a:ln>
          </p:spPr>
        </p:pic>
        <p:pic>
          <p:nvPicPr>
            <p:cNvPr id="1134" name="Google Shape;1134;g9b800beb53_0_1311"/>
            <p:cNvPicPr preferRelativeResize="0"/>
            <p:nvPr/>
          </p:nvPicPr>
          <p:blipFill rotWithShape="1">
            <a:blip r:embed="rId14" cstate="screen">
              <a:alphaModFix/>
              <a:extLst>
                <a:ext uri="{28A0092B-C50C-407E-A947-70E740481C1C}">
                  <a14:useLocalDpi xmlns:a14="http://schemas.microsoft.com/office/drawing/2010/main"/>
                </a:ext>
              </a:extLst>
            </a:blip>
            <a:srcRect/>
            <a:stretch/>
          </p:blipFill>
          <p:spPr>
            <a:xfrm>
              <a:off x="3324360" y="4467713"/>
              <a:ext cx="315795" cy="244905"/>
            </a:xfrm>
            <a:prstGeom prst="rect">
              <a:avLst/>
            </a:prstGeom>
            <a:noFill/>
            <a:ln>
              <a:noFill/>
            </a:ln>
          </p:spPr>
        </p:pic>
        <p:pic>
          <p:nvPicPr>
            <p:cNvPr id="1135" name="Google Shape;1135;g9b800beb53_0_1311" descr="Cloud Computing Services | Google Cloud"/>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2663296" y="4383379"/>
              <a:ext cx="787764" cy="413575"/>
            </a:xfrm>
            <a:prstGeom prst="rect">
              <a:avLst/>
            </a:prstGeom>
            <a:noFill/>
            <a:ln>
              <a:noFill/>
            </a:ln>
          </p:spPr>
        </p:pic>
        <p:pic>
          <p:nvPicPr>
            <p:cNvPr id="1136" name="Google Shape;1136;g9b800beb53_0_1311" descr="IBM Cloud Logo Download Vector"/>
            <p:cNvPicPr preferRelativeResize="0"/>
            <p:nvPr/>
          </p:nvPicPr>
          <p:blipFill rotWithShape="1">
            <a:blip r:embed="rId16" cstate="screen">
              <a:alphaModFix/>
              <a:extLst>
                <a:ext uri="{28A0092B-C50C-407E-A947-70E740481C1C}">
                  <a14:useLocalDpi xmlns:a14="http://schemas.microsoft.com/office/drawing/2010/main"/>
                </a:ext>
              </a:extLst>
            </a:blip>
            <a:srcRect/>
            <a:stretch/>
          </p:blipFill>
          <p:spPr>
            <a:xfrm>
              <a:off x="3730393" y="4418018"/>
              <a:ext cx="315794" cy="315794"/>
            </a:xfrm>
            <a:prstGeom prst="rect">
              <a:avLst/>
            </a:prstGeom>
            <a:noFill/>
            <a:ln>
              <a:noFill/>
            </a:ln>
          </p:spPr>
        </p:pic>
      </p:grpSp>
      <p:pic>
        <p:nvPicPr>
          <p:cNvPr id="1137" name="Google Shape;1137;g9b800beb53_0_1311"/>
          <p:cNvPicPr preferRelativeResize="0"/>
          <p:nvPr/>
        </p:nvPicPr>
        <p:blipFill rotWithShape="1">
          <a:blip r:embed="rId17" cstate="screen">
            <a:alphaModFix/>
            <a:extLst>
              <a:ext uri="{28A0092B-C50C-407E-A947-70E740481C1C}">
                <a14:useLocalDpi xmlns:a14="http://schemas.microsoft.com/office/drawing/2010/main"/>
              </a:ext>
            </a:extLst>
          </a:blip>
          <a:srcRect/>
          <a:stretch/>
        </p:blipFill>
        <p:spPr>
          <a:xfrm>
            <a:off x="5468849" y="5117675"/>
            <a:ext cx="571796" cy="560567"/>
          </a:xfrm>
          <a:prstGeom prst="rect">
            <a:avLst/>
          </a:prstGeom>
          <a:noFill/>
          <a:ln>
            <a:noFill/>
          </a:ln>
        </p:spPr>
      </p:pic>
      <p:pic>
        <p:nvPicPr>
          <p:cNvPr id="1138" name="Google Shape;1138;g9b800beb53_0_1311"/>
          <p:cNvPicPr preferRelativeResize="0"/>
          <p:nvPr/>
        </p:nvPicPr>
        <p:blipFill rotWithShape="1">
          <a:blip r:embed="rId18" cstate="screen">
            <a:alphaModFix/>
            <a:extLst>
              <a:ext uri="{28A0092B-C50C-407E-A947-70E740481C1C}">
                <a14:useLocalDpi xmlns:a14="http://schemas.microsoft.com/office/drawing/2010/main"/>
              </a:ext>
            </a:extLst>
          </a:blip>
          <a:srcRect/>
          <a:stretch/>
        </p:blipFill>
        <p:spPr>
          <a:xfrm>
            <a:off x="6442230" y="5467783"/>
            <a:ext cx="197953" cy="223499"/>
          </a:xfrm>
          <a:prstGeom prst="rect">
            <a:avLst/>
          </a:prstGeom>
          <a:noFill/>
          <a:ln>
            <a:noFill/>
          </a:ln>
        </p:spPr>
      </p:pic>
      <p:pic>
        <p:nvPicPr>
          <p:cNvPr id="1139" name="Google Shape;1139;g9b800beb53_0_1311" descr="PS Secondary Logo - Pure Storage file"/>
          <p:cNvPicPr preferRelativeResize="0"/>
          <p:nvPr/>
        </p:nvPicPr>
        <p:blipFill rotWithShape="1">
          <a:blip r:embed="rId19" cstate="screen">
            <a:alphaModFix/>
            <a:extLst>
              <a:ext uri="{28A0092B-C50C-407E-A947-70E740481C1C}">
                <a14:useLocalDpi xmlns:a14="http://schemas.microsoft.com/office/drawing/2010/main"/>
              </a:ext>
            </a:extLst>
          </a:blip>
          <a:srcRect/>
          <a:stretch/>
        </p:blipFill>
        <p:spPr>
          <a:xfrm>
            <a:off x="6747069" y="5371562"/>
            <a:ext cx="238169" cy="330000"/>
          </a:xfrm>
          <a:prstGeom prst="rect">
            <a:avLst/>
          </a:prstGeom>
          <a:noFill/>
          <a:ln>
            <a:noFill/>
          </a:ln>
        </p:spPr>
      </p:pic>
      <p:pic>
        <p:nvPicPr>
          <p:cNvPr id="1140" name="Google Shape;1140;g9b800beb53_0_1311"/>
          <p:cNvPicPr preferRelativeResize="0"/>
          <p:nvPr/>
        </p:nvPicPr>
        <p:blipFill rotWithShape="1">
          <a:blip r:embed="rId20" cstate="screen">
            <a:alphaModFix/>
            <a:extLst>
              <a:ext uri="{28A0092B-C50C-407E-A947-70E740481C1C}">
                <a14:useLocalDpi xmlns:a14="http://schemas.microsoft.com/office/drawing/2010/main"/>
              </a:ext>
            </a:extLst>
          </a:blip>
          <a:srcRect/>
          <a:stretch/>
        </p:blipFill>
        <p:spPr>
          <a:xfrm>
            <a:off x="4809789" y="5336744"/>
            <a:ext cx="571800" cy="211966"/>
          </a:xfrm>
          <a:prstGeom prst="rect">
            <a:avLst/>
          </a:prstGeom>
          <a:noFill/>
          <a:ln>
            <a:noFill/>
          </a:ln>
        </p:spPr>
      </p:pic>
      <p:sp>
        <p:nvSpPr>
          <p:cNvPr id="1141" name="Google Shape;1141;g9b800beb53_0_1311"/>
          <p:cNvSpPr txBox="1"/>
          <p:nvPr/>
        </p:nvSpPr>
        <p:spPr>
          <a:xfrm>
            <a:off x="4715085" y="5573167"/>
            <a:ext cx="713100" cy="330000"/>
          </a:xfrm>
          <a:prstGeom prst="rect">
            <a:avLst/>
          </a:prstGeom>
          <a:noFill/>
          <a:ln>
            <a:noFill/>
          </a:ln>
        </p:spPr>
        <p:txBody>
          <a:bodyPr spcFirstLastPara="1" wrap="square" lIns="0" tIns="0" rIns="0" bIns="60925"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0" i="0" u="none" strike="noStrike" cap="none">
                <a:solidFill>
                  <a:schemeClr val="dk2"/>
                </a:solidFill>
                <a:latin typeface="Inter"/>
                <a:ea typeface="Inter"/>
                <a:cs typeface="Inter"/>
                <a:sym typeface="Inter"/>
              </a:rPr>
              <a:t>Bare Metal</a:t>
            </a:r>
            <a:endParaRPr sz="1900" b="0" i="0" u="none" strike="noStrike" cap="none">
              <a:solidFill>
                <a:schemeClr val="dk2"/>
              </a:solidFill>
              <a:latin typeface="Inter"/>
              <a:ea typeface="Inter"/>
              <a:cs typeface="Inter"/>
              <a:sym typeface="Inter"/>
            </a:endParaRPr>
          </a:p>
        </p:txBody>
      </p:sp>
      <p:pic>
        <p:nvPicPr>
          <p:cNvPr id="1142" name="Google Shape;1142;g9b800beb53_0_1311" descr="A picture containing table&#10;&#10;Description automatically generated"/>
          <p:cNvPicPr preferRelativeResize="0"/>
          <p:nvPr/>
        </p:nvPicPr>
        <p:blipFill rotWithShape="1">
          <a:blip r:embed="rId21" cstate="screen">
            <a:alphaModFix/>
            <a:extLst>
              <a:ext uri="{28A0092B-C50C-407E-A947-70E740481C1C}">
                <a14:useLocalDpi xmlns:a14="http://schemas.microsoft.com/office/drawing/2010/main"/>
              </a:ext>
            </a:extLst>
          </a:blip>
          <a:srcRect/>
          <a:stretch/>
        </p:blipFill>
        <p:spPr>
          <a:xfrm>
            <a:off x="8630267" y="5371567"/>
            <a:ext cx="354432" cy="364502"/>
          </a:xfrm>
          <a:prstGeom prst="rect">
            <a:avLst/>
          </a:prstGeom>
          <a:noFill/>
          <a:ln>
            <a:noFill/>
          </a:ln>
        </p:spPr>
      </p:pic>
      <p:pic>
        <p:nvPicPr>
          <p:cNvPr id="1143" name="Google Shape;1143;g9b800beb53_0_1311" descr="A picture containing game&#10;&#10;Description automatically generated"/>
          <p:cNvPicPr preferRelativeResize="0"/>
          <p:nvPr/>
        </p:nvPicPr>
        <p:blipFill rotWithShape="1">
          <a:blip r:embed="rId22" cstate="screen">
            <a:alphaModFix/>
            <a:extLst>
              <a:ext uri="{28A0092B-C50C-407E-A947-70E740481C1C}">
                <a14:useLocalDpi xmlns:a14="http://schemas.microsoft.com/office/drawing/2010/main"/>
              </a:ext>
            </a:extLst>
          </a:blip>
          <a:srcRect/>
          <a:stretch/>
        </p:blipFill>
        <p:spPr>
          <a:xfrm>
            <a:off x="7476700" y="5312867"/>
            <a:ext cx="342566" cy="421734"/>
          </a:xfrm>
          <a:prstGeom prst="rect">
            <a:avLst/>
          </a:prstGeom>
          <a:noFill/>
          <a:ln>
            <a:noFill/>
          </a:ln>
        </p:spPr>
      </p:pic>
      <p:pic>
        <p:nvPicPr>
          <p:cNvPr id="1144" name="Google Shape;1144;g9b800beb53_0_1311"/>
          <p:cNvPicPr preferRelativeResize="0"/>
          <p:nvPr/>
        </p:nvPicPr>
        <p:blipFill rotWithShape="1">
          <a:blip r:embed="rId23" cstate="screen">
            <a:alphaModFix/>
            <a:extLst>
              <a:ext uri="{28A0092B-C50C-407E-A947-70E740481C1C}">
                <a14:useLocalDpi xmlns:a14="http://schemas.microsoft.com/office/drawing/2010/main"/>
              </a:ext>
            </a:extLst>
          </a:blip>
          <a:srcRect/>
          <a:stretch/>
        </p:blipFill>
        <p:spPr>
          <a:xfrm>
            <a:off x="7984050" y="5390300"/>
            <a:ext cx="329032" cy="330000"/>
          </a:xfrm>
          <a:prstGeom prst="rect">
            <a:avLst/>
          </a:prstGeom>
          <a:noFill/>
          <a:ln>
            <a:noFill/>
          </a:ln>
        </p:spPr>
      </p:pic>
      <p:sp>
        <p:nvSpPr>
          <p:cNvPr id="1145" name="Google Shape;1145;g9b800beb53_0_1311"/>
          <p:cNvSpPr txBox="1"/>
          <p:nvPr/>
        </p:nvSpPr>
        <p:spPr>
          <a:xfrm>
            <a:off x="7528084" y="5537133"/>
            <a:ext cx="580800" cy="278400"/>
          </a:xfrm>
          <a:prstGeom prst="rect">
            <a:avLst/>
          </a:prstGeom>
          <a:no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0" i="0" u="none" strike="noStrike" cap="none">
                <a:solidFill>
                  <a:schemeClr val="dk2"/>
                </a:solidFill>
                <a:latin typeface="Inter"/>
                <a:ea typeface="Inter"/>
                <a:cs typeface="Inter"/>
                <a:sym typeface="Inter"/>
              </a:rPr>
              <a:t>Pilot</a:t>
            </a:r>
            <a:endParaRPr sz="800" b="0" i="0" u="none" strike="noStrike" cap="none">
              <a:solidFill>
                <a:schemeClr val="dk2"/>
              </a:solidFill>
              <a:latin typeface="Inter"/>
              <a:ea typeface="Inter"/>
              <a:cs typeface="Inter"/>
              <a:sym typeface="Inter"/>
            </a:endParaRPr>
          </a:p>
        </p:txBody>
      </p:sp>
      <p:sp>
        <p:nvSpPr>
          <p:cNvPr id="1146" name="Google Shape;1146;g9b800beb53_0_1311"/>
          <p:cNvSpPr txBox="1"/>
          <p:nvPr/>
        </p:nvSpPr>
        <p:spPr>
          <a:xfrm>
            <a:off x="8753370" y="5415908"/>
            <a:ext cx="638100" cy="474300"/>
          </a:xfrm>
          <a:prstGeom prst="rect">
            <a:avLst/>
          </a:prstGeom>
          <a:no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0" i="0" u="none" strike="noStrike" cap="none">
                <a:solidFill>
                  <a:schemeClr val="dk2"/>
                </a:solidFill>
                <a:latin typeface="Inter"/>
                <a:ea typeface="Inter"/>
                <a:cs typeface="Inter"/>
                <a:sym typeface="Inter"/>
              </a:rPr>
              <a:t>Go</a:t>
            </a:r>
            <a:br>
              <a:rPr lang="en-US" sz="800" b="0" i="0" u="none" strike="noStrike" cap="none">
                <a:solidFill>
                  <a:schemeClr val="dk2"/>
                </a:solidFill>
                <a:latin typeface="Inter"/>
                <a:ea typeface="Inter"/>
                <a:cs typeface="Inter"/>
                <a:sym typeface="Inter"/>
              </a:rPr>
            </a:br>
            <a:r>
              <a:rPr lang="en-US" sz="800" b="0" i="0" u="none" strike="noStrike" cap="none">
                <a:solidFill>
                  <a:schemeClr val="dk2"/>
                </a:solidFill>
                <a:latin typeface="Inter"/>
                <a:ea typeface="Inter"/>
                <a:cs typeface="Inter"/>
                <a:sym typeface="Inter"/>
              </a:rPr>
              <a:t>Live</a:t>
            </a:r>
            <a:endParaRPr sz="800" b="0" i="0" u="none" strike="noStrike" cap="none">
              <a:solidFill>
                <a:schemeClr val="dk2"/>
              </a:solidFill>
              <a:latin typeface="Inter"/>
              <a:ea typeface="Inter"/>
              <a:cs typeface="Inter"/>
              <a:sym typeface="Inter"/>
            </a:endParaRPr>
          </a:p>
        </p:txBody>
      </p:sp>
      <p:sp>
        <p:nvSpPr>
          <p:cNvPr id="1147" name="Google Shape;1147;g9b800beb53_0_1311"/>
          <p:cNvSpPr txBox="1"/>
          <p:nvPr/>
        </p:nvSpPr>
        <p:spPr>
          <a:xfrm>
            <a:off x="9409726" y="5415908"/>
            <a:ext cx="663900" cy="375300"/>
          </a:xfrm>
          <a:prstGeom prst="rect">
            <a:avLst/>
          </a:prstGeom>
          <a:no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0" i="0" u="none" strike="noStrike" cap="none" dirty="0">
                <a:solidFill>
                  <a:schemeClr val="dk2"/>
                </a:solidFill>
                <a:latin typeface="Inter"/>
                <a:ea typeface="Inter"/>
                <a:cs typeface="Inter"/>
                <a:sym typeface="Inter"/>
              </a:rPr>
              <a:t>Global</a:t>
            </a:r>
            <a:br>
              <a:rPr lang="en-US" sz="800" b="0" i="0" u="none" strike="noStrike" cap="none" dirty="0">
                <a:solidFill>
                  <a:schemeClr val="dk2"/>
                </a:solidFill>
                <a:latin typeface="Inter"/>
                <a:ea typeface="Inter"/>
                <a:cs typeface="Inter"/>
                <a:sym typeface="Inter"/>
              </a:rPr>
            </a:br>
            <a:r>
              <a:rPr lang="en-US" sz="800" b="0" i="0" u="none" strike="noStrike" cap="none" dirty="0">
                <a:solidFill>
                  <a:schemeClr val="dk2"/>
                </a:solidFill>
                <a:latin typeface="Inter"/>
                <a:ea typeface="Inter"/>
                <a:cs typeface="Inter"/>
                <a:sym typeface="Inter"/>
              </a:rPr>
              <a:t>CaaS</a:t>
            </a:r>
            <a:endParaRPr sz="800" b="0" i="0" u="none" strike="noStrike" cap="none" dirty="0">
              <a:solidFill>
                <a:schemeClr val="dk2"/>
              </a:solidFill>
              <a:latin typeface="Inter"/>
              <a:ea typeface="Inter"/>
              <a:cs typeface="Inter"/>
              <a:sym typeface="Inter"/>
            </a:endParaRPr>
          </a:p>
        </p:txBody>
      </p:sp>
      <p:sp>
        <p:nvSpPr>
          <p:cNvPr id="1148" name="Google Shape;1148;g9b800beb53_0_1311"/>
          <p:cNvSpPr txBox="1"/>
          <p:nvPr/>
        </p:nvSpPr>
        <p:spPr>
          <a:xfrm>
            <a:off x="8113962" y="5415908"/>
            <a:ext cx="606000" cy="474300"/>
          </a:xfrm>
          <a:prstGeom prst="rect">
            <a:avLst/>
          </a:prstGeom>
          <a:no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0" i="0" u="none" strike="noStrike" cap="none">
                <a:solidFill>
                  <a:schemeClr val="dk2"/>
                </a:solidFill>
                <a:latin typeface="Inter"/>
                <a:ea typeface="Inter"/>
                <a:cs typeface="Inter"/>
                <a:sym typeface="Inter"/>
              </a:rPr>
              <a:t>Test/</a:t>
            </a:r>
            <a:endParaRPr sz="13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800"/>
              <a:buFont typeface="Arial"/>
              <a:buNone/>
            </a:pPr>
            <a:r>
              <a:rPr lang="en-US" sz="800" b="0" i="0" u="none" strike="noStrike" cap="none">
                <a:solidFill>
                  <a:schemeClr val="dk2"/>
                </a:solidFill>
                <a:latin typeface="Inter"/>
                <a:ea typeface="Inter"/>
                <a:cs typeface="Inter"/>
                <a:sym typeface="Inter"/>
              </a:rPr>
              <a:t>Dev</a:t>
            </a:r>
            <a:endParaRPr sz="800" b="0" i="0" u="none" strike="noStrike" cap="none">
              <a:solidFill>
                <a:schemeClr val="dk2"/>
              </a:solidFill>
              <a:latin typeface="Inter"/>
              <a:ea typeface="Inter"/>
              <a:cs typeface="Inter"/>
              <a:sym typeface="Inter"/>
            </a:endParaRPr>
          </a:p>
        </p:txBody>
      </p:sp>
      <p:pic>
        <p:nvPicPr>
          <p:cNvPr id="1149" name="Google Shape;1149;g9b800beb53_0_1311"/>
          <p:cNvPicPr preferRelativeResize="0"/>
          <p:nvPr/>
        </p:nvPicPr>
        <p:blipFill rotWithShape="1">
          <a:blip r:embed="rId24" cstate="screen">
            <a:alphaModFix/>
            <a:extLst>
              <a:ext uri="{28A0092B-C50C-407E-A947-70E740481C1C}">
                <a14:useLocalDpi xmlns:a14="http://schemas.microsoft.com/office/drawing/2010/main"/>
              </a:ext>
            </a:extLst>
          </a:blip>
          <a:srcRect/>
          <a:stretch/>
        </p:blipFill>
        <p:spPr>
          <a:xfrm>
            <a:off x="9271901" y="5404499"/>
            <a:ext cx="329032" cy="330000"/>
          </a:xfrm>
          <a:prstGeom prst="rect">
            <a:avLst/>
          </a:prstGeom>
          <a:noFill/>
          <a:ln>
            <a:noFill/>
          </a:ln>
        </p:spPr>
      </p:pic>
      <p:sp>
        <p:nvSpPr>
          <p:cNvPr id="1150" name="Google Shape;1150;g9b800beb53_0_1311"/>
          <p:cNvSpPr/>
          <p:nvPr/>
        </p:nvSpPr>
        <p:spPr>
          <a:xfrm>
            <a:off x="7450829" y="4988090"/>
            <a:ext cx="1189500" cy="297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chemeClr val="dk2"/>
                </a:solidFill>
                <a:latin typeface="Inter"/>
                <a:ea typeface="Inter"/>
                <a:cs typeface="Inter"/>
                <a:sym typeface="Inter"/>
              </a:rPr>
              <a:t>Every Stage</a:t>
            </a:r>
            <a:endParaRPr sz="1300" b="0" i="0" u="none" strike="noStrike" cap="none">
              <a:solidFill>
                <a:schemeClr val="dk2"/>
              </a:solidFill>
              <a:latin typeface="Inter"/>
              <a:ea typeface="Inter"/>
              <a:cs typeface="Inter"/>
              <a:sym typeface="Inter"/>
            </a:endParaRPr>
          </a:p>
        </p:txBody>
      </p:sp>
      <p:sp>
        <p:nvSpPr>
          <p:cNvPr id="1151" name="Google Shape;1151;g9b800beb53_0_1311"/>
          <p:cNvSpPr/>
          <p:nvPr/>
        </p:nvSpPr>
        <p:spPr>
          <a:xfrm>
            <a:off x="7414497" y="4969084"/>
            <a:ext cx="2445165" cy="983571"/>
          </a:xfrm>
          <a:custGeom>
            <a:avLst/>
            <a:gdLst/>
            <a:ahLst/>
            <a:cxnLst/>
            <a:rect l="l" t="t" r="r" b="b"/>
            <a:pathLst>
              <a:path w="1557430" h="672527" extrusionOk="0">
                <a:moveTo>
                  <a:pt x="1557430" y="0"/>
                </a:moveTo>
                <a:lnTo>
                  <a:pt x="0" y="0"/>
                </a:lnTo>
                <a:lnTo>
                  <a:pt x="0" y="672527"/>
                </a:lnTo>
              </a:path>
            </a:pathLst>
          </a:custGeom>
          <a:noFill/>
          <a:ln w="127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4800"/>
              <a:buFont typeface="Arial"/>
              <a:buNone/>
            </a:pPr>
            <a:endParaRPr sz="4800" b="0" i="0" u="none" strike="noStrike" cap="none">
              <a:solidFill>
                <a:srgbClr val="222222"/>
              </a:solidFill>
              <a:latin typeface="Inter"/>
              <a:ea typeface="Inter"/>
              <a:cs typeface="Inter"/>
              <a:sym typeface="Inter"/>
            </a:endParaRPr>
          </a:p>
        </p:txBody>
      </p:sp>
      <p:pic>
        <p:nvPicPr>
          <p:cNvPr id="1152" name="Google Shape;1152;g9b800beb53_0_1311"/>
          <p:cNvPicPr preferRelativeResize="0"/>
          <p:nvPr/>
        </p:nvPicPr>
        <p:blipFill rotWithShape="1">
          <a:blip r:embed="rId25" cstate="screen">
            <a:alphaModFix/>
            <a:extLst>
              <a:ext uri="{28A0092B-C50C-407E-A947-70E740481C1C}">
                <a14:useLocalDpi xmlns:a14="http://schemas.microsoft.com/office/drawing/2010/main"/>
              </a:ext>
            </a:extLst>
          </a:blip>
          <a:srcRect/>
          <a:stretch/>
        </p:blipFill>
        <p:spPr>
          <a:xfrm>
            <a:off x="3056434" y="2172946"/>
            <a:ext cx="387585" cy="201867"/>
          </a:xfrm>
          <a:prstGeom prst="rect">
            <a:avLst/>
          </a:prstGeom>
          <a:noFill/>
          <a:ln>
            <a:noFill/>
          </a:ln>
        </p:spPr>
      </p:pic>
      <p:pic>
        <p:nvPicPr>
          <p:cNvPr id="1153" name="Google Shape;1153;g9b800beb53_0_1311"/>
          <p:cNvPicPr preferRelativeResize="0"/>
          <p:nvPr/>
        </p:nvPicPr>
        <p:blipFill rotWithShape="1">
          <a:blip r:embed="rId26" cstate="screen">
            <a:alphaModFix/>
            <a:extLst>
              <a:ext uri="{28A0092B-C50C-407E-A947-70E740481C1C}">
                <a14:useLocalDpi xmlns:a14="http://schemas.microsoft.com/office/drawing/2010/main"/>
              </a:ext>
            </a:extLst>
          </a:blip>
          <a:srcRect/>
          <a:stretch/>
        </p:blipFill>
        <p:spPr>
          <a:xfrm>
            <a:off x="6206538" y="2153285"/>
            <a:ext cx="718038" cy="160573"/>
          </a:xfrm>
          <a:prstGeom prst="rect">
            <a:avLst/>
          </a:prstGeom>
          <a:noFill/>
          <a:ln>
            <a:noFill/>
          </a:ln>
        </p:spPr>
      </p:pic>
      <p:pic>
        <p:nvPicPr>
          <p:cNvPr id="1154" name="Google Shape;1154;g9b800beb53_0_1311"/>
          <p:cNvPicPr preferRelativeResize="0"/>
          <p:nvPr/>
        </p:nvPicPr>
        <p:blipFill rotWithShape="1">
          <a:blip r:embed="rId27" cstate="screen">
            <a:alphaModFix/>
            <a:extLst>
              <a:ext uri="{28A0092B-C50C-407E-A947-70E740481C1C}">
                <a14:useLocalDpi xmlns:a14="http://schemas.microsoft.com/office/drawing/2010/main"/>
              </a:ext>
            </a:extLst>
          </a:blip>
          <a:srcRect/>
          <a:stretch/>
        </p:blipFill>
        <p:spPr>
          <a:xfrm>
            <a:off x="4083183" y="2460113"/>
            <a:ext cx="663819" cy="103999"/>
          </a:xfrm>
          <a:prstGeom prst="rect">
            <a:avLst/>
          </a:prstGeom>
          <a:noFill/>
          <a:ln>
            <a:noFill/>
          </a:ln>
        </p:spPr>
      </p:pic>
      <p:pic>
        <p:nvPicPr>
          <p:cNvPr id="1155" name="Google Shape;1155;g9b800beb53_0_1311"/>
          <p:cNvPicPr preferRelativeResize="0"/>
          <p:nvPr/>
        </p:nvPicPr>
        <p:blipFill rotWithShape="1">
          <a:blip r:embed="rId28" cstate="screen">
            <a:alphaModFix/>
            <a:extLst>
              <a:ext uri="{28A0092B-C50C-407E-A947-70E740481C1C}">
                <a14:useLocalDpi xmlns:a14="http://schemas.microsoft.com/office/drawing/2010/main"/>
              </a:ext>
            </a:extLst>
          </a:blip>
          <a:srcRect/>
          <a:stretch/>
        </p:blipFill>
        <p:spPr>
          <a:xfrm>
            <a:off x="3143572" y="2476079"/>
            <a:ext cx="716680" cy="87329"/>
          </a:xfrm>
          <a:prstGeom prst="rect">
            <a:avLst/>
          </a:prstGeom>
          <a:noFill/>
          <a:ln>
            <a:noFill/>
          </a:ln>
        </p:spPr>
      </p:pic>
      <p:pic>
        <p:nvPicPr>
          <p:cNvPr id="1156" name="Google Shape;1156;g9b800beb53_0_1311"/>
          <p:cNvPicPr preferRelativeResize="0"/>
          <p:nvPr/>
        </p:nvPicPr>
        <p:blipFill rotWithShape="1">
          <a:blip r:embed="rId29" cstate="screen">
            <a:alphaModFix/>
            <a:extLst>
              <a:ext uri="{28A0092B-C50C-407E-A947-70E740481C1C}">
                <a14:useLocalDpi xmlns:a14="http://schemas.microsoft.com/office/drawing/2010/main"/>
              </a:ext>
            </a:extLst>
          </a:blip>
          <a:srcRect/>
          <a:stretch/>
        </p:blipFill>
        <p:spPr>
          <a:xfrm>
            <a:off x="7886068" y="1700116"/>
            <a:ext cx="1046886" cy="225054"/>
          </a:xfrm>
          <a:prstGeom prst="rect">
            <a:avLst/>
          </a:prstGeom>
          <a:noFill/>
          <a:ln>
            <a:noFill/>
          </a:ln>
        </p:spPr>
      </p:pic>
      <p:sp>
        <p:nvSpPr>
          <p:cNvPr id="1157" name="Google Shape;1157;g9b800beb53_0_1311"/>
          <p:cNvSpPr/>
          <p:nvPr/>
        </p:nvSpPr>
        <p:spPr>
          <a:xfrm>
            <a:off x="1951523" y="1898331"/>
            <a:ext cx="827700" cy="230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a:solidFill>
                  <a:srgbClr val="A3CFC8"/>
                </a:solidFill>
                <a:latin typeface="Inter"/>
                <a:ea typeface="Inter"/>
                <a:cs typeface="Inter"/>
                <a:sym typeface="Inter"/>
              </a:rPr>
              <a:t>DATABASE</a:t>
            </a:r>
            <a:endParaRPr sz="900" b="0" i="0" u="none" strike="noStrike" cap="none">
              <a:solidFill>
                <a:srgbClr val="A3CFC8"/>
              </a:solidFill>
              <a:latin typeface="Inter"/>
              <a:ea typeface="Inter"/>
              <a:cs typeface="Inter"/>
              <a:sym typeface="Inter"/>
            </a:endParaRPr>
          </a:p>
        </p:txBody>
      </p:sp>
      <p:sp>
        <p:nvSpPr>
          <p:cNvPr id="1158" name="Google Shape;1158;g9b800beb53_0_1311"/>
          <p:cNvSpPr/>
          <p:nvPr/>
        </p:nvSpPr>
        <p:spPr>
          <a:xfrm>
            <a:off x="2883099" y="1898333"/>
            <a:ext cx="954000" cy="230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a:solidFill>
                  <a:srgbClr val="A3CFC8"/>
                </a:solidFill>
                <a:latin typeface="Inter"/>
                <a:ea typeface="Inter"/>
                <a:cs typeface="Inter"/>
                <a:sym typeface="Inter"/>
              </a:rPr>
              <a:t>ANALYTICS</a:t>
            </a:r>
            <a:endParaRPr sz="900" b="0" i="0" u="none" strike="noStrike" cap="none">
              <a:solidFill>
                <a:srgbClr val="A3CFC8"/>
              </a:solidFill>
              <a:latin typeface="Inter"/>
              <a:ea typeface="Inter"/>
              <a:cs typeface="Inter"/>
              <a:sym typeface="Inter"/>
            </a:endParaRPr>
          </a:p>
        </p:txBody>
      </p:sp>
      <p:sp>
        <p:nvSpPr>
          <p:cNvPr id="1159" name="Google Shape;1159;g9b800beb53_0_1311"/>
          <p:cNvSpPr/>
          <p:nvPr/>
        </p:nvSpPr>
        <p:spPr>
          <a:xfrm>
            <a:off x="3862500" y="1898333"/>
            <a:ext cx="954000" cy="230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a:solidFill>
                  <a:srgbClr val="A3CFC8"/>
                </a:solidFill>
                <a:latin typeface="Inter"/>
                <a:ea typeface="Inter"/>
                <a:cs typeface="Inter"/>
                <a:sym typeface="Inter"/>
              </a:rPr>
              <a:t>STREAMING</a:t>
            </a:r>
            <a:endParaRPr sz="900" b="0" i="0" u="none" strike="noStrike" cap="none">
              <a:solidFill>
                <a:srgbClr val="A3CFC8"/>
              </a:solidFill>
              <a:latin typeface="Inter"/>
              <a:ea typeface="Inter"/>
              <a:cs typeface="Inter"/>
              <a:sym typeface="Inter"/>
            </a:endParaRPr>
          </a:p>
        </p:txBody>
      </p:sp>
      <p:sp>
        <p:nvSpPr>
          <p:cNvPr id="1160" name="Google Shape;1160;g9b800beb53_0_1311"/>
          <p:cNvSpPr/>
          <p:nvPr/>
        </p:nvSpPr>
        <p:spPr>
          <a:xfrm>
            <a:off x="4837134" y="1898333"/>
            <a:ext cx="1046700" cy="230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a:solidFill>
                  <a:srgbClr val="A3CFC8"/>
                </a:solidFill>
                <a:latin typeface="Inter"/>
                <a:ea typeface="Inter"/>
                <a:cs typeface="Inter"/>
                <a:sym typeface="Inter"/>
              </a:rPr>
              <a:t>SEARCH/LOG</a:t>
            </a:r>
            <a:endParaRPr sz="900" b="0" i="0" u="none" strike="noStrike" cap="none">
              <a:solidFill>
                <a:srgbClr val="A3CFC8"/>
              </a:solidFill>
              <a:latin typeface="Inter"/>
              <a:ea typeface="Inter"/>
              <a:cs typeface="Inter"/>
              <a:sym typeface="Inter"/>
            </a:endParaRPr>
          </a:p>
        </p:txBody>
      </p:sp>
      <p:sp>
        <p:nvSpPr>
          <p:cNvPr id="1161" name="Google Shape;1161;g9b800beb53_0_1311"/>
          <p:cNvSpPr/>
          <p:nvPr/>
        </p:nvSpPr>
        <p:spPr>
          <a:xfrm>
            <a:off x="6567635" y="1898333"/>
            <a:ext cx="597600" cy="230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a:solidFill>
                  <a:srgbClr val="A3CFC8"/>
                </a:solidFill>
                <a:latin typeface="Inter"/>
                <a:ea typeface="Inter"/>
                <a:cs typeface="Inter"/>
                <a:sym typeface="Inter"/>
              </a:rPr>
              <a:t>AI/ML</a:t>
            </a:r>
            <a:endParaRPr sz="900" b="0" i="0" u="none" strike="noStrike" cap="none">
              <a:solidFill>
                <a:srgbClr val="A3CFC8"/>
              </a:solidFill>
              <a:latin typeface="Inter"/>
              <a:ea typeface="Inter"/>
              <a:cs typeface="Inter"/>
              <a:sym typeface="Inter"/>
            </a:endParaRPr>
          </a:p>
        </p:txBody>
      </p:sp>
      <p:sp>
        <p:nvSpPr>
          <p:cNvPr id="1162" name="Google Shape;1162;g9b800beb53_0_1311"/>
          <p:cNvSpPr/>
          <p:nvPr/>
        </p:nvSpPr>
        <p:spPr>
          <a:xfrm>
            <a:off x="5871233" y="1898333"/>
            <a:ext cx="638100" cy="230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a:solidFill>
                  <a:srgbClr val="A3CFC8"/>
                </a:solidFill>
                <a:latin typeface="Inter"/>
                <a:ea typeface="Inter"/>
                <a:cs typeface="Inter"/>
                <a:sym typeface="Inter"/>
              </a:rPr>
              <a:t>5G/IoT</a:t>
            </a:r>
            <a:endParaRPr sz="900" b="0" i="0" u="none" strike="noStrike" cap="none">
              <a:solidFill>
                <a:srgbClr val="A3CFC8"/>
              </a:solidFill>
              <a:latin typeface="Inter"/>
              <a:ea typeface="Inter"/>
              <a:cs typeface="Inter"/>
              <a:sym typeface="Inter"/>
            </a:endParaRPr>
          </a:p>
        </p:txBody>
      </p:sp>
      <p:pic>
        <p:nvPicPr>
          <p:cNvPr id="1163" name="Google Shape;1163;g9b800beb53_0_1311"/>
          <p:cNvPicPr preferRelativeResize="0"/>
          <p:nvPr/>
        </p:nvPicPr>
        <p:blipFill rotWithShape="1">
          <a:blip r:embed="rId30" cstate="screen">
            <a:alphaModFix/>
            <a:extLst>
              <a:ext uri="{28A0092B-C50C-407E-A947-70E740481C1C}">
                <a14:useLocalDpi xmlns:a14="http://schemas.microsoft.com/office/drawing/2010/main"/>
              </a:ext>
            </a:extLst>
          </a:blip>
          <a:srcRect/>
          <a:stretch/>
        </p:blipFill>
        <p:spPr>
          <a:xfrm>
            <a:off x="3915320" y="2166146"/>
            <a:ext cx="464887" cy="211492"/>
          </a:xfrm>
          <a:prstGeom prst="rect">
            <a:avLst/>
          </a:prstGeom>
          <a:noFill/>
          <a:ln>
            <a:noFill/>
          </a:ln>
        </p:spPr>
      </p:pic>
      <p:pic>
        <p:nvPicPr>
          <p:cNvPr id="1164" name="Google Shape;1164;g9b800beb53_0_1311"/>
          <p:cNvPicPr preferRelativeResize="0"/>
          <p:nvPr/>
        </p:nvPicPr>
        <p:blipFill rotWithShape="1">
          <a:blip r:embed="rId31" cstate="screen">
            <a:alphaModFix/>
            <a:extLst>
              <a:ext uri="{28A0092B-C50C-407E-A947-70E740481C1C}">
                <a14:useLocalDpi xmlns:a14="http://schemas.microsoft.com/office/drawing/2010/main"/>
              </a:ext>
            </a:extLst>
          </a:blip>
          <a:srcRect/>
          <a:stretch/>
        </p:blipFill>
        <p:spPr>
          <a:xfrm>
            <a:off x="5042848" y="2400570"/>
            <a:ext cx="525031" cy="157853"/>
          </a:xfrm>
          <a:prstGeom prst="rect">
            <a:avLst/>
          </a:prstGeom>
          <a:noFill/>
          <a:ln>
            <a:noFill/>
          </a:ln>
        </p:spPr>
      </p:pic>
      <p:pic>
        <p:nvPicPr>
          <p:cNvPr id="1165" name="Google Shape;1165;g9b800beb53_0_1311"/>
          <p:cNvPicPr preferRelativeResize="0"/>
          <p:nvPr/>
        </p:nvPicPr>
        <p:blipFill rotWithShape="1">
          <a:blip r:embed="rId32" cstate="screen">
            <a:alphaModFix/>
            <a:extLst>
              <a:ext uri="{28A0092B-C50C-407E-A947-70E740481C1C}">
                <a14:useLocalDpi xmlns:a14="http://schemas.microsoft.com/office/drawing/2010/main"/>
              </a:ext>
            </a:extLst>
          </a:blip>
          <a:srcRect/>
          <a:stretch/>
        </p:blipFill>
        <p:spPr>
          <a:xfrm>
            <a:off x="6299988" y="2390172"/>
            <a:ext cx="747089" cy="149418"/>
          </a:xfrm>
          <a:prstGeom prst="rect">
            <a:avLst/>
          </a:prstGeom>
          <a:noFill/>
          <a:ln>
            <a:noFill/>
          </a:ln>
        </p:spPr>
      </p:pic>
      <p:pic>
        <p:nvPicPr>
          <p:cNvPr id="1166" name="Google Shape;1166;g9b800beb53_0_1311"/>
          <p:cNvPicPr preferRelativeResize="0"/>
          <p:nvPr/>
        </p:nvPicPr>
        <p:blipFill rotWithShape="1">
          <a:blip r:embed="rId33" cstate="screen">
            <a:alphaModFix/>
            <a:extLst>
              <a:ext uri="{28A0092B-C50C-407E-A947-70E740481C1C}">
                <a14:useLocalDpi xmlns:a14="http://schemas.microsoft.com/office/drawing/2010/main"/>
              </a:ext>
            </a:extLst>
          </a:blip>
          <a:srcRect/>
          <a:stretch/>
        </p:blipFill>
        <p:spPr>
          <a:xfrm>
            <a:off x="5885134" y="5543419"/>
            <a:ext cx="424247" cy="176872"/>
          </a:xfrm>
          <a:prstGeom prst="rect">
            <a:avLst/>
          </a:prstGeom>
          <a:noFill/>
          <a:ln>
            <a:noFill/>
          </a:ln>
        </p:spPr>
      </p:pic>
      <p:pic>
        <p:nvPicPr>
          <p:cNvPr id="1167" name="Google Shape;1167;g9b800beb53_0_1311"/>
          <p:cNvPicPr preferRelativeResize="0"/>
          <p:nvPr/>
        </p:nvPicPr>
        <p:blipFill rotWithShape="1">
          <a:blip r:embed="rId34" cstate="screen">
            <a:alphaModFix/>
            <a:extLst>
              <a:ext uri="{28A0092B-C50C-407E-A947-70E740481C1C}">
                <a14:useLocalDpi xmlns:a14="http://schemas.microsoft.com/office/drawing/2010/main"/>
              </a:ext>
            </a:extLst>
          </a:blip>
          <a:srcRect/>
          <a:stretch/>
        </p:blipFill>
        <p:spPr>
          <a:xfrm>
            <a:off x="5470884" y="5573167"/>
            <a:ext cx="354436" cy="107405"/>
          </a:xfrm>
          <a:prstGeom prst="rect">
            <a:avLst/>
          </a:prstGeom>
          <a:noFill/>
          <a:ln>
            <a:noFill/>
          </a:ln>
        </p:spPr>
      </p:pic>
      <p:pic>
        <p:nvPicPr>
          <p:cNvPr id="1168" name="Google Shape;1168;g9b800beb53_0_1311"/>
          <p:cNvPicPr preferRelativeResize="0"/>
          <p:nvPr/>
        </p:nvPicPr>
        <p:blipFill rotWithShape="1">
          <a:blip r:embed="rId35" cstate="screen">
            <a:alphaModFix/>
            <a:extLst>
              <a:ext uri="{28A0092B-C50C-407E-A947-70E740481C1C}">
                <a14:useLocalDpi xmlns:a14="http://schemas.microsoft.com/office/drawing/2010/main"/>
              </a:ext>
            </a:extLst>
          </a:blip>
          <a:srcRect/>
          <a:stretch/>
        </p:blipFill>
        <p:spPr>
          <a:xfrm>
            <a:off x="6114991" y="5397614"/>
            <a:ext cx="260530" cy="104212"/>
          </a:xfrm>
          <a:prstGeom prst="rect">
            <a:avLst/>
          </a:prstGeom>
          <a:noFill/>
          <a:ln>
            <a:noFill/>
          </a:ln>
        </p:spPr>
      </p:pic>
      <p:pic>
        <p:nvPicPr>
          <p:cNvPr id="1169" name="Google Shape;1169;g9b800beb53_0_1311"/>
          <p:cNvPicPr preferRelativeResize="0"/>
          <p:nvPr/>
        </p:nvPicPr>
        <p:blipFill rotWithShape="1">
          <a:blip r:embed="rId36" cstate="screen">
            <a:alphaModFix/>
            <a:extLst>
              <a:ext uri="{28A0092B-C50C-407E-A947-70E740481C1C}">
                <a14:useLocalDpi xmlns:a14="http://schemas.microsoft.com/office/drawing/2010/main"/>
              </a:ext>
            </a:extLst>
          </a:blip>
          <a:srcRect/>
          <a:stretch/>
        </p:blipFill>
        <p:spPr>
          <a:xfrm>
            <a:off x="5514300" y="2156401"/>
            <a:ext cx="401634" cy="202977"/>
          </a:xfrm>
          <a:prstGeom prst="rect">
            <a:avLst/>
          </a:prstGeom>
          <a:noFill/>
          <a:ln>
            <a:noFill/>
          </a:ln>
        </p:spPr>
      </p:pic>
      <p:sp>
        <p:nvSpPr>
          <p:cNvPr id="1170" name="Google Shape;1170;g9b800beb53_0_1311"/>
          <p:cNvSpPr txBox="1"/>
          <p:nvPr/>
        </p:nvSpPr>
        <p:spPr>
          <a:xfrm>
            <a:off x="1429419" y="3677280"/>
            <a:ext cx="9033300" cy="9315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en-US" sz="1900" b="0" i="0" u="none" strike="noStrike" cap="none">
                <a:solidFill>
                  <a:schemeClr val="lt1"/>
                </a:solidFill>
                <a:latin typeface="Inter"/>
                <a:ea typeface="Inter"/>
                <a:cs typeface="Inter"/>
                <a:sym typeface="Inter"/>
              </a:rPr>
              <a:t>The industry’s leading </a:t>
            </a:r>
            <a:r>
              <a:rPr lang="en-US" sz="1900" b="1" i="0" u="none" strike="noStrike" cap="none">
                <a:solidFill>
                  <a:schemeClr val="lt1"/>
                </a:solidFill>
                <a:latin typeface="Inter"/>
                <a:ea typeface="Inter"/>
                <a:cs typeface="Inter"/>
                <a:sym typeface="Inter"/>
              </a:rPr>
              <a:t>Kubernetes Data Services Platform </a:t>
            </a:r>
            <a:br>
              <a:rPr lang="en-US" sz="1900" b="0" i="0" u="none" strike="noStrike" cap="none">
                <a:solidFill>
                  <a:schemeClr val="lt1"/>
                </a:solidFill>
                <a:latin typeface="Inter"/>
                <a:ea typeface="Inter"/>
                <a:cs typeface="Inter"/>
                <a:sym typeface="Inter"/>
              </a:rPr>
            </a:br>
            <a:r>
              <a:rPr lang="en-US" sz="1900" b="0" i="0" u="none" strike="noStrike" cap="none">
                <a:solidFill>
                  <a:schemeClr val="lt1"/>
                </a:solidFill>
                <a:latin typeface="Inter"/>
                <a:ea typeface="Inter"/>
                <a:cs typeface="Inter"/>
                <a:sym typeface="Inter"/>
              </a:rPr>
              <a:t>for building, automating, protecting, and securing Cloud Native applications. </a:t>
            </a:r>
            <a:endParaRPr sz="1300" b="0" i="0" u="none" strike="noStrike" cap="none">
              <a:solidFill>
                <a:srgbClr val="000000"/>
              </a:solidFill>
              <a:latin typeface="Arial"/>
              <a:ea typeface="Arial"/>
              <a:cs typeface="Arial"/>
              <a:sym typeface="Arial"/>
            </a:endParaRPr>
          </a:p>
        </p:txBody>
      </p:sp>
      <p:pic>
        <p:nvPicPr>
          <p:cNvPr id="1171" name="Google Shape;1171;g9b800beb53_0_1311"/>
          <p:cNvPicPr preferRelativeResize="0"/>
          <p:nvPr/>
        </p:nvPicPr>
        <p:blipFill rotWithShape="1">
          <a:blip r:embed="rId37" cstate="screen">
            <a:alphaModFix/>
            <a:extLst>
              <a:ext uri="{28A0092B-C50C-407E-A947-70E740481C1C}">
                <a14:useLocalDpi xmlns:a14="http://schemas.microsoft.com/office/drawing/2010/main"/>
              </a:ext>
            </a:extLst>
          </a:blip>
          <a:srcRect/>
          <a:stretch/>
        </p:blipFill>
        <p:spPr>
          <a:xfrm>
            <a:off x="5137266" y="3035834"/>
            <a:ext cx="1649999" cy="607643"/>
          </a:xfrm>
          <a:prstGeom prst="rect">
            <a:avLst/>
          </a:prstGeom>
          <a:noFill/>
          <a:ln>
            <a:noFill/>
          </a:ln>
        </p:spPr>
      </p:pic>
      <p:pic>
        <p:nvPicPr>
          <p:cNvPr id="3" name="Picture 2" descr="Shape, rectangle&#10;&#10;Description automatically generated">
            <a:extLst>
              <a:ext uri="{FF2B5EF4-FFF2-40B4-BE49-F238E27FC236}">
                <a16:creationId xmlns:a16="http://schemas.microsoft.com/office/drawing/2014/main" id="{DCDFD018-9230-4CFE-B4FC-24D66981880D}"/>
              </a:ext>
            </a:extLst>
          </p:cNvPr>
          <p:cNvPicPr>
            <a:picLocks noChangeAspect="1"/>
          </p:cNvPicPr>
          <p:nvPr/>
        </p:nvPicPr>
        <p:blipFill>
          <a:blip r:embed="rId38"/>
          <a:stretch>
            <a:fillRect/>
          </a:stretch>
        </p:blipFill>
        <p:spPr>
          <a:xfrm>
            <a:off x="0" y="0"/>
            <a:ext cx="12192000" cy="6858000"/>
          </a:xfrm>
          <a:prstGeom prst="rect">
            <a:avLst/>
          </a:prstGeom>
        </p:spPr>
      </p:pic>
    </p:spTree>
    <p:extLst>
      <p:ext uri="{BB962C8B-B14F-4D97-AF65-F5344CB8AC3E}">
        <p14:creationId xmlns:p14="http://schemas.microsoft.com/office/powerpoint/2010/main" val="733325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0"/>
        <p:cNvGrpSpPr/>
        <p:nvPr/>
      </p:nvGrpSpPr>
      <p:grpSpPr>
        <a:xfrm>
          <a:off x="0" y="0"/>
          <a:ext cx="0" cy="0"/>
          <a:chOff x="0" y="0"/>
          <a:chExt cx="0" cy="0"/>
        </a:xfrm>
      </p:grpSpPr>
      <p:sp>
        <p:nvSpPr>
          <p:cNvPr id="1261" name="Google Shape;1261;g9b800beb53_0_1461"/>
          <p:cNvSpPr/>
          <p:nvPr/>
        </p:nvSpPr>
        <p:spPr>
          <a:xfrm flipH="1">
            <a:off x="926400" y="2169233"/>
            <a:ext cx="10071900" cy="3650700"/>
          </a:xfrm>
          <a:prstGeom prst="rect">
            <a:avLst/>
          </a:prstGeom>
          <a:gradFill>
            <a:gsLst>
              <a:gs pos="0">
                <a:schemeClr val="accent5"/>
              </a:gs>
              <a:gs pos="72000">
                <a:schemeClr val="accent1"/>
              </a:gs>
              <a:gs pos="100000">
                <a:srgbClr val="DA4400"/>
              </a:gs>
            </a:gsLst>
            <a:lin ang="8100019"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900"/>
              <a:buFont typeface="Arial"/>
              <a:buNone/>
              <a:tabLst/>
              <a:defRPr/>
            </a:pPr>
            <a:endParaRPr kumimoji="0" sz="1900" b="1" i="0" u="none" strike="noStrike" kern="0" cap="none" spc="0" normalizeH="0" baseline="0" noProof="0">
              <a:ln>
                <a:noFill/>
              </a:ln>
              <a:solidFill>
                <a:srgbClr val="FFFFFF"/>
              </a:solidFill>
              <a:effectLst/>
              <a:uLnTx/>
              <a:uFillTx/>
              <a:latin typeface="Inter"/>
              <a:ea typeface="Inter"/>
              <a:cs typeface="Inter"/>
              <a:sym typeface="Inter"/>
            </a:endParaRPr>
          </a:p>
        </p:txBody>
      </p:sp>
      <p:sp>
        <p:nvSpPr>
          <p:cNvPr id="1262" name="Google Shape;1262;g9b800beb53_0_1461"/>
          <p:cNvSpPr/>
          <p:nvPr/>
        </p:nvSpPr>
        <p:spPr>
          <a:xfrm>
            <a:off x="2087716" y="3337388"/>
            <a:ext cx="2322900" cy="719700"/>
          </a:xfrm>
          <a:prstGeom prst="rect">
            <a:avLst/>
          </a:prstGeom>
          <a:noFill/>
          <a:ln>
            <a:noFill/>
          </a:ln>
        </p:spPr>
        <p:txBody>
          <a:bodyPr spcFirstLastPara="1" wrap="square" lIns="91425" tIns="45700" rIns="91425" bIns="45700" anchor="t" anchorCtr="0">
            <a:noAutofit/>
          </a:bodyPr>
          <a:lstStyle/>
          <a:p>
            <a:pPr marL="304800" marR="0" lvl="0" indent="-146050" algn="l" defTabSz="914400" rtl="0" eaLnBrk="1" fontAlgn="auto" latinLnBrk="0" hangingPunct="1">
              <a:lnSpc>
                <a:spcPct val="100000"/>
              </a:lnSpc>
              <a:spcBef>
                <a:spcPts val="0"/>
              </a:spcBef>
              <a:spcAft>
                <a:spcPts val="0"/>
              </a:spcAft>
              <a:buClr>
                <a:srgbClr val="FFFFFF"/>
              </a:buClr>
              <a:buSzPts val="1100"/>
              <a:buFont typeface="Inter"/>
              <a:buChar char="●"/>
              <a:tabLst/>
              <a:defRPr/>
            </a:pPr>
            <a:r>
              <a:rPr kumimoji="0" lang="en-US" sz="1100" b="0" i="0" u="none" strike="noStrike" kern="0" cap="none" spc="0" normalizeH="0" baseline="0" noProof="0">
                <a:ln>
                  <a:noFill/>
                </a:ln>
                <a:solidFill>
                  <a:srgbClr val="FFFFFF"/>
                </a:solidFill>
                <a:effectLst/>
                <a:uLnTx/>
                <a:uFillTx/>
                <a:latin typeface="Inter"/>
                <a:ea typeface="Inter"/>
                <a:cs typeface="Inter"/>
                <a:sym typeface="Inter"/>
              </a:rPr>
              <a:t>SDS storage layer that automates container storage for developers and admins</a:t>
            </a:r>
            <a:endParaRPr kumimoji="0" sz="1100" b="0" i="0" u="none" strike="noStrike" kern="0" cap="none" spc="0" normalizeH="0" baseline="0" noProof="0">
              <a:ln>
                <a:noFill/>
              </a:ln>
              <a:solidFill>
                <a:srgbClr val="FFFFFF"/>
              </a:solidFill>
              <a:effectLst/>
              <a:uLnTx/>
              <a:uFillTx/>
              <a:latin typeface="Inter"/>
              <a:ea typeface="Inter"/>
              <a:cs typeface="Inter"/>
              <a:sym typeface="Inter"/>
            </a:endParaRPr>
          </a:p>
          <a:p>
            <a:pPr marL="304800" marR="0" lvl="0" indent="-146050" algn="l" defTabSz="914400" rtl="0" eaLnBrk="1" fontAlgn="auto" latinLnBrk="0" hangingPunct="1">
              <a:lnSpc>
                <a:spcPct val="100000"/>
              </a:lnSpc>
              <a:spcBef>
                <a:spcPts val="500"/>
              </a:spcBef>
              <a:spcAft>
                <a:spcPts val="500"/>
              </a:spcAft>
              <a:buClr>
                <a:srgbClr val="FFFFFF"/>
              </a:buClr>
              <a:buSzPts val="1100"/>
              <a:buFont typeface="Inter"/>
              <a:buChar char="●"/>
              <a:tabLst/>
              <a:defRPr/>
            </a:pPr>
            <a:r>
              <a:rPr kumimoji="0" lang="en-US" sz="1100" b="0" i="0" u="none" strike="noStrike" kern="0" cap="none" spc="0" normalizeH="0" baseline="0" noProof="0">
                <a:ln>
                  <a:noFill/>
                </a:ln>
                <a:solidFill>
                  <a:srgbClr val="FFFFFF"/>
                </a:solidFill>
                <a:effectLst/>
                <a:uLnTx/>
                <a:uFillTx/>
                <a:latin typeface="Inter"/>
                <a:ea typeface="Inter"/>
                <a:cs typeface="Inter"/>
                <a:sym typeface="Inter"/>
              </a:rPr>
              <a:t>Consistent storage APIs: cloud, bare metal, or arrays</a:t>
            </a:r>
            <a:endParaRPr kumimoji="0" sz="1100" b="0" i="0" u="none" strike="noStrike" kern="0" cap="none" spc="0" normalizeH="0" baseline="0" noProof="0">
              <a:ln>
                <a:noFill/>
              </a:ln>
              <a:solidFill>
                <a:srgbClr val="FFFFFF"/>
              </a:solidFill>
              <a:effectLst/>
              <a:uLnTx/>
              <a:uFillTx/>
              <a:latin typeface="Inter"/>
              <a:ea typeface="Inter"/>
              <a:cs typeface="Inter"/>
              <a:sym typeface="Inter"/>
            </a:endParaRPr>
          </a:p>
        </p:txBody>
      </p:sp>
      <p:sp>
        <p:nvSpPr>
          <p:cNvPr id="1263" name="Google Shape;1263;g9b800beb53_0_1461"/>
          <p:cNvSpPr/>
          <p:nvPr/>
        </p:nvSpPr>
        <p:spPr>
          <a:xfrm>
            <a:off x="8418716" y="3337388"/>
            <a:ext cx="2322900" cy="719700"/>
          </a:xfrm>
          <a:prstGeom prst="rect">
            <a:avLst/>
          </a:prstGeom>
          <a:noFill/>
          <a:ln>
            <a:noFill/>
          </a:ln>
        </p:spPr>
        <p:txBody>
          <a:bodyPr spcFirstLastPara="1" wrap="square" lIns="91425" tIns="45700" rIns="91425" bIns="45700" anchor="t" anchorCtr="0">
            <a:noAutofit/>
          </a:bodyPr>
          <a:lstStyle/>
          <a:p>
            <a:pPr marL="304800" marR="0" lvl="0" indent="-146050" algn="l" defTabSz="914400" rtl="0" eaLnBrk="1" fontAlgn="auto" latinLnBrk="0" hangingPunct="1">
              <a:lnSpc>
                <a:spcPct val="100000"/>
              </a:lnSpc>
              <a:spcBef>
                <a:spcPts val="0"/>
              </a:spcBef>
              <a:spcAft>
                <a:spcPts val="0"/>
              </a:spcAft>
              <a:buClr>
                <a:srgbClr val="FFFFFF"/>
              </a:buClr>
              <a:buSzPts val="1100"/>
              <a:buFont typeface="Inter"/>
              <a:buChar char="●"/>
              <a:tabLst/>
              <a:defRPr/>
            </a:pPr>
            <a:r>
              <a:rPr kumimoji="0" lang="en-US" sz="1100" b="0" i="0" u="none" strike="noStrike" kern="0" cap="none" spc="0" normalizeH="0" baseline="0" noProof="0">
                <a:ln>
                  <a:noFill/>
                </a:ln>
                <a:solidFill>
                  <a:srgbClr val="FFFFFF"/>
                </a:solidFill>
                <a:effectLst/>
                <a:uLnTx/>
                <a:uFillTx/>
                <a:latin typeface="Inter"/>
                <a:ea typeface="Inter"/>
                <a:cs typeface="Inter"/>
                <a:sym typeface="Inter"/>
              </a:rPr>
              <a:t>Sync and async replication between AZs and regions</a:t>
            </a:r>
            <a:endParaRPr kumimoji="0" sz="1100" b="0" i="0" u="none" strike="noStrike" kern="0" cap="none" spc="0" normalizeH="0" baseline="0" noProof="0">
              <a:ln>
                <a:noFill/>
              </a:ln>
              <a:solidFill>
                <a:srgbClr val="FFFFFF"/>
              </a:solidFill>
              <a:effectLst/>
              <a:uLnTx/>
              <a:uFillTx/>
              <a:latin typeface="Inter"/>
              <a:ea typeface="Inter"/>
              <a:cs typeface="Inter"/>
              <a:sym typeface="Inter"/>
            </a:endParaRPr>
          </a:p>
          <a:p>
            <a:pPr marL="304800" marR="0" lvl="0" indent="-146050" algn="l" defTabSz="914400" rtl="0" eaLnBrk="1" fontAlgn="auto" latinLnBrk="0" hangingPunct="1">
              <a:lnSpc>
                <a:spcPct val="100000"/>
              </a:lnSpc>
              <a:spcBef>
                <a:spcPts val="500"/>
              </a:spcBef>
              <a:spcAft>
                <a:spcPts val="500"/>
              </a:spcAft>
              <a:buClr>
                <a:srgbClr val="FFFFFF"/>
              </a:buClr>
              <a:buSzPts val="1100"/>
              <a:buFont typeface="Inter"/>
              <a:buChar char="●"/>
              <a:tabLst/>
              <a:defRPr/>
            </a:pPr>
            <a:r>
              <a:rPr kumimoji="0" lang="en-US" sz="1100" b="0" i="0" u="none" strike="noStrike" kern="0" cap="none" spc="0" normalizeH="0" baseline="0" noProof="0">
                <a:ln>
                  <a:noFill/>
                </a:ln>
                <a:solidFill>
                  <a:srgbClr val="FFFFFF"/>
                </a:solidFill>
                <a:effectLst/>
                <a:uLnTx/>
                <a:uFillTx/>
                <a:latin typeface="Inter"/>
                <a:ea typeface="Inter"/>
                <a:cs typeface="Inter"/>
                <a:sym typeface="Inter"/>
              </a:rPr>
              <a:t>Zero RPO active/active for the highest resiliency</a:t>
            </a:r>
            <a:endParaRPr kumimoji="0" sz="1100" b="0" i="0" u="none" strike="noStrike" kern="0" cap="none" spc="0" normalizeH="0" baseline="0" noProof="0">
              <a:ln>
                <a:noFill/>
              </a:ln>
              <a:solidFill>
                <a:srgbClr val="FFFFFF"/>
              </a:solidFill>
              <a:effectLst/>
              <a:uLnTx/>
              <a:uFillTx/>
              <a:latin typeface="Inter"/>
              <a:ea typeface="Inter"/>
              <a:cs typeface="Inter"/>
              <a:sym typeface="Inter"/>
            </a:endParaRPr>
          </a:p>
        </p:txBody>
      </p:sp>
      <p:sp>
        <p:nvSpPr>
          <p:cNvPr id="1264" name="Google Shape;1264;g9b800beb53_0_1461"/>
          <p:cNvSpPr/>
          <p:nvPr/>
        </p:nvSpPr>
        <p:spPr>
          <a:xfrm>
            <a:off x="2087716" y="4650007"/>
            <a:ext cx="2322900" cy="719700"/>
          </a:xfrm>
          <a:prstGeom prst="rect">
            <a:avLst/>
          </a:prstGeom>
          <a:noFill/>
          <a:ln>
            <a:noFill/>
          </a:ln>
        </p:spPr>
        <p:txBody>
          <a:bodyPr spcFirstLastPara="1" wrap="square" lIns="91425" tIns="45700" rIns="91425" bIns="45700" anchor="t" anchorCtr="0">
            <a:noAutofit/>
          </a:bodyPr>
          <a:lstStyle/>
          <a:p>
            <a:pPr marL="304800" marR="0" lvl="0" indent="-146050" algn="l" defTabSz="914400" rtl="0" eaLnBrk="1" fontAlgn="auto" latinLnBrk="0" hangingPunct="1">
              <a:lnSpc>
                <a:spcPct val="100000"/>
              </a:lnSpc>
              <a:spcBef>
                <a:spcPts val="0"/>
              </a:spcBef>
              <a:spcAft>
                <a:spcPts val="0"/>
              </a:spcAft>
              <a:buClr>
                <a:srgbClr val="FFFFFF"/>
              </a:buClr>
              <a:buSzPts val="1100"/>
              <a:buFont typeface="Inter"/>
              <a:buChar char="●"/>
              <a:tabLst/>
              <a:defRPr/>
            </a:pPr>
            <a:r>
              <a:rPr kumimoji="0" lang="en-US" sz="1100" b="0" i="0" u="none" strike="noStrike" kern="0" cap="none" spc="0" normalizeH="0" baseline="0" noProof="0">
                <a:ln>
                  <a:noFill/>
                </a:ln>
                <a:solidFill>
                  <a:srgbClr val="FFFFFF"/>
                </a:solidFill>
                <a:effectLst/>
                <a:uLnTx/>
                <a:uFillTx/>
                <a:latin typeface="Inter"/>
                <a:ea typeface="Inter"/>
                <a:cs typeface="Inter"/>
                <a:sym typeface="Inter"/>
              </a:rPr>
              <a:t>Easily move applications between clusters</a:t>
            </a:r>
            <a:endParaRPr kumimoji="0" sz="1100" b="0" i="0" u="none" strike="noStrike" kern="0" cap="none" spc="0" normalizeH="0" baseline="0" noProof="0">
              <a:ln>
                <a:noFill/>
              </a:ln>
              <a:solidFill>
                <a:srgbClr val="FFFFFF"/>
              </a:solidFill>
              <a:effectLst/>
              <a:uLnTx/>
              <a:uFillTx/>
              <a:latin typeface="Inter"/>
              <a:ea typeface="Inter"/>
              <a:cs typeface="Inter"/>
              <a:sym typeface="Inter"/>
            </a:endParaRPr>
          </a:p>
          <a:p>
            <a:pPr marL="304800" marR="0" lvl="0" indent="-146050" algn="l" defTabSz="914400" rtl="0" eaLnBrk="1" fontAlgn="auto" latinLnBrk="0" hangingPunct="1">
              <a:lnSpc>
                <a:spcPct val="100000"/>
              </a:lnSpc>
              <a:spcBef>
                <a:spcPts val="500"/>
              </a:spcBef>
              <a:spcAft>
                <a:spcPts val="500"/>
              </a:spcAft>
              <a:buClr>
                <a:srgbClr val="FFFFFF"/>
              </a:buClr>
              <a:buSzPts val="1100"/>
              <a:buFont typeface="Inter"/>
              <a:buChar char="●"/>
              <a:tabLst/>
              <a:defRPr/>
            </a:pPr>
            <a:r>
              <a:rPr kumimoji="0" lang="en-US" sz="1100" b="0" i="0" u="none" strike="noStrike" kern="0" cap="none" spc="0" normalizeH="0" baseline="0" noProof="0">
                <a:ln>
                  <a:noFill/>
                </a:ln>
                <a:solidFill>
                  <a:srgbClr val="FFFFFF"/>
                </a:solidFill>
                <a:effectLst/>
                <a:uLnTx/>
                <a:uFillTx/>
                <a:latin typeface="Inter"/>
                <a:ea typeface="Inter"/>
                <a:cs typeface="Inter"/>
                <a:sym typeface="Inter"/>
              </a:rPr>
              <a:t>Enables hybrid cloud and multicloud mobility</a:t>
            </a:r>
            <a:endParaRPr kumimoji="0" sz="1100" b="0" i="0" u="none" strike="noStrike" kern="0" cap="none" spc="0" normalizeH="0" baseline="0" noProof="0">
              <a:ln>
                <a:noFill/>
              </a:ln>
              <a:solidFill>
                <a:srgbClr val="FFFFFF"/>
              </a:solidFill>
              <a:effectLst/>
              <a:uLnTx/>
              <a:uFillTx/>
              <a:latin typeface="Inter"/>
              <a:ea typeface="Inter"/>
              <a:cs typeface="Inter"/>
              <a:sym typeface="Inter"/>
            </a:endParaRPr>
          </a:p>
        </p:txBody>
      </p:sp>
      <p:sp>
        <p:nvSpPr>
          <p:cNvPr id="1265" name="Google Shape;1265;g9b800beb53_0_1461"/>
          <p:cNvSpPr/>
          <p:nvPr/>
        </p:nvSpPr>
        <p:spPr>
          <a:xfrm>
            <a:off x="5253216" y="4650007"/>
            <a:ext cx="2322900" cy="719700"/>
          </a:xfrm>
          <a:prstGeom prst="rect">
            <a:avLst/>
          </a:prstGeom>
          <a:noFill/>
          <a:ln>
            <a:noFill/>
          </a:ln>
        </p:spPr>
        <p:txBody>
          <a:bodyPr spcFirstLastPara="1" wrap="square" lIns="91425" tIns="45700" rIns="91425" bIns="45700" anchor="t" anchorCtr="0">
            <a:noAutofit/>
          </a:bodyPr>
          <a:lstStyle/>
          <a:p>
            <a:pPr marL="304800" marR="0" lvl="0" indent="-146050" algn="l" defTabSz="914400" rtl="0" eaLnBrk="1" fontAlgn="auto" latinLnBrk="0" hangingPunct="1">
              <a:lnSpc>
                <a:spcPct val="100000"/>
              </a:lnSpc>
              <a:spcBef>
                <a:spcPts val="0"/>
              </a:spcBef>
              <a:spcAft>
                <a:spcPts val="0"/>
              </a:spcAft>
              <a:buClr>
                <a:srgbClr val="FFFFFF"/>
              </a:buClr>
              <a:buSzPts val="1100"/>
              <a:buFont typeface="Inter"/>
              <a:buChar char="●"/>
              <a:tabLst/>
              <a:defRPr/>
            </a:pPr>
            <a:r>
              <a:rPr kumimoji="0" lang="en-US" sz="1100" b="0" i="0" u="none" strike="noStrike" kern="0" cap="none" spc="0" normalizeH="0" baseline="0" noProof="0">
                <a:ln>
                  <a:noFill/>
                </a:ln>
                <a:solidFill>
                  <a:srgbClr val="FFFFFF"/>
                </a:solidFill>
                <a:effectLst/>
                <a:uLnTx/>
                <a:uFillTx/>
                <a:latin typeface="Inter"/>
                <a:ea typeface="Inter"/>
                <a:cs typeface="Inter"/>
                <a:sym typeface="Inter"/>
              </a:rPr>
              <a:t>Implement consistent encryption and security policies across clouds</a:t>
            </a:r>
            <a:endParaRPr kumimoji="0" sz="1100" b="0" i="0" u="none" strike="noStrike" kern="0" cap="none" spc="0" normalizeH="0" baseline="0" noProof="0">
              <a:ln>
                <a:noFill/>
              </a:ln>
              <a:solidFill>
                <a:srgbClr val="FFFFFF"/>
              </a:solidFill>
              <a:effectLst/>
              <a:uLnTx/>
              <a:uFillTx/>
              <a:latin typeface="Inter"/>
              <a:ea typeface="Inter"/>
              <a:cs typeface="Inter"/>
              <a:sym typeface="Inter"/>
            </a:endParaRPr>
          </a:p>
          <a:p>
            <a:pPr marL="304800" marR="0" lvl="0" indent="-146050" algn="l" defTabSz="914400" rtl="0" eaLnBrk="1" fontAlgn="auto" latinLnBrk="0" hangingPunct="1">
              <a:lnSpc>
                <a:spcPct val="100000"/>
              </a:lnSpc>
              <a:spcBef>
                <a:spcPts val="500"/>
              </a:spcBef>
              <a:spcAft>
                <a:spcPts val="500"/>
              </a:spcAft>
              <a:buClr>
                <a:srgbClr val="FFFFFF"/>
              </a:buClr>
              <a:buSzPts val="1100"/>
              <a:buFont typeface="Inter"/>
              <a:buChar char="●"/>
              <a:tabLst/>
              <a:defRPr/>
            </a:pPr>
            <a:r>
              <a:rPr kumimoji="0" lang="en-US" sz="1100" b="0" i="0" u="none" strike="noStrike" kern="0" cap="none" spc="0" normalizeH="0" baseline="0" noProof="0">
                <a:ln>
                  <a:noFill/>
                </a:ln>
                <a:solidFill>
                  <a:srgbClr val="FFFFFF"/>
                </a:solidFill>
                <a:effectLst/>
                <a:uLnTx/>
                <a:uFillTx/>
                <a:latin typeface="Inter"/>
                <a:ea typeface="Inter"/>
                <a:cs typeface="Inter"/>
                <a:sym typeface="Inter"/>
              </a:rPr>
              <a:t>Enable multi-tenancy with access controls</a:t>
            </a:r>
            <a:endParaRPr kumimoji="0" sz="1100" b="0" i="0" u="none" strike="noStrike" kern="0" cap="none" spc="0" normalizeH="0" baseline="0" noProof="0">
              <a:ln>
                <a:noFill/>
              </a:ln>
              <a:solidFill>
                <a:srgbClr val="FFFFFF"/>
              </a:solidFill>
              <a:effectLst/>
              <a:uLnTx/>
              <a:uFillTx/>
              <a:latin typeface="Inter"/>
              <a:ea typeface="Inter"/>
              <a:cs typeface="Inter"/>
              <a:sym typeface="Inter"/>
            </a:endParaRPr>
          </a:p>
        </p:txBody>
      </p:sp>
      <p:sp>
        <p:nvSpPr>
          <p:cNvPr id="1266" name="Google Shape;1266;g9b800beb53_0_1461"/>
          <p:cNvSpPr/>
          <p:nvPr/>
        </p:nvSpPr>
        <p:spPr>
          <a:xfrm>
            <a:off x="5285628" y="3304135"/>
            <a:ext cx="2445300" cy="719700"/>
          </a:xfrm>
          <a:prstGeom prst="rect">
            <a:avLst/>
          </a:prstGeom>
          <a:noFill/>
          <a:ln>
            <a:noFill/>
          </a:ln>
        </p:spPr>
        <p:txBody>
          <a:bodyPr spcFirstLastPara="1" wrap="square" lIns="91425" tIns="45700" rIns="91425" bIns="45700" anchor="t" anchorCtr="0">
            <a:noAutofit/>
          </a:bodyPr>
          <a:lstStyle/>
          <a:p>
            <a:pPr marL="304800" marR="0" lvl="0" indent="-146050" algn="l" defTabSz="914400" rtl="0" eaLnBrk="1" fontAlgn="auto" latinLnBrk="0" hangingPunct="1">
              <a:lnSpc>
                <a:spcPct val="100000"/>
              </a:lnSpc>
              <a:spcBef>
                <a:spcPts val="0"/>
              </a:spcBef>
              <a:spcAft>
                <a:spcPts val="0"/>
              </a:spcAft>
              <a:buClr>
                <a:srgbClr val="FFFFFF"/>
              </a:buClr>
              <a:buSzPts val="1100"/>
              <a:buFont typeface="Inter"/>
              <a:buChar char="●"/>
              <a:tabLst/>
              <a:defRPr/>
            </a:pPr>
            <a:r>
              <a:rPr kumimoji="0" lang="en-US" sz="1100" b="0" i="0" u="none" strike="noStrike" kern="0" cap="none" spc="0" normalizeH="0" baseline="0" noProof="0">
                <a:ln>
                  <a:noFill/>
                </a:ln>
                <a:solidFill>
                  <a:srgbClr val="FFFFFF"/>
                </a:solidFill>
                <a:effectLst/>
                <a:uLnTx/>
                <a:uFillTx/>
                <a:latin typeface="Inter"/>
                <a:ea typeface="Inter"/>
                <a:cs typeface="Inter"/>
                <a:sym typeface="Inter"/>
              </a:rPr>
              <a:t>Auto-scale storage as your app grows to reduce costs</a:t>
            </a:r>
            <a:endParaRPr kumimoji="0" sz="1100" b="0" i="0" u="none" strike="noStrike" kern="0" cap="none" spc="0" normalizeH="0" baseline="0" noProof="0">
              <a:ln>
                <a:noFill/>
              </a:ln>
              <a:solidFill>
                <a:srgbClr val="FFFFFF"/>
              </a:solidFill>
              <a:effectLst/>
              <a:uLnTx/>
              <a:uFillTx/>
              <a:latin typeface="Inter"/>
              <a:ea typeface="Inter"/>
              <a:cs typeface="Inter"/>
              <a:sym typeface="Inter"/>
            </a:endParaRPr>
          </a:p>
          <a:p>
            <a:pPr marL="304800" marR="0" lvl="0" indent="-146050" algn="l" defTabSz="914400" rtl="0" eaLnBrk="1" fontAlgn="auto" latinLnBrk="0" hangingPunct="1">
              <a:lnSpc>
                <a:spcPct val="100000"/>
              </a:lnSpc>
              <a:spcBef>
                <a:spcPts val="500"/>
              </a:spcBef>
              <a:spcAft>
                <a:spcPts val="500"/>
              </a:spcAft>
              <a:buClr>
                <a:srgbClr val="FFFFFF"/>
              </a:buClr>
              <a:buSzPts val="1100"/>
              <a:buFont typeface="Inter"/>
              <a:buChar char="●"/>
              <a:tabLst/>
              <a:defRPr/>
            </a:pPr>
            <a:r>
              <a:rPr kumimoji="0" lang="en-US" sz="1100" b="0" i="0" u="none" strike="noStrike" kern="0" cap="none" spc="0" normalizeH="0" baseline="0" noProof="0">
                <a:ln>
                  <a:noFill/>
                </a:ln>
                <a:solidFill>
                  <a:srgbClr val="FFFFFF"/>
                </a:solidFill>
                <a:effectLst/>
                <a:uLnTx/>
                <a:uFillTx/>
                <a:latin typeface="Inter"/>
                <a:ea typeface="Inter"/>
                <a:cs typeface="Inter"/>
                <a:sym typeface="Inter"/>
              </a:rPr>
              <a:t>GitOps-driven automation so app teams don’t have to worry about infrastructure</a:t>
            </a:r>
            <a:endParaRPr kumimoji="0" sz="1100" b="0" i="0" u="none" strike="noStrike" kern="0" cap="none" spc="0" normalizeH="0" baseline="0" noProof="0">
              <a:ln>
                <a:noFill/>
              </a:ln>
              <a:solidFill>
                <a:srgbClr val="FFFFFF"/>
              </a:solidFill>
              <a:effectLst/>
              <a:uLnTx/>
              <a:uFillTx/>
              <a:latin typeface="Inter"/>
              <a:ea typeface="Inter"/>
              <a:cs typeface="Inter"/>
              <a:sym typeface="Inter"/>
            </a:endParaRPr>
          </a:p>
        </p:txBody>
      </p:sp>
      <p:sp>
        <p:nvSpPr>
          <p:cNvPr id="1267" name="Google Shape;1267;g9b800beb53_0_1461"/>
          <p:cNvSpPr/>
          <p:nvPr/>
        </p:nvSpPr>
        <p:spPr>
          <a:xfrm>
            <a:off x="4399529" y="2532693"/>
            <a:ext cx="4756800" cy="3384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FFFFFF"/>
                </a:solidFill>
                <a:effectLst/>
                <a:uLnTx/>
                <a:uFillTx/>
                <a:latin typeface="Inter"/>
                <a:ea typeface="Inter"/>
                <a:cs typeface="Inter"/>
                <a:sym typeface="Inter"/>
              </a:rPr>
              <a:t>The Kubernetes Data Pl</a:t>
            </a:r>
            <a:r>
              <a:rPr kumimoji="0" lang="en-US" sz="1600" b="1" i="0" u="none" strike="noStrike" kern="0" cap="none" spc="0" normalizeH="0" baseline="0" noProof="0">
                <a:ln>
                  <a:noFill/>
                </a:ln>
                <a:solidFill>
                  <a:srgbClr val="FFFFFF"/>
                </a:solidFill>
                <a:effectLst/>
                <a:uLnTx/>
                <a:uFillTx/>
                <a:latin typeface="Inter"/>
                <a:ea typeface="Inter"/>
                <a:cs typeface="Inter"/>
                <a:sym typeface="Inte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at</a:t>
            </a:r>
            <a:r>
              <a:rPr kumimoji="0" lang="en-US" sz="1600" b="1" i="0" u="none" strike="noStrike" kern="0" cap="none" spc="0" normalizeH="0" baseline="0" noProof="0">
                <a:ln>
                  <a:noFill/>
                </a:ln>
                <a:solidFill>
                  <a:srgbClr val="FFFFFF"/>
                </a:solidFill>
                <a:effectLst/>
                <a:uLnTx/>
                <a:uFillTx/>
                <a:latin typeface="Inter"/>
                <a:ea typeface="Inter"/>
                <a:cs typeface="Inter"/>
                <a:sym typeface="Inter"/>
              </a:rPr>
              <a:t>form</a:t>
            </a:r>
            <a:endParaRPr kumimoji="0" sz="1600" b="0" i="0" u="none" strike="noStrike" kern="0" cap="none" spc="0" normalizeH="0" baseline="0" noProof="0">
              <a:ln>
                <a:noFill/>
              </a:ln>
              <a:solidFill>
                <a:srgbClr val="222222"/>
              </a:solidFill>
              <a:effectLst/>
              <a:uLnTx/>
              <a:uFillTx/>
              <a:latin typeface="Inter"/>
              <a:ea typeface="Inter"/>
              <a:cs typeface="Inter"/>
              <a:sym typeface="Inter"/>
            </a:endParaRPr>
          </a:p>
        </p:txBody>
      </p:sp>
      <p:sp>
        <p:nvSpPr>
          <p:cNvPr id="1268" name="Google Shape;1268;g9b800beb53_0_1461"/>
          <p:cNvSpPr/>
          <p:nvPr/>
        </p:nvSpPr>
        <p:spPr>
          <a:xfrm>
            <a:off x="1952458" y="1654278"/>
            <a:ext cx="901200" cy="297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300"/>
              <a:buFont typeface="Arial"/>
              <a:buNone/>
              <a:tabLst/>
              <a:defRPr/>
            </a:pPr>
            <a:r>
              <a:rPr kumimoji="0" lang="en-US" sz="1300" b="1" i="0" u="none" strike="noStrike" kern="0" cap="none" spc="0" normalizeH="0" baseline="0" noProof="0">
                <a:ln>
                  <a:noFill/>
                </a:ln>
                <a:solidFill>
                  <a:srgbClr val="3D265A"/>
                </a:solidFill>
                <a:effectLst/>
                <a:uLnTx/>
                <a:uFillTx/>
                <a:latin typeface="Inter"/>
                <a:ea typeface="Inter"/>
                <a:cs typeface="Inter"/>
                <a:sym typeface="Inter"/>
              </a:rPr>
              <a:t>Any App</a:t>
            </a:r>
            <a:endParaRPr kumimoji="0" sz="1300" b="0" i="0" u="none" strike="noStrike" kern="0" cap="none" spc="0" normalizeH="0" baseline="0" noProof="0">
              <a:ln>
                <a:noFill/>
              </a:ln>
              <a:solidFill>
                <a:srgbClr val="3D265A"/>
              </a:solidFill>
              <a:effectLst/>
              <a:uLnTx/>
              <a:uFillTx/>
              <a:latin typeface="Inter"/>
              <a:ea typeface="Inter"/>
              <a:cs typeface="Inter"/>
              <a:sym typeface="Inter"/>
            </a:endParaRPr>
          </a:p>
        </p:txBody>
      </p:sp>
      <p:sp>
        <p:nvSpPr>
          <p:cNvPr id="1269" name="Google Shape;1269;g9b800beb53_0_1461"/>
          <p:cNvSpPr/>
          <p:nvPr/>
        </p:nvSpPr>
        <p:spPr>
          <a:xfrm>
            <a:off x="1946800" y="1621200"/>
            <a:ext cx="5112264" cy="422011"/>
          </a:xfrm>
          <a:custGeom>
            <a:avLst/>
            <a:gdLst/>
            <a:ahLst/>
            <a:cxnLst/>
            <a:rect l="l" t="t" r="r" b="b"/>
            <a:pathLst>
              <a:path w="1557430" h="672527" extrusionOk="0">
                <a:moveTo>
                  <a:pt x="1557430" y="0"/>
                </a:moveTo>
                <a:lnTo>
                  <a:pt x="0" y="0"/>
                </a:lnTo>
                <a:lnTo>
                  <a:pt x="0" y="672527"/>
                </a:lnTo>
              </a:path>
            </a:pathLst>
          </a:custGeom>
          <a:noFill/>
          <a:ln w="12700"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4800"/>
              <a:buFont typeface="Arial"/>
              <a:buNone/>
              <a:tabLst/>
              <a:defRPr/>
            </a:pPr>
            <a:endParaRPr kumimoji="0" sz="4800" b="0" i="0" u="none" strike="noStrike" kern="0" cap="none" spc="0" normalizeH="0" baseline="0" noProof="0">
              <a:ln>
                <a:noFill/>
              </a:ln>
              <a:solidFill>
                <a:srgbClr val="222222"/>
              </a:solidFill>
              <a:effectLst/>
              <a:uLnTx/>
              <a:uFillTx/>
              <a:latin typeface="Inter"/>
              <a:ea typeface="Inter"/>
              <a:cs typeface="Inter"/>
              <a:sym typeface="Inter"/>
            </a:endParaRPr>
          </a:p>
        </p:txBody>
      </p:sp>
      <p:pic>
        <p:nvPicPr>
          <p:cNvPr id="1270" name="Google Shape;1270;g9b800beb53_0_146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791687" y="-3264019"/>
            <a:ext cx="60959" cy="60959"/>
          </a:xfrm>
          <a:prstGeom prst="rect">
            <a:avLst/>
          </a:prstGeom>
          <a:noFill/>
          <a:ln>
            <a:noFill/>
          </a:ln>
        </p:spPr>
      </p:pic>
      <p:sp>
        <p:nvSpPr>
          <p:cNvPr id="1271" name="Google Shape;1271;g9b800beb53_0_1461"/>
          <p:cNvSpPr/>
          <p:nvPr/>
        </p:nvSpPr>
        <p:spPr>
          <a:xfrm>
            <a:off x="7399111" y="1665846"/>
            <a:ext cx="2707500" cy="297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300"/>
              <a:buFont typeface="Arial"/>
              <a:buNone/>
              <a:tabLst/>
              <a:defRPr/>
            </a:pPr>
            <a:r>
              <a:rPr kumimoji="0" lang="en-US" sz="1300" b="1" i="0" u="none" strike="noStrike" kern="0" cap="none" spc="0" normalizeH="0" baseline="0" noProof="0">
                <a:ln>
                  <a:noFill/>
                </a:ln>
                <a:solidFill>
                  <a:srgbClr val="00B89E"/>
                </a:solidFill>
                <a:effectLst/>
                <a:uLnTx/>
                <a:uFillTx/>
                <a:latin typeface="Inter"/>
                <a:ea typeface="Inter"/>
                <a:cs typeface="Inter"/>
                <a:sym typeface="Inter"/>
              </a:rPr>
              <a:t>Any                              Distribution</a:t>
            </a:r>
            <a:endParaRPr kumimoji="0" sz="1300" b="0" i="0" u="none" strike="noStrike" kern="0" cap="none" spc="0" normalizeH="0" baseline="0" noProof="0">
              <a:ln>
                <a:noFill/>
              </a:ln>
              <a:solidFill>
                <a:srgbClr val="00B89E"/>
              </a:solidFill>
              <a:effectLst/>
              <a:uLnTx/>
              <a:uFillTx/>
              <a:latin typeface="Inter"/>
              <a:ea typeface="Inter"/>
              <a:cs typeface="Inter"/>
              <a:sym typeface="Inter"/>
            </a:endParaRPr>
          </a:p>
        </p:txBody>
      </p:sp>
      <p:sp>
        <p:nvSpPr>
          <p:cNvPr id="1272" name="Google Shape;1272;g9b800beb53_0_1461"/>
          <p:cNvSpPr/>
          <p:nvPr/>
        </p:nvSpPr>
        <p:spPr>
          <a:xfrm>
            <a:off x="7345834" y="1621200"/>
            <a:ext cx="2445165" cy="422011"/>
          </a:xfrm>
          <a:custGeom>
            <a:avLst/>
            <a:gdLst/>
            <a:ahLst/>
            <a:cxnLst/>
            <a:rect l="l" t="t" r="r" b="b"/>
            <a:pathLst>
              <a:path w="1557430" h="672527" extrusionOk="0">
                <a:moveTo>
                  <a:pt x="1557430" y="0"/>
                </a:moveTo>
                <a:lnTo>
                  <a:pt x="0" y="0"/>
                </a:lnTo>
                <a:lnTo>
                  <a:pt x="0" y="672527"/>
                </a:lnTo>
              </a:path>
            </a:pathLst>
          </a:custGeom>
          <a:noFill/>
          <a:ln w="12700"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4800"/>
              <a:buFont typeface="Arial"/>
              <a:buNone/>
              <a:tabLst/>
              <a:defRPr/>
            </a:pPr>
            <a:endParaRPr kumimoji="0" sz="4800" b="0" i="0" u="none" strike="noStrike" kern="0" cap="none" spc="0" normalizeH="0" baseline="0" noProof="0">
              <a:ln>
                <a:noFill/>
              </a:ln>
              <a:solidFill>
                <a:srgbClr val="222222"/>
              </a:solidFill>
              <a:effectLst/>
              <a:uLnTx/>
              <a:uFillTx/>
              <a:latin typeface="Inter"/>
              <a:ea typeface="Inter"/>
              <a:cs typeface="Inter"/>
              <a:sym typeface="Inter"/>
            </a:endParaRPr>
          </a:p>
        </p:txBody>
      </p:sp>
      <p:sp>
        <p:nvSpPr>
          <p:cNvPr id="1273" name="Google Shape;1273;g9b800beb53_0_1461"/>
          <p:cNvSpPr/>
          <p:nvPr/>
        </p:nvSpPr>
        <p:spPr>
          <a:xfrm>
            <a:off x="1284672" y="3806140"/>
            <a:ext cx="997500" cy="2565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100" b="1" i="0" u="none" strike="noStrike" kern="0" cap="none" spc="0" normalizeH="0" baseline="0" noProof="0">
                <a:ln>
                  <a:noFill/>
                </a:ln>
                <a:solidFill>
                  <a:srgbClr val="FFFFFF"/>
                </a:solidFill>
                <a:effectLst/>
                <a:uLnTx/>
                <a:uFillTx/>
                <a:latin typeface="Inter"/>
                <a:ea typeface="Inter"/>
                <a:cs typeface="Inter"/>
                <a:sym typeface="Inter"/>
              </a:rPr>
              <a:t>PX-Store</a:t>
            </a:r>
            <a:endParaRPr kumimoji="0" sz="1100" b="0" i="0" u="none" strike="noStrike" kern="0" cap="none" spc="0" normalizeH="0" baseline="0" noProof="0">
              <a:ln>
                <a:noFill/>
              </a:ln>
              <a:solidFill>
                <a:srgbClr val="222222"/>
              </a:solidFill>
              <a:effectLst/>
              <a:uLnTx/>
              <a:uFillTx/>
              <a:latin typeface="Inter"/>
              <a:ea typeface="Inter"/>
              <a:cs typeface="Inter"/>
              <a:sym typeface="Inter"/>
            </a:endParaRPr>
          </a:p>
        </p:txBody>
      </p:sp>
      <p:sp>
        <p:nvSpPr>
          <p:cNvPr id="1274" name="Google Shape;1274;g9b800beb53_0_1461"/>
          <p:cNvSpPr/>
          <p:nvPr/>
        </p:nvSpPr>
        <p:spPr>
          <a:xfrm>
            <a:off x="1322450" y="3274731"/>
            <a:ext cx="2783906" cy="719604"/>
          </a:xfrm>
          <a:custGeom>
            <a:avLst/>
            <a:gdLst/>
            <a:ahLst/>
            <a:cxnLst/>
            <a:rect l="l" t="t" r="r" b="b"/>
            <a:pathLst>
              <a:path w="1557430" h="672527" extrusionOk="0">
                <a:moveTo>
                  <a:pt x="1557430" y="0"/>
                </a:moveTo>
                <a:lnTo>
                  <a:pt x="0" y="0"/>
                </a:lnTo>
                <a:lnTo>
                  <a:pt x="0" y="672527"/>
                </a:lnTo>
              </a:path>
            </a:pathLst>
          </a:custGeom>
          <a:noFill/>
          <a:ln w="127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4800"/>
              <a:buFont typeface="Arial"/>
              <a:buNone/>
              <a:tabLst/>
              <a:defRPr/>
            </a:pPr>
            <a:endParaRPr kumimoji="0" sz="4800" b="0" i="0" u="none" strike="noStrike" kern="0" cap="none" spc="0" normalizeH="0" baseline="0" noProof="0">
              <a:ln>
                <a:noFill/>
              </a:ln>
              <a:solidFill>
                <a:srgbClr val="222222"/>
              </a:solidFill>
              <a:effectLst/>
              <a:uLnTx/>
              <a:uFillTx/>
              <a:latin typeface="Inter"/>
              <a:ea typeface="Inter"/>
              <a:cs typeface="Inter"/>
              <a:sym typeface="Inter"/>
            </a:endParaRPr>
          </a:p>
        </p:txBody>
      </p:sp>
      <p:sp>
        <p:nvSpPr>
          <p:cNvPr id="1275" name="Google Shape;1275;g9b800beb53_0_1461"/>
          <p:cNvSpPr/>
          <p:nvPr/>
        </p:nvSpPr>
        <p:spPr>
          <a:xfrm>
            <a:off x="4490066" y="5072632"/>
            <a:ext cx="997500" cy="2565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100" b="1" i="0" u="none" strike="noStrike" kern="0" cap="none" spc="0" normalizeH="0" baseline="0" noProof="0">
                <a:ln>
                  <a:noFill/>
                </a:ln>
                <a:solidFill>
                  <a:srgbClr val="FFFFFF"/>
                </a:solidFill>
                <a:effectLst/>
                <a:uLnTx/>
                <a:uFillTx/>
                <a:latin typeface="Inter"/>
                <a:ea typeface="Inter"/>
                <a:cs typeface="Inter"/>
                <a:sym typeface="Inter"/>
              </a:rPr>
              <a:t>PX-Secure</a:t>
            </a:r>
            <a:endParaRPr kumimoji="0" sz="1100" b="0" i="0" u="none" strike="noStrike" kern="0" cap="none" spc="0" normalizeH="0" baseline="0" noProof="0">
              <a:ln>
                <a:noFill/>
              </a:ln>
              <a:solidFill>
                <a:srgbClr val="222222"/>
              </a:solidFill>
              <a:effectLst/>
              <a:uLnTx/>
              <a:uFillTx/>
              <a:latin typeface="Inter"/>
              <a:ea typeface="Inter"/>
              <a:cs typeface="Inter"/>
              <a:sym typeface="Inter"/>
            </a:endParaRPr>
          </a:p>
        </p:txBody>
      </p:sp>
      <p:sp>
        <p:nvSpPr>
          <p:cNvPr id="1276" name="Google Shape;1276;g9b800beb53_0_1461"/>
          <p:cNvSpPr/>
          <p:nvPr/>
        </p:nvSpPr>
        <p:spPr>
          <a:xfrm>
            <a:off x="7615706" y="5251858"/>
            <a:ext cx="997500" cy="2565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100" b="1" i="0" u="none" strike="noStrike" kern="0" cap="none" spc="0" normalizeH="0" baseline="0" noProof="0" dirty="0">
                <a:ln>
                  <a:noFill/>
                </a:ln>
                <a:solidFill>
                  <a:srgbClr val="FFFFFF"/>
                </a:solidFill>
                <a:effectLst/>
                <a:uLnTx/>
                <a:uFillTx/>
                <a:latin typeface="Inter"/>
                <a:ea typeface="Inter"/>
                <a:cs typeface="Inter"/>
                <a:sym typeface="Inter"/>
              </a:rPr>
              <a:t>PX-Backup</a:t>
            </a:r>
            <a:endParaRPr kumimoji="0" sz="1100" b="0" i="0" u="none" strike="noStrike" kern="0" cap="none" spc="0" normalizeH="0" baseline="0" noProof="0" dirty="0">
              <a:ln>
                <a:noFill/>
              </a:ln>
              <a:solidFill>
                <a:srgbClr val="222222"/>
              </a:solidFill>
              <a:effectLst/>
              <a:uLnTx/>
              <a:uFillTx/>
              <a:latin typeface="Inter"/>
              <a:ea typeface="Inter"/>
              <a:cs typeface="Inter"/>
              <a:sym typeface="Inter"/>
            </a:endParaRPr>
          </a:p>
        </p:txBody>
      </p:sp>
      <p:sp>
        <p:nvSpPr>
          <p:cNvPr id="1277" name="Google Shape;1277;g9b800beb53_0_1461"/>
          <p:cNvSpPr/>
          <p:nvPr/>
        </p:nvSpPr>
        <p:spPr>
          <a:xfrm>
            <a:off x="7596404" y="3806140"/>
            <a:ext cx="997500" cy="2565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100" b="1" i="0" u="none" strike="noStrike" kern="0" cap="none" spc="0" normalizeH="0" baseline="0" noProof="0">
                <a:ln>
                  <a:noFill/>
                </a:ln>
                <a:solidFill>
                  <a:srgbClr val="FFFFFF"/>
                </a:solidFill>
                <a:effectLst/>
                <a:uLnTx/>
                <a:uFillTx/>
                <a:latin typeface="Inter"/>
                <a:ea typeface="Inter"/>
                <a:cs typeface="Inter"/>
                <a:sym typeface="Inter"/>
              </a:rPr>
              <a:t>PX-DR</a:t>
            </a:r>
            <a:endParaRPr kumimoji="0" sz="1100" b="0" i="0" u="none" strike="noStrike" kern="0" cap="none" spc="0" normalizeH="0" baseline="0" noProof="0">
              <a:ln>
                <a:noFill/>
              </a:ln>
              <a:solidFill>
                <a:srgbClr val="222222"/>
              </a:solidFill>
              <a:effectLst/>
              <a:uLnTx/>
              <a:uFillTx/>
              <a:latin typeface="Inter"/>
              <a:ea typeface="Inter"/>
              <a:cs typeface="Inter"/>
              <a:sym typeface="Inter"/>
            </a:endParaRPr>
          </a:p>
        </p:txBody>
      </p:sp>
      <p:sp>
        <p:nvSpPr>
          <p:cNvPr id="1278" name="Google Shape;1278;g9b800beb53_0_1461"/>
          <p:cNvSpPr/>
          <p:nvPr/>
        </p:nvSpPr>
        <p:spPr>
          <a:xfrm>
            <a:off x="1322436" y="5092231"/>
            <a:ext cx="997500" cy="2565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100" b="1" i="0" u="none" strike="noStrike" kern="0" cap="none" spc="0" normalizeH="0" baseline="0" noProof="0">
                <a:ln>
                  <a:noFill/>
                </a:ln>
                <a:solidFill>
                  <a:srgbClr val="FFFFFF"/>
                </a:solidFill>
                <a:effectLst/>
                <a:uLnTx/>
                <a:uFillTx/>
                <a:latin typeface="Inter"/>
                <a:ea typeface="Inter"/>
                <a:cs typeface="Inter"/>
                <a:sym typeface="Inter"/>
              </a:rPr>
              <a:t>PX-Migrate</a:t>
            </a:r>
            <a:endParaRPr kumimoji="0" sz="1100" b="0" i="0" u="none" strike="noStrike" kern="0" cap="none" spc="0" normalizeH="0" baseline="0" noProof="0">
              <a:ln>
                <a:noFill/>
              </a:ln>
              <a:solidFill>
                <a:srgbClr val="222222"/>
              </a:solidFill>
              <a:effectLst/>
              <a:uLnTx/>
              <a:uFillTx/>
              <a:latin typeface="Inter"/>
              <a:ea typeface="Inter"/>
              <a:cs typeface="Inter"/>
              <a:sym typeface="Inter"/>
            </a:endParaRPr>
          </a:p>
        </p:txBody>
      </p:sp>
      <p:sp>
        <p:nvSpPr>
          <p:cNvPr id="1279" name="Google Shape;1279;g9b800beb53_0_1461"/>
          <p:cNvSpPr/>
          <p:nvPr/>
        </p:nvSpPr>
        <p:spPr>
          <a:xfrm>
            <a:off x="4513008" y="3705965"/>
            <a:ext cx="1092000" cy="2565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100" b="1" i="0" u="none" strike="noStrike" kern="0" cap="none" spc="0" normalizeH="0" baseline="0" noProof="0">
                <a:ln>
                  <a:noFill/>
                </a:ln>
                <a:solidFill>
                  <a:srgbClr val="FFFFFF"/>
                </a:solidFill>
                <a:effectLst/>
                <a:uLnTx/>
                <a:uFillTx/>
                <a:latin typeface="Inter"/>
                <a:ea typeface="Inter"/>
                <a:cs typeface="Inter"/>
                <a:sym typeface="Inter"/>
              </a:rPr>
              <a:t>PX-Autopilot</a:t>
            </a:r>
            <a:endParaRPr kumimoji="0" sz="1100" b="0" i="0" u="none" strike="noStrike" kern="0" cap="none" spc="0" normalizeH="0" baseline="0" noProof="0">
              <a:ln>
                <a:noFill/>
              </a:ln>
              <a:solidFill>
                <a:srgbClr val="222222"/>
              </a:solidFill>
              <a:effectLst/>
              <a:uLnTx/>
              <a:uFillTx/>
              <a:latin typeface="Inter"/>
              <a:ea typeface="Inter"/>
              <a:cs typeface="Inter"/>
              <a:sym typeface="Inter"/>
            </a:endParaRPr>
          </a:p>
        </p:txBody>
      </p:sp>
      <p:pic>
        <p:nvPicPr>
          <p:cNvPr id="1280" name="Google Shape;1280;g9b800beb53_0_1461"/>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886068" y="1700116"/>
            <a:ext cx="1046886" cy="225054"/>
          </a:xfrm>
          <a:prstGeom prst="rect">
            <a:avLst/>
          </a:prstGeom>
          <a:noFill/>
          <a:ln>
            <a:noFill/>
          </a:ln>
        </p:spPr>
      </p:pic>
      <p:pic>
        <p:nvPicPr>
          <p:cNvPr id="1281" name="Google Shape;1281;g9b800beb53_0_1461"/>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614053" y="3395227"/>
            <a:ext cx="354433" cy="387137"/>
          </a:xfrm>
          <a:prstGeom prst="rect">
            <a:avLst/>
          </a:prstGeom>
          <a:noFill/>
          <a:ln>
            <a:noFill/>
          </a:ln>
        </p:spPr>
      </p:pic>
      <p:pic>
        <p:nvPicPr>
          <p:cNvPr id="1282" name="Google Shape;1282;g9b800beb53_0_1461"/>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4828097" y="4691036"/>
            <a:ext cx="317333" cy="379697"/>
          </a:xfrm>
          <a:prstGeom prst="rect">
            <a:avLst/>
          </a:prstGeom>
          <a:noFill/>
          <a:ln>
            <a:noFill/>
          </a:ln>
        </p:spPr>
      </p:pic>
      <p:pic>
        <p:nvPicPr>
          <p:cNvPr id="1283" name="Google Shape;1283;g9b800beb53_0_1461"/>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7809250" y="4743906"/>
            <a:ext cx="424233" cy="421188"/>
          </a:xfrm>
          <a:prstGeom prst="rect">
            <a:avLst/>
          </a:prstGeom>
          <a:noFill/>
          <a:ln>
            <a:noFill/>
          </a:ln>
        </p:spPr>
      </p:pic>
      <p:pic>
        <p:nvPicPr>
          <p:cNvPr id="1284" name="Google Shape;1284;g9b800beb53_0_1461"/>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7785252" y="3422861"/>
            <a:ext cx="619800" cy="334702"/>
          </a:xfrm>
          <a:prstGeom prst="rect">
            <a:avLst/>
          </a:prstGeom>
          <a:noFill/>
          <a:ln>
            <a:noFill/>
          </a:ln>
        </p:spPr>
      </p:pic>
      <p:pic>
        <p:nvPicPr>
          <p:cNvPr id="1285" name="Google Shape;1285;g9b800beb53_0_1461"/>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1592967" y="4652428"/>
            <a:ext cx="525033" cy="439272"/>
          </a:xfrm>
          <a:prstGeom prst="rect">
            <a:avLst/>
          </a:prstGeom>
          <a:noFill/>
          <a:ln>
            <a:noFill/>
          </a:ln>
        </p:spPr>
      </p:pic>
      <p:pic>
        <p:nvPicPr>
          <p:cNvPr id="1286" name="Google Shape;1286;g9b800beb53_0_1461"/>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4780728" y="3346980"/>
            <a:ext cx="525034" cy="356991"/>
          </a:xfrm>
          <a:prstGeom prst="rect">
            <a:avLst/>
          </a:prstGeom>
          <a:noFill/>
          <a:ln>
            <a:noFill/>
          </a:ln>
        </p:spPr>
      </p:pic>
      <p:sp>
        <p:nvSpPr>
          <p:cNvPr id="1287" name="Google Shape;1287;g9b800beb53_0_1461"/>
          <p:cNvSpPr/>
          <p:nvPr/>
        </p:nvSpPr>
        <p:spPr>
          <a:xfrm>
            <a:off x="2004557" y="5998357"/>
            <a:ext cx="1052100" cy="297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300"/>
              <a:buFont typeface="Arial"/>
              <a:buNone/>
              <a:tabLst/>
              <a:defRPr/>
            </a:pPr>
            <a:r>
              <a:rPr kumimoji="0" lang="en-US" sz="1300" b="1" i="0" u="none" strike="noStrike" kern="0" cap="none" spc="0" normalizeH="0" baseline="0" noProof="0">
                <a:ln>
                  <a:noFill/>
                </a:ln>
                <a:solidFill>
                  <a:srgbClr val="662E9C"/>
                </a:solidFill>
                <a:effectLst/>
                <a:uLnTx/>
                <a:uFillTx/>
                <a:latin typeface="Inter"/>
                <a:ea typeface="Inter"/>
                <a:cs typeface="Inter"/>
                <a:sym typeface="Inter"/>
              </a:rPr>
              <a:t>Any Cloud</a:t>
            </a:r>
            <a:endParaRPr kumimoji="0" sz="1300" b="0" i="0" u="none" strike="noStrike" kern="0" cap="none" spc="0" normalizeH="0" baseline="0" noProof="0">
              <a:ln>
                <a:noFill/>
              </a:ln>
              <a:solidFill>
                <a:srgbClr val="662E9C"/>
              </a:solidFill>
              <a:effectLst/>
              <a:uLnTx/>
              <a:uFillTx/>
              <a:latin typeface="Inter"/>
              <a:ea typeface="Inter"/>
              <a:cs typeface="Inter"/>
              <a:sym typeface="Inter"/>
            </a:endParaRPr>
          </a:p>
        </p:txBody>
      </p:sp>
      <p:sp>
        <p:nvSpPr>
          <p:cNvPr id="1288" name="Google Shape;1288;g9b800beb53_0_1461"/>
          <p:cNvSpPr/>
          <p:nvPr/>
        </p:nvSpPr>
        <p:spPr>
          <a:xfrm>
            <a:off x="4698897" y="5998357"/>
            <a:ext cx="1731600" cy="297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300"/>
              <a:buFont typeface="Arial"/>
              <a:buNone/>
              <a:tabLst/>
              <a:defRPr/>
            </a:pPr>
            <a:r>
              <a:rPr kumimoji="0" lang="en-US" sz="1300" b="1" i="0" u="none" strike="noStrike" kern="0" cap="none" spc="0" normalizeH="0" baseline="0" noProof="0">
                <a:ln>
                  <a:noFill/>
                </a:ln>
                <a:solidFill>
                  <a:srgbClr val="FEB804"/>
                </a:solidFill>
                <a:effectLst/>
                <a:uLnTx/>
                <a:uFillTx/>
                <a:latin typeface="Inter"/>
                <a:ea typeface="Inter"/>
                <a:cs typeface="Inter"/>
                <a:sym typeface="Inter"/>
              </a:rPr>
              <a:t>Any Infrastructure</a:t>
            </a:r>
            <a:endParaRPr kumimoji="0" sz="1300" b="0" i="0" u="none" strike="noStrike" kern="0" cap="none" spc="0" normalizeH="0" baseline="0" noProof="0">
              <a:ln>
                <a:noFill/>
              </a:ln>
              <a:solidFill>
                <a:srgbClr val="FEB804"/>
              </a:solidFill>
              <a:effectLst/>
              <a:uLnTx/>
              <a:uFillTx/>
              <a:latin typeface="Inter"/>
              <a:ea typeface="Inter"/>
              <a:cs typeface="Inter"/>
              <a:sym typeface="Inter"/>
            </a:endParaRPr>
          </a:p>
        </p:txBody>
      </p:sp>
      <p:sp>
        <p:nvSpPr>
          <p:cNvPr id="1289" name="Google Shape;1289;g9b800beb53_0_1461"/>
          <p:cNvSpPr/>
          <p:nvPr/>
        </p:nvSpPr>
        <p:spPr>
          <a:xfrm>
            <a:off x="1951533" y="5979357"/>
            <a:ext cx="2445165" cy="422011"/>
          </a:xfrm>
          <a:custGeom>
            <a:avLst/>
            <a:gdLst/>
            <a:ahLst/>
            <a:cxnLst/>
            <a:rect l="l" t="t" r="r" b="b"/>
            <a:pathLst>
              <a:path w="1557430" h="672527" extrusionOk="0">
                <a:moveTo>
                  <a:pt x="1557430" y="0"/>
                </a:moveTo>
                <a:lnTo>
                  <a:pt x="0" y="0"/>
                </a:lnTo>
                <a:lnTo>
                  <a:pt x="0" y="672527"/>
                </a:lnTo>
              </a:path>
            </a:pathLst>
          </a:custGeom>
          <a:noFill/>
          <a:ln w="12700"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4800"/>
              <a:buFont typeface="Arial"/>
              <a:buNone/>
              <a:tabLst/>
              <a:defRPr/>
            </a:pPr>
            <a:endParaRPr kumimoji="0" sz="4800" b="0" i="0" u="none" strike="noStrike" kern="0" cap="none" spc="0" normalizeH="0" baseline="0" noProof="0">
              <a:ln>
                <a:noFill/>
              </a:ln>
              <a:solidFill>
                <a:srgbClr val="222222"/>
              </a:solidFill>
              <a:effectLst/>
              <a:uLnTx/>
              <a:uFillTx/>
              <a:latin typeface="Inter"/>
              <a:ea typeface="Inter"/>
              <a:cs typeface="Inter"/>
              <a:sym typeface="Inter"/>
            </a:endParaRPr>
          </a:p>
        </p:txBody>
      </p:sp>
      <p:sp>
        <p:nvSpPr>
          <p:cNvPr id="1290" name="Google Shape;1290;g9b800beb53_0_1461"/>
          <p:cNvSpPr/>
          <p:nvPr/>
        </p:nvSpPr>
        <p:spPr>
          <a:xfrm>
            <a:off x="4662573" y="5979357"/>
            <a:ext cx="2445165" cy="422011"/>
          </a:xfrm>
          <a:custGeom>
            <a:avLst/>
            <a:gdLst/>
            <a:ahLst/>
            <a:cxnLst/>
            <a:rect l="l" t="t" r="r" b="b"/>
            <a:pathLst>
              <a:path w="1557430" h="672527" extrusionOk="0">
                <a:moveTo>
                  <a:pt x="1557430" y="0"/>
                </a:moveTo>
                <a:lnTo>
                  <a:pt x="0" y="0"/>
                </a:lnTo>
                <a:lnTo>
                  <a:pt x="0" y="672527"/>
                </a:lnTo>
              </a:path>
            </a:pathLst>
          </a:custGeom>
          <a:noFill/>
          <a:ln w="12700"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4800"/>
              <a:buFont typeface="Arial"/>
              <a:buNone/>
              <a:tabLst/>
              <a:defRPr/>
            </a:pPr>
            <a:endParaRPr kumimoji="0" sz="4800" b="0" i="0" u="none" strike="noStrike" kern="0" cap="none" spc="0" normalizeH="0" baseline="0" noProof="0">
              <a:ln>
                <a:noFill/>
              </a:ln>
              <a:solidFill>
                <a:srgbClr val="222222"/>
              </a:solidFill>
              <a:effectLst/>
              <a:uLnTx/>
              <a:uFillTx/>
              <a:latin typeface="Inter"/>
              <a:ea typeface="Inter"/>
              <a:cs typeface="Inter"/>
              <a:sym typeface="Inter"/>
            </a:endParaRPr>
          </a:p>
        </p:txBody>
      </p:sp>
      <p:sp>
        <p:nvSpPr>
          <p:cNvPr id="1291" name="Google Shape;1291;g9b800beb53_0_1461"/>
          <p:cNvSpPr/>
          <p:nvPr/>
        </p:nvSpPr>
        <p:spPr>
          <a:xfrm>
            <a:off x="7450829" y="5998357"/>
            <a:ext cx="1189500" cy="297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300"/>
              <a:buFont typeface="Arial"/>
              <a:buNone/>
              <a:tabLst/>
              <a:defRPr/>
            </a:pPr>
            <a:r>
              <a:rPr kumimoji="0" lang="en-US" sz="1300" b="1" i="0" u="none" strike="noStrike" kern="0" cap="none" spc="0" normalizeH="0" baseline="0" noProof="0">
                <a:ln>
                  <a:noFill/>
                </a:ln>
                <a:solidFill>
                  <a:srgbClr val="474747"/>
                </a:solidFill>
                <a:effectLst/>
                <a:uLnTx/>
                <a:uFillTx/>
                <a:latin typeface="Inter"/>
                <a:ea typeface="Inter"/>
                <a:cs typeface="Inter"/>
                <a:sym typeface="Inter"/>
              </a:rPr>
              <a:t>Every Stage</a:t>
            </a:r>
            <a:endParaRPr kumimoji="0" sz="1300" b="0" i="0" u="none" strike="noStrike" kern="0" cap="none" spc="0" normalizeH="0" baseline="0" noProof="0">
              <a:ln>
                <a:noFill/>
              </a:ln>
              <a:solidFill>
                <a:srgbClr val="474747"/>
              </a:solidFill>
              <a:effectLst/>
              <a:uLnTx/>
              <a:uFillTx/>
              <a:latin typeface="Inter"/>
              <a:ea typeface="Inter"/>
              <a:cs typeface="Inter"/>
              <a:sym typeface="Inter"/>
            </a:endParaRPr>
          </a:p>
        </p:txBody>
      </p:sp>
      <p:sp>
        <p:nvSpPr>
          <p:cNvPr id="1292" name="Google Shape;1292;g9b800beb53_0_1461"/>
          <p:cNvSpPr/>
          <p:nvPr/>
        </p:nvSpPr>
        <p:spPr>
          <a:xfrm>
            <a:off x="7414503" y="5979357"/>
            <a:ext cx="2445165" cy="422011"/>
          </a:xfrm>
          <a:custGeom>
            <a:avLst/>
            <a:gdLst/>
            <a:ahLst/>
            <a:cxnLst/>
            <a:rect l="l" t="t" r="r" b="b"/>
            <a:pathLst>
              <a:path w="1557430" h="672527" extrusionOk="0">
                <a:moveTo>
                  <a:pt x="1557430" y="0"/>
                </a:moveTo>
                <a:lnTo>
                  <a:pt x="0" y="0"/>
                </a:lnTo>
                <a:lnTo>
                  <a:pt x="0" y="672527"/>
                </a:lnTo>
              </a:path>
            </a:pathLst>
          </a:custGeom>
          <a:noFill/>
          <a:ln w="127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4800"/>
              <a:buFont typeface="Arial"/>
              <a:buNone/>
              <a:tabLst/>
              <a:defRPr/>
            </a:pPr>
            <a:endParaRPr kumimoji="0" sz="4800" b="0" i="0" u="none" strike="noStrike" kern="0" cap="none" spc="0" normalizeH="0" baseline="0" noProof="0">
              <a:ln>
                <a:noFill/>
              </a:ln>
              <a:solidFill>
                <a:srgbClr val="222222"/>
              </a:solidFill>
              <a:effectLst/>
              <a:uLnTx/>
              <a:uFillTx/>
              <a:latin typeface="Inter"/>
              <a:ea typeface="Inter"/>
              <a:cs typeface="Inter"/>
              <a:sym typeface="Inter"/>
            </a:endParaRPr>
          </a:p>
        </p:txBody>
      </p:sp>
      <p:sp>
        <p:nvSpPr>
          <p:cNvPr id="1293" name="Google Shape;1293;g9b800beb53_0_1461"/>
          <p:cNvSpPr/>
          <p:nvPr/>
        </p:nvSpPr>
        <p:spPr>
          <a:xfrm>
            <a:off x="7562456" y="4609528"/>
            <a:ext cx="2783906" cy="719604"/>
          </a:xfrm>
          <a:custGeom>
            <a:avLst/>
            <a:gdLst/>
            <a:ahLst/>
            <a:cxnLst/>
            <a:rect l="l" t="t" r="r" b="b"/>
            <a:pathLst>
              <a:path w="1557430" h="672527" extrusionOk="0">
                <a:moveTo>
                  <a:pt x="1557430" y="0"/>
                </a:moveTo>
                <a:lnTo>
                  <a:pt x="0" y="0"/>
                </a:lnTo>
                <a:lnTo>
                  <a:pt x="0" y="672527"/>
                </a:lnTo>
              </a:path>
            </a:pathLst>
          </a:custGeom>
          <a:noFill/>
          <a:ln w="127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4800"/>
              <a:buFont typeface="Arial"/>
              <a:buNone/>
              <a:tabLst/>
              <a:defRPr/>
            </a:pPr>
            <a:endParaRPr kumimoji="0" sz="4800" b="0" i="0" u="none" strike="noStrike" kern="0" cap="none" spc="0" normalizeH="0" baseline="0" noProof="0">
              <a:ln>
                <a:noFill/>
              </a:ln>
              <a:solidFill>
                <a:srgbClr val="222222"/>
              </a:solidFill>
              <a:effectLst/>
              <a:uLnTx/>
              <a:uFillTx/>
              <a:latin typeface="Inter"/>
              <a:ea typeface="Inter"/>
              <a:cs typeface="Inter"/>
              <a:sym typeface="Inter"/>
            </a:endParaRPr>
          </a:p>
        </p:txBody>
      </p:sp>
      <p:sp>
        <p:nvSpPr>
          <p:cNvPr id="1294" name="Google Shape;1294;g9b800beb53_0_1461"/>
          <p:cNvSpPr/>
          <p:nvPr/>
        </p:nvSpPr>
        <p:spPr>
          <a:xfrm>
            <a:off x="8327722" y="4672185"/>
            <a:ext cx="2322900" cy="719700"/>
          </a:xfrm>
          <a:prstGeom prst="rect">
            <a:avLst/>
          </a:prstGeom>
          <a:noFill/>
          <a:ln>
            <a:noFill/>
          </a:ln>
        </p:spPr>
        <p:txBody>
          <a:bodyPr spcFirstLastPara="1" wrap="square" lIns="91425" tIns="45700" rIns="91425" bIns="45700" anchor="t" anchorCtr="0">
            <a:noAutofit/>
          </a:bodyPr>
          <a:lstStyle/>
          <a:p>
            <a:pPr marL="304800" marR="0" lvl="0" indent="-146050" algn="l" defTabSz="914400" rtl="0" eaLnBrk="1" fontAlgn="auto" latinLnBrk="0" hangingPunct="1">
              <a:lnSpc>
                <a:spcPct val="100000"/>
              </a:lnSpc>
              <a:spcBef>
                <a:spcPts val="0"/>
              </a:spcBef>
              <a:spcAft>
                <a:spcPts val="0"/>
              </a:spcAft>
              <a:buClr>
                <a:srgbClr val="FFFFFF"/>
              </a:buClr>
              <a:buSzPts val="1100"/>
              <a:buFont typeface="Inter"/>
              <a:buChar char="●"/>
              <a:tabLst/>
              <a:defRPr/>
            </a:pPr>
            <a:r>
              <a:rPr kumimoji="0" lang="en-US" sz="1100" b="0" i="0" u="none" strike="noStrike" kern="0" cap="none" spc="0" normalizeH="0" baseline="0" noProof="0" dirty="0">
                <a:ln>
                  <a:noFill/>
                </a:ln>
                <a:solidFill>
                  <a:srgbClr val="FFFFFF"/>
                </a:solidFill>
                <a:effectLst/>
                <a:uLnTx/>
                <a:uFillTx/>
                <a:latin typeface="Inter"/>
                <a:ea typeface="Inter"/>
                <a:cs typeface="Inter"/>
                <a:sym typeface="Inter"/>
              </a:rPr>
              <a:t>App-consistent backup for cloud native apps with all k8s artifacts and state</a:t>
            </a:r>
            <a:endParaRPr kumimoji="0" sz="1100" b="0" i="0" u="none" strike="noStrike" kern="0" cap="none" spc="0" normalizeH="0" baseline="0" noProof="0" dirty="0">
              <a:ln>
                <a:noFill/>
              </a:ln>
              <a:solidFill>
                <a:srgbClr val="FFFFFF"/>
              </a:solidFill>
              <a:effectLst/>
              <a:uLnTx/>
              <a:uFillTx/>
              <a:latin typeface="Inter"/>
              <a:ea typeface="Inter"/>
              <a:cs typeface="Inter"/>
              <a:sym typeface="Inter"/>
            </a:endParaRPr>
          </a:p>
          <a:p>
            <a:pPr marL="304800" marR="0" lvl="0" indent="-146050" algn="l" defTabSz="914400" rtl="0" eaLnBrk="1" fontAlgn="auto" latinLnBrk="0" hangingPunct="1">
              <a:lnSpc>
                <a:spcPct val="100000"/>
              </a:lnSpc>
              <a:spcBef>
                <a:spcPts val="500"/>
              </a:spcBef>
              <a:spcAft>
                <a:spcPts val="500"/>
              </a:spcAft>
              <a:buClr>
                <a:srgbClr val="FFFFFF"/>
              </a:buClr>
              <a:buSzPts val="1100"/>
              <a:buFont typeface="Inter"/>
              <a:buChar char="●"/>
              <a:tabLst/>
              <a:defRPr/>
            </a:pPr>
            <a:r>
              <a:rPr kumimoji="0" lang="en-US" sz="1100" b="0" i="0" u="none" strike="noStrike" kern="0" cap="none" spc="0" normalizeH="0" baseline="0" noProof="0" dirty="0">
                <a:ln>
                  <a:noFill/>
                </a:ln>
                <a:solidFill>
                  <a:srgbClr val="FFFFFF"/>
                </a:solidFill>
                <a:effectLst/>
                <a:uLnTx/>
                <a:uFillTx/>
                <a:latin typeface="Inter"/>
                <a:ea typeface="Inter"/>
                <a:cs typeface="Inter"/>
                <a:sym typeface="Inter"/>
              </a:rPr>
              <a:t>Backup to any cloud or on-prem object storage</a:t>
            </a:r>
            <a:endParaRPr kumimoji="0" sz="1100" b="0" i="0" u="none" strike="noStrike" kern="0" cap="none" spc="0" normalizeH="0" baseline="0" noProof="0" dirty="0">
              <a:ln>
                <a:noFill/>
              </a:ln>
              <a:solidFill>
                <a:srgbClr val="FFFFFF"/>
              </a:solidFill>
              <a:effectLst/>
              <a:uLnTx/>
              <a:uFillTx/>
              <a:latin typeface="Inter"/>
              <a:ea typeface="Inter"/>
              <a:cs typeface="Inter"/>
              <a:sym typeface="Inter"/>
            </a:endParaRPr>
          </a:p>
        </p:txBody>
      </p:sp>
      <p:sp>
        <p:nvSpPr>
          <p:cNvPr id="1295" name="Google Shape;1295;g9b800beb53_0_1461"/>
          <p:cNvSpPr/>
          <p:nvPr/>
        </p:nvSpPr>
        <p:spPr>
          <a:xfrm>
            <a:off x="7653450" y="3274731"/>
            <a:ext cx="2783906" cy="719604"/>
          </a:xfrm>
          <a:custGeom>
            <a:avLst/>
            <a:gdLst/>
            <a:ahLst/>
            <a:cxnLst/>
            <a:rect l="l" t="t" r="r" b="b"/>
            <a:pathLst>
              <a:path w="1557430" h="672527" extrusionOk="0">
                <a:moveTo>
                  <a:pt x="1557430" y="0"/>
                </a:moveTo>
                <a:lnTo>
                  <a:pt x="0" y="0"/>
                </a:lnTo>
                <a:lnTo>
                  <a:pt x="0" y="672527"/>
                </a:lnTo>
              </a:path>
            </a:pathLst>
          </a:custGeom>
          <a:noFill/>
          <a:ln w="127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4800"/>
              <a:buFont typeface="Arial"/>
              <a:buNone/>
              <a:tabLst/>
              <a:defRPr/>
            </a:pPr>
            <a:endParaRPr kumimoji="0" sz="4800" b="0" i="0" u="none" strike="noStrike" kern="0" cap="none" spc="0" normalizeH="0" baseline="0" noProof="0">
              <a:ln>
                <a:noFill/>
              </a:ln>
              <a:solidFill>
                <a:srgbClr val="222222"/>
              </a:solidFill>
              <a:effectLst/>
              <a:uLnTx/>
              <a:uFillTx/>
              <a:latin typeface="Inter"/>
              <a:ea typeface="Inter"/>
              <a:cs typeface="Inter"/>
              <a:sym typeface="Inter"/>
            </a:endParaRPr>
          </a:p>
        </p:txBody>
      </p:sp>
      <p:sp>
        <p:nvSpPr>
          <p:cNvPr id="1296" name="Google Shape;1296;g9b800beb53_0_1461"/>
          <p:cNvSpPr/>
          <p:nvPr/>
        </p:nvSpPr>
        <p:spPr>
          <a:xfrm>
            <a:off x="1322450" y="4587350"/>
            <a:ext cx="2783906" cy="719604"/>
          </a:xfrm>
          <a:custGeom>
            <a:avLst/>
            <a:gdLst/>
            <a:ahLst/>
            <a:cxnLst/>
            <a:rect l="l" t="t" r="r" b="b"/>
            <a:pathLst>
              <a:path w="1557430" h="672527" extrusionOk="0">
                <a:moveTo>
                  <a:pt x="1557430" y="0"/>
                </a:moveTo>
                <a:lnTo>
                  <a:pt x="0" y="0"/>
                </a:lnTo>
                <a:lnTo>
                  <a:pt x="0" y="672527"/>
                </a:lnTo>
              </a:path>
            </a:pathLst>
          </a:custGeom>
          <a:noFill/>
          <a:ln w="127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4800"/>
              <a:buFont typeface="Arial"/>
              <a:buNone/>
              <a:tabLst/>
              <a:defRPr/>
            </a:pPr>
            <a:endParaRPr kumimoji="0" sz="4800" b="0" i="0" u="none" strike="noStrike" kern="0" cap="none" spc="0" normalizeH="0" baseline="0" noProof="0">
              <a:ln>
                <a:noFill/>
              </a:ln>
              <a:solidFill>
                <a:srgbClr val="222222"/>
              </a:solidFill>
              <a:effectLst/>
              <a:uLnTx/>
              <a:uFillTx/>
              <a:latin typeface="Inter"/>
              <a:ea typeface="Inter"/>
              <a:cs typeface="Inter"/>
              <a:sym typeface="Inter"/>
            </a:endParaRPr>
          </a:p>
        </p:txBody>
      </p:sp>
      <p:sp>
        <p:nvSpPr>
          <p:cNvPr id="1297" name="Google Shape;1297;g9b800beb53_0_1461"/>
          <p:cNvSpPr/>
          <p:nvPr/>
        </p:nvSpPr>
        <p:spPr>
          <a:xfrm>
            <a:off x="4487950" y="4587350"/>
            <a:ext cx="2783906" cy="719604"/>
          </a:xfrm>
          <a:custGeom>
            <a:avLst/>
            <a:gdLst/>
            <a:ahLst/>
            <a:cxnLst/>
            <a:rect l="l" t="t" r="r" b="b"/>
            <a:pathLst>
              <a:path w="1557430" h="672527" extrusionOk="0">
                <a:moveTo>
                  <a:pt x="1557430" y="0"/>
                </a:moveTo>
                <a:lnTo>
                  <a:pt x="0" y="0"/>
                </a:lnTo>
                <a:lnTo>
                  <a:pt x="0" y="672527"/>
                </a:lnTo>
              </a:path>
            </a:pathLst>
          </a:custGeom>
          <a:noFill/>
          <a:ln w="127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4800"/>
              <a:buFont typeface="Arial"/>
              <a:buNone/>
              <a:tabLst/>
              <a:defRPr/>
            </a:pPr>
            <a:endParaRPr kumimoji="0" sz="4800" b="0" i="0" u="none" strike="noStrike" kern="0" cap="none" spc="0" normalizeH="0" baseline="0" noProof="0">
              <a:ln>
                <a:noFill/>
              </a:ln>
              <a:solidFill>
                <a:srgbClr val="222222"/>
              </a:solidFill>
              <a:effectLst/>
              <a:uLnTx/>
              <a:uFillTx/>
              <a:latin typeface="Inter"/>
              <a:ea typeface="Inter"/>
              <a:cs typeface="Inter"/>
              <a:sym typeface="Inter"/>
            </a:endParaRPr>
          </a:p>
        </p:txBody>
      </p:sp>
      <p:sp>
        <p:nvSpPr>
          <p:cNvPr id="1298" name="Google Shape;1298;g9b800beb53_0_1461"/>
          <p:cNvSpPr/>
          <p:nvPr/>
        </p:nvSpPr>
        <p:spPr>
          <a:xfrm>
            <a:off x="4520378" y="3241485"/>
            <a:ext cx="2783906" cy="719604"/>
          </a:xfrm>
          <a:custGeom>
            <a:avLst/>
            <a:gdLst/>
            <a:ahLst/>
            <a:cxnLst/>
            <a:rect l="l" t="t" r="r" b="b"/>
            <a:pathLst>
              <a:path w="1557430" h="672527" extrusionOk="0">
                <a:moveTo>
                  <a:pt x="1557430" y="0"/>
                </a:moveTo>
                <a:lnTo>
                  <a:pt x="0" y="0"/>
                </a:lnTo>
                <a:lnTo>
                  <a:pt x="0" y="672527"/>
                </a:lnTo>
              </a:path>
            </a:pathLst>
          </a:custGeom>
          <a:noFill/>
          <a:ln w="127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4800"/>
              <a:buFont typeface="Arial"/>
              <a:buNone/>
              <a:tabLst/>
              <a:defRPr/>
            </a:pPr>
            <a:endParaRPr kumimoji="0" sz="4800" b="0" i="0" u="none" strike="noStrike" kern="0" cap="none" spc="0" normalizeH="0" baseline="0" noProof="0">
              <a:ln>
                <a:noFill/>
              </a:ln>
              <a:solidFill>
                <a:srgbClr val="222222"/>
              </a:solidFill>
              <a:effectLst/>
              <a:uLnTx/>
              <a:uFillTx/>
              <a:latin typeface="Inter"/>
              <a:ea typeface="Inter"/>
              <a:cs typeface="Inter"/>
              <a:sym typeface="Inter"/>
            </a:endParaRPr>
          </a:p>
        </p:txBody>
      </p:sp>
      <p:pic>
        <p:nvPicPr>
          <p:cNvPr id="1299" name="Google Shape;1299;g9b800beb53_0_1461"/>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3285008" y="2456159"/>
            <a:ext cx="1353385" cy="498400"/>
          </a:xfrm>
          <a:prstGeom prst="rect">
            <a:avLst/>
          </a:prstGeom>
          <a:noFill/>
          <a:ln>
            <a:noFill/>
          </a:ln>
        </p:spPr>
      </p:pic>
      <p:sp>
        <p:nvSpPr>
          <p:cNvPr id="1300" name="Google Shape;1300;g9b800beb53_0_1461"/>
          <p:cNvSpPr txBox="1">
            <a:spLocks noGrp="1"/>
          </p:cNvSpPr>
          <p:nvPr>
            <p:ph type="title"/>
          </p:nvPr>
        </p:nvSpPr>
        <p:spPr>
          <a:xfrm>
            <a:off x="437756" y="799685"/>
            <a:ext cx="9999600" cy="498300"/>
          </a:xfrm>
          <a:prstGeom prst="rect">
            <a:avLst/>
          </a:prstGeom>
          <a:noFill/>
          <a:ln>
            <a:noFill/>
          </a:ln>
        </p:spPr>
        <p:txBody>
          <a:bodyPr spcFirstLastPara="1" wrap="square" lIns="0" tIns="0" rIns="0" bIns="0" anchor="b" anchorCtr="0">
            <a:noAutofit/>
          </a:bodyPr>
          <a:lstStyle/>
          <a:p>
            <a:pPr marL="0" marR="0" lvl="0" indent="0" algn="l" rtl="0">
              <a:lnSpc>
                <a:spcPct val="84000"/>
              </a:lnSpc>
              <a:spcBef>
                <a:spcPts val="0"/>
              </a:spcBef>
              <a:spcAft>
                <a:spcPts val="0"/>
              </a:spcAft>
              <a:buClr>
                <a:schemeClr val="dk1"/>
              </a:buClr>
              <a:buSzPts val="3400"/>
              <a:buFont typeface="Inter"/>
              <a:buNone/>
            </a:pPr>
            <a:r>
              <a:rPr lang="en-US" dirty="0"/>
              <a:t>Complete protection with no hardware dependencies</a:t>
            </a:r>
            <a:endParaRPr dirty="0"/>
          </a:p>
        </p:txBody>
      </p:sp>
      <p:pic>
        <p:nvPicPr>
          <p:cNvPr id="3" name="Picture 2" descr="Shape, rectangle&#10;&#10;Description automatically generated">
            <a:extLst>
              <a:ext uri="{FF2B5EF4-FFF2-40B4-BE49-F238E27FC236}">
                <a16:creationId xmlns:a16="http://schemas.microsoft.com/office/drawing/2014/main" id="{3EF09209-99F0-4E1A-885B-B3576913E0B7}"/>
              </a:ext>
            </a:extLst>
          </p:cNvPr>
          <p:cNvPicPr>
            <a:picLocks noChangeAspect="1"/>
          </p:cNvPicPr>
          <p:nvPr/>
        </p:nvPicPr>
        <p:blipFill>
          <a:blip r:embed="rId12"/>
          <a:stretch>
            <a:fillRect/>
          </a:stretch>
        </p:blipFill>
        <p:spPr>
          <a:xfrm>
            <a:off x="0" y="0"/>
            <a:ext cx="12192000" cy="6858000"/>
          </a:xfrm>
          <a:prstGeom prst="rect">
            <a:avLst/>
          </a:prstGeom>
        </p:spPr>
      </p:pic>
    </p:spTree>
    <p:extLst>
      <p:ext uri="{BB962C8B-B14F-4D97-AF65-F5344CB8AC3E}">
        <p14:creationId xmlns:p14="http://schemas.microsoft.com/office/powerpoint/2010/main" val="3246860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931"/>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46A3263-1804-47AA-AA59-51A132A8F9B3}"/>
              </a:ext>
            </a:extLst>
          </p:cNvPr>
          <p:cNvPicPr>
            <a:picLocks noChangeAspect="1"/>
          </p:cNvPicPr>
          <p:nvPr/>
        </p:nvPicPr>
        <p:blipFill>
          <a:blip r:embed="rId3"/>
          <a:stretch>
            <a:fillRect/>
          </a:stretch>
        </p:blipFill>
        <p:spPr>
          <a:xfrm>
            <a:off x="0" y="0"/>
            <a:ext cx="12192000" cy="6858000"/>
          </a:xfrm>
          <a:prstGeom prst="rect">
            <a:avLst/>
          </a:prstGeom>
        </p:spPr>
      </p:pic>
      <p:sp>
        <p:nvSpPr>
          <p:cNvPr id="4932" name="Google Shape;4932;p16"/>
          <p:cNvSpPr txBox="1">
            <a:spLocks noGrp="1"/>
          </p:cNvSpPr>
          <p:nvPr>
            <p:ph type="title"/>
          </p:nvPr>
        </p:nvSpPr>
        <p:spPr>
          <a:xfrm>
            <a:off x="496448" y="365551"/>
            <a:ext cx="11187112" cy="455189"/>
          </a:xfrm>
          <a:prstGeom prst="rect">
            <a:avLst/>
          </a:prstGeom>
          <a:noFill/>
          <a:ln>
            <a:noFill/>
          </a:ln>
        </p:spPr>
        <p:txBody>
          <a:bodyPr spcFirstLastPara="1" wrap="square" lIns="0" tIns="0" rIns="0" bIns="0" anchor="b" anchorCtr="0">
            <a:noAutofit/>
          </a:bodyPr>
          <a:lstStyle/>
          <a:p>
            <a:pPr marL="0" lvl="0" indent="0" algn="l" rtl="0">
              <a:lnSpc>
                <a:spcPct val="84000"/>
              </a:lnSpc>
              <a:spcBef>
                <a:spcPts val="0"/>
              </a:spcBef>
              <a:spcAft>
                <a:spcPts val="0"/>
              </a:spcAft>
              <a:buClr>
                <a:schemeClr val="dk1"/>
              </a:buClr>
              <a:buSzPts val="3400"/>
              <a:buFont typeface="Inter ExtraBold"/>
              <a:buNone/>
            </a:pPr>
            <a:r>
              <a:rPr lang="en-US" dirty="0"/>
              <a:t>App-granular backup and restore to any cloud</a:t>
            </a:r>
            <a:endParaRPr dirty="0"/>
          </a:p>
        </p:txBody>
      </p:sp>
      <p:pic>
        <p:nvPicPr>
          <p:cNvPr id="4933" name="Google Shape;4933;p16"/>
          <p:cNvPicPr preferRelativeResize="0"/>
          <p:nvPr/>
        </p:nvPicPr>
        <p:blipFill rotWithShape="1">
          <a:blip r:embed="rId4">
            <a:alphaModFix/>
          </a:blip>
          <a:srcRect/>
          <a:stretch/>
        </p:blipFill>
        <p:spPr>
          <a:xfrm>
            <a:off x="1592973" y="5060051"/>
            <a:ext cx="1670624" cy="360830"/>
          </a:xfrm>
          <a:prstGeom prst="rect">
            <a:avLst/>
          </a:prstGeom>
          <a:noFill/>
          <a:ln>
            <a:noFill/>
          </a:ln>
        </p:spPr>
      </p:pic>
      <p:sp>
        <p:nvSpPr>
          <p:cNvPr id="4934" name="Google Shape;4934;p16"/>
          <p:cNvSpPr/>
          <p:nvPr/>
        </p:nvSpPr>
        <p:spPr>
          <a:xfrm>
            <a:off x="473730" y="2515828"/>
            <a:ext cx="1110136" cy="2189147"/>
          </a:xfrm>
          <a:prstGeom prst="rect">
            <a:avLst/>
          </a:prstGeom>
          <a:noFill/>
          <a:ln w="19050" cap="flat" cmpd="sng">
            <a:solidFill>
              <a:srgbClr val="BFBFB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4935" name="Google Shape;4935;p16"/>
          <p:cNvSpPr/>
          <p:nvPr/>
        </p:nvSpPr>
        <p:spPr>
          <a:xfrm>
            <a:off x="414917" y="2451480"/>
            <a:ext cx="1215570" cy="2305851"/>
          </a:xfrm>
          <a:prstGeom prst="rect">
            <a:avLst/>
          </a:prstGeom>
          <a:noFill/>
          <a:ln w="12700" cap="flat" cmpd="sng">
            <a:solidFill>
              <a:srgbClr val="D8D8D8"/>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4936" name="Google Shape;4936;p16"/>
          <p:cNvSpPr/>
          <p:nvPr/>
        </p:nvSpPr>
        <p:spPr>
          <a:xfrm>
            <a:off x="642629" y="2695711"/>
            <a:ext cx="204614" cy="204614"/>
          </a:xfrm>
          <a:prstGeom prst="rect">
            <a:avLst/>
          </a:prstGeom>
          <a:solidFill>
            <a:srgbClr val="D8D8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4937" name="Google Shape;4937;p16"/>
          <p:cNvSpPr/>
          <p:nvPr/>
        </p:nvSpPr>
        <p:spPr>
          <a:xfrm>
            <a:off x="1240472" y="2695711"/>
            <a:ext cx="204614" cy="204614"/>
          </a:xfrm>
          <a:prstGeom prst="rect">
            <a:avLst/>
          </a:prstGeom>
          <a:solidFill>
            <a:srgbClr val="D8D8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4938" name="Google Shape;4938;p16"/>
          <p:cNvSpPr/>
          <p:nvPr/>
        </p:nvSpPr>
        <p:spPr>
          <a:xfrm>
            <a:off x="642628" y="2991787"/>
            <a:ext cx="204614" cy="204614"/>
          </a:xfrm>
          <a:prstGeom prst="rect">
            <a:avLst/>
          </a:prstGeom>
          <a:solidFill>
            <a:srgbClr val="D8D8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4939" name="Google Shape;4939;p16"/>
          <p:cNvSpPr/>
          <p:nvPr/>
        </p:nvSpPr>
        <p:spPr>
          <a:xfrm>
            <a:off x="941543" y="2991787"/>
            <a:ext cx="204614" cy="204614"/>
          </a:xfrm>
          <a:prstGeom prst="rect">
            <a:avLst/>
          </a:prstGeom>
          <a:solidFill>
            <a:srgbClr val="D8D8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4940" name="Google Shape;4940;p16"/>
          <p:cNvSpPr/>
          <p:nvPr/>
        </p:nvSpPr>
        <p:spPr>
          <a:xfrm>
            <a:off x="941544" y="3351211"/>
            <a:ext cx="204614" cy="204614"/>
          </a:xfrm>
          <a:prstGeom prst="rect">
            <a:avLst/>
          </a:prstGeom>
          <a:solidFill>
            <a:srgbClr val="D8D8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4941" name="Google Shape;4941;p16"/>
          <p:cNvSpPr/>
          <p:nvPr/>
        </p:nvSpPr>
        <p:spPr>
          <a:xfrm>
            <a:off x="1240472" y="3683989"/>
            <a:ext cx="204614" cy="204614"/>
          </a:xfrm>
          <a:prstGeom prst="rect">
            <a:avLst/>
          </a:prstGeom>
          <a:solidFill>
            <a:srgbClr val="D8D8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4942" name="Google Shape;4942;p16"/>
          <p:cNvSpPr/>
          <p:nvPr/>
        </p:nvSpPr>
        <p:spPr>
          <a:xfrm>
            <a:off x="642629" y="4297627"/>
            <a:ext cx="204614" cy="204614"/>
          </a:xfrm>
          <a:prstGeom prst="rect">
            <a:avLst/>
          </a:prstGeom>
          <a:solidFill>
            <a:srgbClr val="D8D8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4943" name="Google Shape;4943;p16"/>
          <p:cNvSpPr/>
          <p:nvPr/>
        </p:nvSpPr>
        <p:spPr>
          <a:xfrm>
            <a:off x="1240472" y="4297627"/>
            <a:ext cx="204614" cy="204614"/>
          </a:xfrm>
          <a:prstGeom prst="rect">
            <a:avLst/>
          </a:prstGeom>
          <a:solidFill>
            <a:srgbClr val="D8D8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4944" name="Google Shape;4944;p16"/>
          <p:cNvSpPr/>
          <p:nvPr/>
        </p:nvSpPr>
        <p:spPr>
          <a:xfrm>
            <a:off x="1873209" y="2515828"/>
            <a:ext cx="1110136" cy="2189147"/>
          </a:xfrm>
          <a:prstGeom prst="rect">
            <a:avLst/>
          </a:prstGeom>
          <a:noFill/>
          <a:ln w="19050" cap="flat" cmpd="sng">
            <a:solidFill>
              <a:srgbClr val="BFBFB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4945" name="Google Shape;4945;p16"/>
          <p:cNvSpPr/>
          <p:nvPr/>
        </p:nvSpPr>
        <p:spPr>
          <a:xfrm>
            <a:off x="1828075" y="2451480"/>
            <a:ext cx="1215570" cy="2305851"/>
          </a:xfrm>
          <a:prstGeom prst="rect">
            <a:avLst/>
          </a:prstGeom>
          <a:noFill/>
          <a:ln w="12700" cap="flat" cmpd="sng">
            <a:solidFill>
              <a:srgbClr val="D8D8D8"/>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4946" name="Google Shape;4946;p16"/>
          <p:cNvSpPr/>
          <p:nvPr/>
        </p:nvSpPr>
        <p:spPr>
          <a:xfrm>
            <a:off x="2324848" y="2991787"/>
            <a:ext cx="204614" cy="204614"/>
          </a:xfrm>
          <a:prstGeom prst="rect">
            <a:avLst/>
          </a:prstGeom>
          <a:solidFill>
            <a:srgbClr val="D8D8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4947" name="Google Shape;4947;p16"/>
          <p:cNvSpPr/>
          <p:nvPr/>
        </p:nvSpPr>
        <p:spPr>
          <a:xfrm>
            <a:off x="2623766" y="3351211"/>
            <a:ext cx="204614" cy="204614"/>
          </a:xfrm>
          <a:prstGeom prst="rect">
            <a:avLst/>
          </a:prstGeom>
          <a:solidFill>
            <a:srgbClr val="D8D8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4948" name="Google Shape;4948;p16"/>
          <p:cNvSpPr/>
          <p:nvPr/>
        </p:nvSpPr>
        <p:spPr>
          <a:xfrm>
            <a:off x="2324858" y="4016768"/>
            <a:ext cx="204614" cy="204614"/>
          </a:xfrm>
          <a:prstGeom prst="rect">
            <a:avLst/>
          </a:prstGeom>
          <a:solidFill>
            <a:srgbClr val="D8D8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4949" name="Google Shape;4949;p16"/>
          <p:cNvSpPr/>
          <p:nvPr/>
        </p:nvSpPr>
        <p:spPr>
          <a:xfrm>
            <a:off x="2025933" y="4297627"/>
            <a:ext cx="204614" cy="204614"/>
          </a:xfrm>
          <a:prstGeom prst="rect">
            <a:avLst/>
          </a:prstGeom>
          <a:solidFill>
            <a:srgbClr val="D8D8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4950" name="Google Shape;4950;p16"/>
          <p:cNvSpPr/>
          <p:nvPr/>
        </p:nvSpPr>
        <p:spPr>
          <a:xfrm>
            <a:off x="3323710" y="2515828"/>
            <a:ext cx="1110136" cy="2189147"/>
          </a:xfrm>
          <a:prstGeom prst="rect">
            <a:avLst/>
          </a:prstGeom>
          <a:noFill/>
          <a:ln w="19050" cap="flat" cmpd="sng">
            <a:solidFill>
              <a:srgbClr val="BFBFB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4951" name="Google Shape;4951;p16"/>
          <p:cNvSpPr/>
          <p:nvPr/>
        </p:nvSpPr>
        <p:spPr>
          <a:xfrm>
            <a:off x="3270374" y="2451480"/>
            <a:ext cx="1215570" cy="2305851"/>
          </a:xfrm>
          <a:prstGeom prst="rect">
            <a:avLst/>
          </a:prstGeom>
          <a:noFill/>
          <a:ln w="12700" cap="flat" cmpd="sng">
            <a:solidFill>
              <a:srgbClr val="D8D8D8"/>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4952" name="Google Shape;4952;p16"/>
          <p:cNvSpPr/>
          <p:nvPr/>
        </p:nvSpPr>
        <p:spPr>
          <a:xfrm>
            <a:off x="4092719" y="2695711"/>
            <a:ext cx="204614" cy="204614"/>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4953" name="Google Shape;4953;p16"/>
          <p:cNvSpPr/>
          <p:nvPr/>
        </p:nvSpPr>
        <p:spPr>
          <a:xfrm>
            <a:off x="3793790" y="2991787"/>
            <a:ext cx="204614" cy="204614"/>
          </a:xfrm>
          <a:prstGeom prst="rect">
            <a:avLst/>
          </a:prstGeom>
          <a:solidFill>
            <a:srgbClr val="D8D8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4954" name="Google Shape;4954;p16"/>
          <p:cNvSpPr/>
          <p:nvPr/>
        </p:nvSpPr>
        <p:spPr>
          <a:xfrm>
            <a:off x="3550005" y="3351211"/>
            <a:ext cx="204614" cy="204614"/>
          </a:xfrm>
          <a:prstGeom prst="rect">
            <a:avLst/>
          </a:prstGeom>
          <a:solidFill>
            <a:srgbClr val="D8D8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4955" name="Google Shape;4955;p16"/>
          <p:cNvSpPr/>
          <p:nvPr/>
        </p:nvSpPr>
        <p:spPr>
          <a:xfrm>
            <a:off x="3793800" y="4016768"/>
            <a:ext cx="204614" cy="204614"/>
          </a:xfrm>
          <a:prstGeom prst="rect">
            <a:avLst/>
          </a:prstGeom>
          <a:solidFill>
            <a:srgbClr val="D8D8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grpSp>
        <p:nvGrpSpPr>
          <p:cNvPr id="4956" name="Google Shape;4956;p16"/>
          <p:cNvGrpSpPr/>
          <p:nvPr/>
        </p:nvGrpSpPr>
        <p:grpSpPr>
          <a:xfrm>
            <a:off x="941554" y="2695711"/>
            <a:ext cx="3355779" cy="1525671"/>
            <a:chOff x="941554" y="2695711"/>
            <a:chExt cx="3355779" cy="1525671"/>
          </a:xfrm>
        </p:grpSpPr>
        <p:sp>
          <p:nvSpPr>
            <p:cNvPr id="4957" name="Google Shape;4957;p16"/>
            <p:cNvSpPr/>
            <p:nvPr/>
          </p:nvSpPr>
          <p:spPr>
            <a:xfrm>
              <a:off x="1240462" y="3351211"/>
              <a:ext cx="204614" cy="204614"/>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4958" name="Google Shape;4958;p16"/>
            <p:cNvSpPr/>
            <p:nvPr/>
          </p:nvSpPr>
          <p:spPr>
            <a:xfrm>
              <a:off x="941554" y="4016768"/>
              <a:ext cx="204614" cy="204614"/>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4959" name="Google Shape;4959;p16"/>
            <p:cNvSpPr/>
            <p:nvPr/>
          </p:nvSpPr>
          <p:spPr>
            <a:xfrm>
              <a:off x="2623776" y="2695711"/>
              <a:ext cx="204614" cy="204614"/>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4960" name="Google Shape;4960;p16"/>
            <p:cNvSpPr/>
            <p:nvPr/>
          </p:nvSpPr>
          <p:spPr>
            <a:xfrm>
              <a:off x="2081063" y="3351211"/>
              <a:ext cx="204614" cy="204614"/>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4961" name="Google Shape;4961;p16"/>
            <p:cNvSpPr/>
            <p:nvPr/>
          </p:nvSpPr>
          <p:spPr>
            <a:xfrm>
              <a:off x="3494875" y="2695711"/>
              <a:ext cx="204614" cy="204614"/>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4962" name="Google Shape;4962;p16"/>
            <p:cNvSpPr/>
            <p:nvPr/>
          </p:nvSpPr>
          <p:spPr>
            <a:xfrm>
              <a:off x="3963384" y="3683989"/>
              <a:ext cx="204614" cy="204614"/>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4963" name="Google Shape;4963;p16"/>
            <p:cNvSpPr/>
            <p:nvPr/>
          </p:nvSpPr>
          <p:spPr>
            <a:xfrm>
              <a:off x="4092719" y="4016768"/>
              <a:ext cx="204614" cy="204614"/>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grpSp>
      <p:grpSp>
        <p:nvGrpSpPr>
          <p:cNvPr id="4964" name="Google Shape;4964;p16"/>
          <p:cNvGrpSpPr/>
          <p:nvPr/>
        </p:nvGrpSpPr>
        <p:grpSpPr>
          <a:xfrm>
            <a:off x="642629" y="2695711"/>
            <a:ext cx="3654694" cy="1806530"/>
            <a:chOff x="642629" y="2695711"/>
            <a:chExt cx="3654694" cy="1806530"/>
          </a:xfrm>
        </p:grpSpPr>
        <p:sp>
          <p:nvSpPr>
            <p:cNvPr id="4965" name="Google Shape;4965;p16"/>
            <p:cNvSpPr/>
            <p:nvPr/>
          </p:nvSpPr>
          <p:spPr>
            <a:xfrm>
              <a:off x="941554" y="2695711"/>
              <a:ext cx="204614" cy="204614"/>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4966" name="Google Shape;4966;p16"/>
            <p:cNvSpPr/>
            <p:nvPr/>
          </p:nvSpPr>
          <p:spPr>
            <a:xfrm>
              <a:off x="642629" y="3683989"/>
              <a:ext cx="204614" cy="204614"/>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4967" name="Google Shape;4967;p16"/>
            <p:cNvSpPr/>
            <p:nvPr/>
          </p:nvSpPr>
          <p:spPr>
            <a:xfrm>
              <a:off x="1240472" y="4016768"/>
              <a:ext cx="204614" cy="204614"/>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4968" name="Google Shape;4968;p16"/>
            <p:cNvSpPr/>
            <p:nvPr/>
          </p:nvSpPr>
          <p:spPr>
            <a:xfrm>
              <a:off x="941554" y="4297627"/>
              <a:ext cx="204614" cy="204614"/>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4969" name="Google Shape;4969;p16"/>
            <p:cNvSpPr/>
            <p:nvPr/>
          </p:nvSpPr>
          <p:spPr>
            <a:xfrm>
              <a:off x="2025933" y="2695711"/>
              <a:ext cx="204614" cy="204614"/>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4970" name="Google Shape;4970;p16"/>
            <p:cNvSpPr/>
            <p:nvPr/>
          </p:nvSpPr>
          <p:spPr>
            <a:xfrm>
              <a:off x="2324858" y="2695711"/>
              <a:ext cx="204614" cy="204614"/>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4971" name="Google Shape;4971;p16"/>
            <p:cNvSpPr/>
            <p:nvPr/>
          </p:nvSpPr>
          <p:spPr>
            <a:xfrm>
              <a:off x="2623766" y="2991787"/>
              <a:ext cx="204614" cy="204614"/>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4972" name="Google Shape;4972;p16"/>
            <p:cNvSpPr/>
            <p:nvPr/>
          </p:nvSpPr>
          <p:spPr>
            <a:xfrm>
              <a:off x="2025933" y="3683989"/>
              <a:ext cx="204614" cy="204614"/>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4973" name="Google Shape;4973;p16"/>
            <p:cNvSpPr/>
            <p:nvPr/>
          </p:nvSpPr>
          <p:spPr>
            <a:xfrm>
              <a:off x="2325986" y="3683989"/>
              <a:ext cx="204614" cy="204614"/>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4974" name="Google Shape;4974;p16"/>
            <p:cNvSpPr/>
            <p:nvPr/>
          </p:nvSpPr>
          <p:spPr>
            <a:xfrm>
              <a:off x="2623776" y="4016768"/>
              <a:ext cx="204614" cy="204614"/>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4975" name="Google Shape;4975;p16"/>
            <p:cNvSpPr/>
            <p:nvPr/>
          </p:nvSpPr>
          <p:spPr>
            <a:xfrm>
              <a:off x="2324858" y="4297627"/>
              <a:ext cx="204614" cy="204614"/>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4976" name="Google Shape;4976;p16"/>
            <p:cNvSpPr/>
            <p:nvPr/>
          </p:nvSpPr>
          <p:spPr>
            <a:xfrm>
              <a:off x="3494872" y="2991787"/>
              <a:ext cx="204614" cy="204614"/>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4977" name="Google Shape;4977;p16"/>
            <p:cNvSpPr/>
            <p:nvPr/>
          </p:nvSpPr>
          <p:spPr>
            <a:xfrm>
              <a:off x="4092709" y="3351211"/>
              <a:ext cx="204614" cy="204614"/>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4978" name="Google Shape;4978;p16"/>
            <p:cNvSpPr/>
            <p:nvPr/>
          </p:nvSpPr>
          <p:spPr>
            <a:xfrm>
              <a:off x="3494875" y="3683989"/>
              <a:ext cx="204614" cy="204614"/>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4979" name="Google Shape;4979;p16"/>
            <p:cNvSpPr/>
            <p:nvPr/>
          </p:nvSpPr>
          <p:spPr>
            <a:xfrm>
              <a:off x="3494875" y="4297627"/>
              <a:ext cx="204614" cy="204614"/>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4980" name="Google Shape;4980;p16"/>
            <p:cNvSpPr/>
            <p:nvPr/>
          </p:nvSpPr>
          <p:spPr>
            <a:xfrm>
              <a:off x="3793800" y="4297627"/>
              <a:ext cx="204614" cy="204614"/>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grpSp>
      <p:sp>
        <p:nvSpPr>
          <p:cNvPr id="4981" name="Google Shape;4981;p16"/>
          <p:cNvSpPr txBox="1"/>
          <p:nvPr/>
        </p:nvSpPr>
        <p:spPr>
          <a:xfrm>
            <a:off x="307637" y="2170646"/>
            <a:ext cx="1484273" cy="178338"/>
          </a:xfrm>
          <a:prstGeom prst="rect">
            <a:avLst/>
          </a:prstGeom>
          <a:noFill/>
          <a:ln>
            <a:noFill/>
          </a:ln>
        </p:spPr>
        <p:txBody>
          <a:bodyPr spcFirstLastPara="1" wrap="square" lIns="91425" tIns="91425" rIns="91425" bIns="91425" anchor="b" anchorCtr="0">
            <a:noAutofit/>
          </a:bodyPr>
          <a:lstStyle/>
          <a:p>
            <a:pPr marL="6350" marR="0" lvl="0" indent="0" algn="ctr" defTabSz="914400" rtl="0" eaLnBrk="1" fontAlgn="auto" latinLnBrk="0" hangingPunct="1">
              <a:lnSpc>
                <a:spcPct val="100000"/>
              </a:lnSpc>
              <a:spcBef>
                <a:spcPts val="900"/>
              </a:spcBef>
              <a:spcAft>
                <a:spcPts val="0"/>
              </a:spcAft>
              <a:buClr>
                <a:srgbClr val="474747"/>
              </a:buClr>
              <a:buSzPts val="1400"/>
              <a:buFont typeface="Inter ExtraBold"/>
              <a:buNone/>
              <a:tabLst/>
              <a:defRPr/>
            </a:pPr>
            <a:r>
              <a:rPr kumimoji="0" lang="en-US" sz="1400" b="1" i="0" u="none" strike="noStrike" kern="0" cap="none" spc="0" normalizeH="0" baseline="0" noProof="0">
                <a:ln>
                  <a:noFill/>
                </a:ln>
                <a:solidFill>
                  <a:srgbClr val="474747"/>
                </a:solidFill>
                <a:effectLst/>
                <a:uLnTx/>
                <a:uFillTx/>
                <a:latin typeface="Inter ExtraBold"/>
                <a:ea typeface="Inter ExtraBold"/>
                <a:cs typeface="Inter ExtraBold"/>
                <a:sym typeface="Inter ExtraBold"/>
              </a:rPr>
              <a:t>On prem</a:t>
            </a:r>
            <a:endParaRPr kumimoji="0" sz="1400" b="1" i="0" u="none" strike="noStrike" kern="0" cap="none" spc="0" normalizeH="0" baseline="0" noProof="0">
              <a:ln>
                <a:noFill/>
              </a:ln>
              <a:solidFill>
                <a:srgbClr val="474747"/>
              </a:solidFill>
              <a:effectLst/>
              <a:uLnTx/>
              <a:uFillTx/>
              <a:latin typeface="Inter ExtraBold"/>
              <a:ea typeface="Inter ExtraBold"/>
              <a:cs typeface="Inter ExtraBold"/>
              <a:sym typeface="Inter ExtraBold"/>
            </a:endParaRPr>
          </a:p>
        </p:txBody>
      </p:sp>
      <p:grpSp>
        <p:nvGrpSpPr>
          <p:cNvPr id="4982" name="Google Shape;4982;p16"/>
          <p:cNvGrpSpPr/>
          <p:nvPr/>
        </p:nvGrpSpPr>
        <p:grpSpPr>
          <a:xfrm>
            <a:off x="414917" y="4904594"/>
            <a:ext cx="4071028" cy="28117"/>
            <a:chOff x="2611358" y="3499166"/>
            <a:chExt cx="3748676" cy="40187"/>
          </a:xfrm>
        </p:grpSpPr>
        <p:cxnSp>
          <p:nvCxnSpPr>
            <p:cNvPr id="4983" name="Google Shape;4983;p16"/>
            <p:cNvCxnSpPr/>
            <p:nvPr/>
          </p:nvCxnSpPr>
          <p:spPr>
            <a:xfrm>
              <a:off x="2611358" y="3539353"/>
              <a:ext cx="3748676" cy="0"/>
            </a:xfrm>
            <a:prstGeom prst="straightConnector1">
              <a:avLst/>
            </a:prstGeom>
            <a:solidFill>
              <a:srgbClr val="FFFFFF"/>
            </a:solidFill>
            <a:ln w="12700" cap="flat" cmpd="sng">
              <a:solidFill>
                <a:srgbClr val="BFBFBF"/>
              </a:solidFill>
              <a:prstDash val="solid"/>
              <a:round/>
              <a:headEnd type="none" w="sm" len="sm"/>
              <a:tailEnd type="none" w="sm" len="sm"/>
            </a:ln>
          </p:spPr>
        </p:cxnSp>
        <p:sp>
          <p:nvSpPr>
            <p:cNvPr id="4984" name="Google Shape;4984;p16"/>
            <p:cNvSpPr/>
            <p:nvPr/>
          </p:nvSpPr>
          <p:spPr>
            <a:xfrm>
              <a:off x="4225057" y="3499166"/>
              <a:ext cx="587432" cy="40187"/>
            </a:xfrm>
            <a:prstGeom prst="rect">
              <a:avLst/>
            </a:prstGeom>
            <a:solidFill>
              <a:schemeClr val="dk1"/>
            </a:solid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Inter Light"/>
                <a:buNone/>
                <a:tabLst/>
                <a:defRPr/>
              </a:pPr>
              <a:endParaRPr kumimoji="0" sz="1800" b="0" i="0" u="none" strike="noStrike" kern="0" cap="none" spc="0" normalizeH="0" baseline="0" noProof="0">
                <a:ln>
                  <a:noFill/>
                </a:ln>
                <a:solidFill>
                  <a:srgbClr val="222222"/>
                </a:solidFill>
                <a:effectLst/>
                <a:uLnTx/>
                <a:uFillTx/>
                <a:latin typeface="Proxima Nova"/>
                <a:ea typeface="Proxima Nova"/>
                <a:cs typeface="Proxima Nova"/>
                <a:sym typeface="Proxima Nova"/>
              </a:endParaRPr>
            </a:p>
          </p:txBody>
        </p:sp>
      </p:grpSp>
      <p:grpSp>
        <p:nvGrpSpPr>
          <p:cNvPr id="4985" name="Google Shape;4985;p16"/>
          <p:cNvGrpSpPr/>
          <p:nvPr/>
        </p:nvGrpSpPr>
        <p:grpSpPr>
          <a:xfrm>
            <a:off x="3727283" y="2219200"/>
            <a:ext cx="1240861" cy="1084259"/>
            <a:chOff x="10693810" y="1908851"/>
            <a:chExt cx="1543326" cy="1348552"/>
          </a:xfrm>
        </p:grpSpPr>
        <p:sp>
          <p:nvSpPr>
            <p:cNvPr id="4986" name="Google Shape;4986;p16"/>
            <p:cNvSpPr/>
            <p:nvPr/>
          </p:nvSpPr>
          <p:spPr>
            <a:xfrm>
              <a:off x="10840119" y="1908851"/>
              <a:ext cx="1348553" cy="1348552"/>
            </a:xfrm>
            <a:prstGeom prst="ellipse">
              <a:avLst/>
            </a:prstGeom>
            <a:solidFill>
              <a:srgbClr val="F2F2F2"/>
            </a:solidFill>
            <a:ln>
              <a:noFill/>
            </a:ln>
          </p:spPr>
          <p:txBody>
            <a:bodyPr spcFirstLastPara="1" wrap="square" lIns="0" tIns="45700" rIns="0"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000"/>
                <a:buFont typeface="Inter Light"/>
                <a:buNone/>
                <a:tabLst/>
                <a:defRPr/>
              </a:pPr>
              <a:endParaRPr kumimoji="0" sz="2000" b="0" i="0" u="none" strike="noStrike" kern="0" cap="none" spc="0" normalizeH="0" baseline="0" noProof="0">
                <a:ln>
                  <a:noFill/>
                </a:ln>
                <a:solidFill>
                  <a:srgbClr val="FFFFFF"/>
                </a:solidFill>
                <a:effectLst/>
                <a:uLnTx/>
                <a:uFillTx/>
                <a:latin typeface="Inter Light"/>
                <a:ea typeface="Inter Light"/>
                <a:cs typeface="Inter Light"/>
                <a:sym typeface="Inter Light"/>
              </a:endParaRPr>
            </a:p>
          </p:txBody>
        </p:sp>
        <p:sp>
          <p:nvSpPr>
            <p:cNvPr id="4987" name="Google Shape;4987;p16"/>
            <p:cNvSpPr txBox="1"/>
            <p:nvPr/>
          </p:nvSpPr>
          <p:spPr>
            <a:xfrm>
              <a:off x="10758681" y="2219828"/>
              <a:ext cx="1478455" cy="7266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900"/>
                </a:spcBef>
                <a:spcAft>
                  <a:spcPts val="0"/>
                </a:spcAft>
                <a:buClr>
                  <a:srgbClr val="474747"/>
                </a:buClr>
                <a:buSzPts val="1200"/>
                <a:buFont typeface="Inter Light"/>
                <a:buNone/>
                <a:tabLst/>
                <a:defRPr/>
              </a:pPr>
              <a:r>
                <a:rPr kumimoji="0" lang="en-US" sz="1200" b="0" i="0" u="none" strike="noStrike" kern="0" cap="none" spc="0" normalizeH="0" baseline="0" noProof="0">
                  <a:ln>
                    <a:noFill/>
                  </a:ln>
                  <a:solidFill>
                    <a:srgbClr val="474747"/>
                  </a:solidFill>
                  <a:effectLst/>
                  <a:uLnTx/>
                  <a:uFillTx/>
                  <a:latin typeface="Inter Light"/>
                  <a:ea typeface="Inter Light"/>
                  <a:cs typeface="Inter Light"/>
                  <a:sym typeface="Inter Light"/>
                </a:rPr>
                <a:t>1.K8s objects</a:t>
              </a:r>
              <a:endParaRPr kumimoji="0" sz="1200" b="0" i="0" u="none" strike="noStrike" kern="0" cap="none" spc="0" normalizeH="0" baseline="0" noProof="0">
                <a:ln>
                  <a:noFill/>
                </a:ln>
                <a:solidFill>
                  <a:srgbClr val="474747"/>
                </a:solidFill>
                <a:effectLst/>
                <a:uLnTx/>
                <a:uFillTx/>
                <a:latin typeface="Inter Light"/>
                <a:ea typeface="Inter Light"/>
                <a:cs typeface="Inter Light"/>
                <a:sym typeface="Inter Light"/>
              </a:endParaRPr>
            </a:p>
            <a:p>
              <a:pPr marL="0" marR="0" lvl="0" indent="0" algn="ctr" defTabSz="914400" rtl="0" eaLnBrk="1" fontAlgn="auto" latinLnBrk="0" hangingPunct="1">
                <a:lnSpc>
                  <a:spcPct val="100000"/>
                </a:lnSpc>
                <a:spcBef>
                  <a:spcPts val="0"/>
                </a:spcBef>
                <a:spcAft>
                  <a:spcPts val="0"/>
                </a:spcAft>
                <a:buClr>
                  <a:srgbClr val="474747"/>
                </a:buClr>
                <a:buSzPts val="1200"/>
                <a:buFont typeface="Inter Light"/>
                <a:buNone/>
                <a:tabLst/>
                <a:defRPr/>
              </a:pPr>
              <a:r>
                <a:rPr kumimoji="0" lang="en-US" sz="1200" b="0" i="0" u="none" strike="noStrike" kern="0" cap="none" spc="0" normalizeH="0" baseline="0" noProof="0">
                  <a:ln>
                    <a:noFill/>
                  </a:ln>
                  <a:solidFill>
                    <a:srgbClr val="474747"/>
                  </a:solidFill>
                  <a:effectLst/>
                  <a:uLnTx/>
                  <a:uFillTx/>
                  <a:latin typeface="Inter Light"/>
                  <a:ea typeface="Inter Light"/>
                  <a:cs typeface="Inter Light"/>
                  <a:sym typeface="Inter Light"/>
                </a:rPr>
                <a:t>2.Config</a:t>
              </a:r>
              <a:endParaRPr kumimoji="0" sz="1200" b="0" i="0" u="none" strike="noStrike" kern="0" cap="none" spc="0" normalizeH="0" baseline="0" noProof="0">
                <a:ln>
                  <a:noFill/>
                </a:ln>
                <a:solidFill>
                  <a:srgbClr val="474747"/>
                </a:solidFill>
                <a:effectLst/>
                <a:uLnTx/>
                <a:uFillTx/>
                <a:latin typeface="Inter Light"/>
                <a:ea typeface="Inter Light"/>
                <a:cs typeface="Inter Light"/>
                <a:sym typeface="Inter Light"/>
              </a:endParaRPr>
            </a:p>
            <a:p>
              <a:pPr marL="0" marR="0" lvl="0" indent="0" algn="ctr" defTabSz="914400" rtl="0" eaLnBrk="1" fontAlgn="auto" latinLnBrk="0" hangingPunct="1">
                <a:lnSpc>
                  <a:spcPct val="100000"/>
                </a:lnSpc>
                <a:spcBef>
                  <a:spcPts val="0"/>
                </a:spcBef>
                <a:spcAft>
                  <a:spcPts val="0"/>
                </a:spcAft>
                <a:buClr>
                  <a:srgbClr val="474747"/>
                </a:buClr>
                <a:buSzPts val="1200"/>
                <a:buFont typeface="Inter Light"/>
                <a:buNone/>
                <a:tabLst/>
                <a:defRPr/>
              </a:pPr>
              <a:r>
                <a:rPr kumimoji="0" lang="en-US" sz="1200" b="0" i="0" u="none" strike="noStrike" kern="0" cap="none" spc="0" normalizeH="0" baseline="0" noProof="0">
                  <a:ln>
                    <a:noFill/>
                  </a:ln>
                  <a:solidFill>
                    <a:srgbClr val="474747"/>
                  </a:solidFill>
                  <a:effectLst/>
                  <a:uLnTx/>
                  <a:uFillTx/>
                  <a:latin typeface="Inter Light"/>
                  <a:ea typeface="Inter Light"/>
                  <a:cs typeface="Inter Light"/>
                  <a:sym typeface="Inter Light"/>
                </a:rPr>
                <a:t>3.Data</a:t>
              </a:r>
              <a:endParaRPr kumimoji="0" sz="1200" b="0" i="0" u="none" strike="noStrike" kern="0" cap="none" spc="0" normalizeH="0" baseline="0" noProof="0">
                <a:ln>
                  <a:noFill/>
                </a:ln>
                <a:solidFill>
                  <a:srgbClr val="474747"/>
                </a:solidFill>
                <a:effectLst/>
                <a:uLnTx/>
                <a:uFillTx/>
                <a:latin typeface="Inter Light"/>
                <a:ea typeface="Inter Light"/>
                <a:cs typeface="Inter Light"/>
                <a:sym typeface="Inter Light"/>
              </a:endParaRPr>
            </a:p>
          </p:txBody>
        </p:sp>
        <p:cxnSp>
          <p:nvCxnSpPr>
            <p:cNvPr id="4988" name="Google Shape;4988;p16"/>
            <p:cNvCxnSpPr>
              <a:stCxn id="4986" idx="1"/>
            </p:cNvCxnSpPr>
            <p:nvPr/>
          </p:nvCxnSpPr>
          <p:spPr>
            <a:xfrm flipH="1">
              <a:off x="10697410" y="2106342"/>
              <a:ext cx="340200" cy="387000"/>
            </a:xfrm>
            <a:prstGeom prst="straightConnector1">
              <a:avLst/>
            </a:prstGeom>
            <a:noFill/>
            <a:ln w="12700" cap="rnd" cmpd="sng">
              <a:solidFill>
                <a:srgbClr val="D8D8D8"/>
              </a:solidFill>
              <a:prstDash val="solid"/>
              <a:round/>
              <a:headEnd type="none" w="sm" len="sm"/>
              <a:tailEnd type="none" w="sm" len="sm"/>
            </a:ln>
          </p:spPr>
        </p:cxnSp>
        <p:cxnSp>
          <p:nvCxnSpPr>
            <p:cNvPr id="4989" name="Google Shape;4989;p16"/>
            <p:cNvCxnSpPr>
              <a:stCxn id="4986" idx="3"/>
            </p:cNvCxnSpPr>
            <p:nvPr/>
          </p:nvCxnSpPr>
          <p:spPr>
            <a:xfrm rot="10800000">
              <a:off x="10693810" y="2774912"/>
              <a:ext cx="343800" cy="285000"/>
            </a:xfrm>
            <a:prstGeom prst="straightConnector1">
              <a:avLst/>
            </a:prstGeom>
            <a:noFill/>
            <a:ln w="12700" cap="rnd" cmpd="sng">
              <a:solidFill>
                <a:srgbClr val="D8D8D8"/>
              </a:solidFill>
              <a:prstDash val="solid"/>
              <a:round/>
              <a:headEnd type="none" w="sm" len="sm"/>
              <a:tailEnd type="none" w="sm" len="sm"/>
            </a:ln>
          </p:spPr>
        </p:cxnSp>
      </p:grpSp>
      <p:grpSp>
        <p:nvGrpSpPr>
          <p:cNvPr id="4990" name="Google Shape;4990;p16"/>
          <p:cNvGrpSpPr/>
          <p:nvPr/>
        </p:nvGrpSpPr>
        <p:grpSpPr>
          <a:xfrm>
            <a:off x="8244171" y="4246961"/>
            <a:ext cx="3436911" cy="2318924"/>
            <a:chOff x="640314" y="2018065"/>
            <a:chExt cx="5971870" cy="4029291"/>
          </a:xfrm>
        </p:grpSpPr>
        <p:pic>
          <p:nvPicPr>
            <p:cNvPr id="4991" name="Google Shape;4991;p16"/>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2477388" y="5531638"/>
              <a:ext cx="2387749" cy="515718"/>
            </a:xfrm>
            <a:prstGeom prst="rect">
              <a:avLst/>
            </a:prstGeom>
            <a:noFill/>
            <a:ln>
              <a:noFill/>
            </a:ln>
          </p:spPr>
        </p:pic>
        <p:sp>
          <p:nvSpPr>
            <p:cNvPr id="4992" name="Google Shape;4992;p16"/>
            <p:cNvSpPr/>
            <p:nvPr/>
          </p:nvSpPr>
          <p:spPr>
            <a:xfrm>
              <a:off x="877703" y="2364651"/>
              <a:ext cx="1586668" cy="2840246"/>
            </a:xfrm>
            <a:prstGeom prst="rect">
              <a:avLst/>
            </a:prstGeom>
            <a:noFill/>
            <a:ln w="19050" cap="flat" cmpd="sng">
              <a:solidFill>
                <a:srgbClr val="BFBFB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4993" name="Google Shape;4993;p16"/>
            <p:cNvSpPr/>
            <p:nvPr/>
          </p:nvSpPr>
          <p:spPr>
            <a:xfrm>
              <a:off x="2877917" y="2364651"/>
              <a:ext cx="1586668" cy="2840246"/>
            </a:xfrm>
            <a:prstGeom prst="rect">
              <a:avLst/>
            </a:prstGeom>
            <a:noFill/>
            <a:ln w="19050" cap="flat" cmpd="sng">
              <a:solidFill>
                <a:srgbClr val="BFBFB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4994" name="Google Shape;4994;p16"/>
            <p:cNvSpPr/>
            <p:nvPr/>
          </p:nvSpPr>
          <p:spPr>
            <a:xfrm>
              <a:off x="4951053" y="2364651"/>
              <a:ext cx="1586668" cy="2840246"/>
            </a:xfrm>
            <a:prstGeom prst="rect">
              <a:avLst/>
            </a:prstGeom>
            <a:noFill/>
            <a:ln w="19050" cap="flat" cmpd="sng">
              <a:solidFill>
                <a:srgbClr val="BFBFB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4995" name="Google Shape;4995;p16"/>
            <p:cNvSpPr/>
            <p:nvPr/>
          </p:nvSpPr>
          <p:spPr>
            <a:xfrm>
              <a:off x="804270" y="2279367"/>
              <a:ext cx="1737360" cy="2991660"/>
            </a:xfrm>
            <a:prstGeom prst="rect">
              <a:avLst/>
            </a:prstGeom>
            <a:noFill/>
            <a:ln w="12700" cap="flat" cmpd="sng">
              <a:solidFill>
                <a:srgbClr val="D8D8D8"/>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4996" name="Google Shape;4996;p16"/>
            <p:cNvSpPr/>
            <p:nvPr/>
          </p:nvSpPr>
          <p:spPr>
            <a:xfrm>
              <a:off x="2813408" y="2279367"/>
              <a:ext cx="1737360" cy="2991660"/>
            </a:xfrm>
            <a:prstGeom prst="rect">
              <a:avLst/>
            </a:prstGeom>
            <a:noFill/>
            <a:ln w="12700" cap="flat" cmpd="sng">
              <a:solidFill>
                <a:srgbClr val="D8D8D8"/>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4997" name="Google Shape;4997;p16"/>
            <p:cNvSpPr/>
            <p:nvPr/>
          </p:nvSpPr>
          <p:spPr>
            <a:xfrm>
              <a:off x="4874822" y="2279367"/>
              <a:ext cx="1737360" cy="2991660"/>
            </a:xfrm>
            <a:prstGeom prst="rect">
              <a:avLst/>
            </a:prstGeom>
            <a:noFill/>
            <a:ln w="12700" cap="flat" cmpd="sng">
              <a:solidFill>
                <a:srgbClr val="D8D8D8"/>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4998" name="Google Shape;4998;p16"/>
            <p:cNvSpPr/>
            <p:nvPr/>
          </p:nvSpPr>
          <p:spPr>
            <a:xfrm>
              <a:off x="1119103" y="2496326"/>
              <a:ext cx="292445" cy="292445"/>
            </a:xfrm>
            <a:prstGeom prst="rect">
              <a:avLst/>
            </a:prstGeom>
            <a:solidFill>
              <a:srgbClr val="D8D8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4999" name="Google Shape;4999;p16"/>
            <p:cNvSpPr/>
            <p:nvPr/>
          </p:nvSpPr>
          <p:spPr>
            <a:xfrm>
              <a:off x="1546343" y="2496326"/>
              <a:ext cx="292445" cy="292445"/>
            </a:xfrm>
            <a:prstGeom prst="rect">
              <a:avLst/>
            </a:prstGeom>
            <a:solidFill>
              <a:srgbClr val="A5A5A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5000" name="Google Shape;5000;p16"/>
            <p:cNvSpPr/>
            <p:nvPr/>
          </p:nvSpPr>
          <p:spPr>
            <a:xfrm>
              <a:off x="1973574" y="2496326"/>
              <a:ext cx="292445" cy="292445"/>
            </a:xfrm>
            <a:prstGeom prst="rect">
              <a:avLst/>
            </a:prstGeom>
            <a:solidFill>
              <a:srgbClr val="D8D8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5001" name="Google Shape;5001;p16"/>
            <p:cNvSpPr/>
            <p:nvPr/>
          </p:nvSpPr>
          <p:spPr>
            <a:xfrm>
              <a:off x="1119102" y="2919495"/>
              <a:ext cx="292445" cy="292445"/>
            </a:xfrm>
            <a:prstGeom prst="rect">
              <a:avLst/>
            </a:prstGeom>
            <a:solidFill>
              <a:srgbClr val="D8D8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5002" name="Google Shape;5002;p16"/>
            <p:cNvSpPr/>
            <p:nvPr/>
          </p:nvSpPr>
          <p:spPr>
            <a:xfrm>
              <a:off x="1546328" y="2919495"/>
              <a:ext cx="292445" cy="292445"/>
            </a:xfrm>
            <a:prstGeom prst="rect">
              <a:avLst/>
            </a:prstGeom>
            <a:solidFill>
              <a:srgbClr val="D8D8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5003" name="Google Shape;5003;p16"/>
            <p:cNvSpPr/>
            <p:nvPr/>
          </p:nvSpPr>
          <p:spPr>
            <a:xfrm>
              <a:off x="1546329" y="3433203"/>
              <a:ext cx="292445" cy="292445"/>
            </a:xfrm>
            <a:prstGeom prst="rect">
              <a:avLst/>
            </a:prstGeom>
            <a:solidFill>
              <a:srgbClr val="D8D8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5004" name="Google Shape;5004;p16"/>
            <p:cNvSpPr/>
            <p:nvPr/>
          </p:nvSpPr>
          <p:spPr>
            <a:xfrm>
              <a:off x="1973560" y="3433203"/>
              <a:ext cx="292445" cy="292445"/>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5005" name="Google Shape;5005;p16"/>
            <p:cNvSpPr/>
            <p:nvPr/>
          </p:nvSpPr>
          <p:spPr>
            <a:xfrm>
              <a:off x="1119103" y="3908829"/>
              <a:ext cx="292445" cy="292445"/>
            </a:xfrm>
            <a:prstGeom prst="rect">
              <a:avLst/>
            </a:prstGeom>
            <a:solidFill>
              <a:srgbClr val="A5A5A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5006" name="Google Shape;5006;p16"/>
            <p:cNvSpPr/>
            <p:nvPr/>
          </p:nvSpPr>
          <p:spPr>
            <a:xfrm>
              <a:off x="1973574" y="3908829"/>
              <a:ext cx="292445" cy="292445"/>
            </a:xfrm>
            <a:prstGeom prst="rect">
              <a:avLst/>
            </a:prstGeom>
            <a:solidFill>
              <a:srgbClr val="D8D8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5007" name="Google Shape;5007;p16"/>
            <p:cNvSpPr/>
            <p:nvPr/>
          </p:nvSpPr>
          <p:spPr>
            <a:xfrm>
              <a:off x="1546343" y="4384454"/>
              <a:ext cx="292445" cy="292445"/>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5008" name="Google Shape;5008;p16"/>
            <p:cNvSpPr/>
            <p:nvPr/>
          </p:nvSpPr>
          <p:spPr>
            <a:xfrm>
              <a:off x="1973574" y="4384454"/>
              <a:ext cx="292445" cy="292445"/>
            </a:xfrm>
            <a:prstGeom prst="rect">
              <a:avLst/>
            </a:prstGeom>
            <a:solidFill>
              <a:srgbClr val="A5A5A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5009" name="Google Shape;5009;p16"/>
            <p:cNvSpPr/>
            <p:nvPr/>
          </p:nvSpPr>
          <p:spPr>
            <a:xfrm>
              <a:off x="1119103" y="4785874"/>
              <a:ext cx="292445" cy="292445"/>
            </a:xfrm>
            <a:prstGeom prst="rect">
              <a:avLst/>
            </a:prstGeom>
            <a:solidFill>
              <a:srgbClr val="D8D8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5010" name="Google Shape;5010;p16"/>
            <p:cNvSpPr/>
            <p:nvPr/>
          </p:nvSpPr>
          <p:spPr>
            <a:xfrm>
              <a:off x="1546343" y="4785874"/>
              <a:ext cx="292445" cy="292445"/>
            </a:xfrm>
            <a:prstGeom prst="rect">
              <a:avLst/>
            </a:prstGeom>
            <a:solidFill>
              <a:srgbClr val="A5A5A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5011" name="Google Shape;5011;p16"/>
            <p:cNvSpPr/>
            <p:nvPr/>
          </p:nvSpPr>
          <p:spPr>
            <a:xfrm>
              <a:off x="1973574" y="4785874"/>
              <a:ext cx="292445" cy="292445"/>
            </a:xfrm>
            <a:prstGeom prst="rect">
              <a:avLst/>
            </a:prstGeom>
            <a:solidFill>
              <a:srgbClr val="D8D8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5012" name="Google Shape;5012;p16"/>
            <p:cNvSpPr/>
            <p:nvPr/>
          </p:nvSpPr>
          <p:spPr>
            <a:xfrm>
              <a:off x="3096198" y="2496326"/>
              <a:ext cx="292445" cy="292445"/>
            </a:xfrm>
            <a:prstGeom prst="rect">
              <a:avLst/>
            </a:prstGeom>
            <a:solidFill>
              <a:srgbClr val="A5A5A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5013" name="Google Shape;5013;p16"/>
            <p:cNvSpPr/>
            <p:nvPr/>
          </p:nvSpPr>
          <p:spPr>
            <a:xfrm>
              <a:off x="3523438" y="2496326"/>
              <a:ext cx="292445" cy="292445"/>
            </a:xfrm>
            <a:prstGeom prst="rect">
              <a:avLst/>
            </a:prstGeom>
            <a:solidFill>
              <a:srgbClr val="A5A5A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5014" name="Google Shape;5014;p16"/>
            <p:cNvSpPr/>
            <p:nvPr/>
          </p:nvSpPr>
          <p:spPr>
            <a:xfrm>
              <a:off x="3950668" y="2496326"/>
              <a:ext cx="292445" cy="292445"/>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5015" name="Google Shape;5015;p16"/>
            <p:cNvSpPr/>
            <p:nvPr/>
          </p:nvSpPr>
          <p:spPr>
            <a:xfrm>
              <a:off x="3523424" y="2919495"/>
              <a:ext cx="292445" cy="292445"/>
            </a:xfrm>
            <a:prstGeom prst="rect">
              <a:avLst/>
            </a:prstGeom>
            <a:solidFill>
              <a:srgbClr val="D8D8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5016" name="Google Shape;5016;p16"/>
            <p:cNvSpPr/>
            <p:nvPr/>
          </p:nvSpPr>
          <p:spPr>
            <a:xfrm>
              <a:off x="3950654" y="2919495"/>
              <a:ext cx="292445" cy="292445"/>
            </a:xfrm>
            <a:prstGeom prst="rect">
              <a:avLst/>
            </a:prstGeom>
            <a:solidFill>
              <a:srgbClr val="A5A5A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5017" name="Google Shape;5017;p16"/>
            <p:cNvSpPr/>
            <p:nvPr/>
          </p:nvSpPr>
          <p:spPr>
            <a:xfrm>
              <a:off x="3174993" y="3433203"/>
              <a:ext cx="292445" cy="292445"/>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5018" name="Google Shape;5018;p16"/>
            <p:cNvSpPr/>
            <p:nvPr/>
          </p:nvSpPr>
          <p:spPr>
            <a:xfrm>
              <a:off x="3950654" y="3433203"/>
              <a:ext cx="292445" cy="292445"/>
            </a:xfrm>
            <a:prstGeom prst="rect">
              <a:avLst/>
            </a:prstGeom>
            <a:solidFill>
              <a:srgbClr val="D8D8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5019" name="Google Shape;5019;p16"/>
            <p:cNvSpPr/>
            <p:nvPr/>
          </p:nvSpPr>
          <p:spPr>
            <a:xfrm>
              <a:off x="3096198" y="3908829"/>
              <a:ext cx="292445" cy="292445"/>
            </a:xfrm>
            <a:prstGeom prst="rect">
              <a:avLst/>
            </a:prstGeom>
            <a:solidFill>
              <a:srgbClr val="A5A5A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5020" name="Google Shape;5020;p16"/>
            <p:cNvSpPr/>
            <p:nvPr/>
          </p:nvSpPr>
          <p:spPr>
            <a:xfrm>
              <a:off x="3525051" y="3908829"/>
              <a:ext cx="292445" cy="292445"/>
            </a:xfrm>
            <a:prstGeom prst="rect">
              <a:avLst/>
            </a:prstGeom>
            <a:solidFill>
              <a:srgbClr val="A5A5A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5021" name="Google Shape;5021;p16"/>
            <p:cNvSpPr/>
            <p:nvPr/>
          </p:nvSpPr>
          <p:spPr>
            <a:xfrm>
              <a:off x="3523438" y="4384454"/>
              <a:ext cx="292445" cy="292445"/>
            </a:xfrm>
            <a:prstGeom prst="rect">
              <a:avLst/>
            </a:prstGeom>
            <a:solidFill>
              <a:srgbClr val="D8D8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5022" name="Google Shape;5022;p16"/>
            <p:cNvSpPr/>
            <p:nvPr/>
          </p:nvSpPr>
          <p:spPr>
            <a:xfrm>
              <a:off x="3950668" y="4384454"/>
              <a:ext cx="292445" cy="292445"/>
            </a:xfrm>
            <a:prstGeom prst="rect">
              <a:avLst/>
            </a:prstGeom>
            <a:solidFill>
              <a:srgbClr val="A5A5A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5023" name="Google Shape;5023;p16"/>
            <p:cNvSpPr/>
            <p:nvPr/>
          </p:nvSpPr>
          <p:spPr>
            <a:xfrm>
              <a:off x="3096198" y="4785874"/>
              <a:ext cx="292445" cy="292445"/>
            </a:xfrm>
            <a:prstGeom prst="rect">
              <a:avLst/>
            </a:prstGeom>
            <a:solidFill>
              <a:srgbClr val="D8D8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5024" name="Google Shape;5024;p16"/>
            <p:cNvSpPr/>
            <p:nvPr/>
          </p:nvSpPr>
          <p:spPr>
            <a:xfrm>
              <a:off x="3523438" y="4785874"/>
              <a:ext cx="292445" cy="292445"/>
            </a:xfrm>
            <a:prstGeom prst="rect">
              <a:avLst/>
            </a:prstGeom>
            <a:solidFill>
              <a:srgbClr val="A5A5A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5025" name="Google Shape;5025;p16"/>
            <p:cNvSpPr/>
            <p:nvPr/>
          </p:nvSpPr>
          <p:spPr>
            <a:xfrm>
              <a:off x="5195692" y="2496326"/>
              <a:ext cx="292445" cy="292445"/>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5026" name="Google Shape;5026;p16"/>
            <p:cNvSpPr/>
            <p:nvPr/>
          </p:nvSpPr>
          <p:spPr>
            <a:xfrm>
              <a:off x="6050163" y="2496326"/>
              <a:ext cx="292445" cy="292445"/>
            </a:xfrm>
            <a:prstGeom prst="rect">
              <a:avLst/>
            </a:prstGeom>
            <a:solidFill>
              <a:srgbClr val="A5A5A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5027" name="Google Shape;5027;p16"/>
            <p:cNvSpPr/>
            <p:nvPr/>
          </p:nvSpPr>
          <p:spPr>
            <a:xfrm>
              <a:off x="5622918" y="2919495"/>
              <a:ext cx="292445" cy="292445"/>
            </a:xfrm>
            <a:prstGeom prst="rect">
              <a:avLst/>
            </a:prstGeom>
            <a:solidFill>
              <a:srgbClr val="D8D8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5028" name="Google Shape;5028;p16"/>
            <p:cNvSpPr/>
            <p:nvPr/>
          </p:nvSpPr>
          <p:spPr>
            <a:xfrm>
              <a:off x="5195687" y="2919495"/>
              <a:ext cx="292445" cy="292445"/>
            </a:xfrm>
            <a:prstGeom prst="rect">
              <a:avLst/>
            </a:prstGeom>
            <a:solidFill>
              <a:srgbClr val="A5A5A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5029" name="Google Shape;5029;p16"/>
            <p:cNvSpPr/>
            <p:nvPr/>
          </p:nvSpPr>
          <p:spPr>
            <a:xfrm>
              <a:off x="5274487" y="3433203"/>
              <a:ext cx="292445" cy="292445"/>
            </a:xfrm>
            <a:prstGeom prst="rect">
              <a:avLst/>
            </a:prstGeom>
            <a:solidFill>
              <a:srgbClr val="D8D8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5030" name="Google Shape;5030;p16"/>
            <p:cNvSpPr/>
            <p:nvPr/>
          </p:nvSpPr>
          <p:spPr>
            <a:xfrm>
              <a:off x="6050149" y="3433203"/>
              <a:ext cx="292445" cy="292445"/>
            </a:xfrm>
            <a:prstGeom prst="rect">
              <a:avLst/>
            </a:prstGeom>
            <a:solidFill>
              <a:srgbClr val="A5A5A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5031" name="Google Shape;5031;p16"/>
            <p:cNvSpPr/>
            <p:nvPr/>
          </p:nvSpPr>
          <p:spPr>
            <a:xfrm>
              <a:off x="5195692" y="3908829"/>
              <a:ext cx="292445" cy="292445"/>
            </a:xfrm>
            <a:prstGeom prst="rect">
              <a:avLst/>
            </a:prstGeom>
            <a:solidFill>
              <a:srgbClr val="A5A5A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5032" name="Google Shape;5032;p16"/>
            <p:cNvSpPr/>
            <p:nvPr/>
          </p:nvSpPr>
          <p:spPr>
            <a:xfrm>
              <a:off x="5865311" y="3908829"/>
              <a:ext cx="292445" cy="292445"/>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5033" name="Google Shape;5033;p16"/>
            <p:cNvSpPr/>
            <p:nvPr/>
          </p:nvSpPr>
          <p:spPr>
            <a:xfrm>
              <a:off x="5622932" y="4384454"/>
              <a:ext cx="292445" cy="292445"/>
            </a:xfrm>
            <a:prstGeom prst="rect">
              <a:avLst/>
            </a:prstGeom>
            <a:solidFill>
              <a:srgbClr val="D8D8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5034" name="Google Shape;5034;p16"/>
            <p:cNvSpPr/>
            <p:nvPr/>
          </p:nvSpPr>
          <p:spPr>
            <a:xfrm>
              <a:off x="6050163" y="4384454"/>
              <a:ext cx="292445" cy="292445"/>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5035" name="Google Shape;5035;p16"/>
            <p:cNvSpPr/>
            <p:nvPr/>
          </p:nvSpPr>
          <p:spPr>
            <a:xfrm>
              <a:off x="5195692" y="4785874"/>
              <a:ext cx="292445" cy="292445"/>
            </a:xfrm>
            <a:prstGeom prst="rect">
              <a:avLst/>
            </a:prstGeom>
            <a:solidFill>
              <a:srgbClr val="A5A5A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5036" name="Google Shape;5036;p16"/>
            <p:cNvSpPr/>
            <p:nvPr/>
          </p:nvSpPr>
          <p:spPr>
            <a:xfrm>
              <a:off x="5622932" y="4785874"/>
              <a:ext cx="292445" cy="292445"/>
            </a:xfrm>
            <a:prstGeom prst="rect">
              <a:avLst/>
            </a:prstGeom>
            <a:solidFill>
              <a:srgbClr val="A5A5A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5037" name="Google Shape;5037;p16"/>
            <p:cNvSpPr txBox="1"/>
            <p:nvPr/>
          </p:nvSpPr>
          <p:spPr>
            <a:xfrm>
              <a:off x="3004040" y="2018065"/>
              <a:ext cx="1331212" cy="345334"/>
            </a:xfrm>
            <a:prstGeom prst="rect">
              <a:avLst/>
            </a:prstGeom>
            <a:noFill/>
            <a:ln>
              <a:noFill/>
            </a:ln>
          </p:spPr>
          <p:txBody>
            <a:bodyPr spcFirstLastPara="1" wrap="square" lIns="91425" tIns="91425" rIns="91425" bIns="91425" anchor="b" anchorCtr="0">
              <a:noAutofit/>
            </a:bodyPr>
            <a:lstStyle/>
            <a:p>
              <a:pPr marL="6350" marR="0" lvl="0" indent="0" algn="ctr" defTabSz="914400" rtl="0" eaLnBrk="1" fontAlgn="auto" latinLnBrk="0" hangingPunct="1">
                <a:lnSpc>
                  <a:spcPct val="100000"/>
                </a:lnSpc>
                <a:spcBef>
                  <a:spcPts val="900"/>
                </a:spcBef>
                <a:spcAft>
                  <a:spcPts val="0"/>
                </a:spcAft>
                <a:buClr>
                  <a:srgbClr val="00B89E"/>
                </a:buClr>
                <a:buSzPts val="1400"/>
                <a:buFont typeface="Inter ExtraBold"/>
                <a:buNone/>
                <a:tabLst/>
                <a:defRPr/>
              </a:pPr>
              <a:r>
                <a:rPr kumimoji="0" lang="en-US" sz="1400" b="1" i="0" u="none" strike="noStrike" kern="0" cap="none" spc="0" normalizeH="0" baseline="0" noProof="0">
                  <a:ln>
                    <a:noFill/>
                  </a:ln>
                  <a:solidFill>
                    <a:srgbClr val="00B89E"/>
                  </a:solidFill>
                  <a:effectLst/>
                  <a:uLnTx/>
                  <a:uFillTx/>
                  <a:latin typeface="Inter ExtraBold"/>
                  <a:ea typeface="Inter ExtraBold"/>
                  <a:cs typeface="Inter ExtraBold"/>
                  <a:sym typeface="Inter ExtraBold"/>
                </a:rPr>
                <a:t>App 1</a:t>
              </a:r>
              <a:endParaRPr kumimoji="0" sz="1400" b="1" i="0" u="none" strike="noStrike" kern="0" cap="none" spc="0" normalizeH="0" baseline="0" noProof="0">
                <a:ln>
                  <a:noFill/>
                </a:ln>
                <a:solidFill>
                  <a:srgbClr val="00B89E"/>
                </a:solidFill>
                <a:effectLst/>
                <a:uLnTx/>
                <a:uFillTx/>
                <a:latin typeface="Inter ExtraBold"/>
                <a:ea typeface="Inter ExtraBold"/>
                <a:cs typeface="Inter ExtraBold"/>
                <a:sym typeface="Inter ExtraBold"/>
              </a:endParaRPr>
            </a:p>
          </p:txBody>
        </p:sp>
        <p:sp>
          <p:nvSpPr>
            <p:cNvPr id="5038" name="Google Shape;5038;p16"/>
            <p:cNvSpPr txBox="1"/>
            <p:nvPr/>
          </p:nvSpPr>
          <p:spPr>
            <a:xfrm>
              <a:off x="5103535" y="2018065"/>
              <a:ext cx="1331212" cy="345334"/>
            </a:xfrm>
            <a:prstGeom prst="rect">
              <a:avLst/>
            </a:prstGeom>
            <a:noFill/>
            <a:ln>
              <a:noFill/>
            </a:ln>
          </p:spPr>
          <p:txBody>
            <a:bodyPr spcFirstLastPara="1" wrap="square" lIns="91425" tIns="91425" rIns="91425" bIns="91425" anchor="b" anchorCtr="0">
              <a:noAutofit/>
            </a:bodyPr>
            <a:lstStyle/>
            <a:p>
              <a:pPr marL="6350" marR="0" lvl="0" indent="0" algn="ctr" defTabSz="914400" rtl="0" eaLnBrk="1" fontAlgn="auto" latinLnBrk="0" hangingPunct="1">
                <a:lnSpc>
                  <a:spcPct val="100000"/>
                </a:lnSpc>
                <a:spcBef>
                  <a:spcPts val="900"/>
                </a:spcBef>
                <a:spcAft>
                  <a:spcPts val="0"/>
                </a:spcAft>
                <a:buClr>
                  <a:srgbClr val="662E9C"/>
                </a:buClr>
                <a:buSzPts val="1400"/>
                <a:buFont typeface="Inter ExtraBold"/>
                <a:buNone/>
                <a:tabLst/>
                <a:defRPr/>
              </a:pPr>
              <a:r>
                <a:rPr kumimoji="0" lang="en-US" sz="1400" b="1" i="0" u="none" strike="noStrike" kern="0" cap="none" spc="0" normalizeH="0" baseline="0" noProof="0">
                  <a:ln>
                    <a:noFill/>
                  </a:ln>
                  <a:solidFill>
                    <a:srgbClr val="662E9C"/>
                  </a:solidFill>
                  <a:effectLst/>
                  <a:uLnTx/>
                  <a:uFillTx/>
                  <a:latin typeface="Inter ExtraBold"/>
                  <a:ea typeface="Inter ExtraBold"/>
                  <a:cs typeface="Inter ExtraBold"/>
                  <a:sym typeface="Inter ExtraBold"/>
                </a:rPr>
                <a:t>App 2</a:t>
              </a:r>
              <a:endParaRPr kumimoji="0" sz="1400" b="1" i="0" u="none" strike="noStrike" kern="0" cap="none" spc="0" normalizeH="0" baseline="0" noProof="0">
                <a:ln>
                  <a:noFill/>
                </a:ln>
                <a:solidFill>
                  <a:srgbClr val="662E9C"/>
                </a:solidFill>
                <a:effectLst/>
                <a:uLnTx/>
                <a:uFillTx/>
                <a:latin typeface="Inter ExtraBold"/>
                <a:ea typeface="Inter ExtraBold"/>
                <a:cs typeface="Inter ExtraBold"/>
                <a:sym typeface="Inter ExtraBold"/>
              </a:endParaRPr>
            </a:p>
          </p:txBody>
        </p:sp>
        <p:sp>
          <p:nvSpPr>
            <p:cNvPr id="5039" name="Google Shape;5039;p16"/>
            <p:cNvSpPr txBox="1"/>
            <p:nvPr/>
          </p:nvSpPr>
          <p:spPr>
            <a:xfrm>
              <a:off x="640314" y="2081578"/>
              <a:ext cx="2121405" cy="254891"/>
            </a:xfrm>
            <a:prstGeom prst="rect">
              <a:avLst/>
            </a:prstGeom>
            <a:noFill/>
            <a:ln>
              <a:noFill/>
            </a:ln>
          </p:spPr>
          <p:txBody>
            <a:bodyPr spcFirstLastPara="1" wrap="square" lIns="91425" tIns="91425" rIns="91425" bIns="91425" anchor="b" anchorCtr="0">
              <a:noAutofit/>
            </a:bodyPr>
            <a:lstStyle/>
            <a:p>
              <a:pPr marL="6350" marR="0" lvl="0" indent="0" algn="ctr" defTabSz="914400" rtl="0" eaLnBrk="1" fontAlgn="auto" latinLnBrk="0" hangingPunct="1">
                <a:lnSpc>
                  <a:spcPct val="100000"/>
                </a:lnSpc>
                <a:spcBef>
                  <a:spcPts val="900"/>
                </a:spcBef>
                <a:spcAft>
                  <a:spcPts val="0"/>
                </a:spcAft>
                <a:buClr>
                  <a:srgbClr val="474747"/>
                </a:buClr>
                <a:buSzPts val="1800"/>
                <a:buFont typeface="Inter ExtraBold"/>
                <a:buNone/>
                <a:tabLst/>
                <a:defRPr/>
              </a:pPr>
              <a:r>
                <a:rPr kumimoji="0" lang="en-US" sz="1800" b="1" i="0" u="none" strike="noStrike" kern="0" cap="none" spc="0" normalizeH="0" baseline="0" noProof="0">
                  <a:ln>
                    <a:noFill/>
                  </a:ln>
                  <a:solidFill>
                    <a:srgbClr val="474747"/>
                  </a:solidFill>
                  <a:effectLst/>
                  <a:uLnTx/>
                  <a:uFillTx/>
                  <a:latin typeface="Inter ExtraBold"/>
                  <a:ea typeface="Inter ExtraBold"/>
                  <a:cs typeface="Inter ExtraBold"/>
                  <a:sym typeface="Inter ExtraBold"/>
                </a:rPr>
                <a:t>Azure</a:t>
              </a:r>
              <a:endParaRPr kumimoji="0" sz="1800" b="1" i="0" u="none" strike="noStrike" kern="0" cap="none" spc="0" normalizeH="0" baseline="0" noProof="0">
                <a:ln>
                  <a:noFill/>
                </a:ln>
                <a:solidFill>
                  <a:srgbClr val="474747"/>
                </a:solidFill>
                <a:effectLst/>
                <a:uLnTx/>
                <a:uFillTx/>
                <a:latin typeface="Inter ExtraBold"/>
                <a:ea typeface="Inter ExtraBold"/>
                <a:cs typeface="Inter ExtraBold"/>
                <a:sym typeface="Inter ExtraBold"/>
              </a:endParaRPr>
            </a:p>
          </p:txBody>
        </p:sp>
        <p:grpSp>
          <p:nvGrpSpPr>
            <p:cNvPr id="5040" name="Google Shape;5040;p16"/>
            <p:cNvGrpSpPr/>
            <p:nvPr/>
          </p:nvGrpSpPr>
          <p:grpSpPr>
            <a:xfrm>
              <a:off x="793645" y="5396255"/>
              <a:ext cx="5818539" cy="40188"/>
              <a:chOff x="2611358" y="3242036"/>
              <a:chExt cx="3748676" cy="40188"/>
            </a:xfrm>
          </p:grpSpPr>
          <p:cxnSp>
            <p:nvCxnSpPr>
              <p:cNvPr id="5041" name="Google Shape;5041;p16"/>
              <p:cNvCxnSpPr/>
              <p:nvPr/>
            </p:nvCxnSpPr>
            <p:spPr>
              <a:xfrm>
                <a:off x="2611358" y="3282223"/>
                <a:ext cx="3748676" cy="0"/>
              </a:xfrm>
              <a:prstGeom prst="straightConnector1">
                <a:avLst/>
              </a:prstGeom>
              <a:solidFill>
                <a:srgbClr val="FFFFFF"/>
              </a:solidFill>
              <a:ln w="12700" cap="flat" cmpd="sng">
                <a:solidFill>
                  <a:srgbClr val="BFBFBF"/>
                </a:solidFill>
                <a:prstDash val="solid"/>
                <a:round/>
                <a:headEnd type="none" w="sm" len="sm"/>
                <a:tailEnd type="none" w="sm" len="sm"/>
              </a:ln>
            </p:spPr>
          </p:cxnSp>
          <p:sp>
            <p:nvSpPr>
              <p:cNvPr id="5042" name="Google Shape;5042;p16"/>
              <p:cNvSpPr/>
              <p:nvPr/>
            </p:nvSpPr>
            <p:spPr>
              <a:xfrm>
                <a:off x="4225057" y="3242036"/>
                <a:ext cx="587432" cy="40188"/>
              </a:xfrm>
              <a:prstGeom prst="rect">
                <a:avLst/>
              </a:prstGeom>
              <a:solidFill>
                <a:schemeClr val="dk1"/>
              </a:solid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Inter Light"/>
                  <a:buNone/>
                  <a:tabLst/>
                  <a:defRPr/>
                </a:pPr>
                <a:endParaRPr kumimoji="0" sz="1800" b="0" i="0" u="none" strike="noStrike" kern="0" cap="none" spc="0" normalizeH="0" baseline="0" noProof="0">
                  <a:ln>
                    <a:noFill/>
                  </a:ln>
                  <a:solidFill>
                    <a:srgbClr val="222222"/>
                  </a:solidFill>
                  <a:effectLst/>
                  <a:uLnTx/>
                  <a:uFillTx/>
                  <a:latin typeface="Proxima Nova"/>
                  <a:ea typeface="Proxima Nova"/>
                  <a:cs typeface="Proxima Nova"/>
                  <a:sym typeface="Proxima Nova"/>
                </a:endParaRPr>
              </a:p>
            </p:txBody>
          </p:sp>
        </p:grpSp>
      </p:grpSp>
      <p:grpSp>
        <p:nvGrpSpPr>
          <p:cNvPr id="5043" name="Google Shape;5043;p16"/>
          <p:cNvGrpSpPr/>
          <p:nvPr/>
        </p:nvGrpSpPr>
        <p:grpSpPr>
          <a:xfrm>
            <a:off x="5374285" y="4118777"/>
            <a:ext cx="1718129" cy="1718129"/>
            <a:chOff x="5482771" y="4118777"/>
            <a:chExt cx="1718129" cy="1718129"/>
          </a:xfrm>
        </p:grpSpPr>
        <p:pic>
          <p:nvPicPr>
            <p:cNvPr id="5044" name="Google Shape;5044;p16"/>
            <p:cNvPicPr preferRelativeResize="0"/>
            <p:nvPr/>
          </p:nvPicPr>
          <p:blipFill rotWithShape="1">
            <a:blip r:embed="rId6">
              <a:alphaModFix/>
            </a:blip>
            <a:srcRect/>
            <a:stretch/>
          </p:blipFill>
          <p:spPr>
            <a:xfrm>
              <a:off x="5482771" y="4118777"/>
              <a:ext cx="1718129" cy="1718129"/>
            </a:xfrm>
            <a:prstGeom prst="rect">
              <a:avLst/>
            </a:prstGeom>
            <a:noFill/>
            <a:ln>
              <a:noFill/>
            </a:ln>
          </p:spPr>
        </p:pic>
        <p:sp>
          <p:nvSpPr>
            <p:cNvPr id="5045" name="Google Shape;5045;p16"/>
            <p:cNvSpPr txBox="1"/>
            <p:nvPr/>
          </p:nvSpPr>
          <p:spPr>
            <a:xfrm>
              <a:off x="5585118" y="5605145"/>
              <a:ext cx="1513432" cy="138690"/>
            </a:xfrm>
            <a:prstGeom prst="rect">
              <a:avLst/>
            </a:prstGeom>
            <a:noFill/>
            <a:ln>
              <a:noFill/>
            </a:ln>
          </p:spPr>
          <p:txBody>
            <a:bodyPr spcFirstLastPara="1" wrap="square" lIns="91425" tIns="91425" rIns="91425" bIns="91425" anchor="b" anchorCtr="0">
              <a:noAutofit/>
            </a:bodyPr>
            <a:lstStyle/>
            <a:p>
              <a:pPr marL="6350" marR="0" lvl="0" indent="0" algn="ctr" defTabSz="914400" rtl="0" eaLnBrk="1" fontAlgn="auto" latinLnBrk="0" hangingPunct="1">
                <a:lnSpc>
                  <a:spcPct val="100000"/>
                </a:lnSpc>
                <a:spcBef>
                  <a:spcPts val="900"/>
                </a:spcBef>
                <a:spcAft>
                  <a:spcPts val="0"/>
                </a:spcAft>
                <a:buClr>
                  <a:srgbClr val="474747"/>
                </a:buClr>
                <a:buSzPts val="1200"/>
                <a:buFont typeface="Inter ExtraBold"/>
                <a:buNone/>
                <a:tabLst/>
                <a:defRPr/>
              </a:pPr>
              <a:r>
                <a:rPr kumimoji="0" lang="en-US" sz="1200" b="1" i="0" u="none" strike="noStrike" kern="0" cap="none" spc="0" normalizeH="0" baseline="0" noProof="0">
                  <a:ln>
                    <a:noFill/>
                  </a:ln>
                  <a:solidFill>
                    <a:srgbClr val="474747"/>
                  </a:solidFill>
                  <a:effectLst/>
                  <a:uLnTx/>
                  <a:uFillTx/>
                  <a:latin typeface="Inter ExtraBold"/>
                  <a:ea typeface="Inter ExtraBold"/>
                  <a:cs typeface="Inter ExtraBold"/>
                  <a:sym typeface="Inter ExtraBold"/>
                </a:rPr>
                <a:t>Azure blob store</a:t>
              </a:r>
              <a:endParaRPr kumimoji="0" sz="1200" b="1" i="0" u="none" strike="noStrike" kern="0" cap="none" spc="0" normalizeH="0" baseline="0" noProof="0">
                <a:ln>
                  <a:noFill/>
                </a:ln>
                <a:solidFill>
                  <a:srgbClr val="474747"/>
                </a:solidFill>
                <a:effectLst/>
                <a:uLnTx/>
                <a:uFillTx/>
                <a:latin typeface="Inter ExtraBold"/>
                <a:ea typeface="Inter ExtraBold"/>
                <a:cs typeface="Inter ExtraBold"/>
                <a:sym typeface="Inter ExtraBold"/>
              </a:endParaRPr>
            </a:p>
          </p:txBody>
        </p:sp>
      </p:grpSp>
      <p:cxnSp>
        <p:nvCxnSpPr>
          <p:cNvPr id="5046" name="Google Shape;5046;p16"/>
          <p:cNvCxnSpPr/>
          <p:nvPr/>
        </p:nvCxnSpPr>
        <p:spPr>
          <a:xfrm>
            <a:off x="7103165" y="5038577"/>
            <a:ext cx="1006105" cy="0"/>
          </a:xfrm>
          <a:prstGeom prst="straightConnector1">
            <a:avLst/>
          </a:prstGeom>
          <a:noFill/>
          <a:ln w="19050" cap="flat" cmpd="sng">
            <a:solidFill>
              <a:schemeClr val="dk1"/>
            </a:solidFill>
            <a:prstDash val="solid"/>
            <a:round/>
            <a:headEnd type="none" w="sm" len="sm"/>
            <a:tailEnd type="triangle" w="med" len="med"/>
          </a:ln>
        </p:spPr>
      </p:cxnSp>
      <p:cxnSp>
        <p:nvCxnSpPr>
          <p:cNvPr id="5047" name="Google Shape;5047;p16"/>
          <p:cNvCxnSpPr/>
          <p:nvPr/>
        </p:nvCxnSpPr>
        <p:spPr>
          <a:xfrm>
            <a:off x="4757131" y="4068758"/>
            <a:ext cx="827987" cy="711060"/>
          </a:xfrm>
          <a:prstGeom prst="straightConnector1">
            <a:avLst/>
          </a:prstGeom>
          <a:noFill/>
          <a:ln w="19050" cap="flat" cmpd="sng">
            <a:solidFill>
              <a:schemeClr val="dk1"/>
            </a:solidFill>
            <a:prstDash val="solid"/>
            <a:round/>
            <a:headEnd type="none" w="sm" len="sm"/>
            <a:tailEnd type="triangle" w="med" len="med"/>
          </a:ln>
        </p:spPr>
      </p:cxnSp>
      <p:grpSp>
        <p:nvGrpSpPr>
          <p:cNvPr id="5048" name="Google Shape;5048;p16"/>
          <p:cNvGrpSpPr/>
          <p:nvPr/>
        </p:nvGrpSpPr>
        <p:grpSpPr>
          <a:xfrm>
            <a:off x="8244171" y="1223485"/>
            <a:ext cx="3436911" cy="2318924"/>
            <a:chOff x="640314" y="2018065"/>
            <a:chExt cx="5971870" cy="4029291"/>
          </a:xfrm>
        </p:grpSpPr>
        <p:pic>
          <p:nvPicPr>
            <p:cNvPr id="5049" name="Google Shape;5049;p16"/>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2477388" y="5531638"/>
              <a:ext cx="2387749" cy="515718"/>
            </a:xfrm>
            <a:prstGeom prst="rect">
              <a:avLst/>
            </a:prstGeom>
            <a:noFill/>
            <a:ln>
              <a:noFill/>
            </a:ln>
          </p:spPr>
        </p:pic>
        <p:sp>
          <p:nvSpPr>
            <p:cNvPr id="5050" name="Google Shape;5050;p16"/>
            <p:cNvSpPr/>
            <p:nvPr/>
          </p:nvSpPr>
          <p:spPr>
            <a:xfrm>
              <a:off x="877703" y="2364651"/>
              <a:ext cx="1586668" cy="2840246"/>
            </a:xfrm>
            <a:prstGeom prst="rect">
              <a:avLst/>
            </a:prstGeom>
            <a:noFill/>
            <a:ln w="19050" cap="flat" cmpd="sng">
              <a:solidFill>
                <a:srgbClr val="BFBFB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5051" name="Google Shape;5051;p16"/>
            <p:cNvSpPr/>
            <p:nvPr/>
          </p:nvSpPr>
          <p:spPr>
            <a:xfrm>
              <a:off x="2877917" y="2364651"/>
              <a:ext cx="1586668" cy="2840246"/>
            </a:xfrm>
            <a:prstGeom prst="rect">
              <a:avLst/>
            </a:prstGeom>
            <a:noFill/>
            <a:ln w="19050" cap="flat" cmpd="sng">
              <a:solidFill>
                <a:srgbClr val="BFBFB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5052" name="Google Shape;5052;p16"/>
            <p:cNvSpPr/>
            <p:nvPr/>
          </p:nvSpPr>
          <p:spPr>
            <a:xfrm>
              <a:off x="4951053" y="2364651"/>
              <a:ext cx="1586668" cy="2840246"/>
            </a:xfrm>
            <a:prstGeom prst="rect">
              <a:avLst/>
            </a:prstGeom>
            <a:noFill/>
            <a:ln w="19050" cap="flat" cmpd="sng">
              <a:solidFill>
                <a:srgbClr val="BFBFB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5053" name="Google Shape;5053;p16"/>
            <p:cNvSpPr/>
            <p:nvPr/>
          </p:nvSpPr>
          <p:spPr>
            <a:xfrm>
              <a:off x="804270" y="2279367"/>
              <a:ext cx="1737360" cy="2991660"/>
            </a:xfrm>
            <a:prstGeom prst="rect">
              <a:avLst/>
            </a:prstGeom>
            <a:noFill/>
            <a:ln w="12700" cap="flat" cmpd="sng">
              <a:solidFill>
                <a:srgbClr val="D8D8D8"/>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5054" name="Google Shape;5054;p16"/>
            <p:cNvSpPr/>
            <p:nvPr/>
          </p:nvSpPr>
          <p:spPr>
            <a:xfrm>
              <a:off x="2813408" y="2279367"/>
              <a:ext cx="1737360" cy="2991660"/>
            </a:xfrm>
            <a:prstGeom prst="rect">
              <a:avLst/>
            </a:prstGeom>
            <a:noFill/>
            <a:ln w="12700" cap="flat" cmpd="sng">
              <a:solidFill>
                <a:srgbClr val="D8D8D8"/>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5055" name="Google Shape;5055;p16"/>
            <p:cNvSpPr/>
            <p:nvPr/>
          </p:nvSpPr>
          <p:spPr>
            <a:xfrm>
              <a:off x="4874822" y="2279367"/>
              <a:ext cx="1737360" cy="2991660"/>
            </a:xfrm>
            <a:prstGeom prst="rect">
              <a:avLst/>
            </a:prstGeom>
            <a:noFill/>
            <a:ln w="12700" cap="flat" cmpd="sng">
              <a:solidFill>
                <a:srgbClr val="D8D8D8"/>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5056" name="Google Shape;5056;p16"/>
            <p:cNvSpPr/>
            <p:nvPr/>
          </p:nvSpPr>
          <p:spPr>
            <a:xfrm>
              <a:off x="1119103" y="2496326"/>
              <a:ext cx="292445" cy="292445"/>
            </a:xfrm>
            <a:prstGeom prst="rect">
              <a:avLst/>
            </a:prstGeom>
            <a:solidFill>
              <a:srgbClr val="D8D8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5057" name="Google Shape;5057;p16"/>
            <p:cNvSpPr/>
            <p:nvPr/>
          </p:nvSpPr>
          <p:spPr>
            <a:xfrm>
              <a:off x="1546343" y="2496326"/>
              <a:ext cx="292445" cy="292445"/>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5058" name="Google Shape;5058;p16"/>
            <p:cNvSpPr/>
            <p:nvPr/>
          </p:nvSpPr>
          <p:spPr>
            <a:xfrm>
              <a:off x="1973574" y="2496326"/>
              <a:ext cx="292445" cy="292445"/>
            </a:xfrm>
            <a:prstGeom prst="rect">
              <a:avLst/>
            </a:prstGeom>
            <a:solidFill>
              <a:srgbClr val="D8D8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5059" name="Google Shape;5059;p16"/>
            <p:cNvSpPr/>
            <p:nvPr/>
          </p:nvSpPr>
          <p:spPr>
            <a:xfrm>
              <a:off x="1119102" y="2919495"/>
              <a:ext cx="292445" cy="292445"/>
            </a:xfrm>
            <a:prstGeom prst="rect">
              <a:avLst/>
            </a:prstGeom>
            <a:solidFill>
              <a:srgbClr val="D8D8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5060" name="Google Shape;5060;p16"/>
            <p:cNvSpPr/>
            <p:nvPr/>
          </p:nvSpPr>
          <p:spPr>
            <a:xfrm>
              <a:off x="1546328" y="2919495"/>
              <a:ext cx="292445" cy="292445"/>
            </a:xfrm>
            <a:prstGeom prst="rect">
              <a:avLst/>
            </a:prstGeom>
            <a:solidFill>
              <a:srgbClr val="D8D8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5061" name="Google Shape;5061;p16"/>
            <p:cNvSpPr/>
            <p:nvPr/>
          </p:nvSpPr>
          <p:spPr>
            <a:xfrm>
              <a:off x="1546329" y="3433203"/>
              <a:ext cx="292445" cy="292445"/>
            </a:xfrm>
            <a:prstGeom prst="rect">
              <a:avLst/>
            </a:prstGeom>
            <a:solidFill>
              <a:srgbClr val="D8D8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5062" name="Google Shape;5062;p16"/>
            <p:cNvSpPr/>
            <p:nvPr/>
          </p:nvSpPr>
          <p:spPr>
            <a:xfrm>
              <a:off x="1973560" y="3433203"/>
              <a:ext cx="292445" cy="292445"/>
            </a:xfrm>
            <a:prstGeom prst="rect">
              <a:avLst/>
            </a:prstGeom>
            <a:solidFill>
              <a:srgbClr val="A5A5A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5063" name="Google Shape;5063;p16"/>
            <p:cNvSpPr/>
            <p:nvPr/>
          </p:nvSpPr>
          <p:spPr>
            <a:xfrm>
              <a:off x="1119103" y="3908829"/>
              <a:ext cx="292445" cy="292445"/>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5064" name="Google Shape;5064;p16"/>
            <p:cNvSpPr/>
            <p:nvPr/>
          </p:nvSpPr>
          <p:spPr>
            <a:xfrm>
              <a:off x="1973574" y="3908829"/>
              <a:ext cx="292445" cy="292445"/>
            </a:xfrm>
            <a:prstGeom prst="rect">
              <a:avLst/>
            </a:prstGeom>
            <a:solidFill>
              <a:srgbClr val="D8D8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5065" name="Google Shape;5065;p16"/>
            <p:cNvSpPr/>
            <p:nvPr/>
          </p:nvSpPr>
          <p:spPr>
            <a:xfrm>
              <a:off x="1546343" y="4384454"/>
              <a:ext cx="292445" cy="292445"/>
            </a:xfrm>
            <a:prstGeom prst="rect">
              <a:avLst/>
            </a:prstGeom>
            <a:solidFill>
              <a:srgbClr val="A5A5A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5066" name="Google Shape;5066;p16"/>
            <p:cNvSpPr/>
            <p:nvPr/>
          </p:nvSpPr>
          <p:spPr>
            <a:xfrm>
              <a:off x="1973574" y="4384454"/>
              <a:ext cx="292445" cy="292445"/>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5067" name="Google Shape;5067;p16"/>
            <p:cNvSpPr/>
            <p:nvPr/>
          </p:nvSpPr>
          <p:spPr>
            <a:xfrm>
              <a:off x="1119103" y="4785874"/>
              <a:ext cx="292445" cy="292445"/>
            </a:xfrm>
            <a:prstGeom prst="rect">
              <a:avLst/>
            </a:prstGeom>
            <a:solidFill>
              <a:srgbClr val="D8D8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5068" name="Google Shape;5068;p16"/>
            <p:cNvSpPr/>
            <p:nvPr/>
          </p:nvSpPr>
          <p:spPr>
            <a:xfrm>
              <a:off x="1546343" y="4785874"/>
              <a:ext cx="292445" cy="292445"/>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5069" name="Google Shape;5069;p16"/>
            <p:cNvSpPr/>
            <p:nvPr/>
          </p:nvSpPr>
          <p:spPr>
            <a:xfrm>
              <a:off x="1973574" y="4785874"/>
              <a:ext cx="292445" cy="292445"/>
            </a:xfrm>
            <a:prstGeom prst="rect">
              <a:avLst/>
            </a:prstGeom>
            <a:solidFill>
              <a:srgbClr val="D8D8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5070" name="Google Shape;5070;p16"/>
            <p:cNvSpPr/>
            <p:nvPr/>
          </p:nvSpPr>
          <p:spPr>
            <a:xfrm>
              <a:off x="3096198" y="2496326"/>
              <a:ext cx="292445" cy="292445"/>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5071" name="Google Shape;5071;p16"/>
            <p:cNvSpPr/>
            <p:nvPr/>
          </p:nvSpPr>
          <p:spPr>
            <a:xfrm>
              <a:off x="3523438" y="2496326"/>
              <a:ext cx="292445" cy="292445"/>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5072" name="Google Shape;5072;p16"/>
            <p:cNvSpPr/>
            <p:nvPr/>
          </p:nvSpPr>
          <p:spPr>
            <a:xfrm>
              <a:off x="3950668" y="2496326"/>
              <a:ext cx="292445" cy="292445"/>
            </a:xfrm>
            <a:prstGeom prst="rect">
              <a:avLst/>
            </a:prstGeom>
            <a:solidFill>
              <a:srgbClr val="A5A5A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5073" name="Google Shape;5073;p16"/>
            <p:cNvSpPr/>
            <p:nvPr/>
          </p:nvSpPr>
          <p:spPr>
            <a:xfrm>
              <a:off x="3523424" y="2919495"/>
              <a:ext cx="292445" cy="292445"/>
            </a:xfrm>
            <a:prstGeom prst="rect">
              <a:avLst/>
            </a:prstGeom>
            <a:solidFill>
              <a:srgbClr val="D8D8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5074" name="Google Shape;5074;p16"/>
            <p:cNvSpPr/>
            <p:nvPr/>
          </p:nvSpPr>
          <p:spPr>
            <a:xfrm>
              <a:off x="3950654" y="2919495"/>
              <a:ext cx="292445" cy="292445"/>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5075" name="Google Shape;5075;p16"/>
            <p:cNvSpPr/>
            <p:nvPr/>
          </p:nvSpPr>
          <p:spPr>
            <a:xfrm>
              <a:off x="3174993" y="3433203"/>
              <a:ext cx="292445" cy="292445"/>
            </a:xfrm>
            <a:prstGeom prst="rect">
              <a:avLst/>
            </a:prstGeom>
            <a:solidFill>
              <a:srgbClr val="A5A5A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5076" name="Google Shape;5076;p16"/>
            <p:cNvSpPr/>
            <p:nvPr/>
          </p:nvSpPr>
          <p:spPr>
            <a:xfrm>
              <a:off x="3950654" y="3433203"/>
              <a:ext cx="292445" cy="292445"/>
            </a:xfrm>
            <a:prstGeom prst="rect">
              <a:avLst/>
            </a:prstGeom>
            <a:solidFill>
              <a:srgbClr val="D8D8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5077" name="Google Shape;5077;p16"/>
            <p:cNvSpPr/>
            <p:nvPr/>
          </p:nvSpPr>
          <p:spPr>
            <a:xfrm>
              <a:off x="3096198" y="3908829"/>
              <a:ext cx="292445" cy="292445"/>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5078" name="Google Shape;5078;p16"/>
            <p:cNvSpPr/>
            <p:nvPr/>
          </p:nvSpPr>
          <p:spPr>
            <a:xfrm>
              <a:off x="3525051" y="3908829"/>
              <a:ext cx="292445" cy="292445"/>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5079" name="Google Shape;5079;p16"/>
            <p:cNvSpPr/>
            <p:nvPr/>
          </p:nvSpPr>
          <p:spPr>
            <a:xfrm>
              <a:off x="3523438" y="4384454"/>
              <a:ext cx="292445" cy="292445"/>
            </a:xfrm>
            <a:prstGeom prst="rect">
              <a:avLst/>
            </a:prstGeom>
            <a:solidFill>
              <a:srgbClr val="D8D8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5080" name="Google Shape;5080;p16"/>
            <p:cNvSpPr/>
            <p:nvPr/>
          </p:nvSpPr>
          <p:spPr>
            <a:xfrm>
              <a:off x="3950668" y="4384454"/>
              <a:ext cx="292445" cy="292445"/>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5081" name="Google Shape;5081;p16"/>
            <p:cNvSpPr/>
            <p:nvPr/>
          </p:nvSpPr>
          <p:spPr>
            <a:xfrm>
              <a:off x="3096198" y="4785874"/>
              <a:ext cx="292445" cy="292445"/>
            </a:xfrm>
            <a:prstGeom prst="rect">
              <a:avLst/>
            </a:prstGeom>
            <a:solidFill>
              <a:srgbClr val="D8D8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5082" name="Google Shape;5082;p16"/>
            <p:cNvSpPr/>
            <p:nvPr/>
          </p:nvSpPr>
          <p:spPr>
            <a:xfrm>
              <a:off x="3523438" y="4785874"/>
              <a:ext cx="292445" cy="292445"/>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5083" name="Google Shape;5083;p16"/>
            <p:cNvSpPr/>
            <p:nvPr/>
          </p:nvSpPr>
          <p:spPr>
            <a:xfrm>
              <a:off x="5195692" y="2496326"/>
              <a:ext cx="292445" cy="292445"/>
            </a:xfrm>
            <a:prstGeom prst="rect">
              <a:avLst/>
            </a:prstGeom>
            <a:solidFill>
              <a:srgbClr val="A5A5A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5084" name="Google Shape;5084;p16"/>
            <p:cNvSpPr/>
            <p:nvPr/>
          </p:nvSpPr>
          <p:spPr>
            <a:xfrm>
              <a:off x="6050163" y="2496326"/>
              <a:ext cx="292445" cy="292445"/>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5085" name="Google Shape;5085;p16"/>
            <p:cNvSpPr/>
            <p:nvPr/>
          </p:nvSpPr>
          <p:spPr>
            <a:xfrm>
              <a:off x="5622918" y="2919495"/>
              <a:ext cx="292445" cy="292445"/>
            </a:xfrm>
            <a:prstGeom prst="rect">
              <a:avLst/>
            </a:prstGeom>
            <a:solidFill>
              <a:srgbClr val="D8D8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5086" name="Google Shape;5086;p16"/>
            <p:cNvSpPr/>
            <p:nvPr/>
          </p:nvSpPr>
          <p:spPr>
            <a:xfrm>
              <a:off x="5195687" y="2919495"/>
              <a:ext cx="292445" cy="292445"/>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5087" name="Google Shape;5087;p16"/>
            <p:cNvSpPr/>
            <p:nvPr/>
          </p:nvSpPr>
          <p:spPr>
            <a:xfrm>
              <a:off x="5274487" y="3433203"/>
              <a:ext cx="292445" cy="292445"/>
            </a:xfrm>
            <a:prstGeom prst="rect">
              <a:avLst/>
            </a:prstGeom>
            <a:solidFill>
              <a:srgbClr val="D8D8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5088" name="Google Shape;5088;p16"/>
            <p:cNvSpPr/>
            <p:nvPr/>
          </p:nvSpPr>
          <p:spPr>
            <a:xfrm>
              <a:off x="6050149" y="3433203"/>
              <a:ext cx="292445" cy="292445"/>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5089" name="Google Shape;5089;p16"/>
            <p:cNvSpPr/>
            <p:nvPr/>
          </p:nvSpPr>
          <p:spPr>
            <a:xfrm>
              <a:off x="5195692" y="3908829"/>
              <a:ext cx="292445" cy="292445"/>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5090" name="Google Shape;5090;p16"/>
            <p:cNvSpPr/>
            <p:nvPr/>
          </p:nvSpPr>
          <p:spPr>
            <a:xfrm>
              <a:off x="5865311" y="3908829"/>
              <a:ext cx="292445" cy="292445"/>
            </a:xfrm>
            <a:prstGeom prst="rect">
              <a:avLst/>
            </a:prstGeom>
            <a:solidFill>
              <a:srgbClr val="A5A5A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5091" name="Google Shape;5091;p16"/>
            <p:cNvSpPr/>
            <p:nvPr/>
          </p:nvSpPr>
          <p:spPr>
            <a:xfrm>
              <a:off x="5622932" y="4384454"/>
              <a:ext cx="292445" cy="292445"/>
            </a:xfrm>
            <a:prstGeom prst="rect">
              <a:avLst/>
            </a:prstGeom>
            <a:solidFill>
              <a:srgbClr val="D8D8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5092" name="Google Shape;5092;p16"/>
            <p:cNvSpPr/>
            <p:nvPr/>
          </p:nvSpPr>
          <p:spPr>
            <a:xfrm>
              <a:off x="6050163" y="4384454"/>
              <a:ext cx="292445" cy="292445"/>
            </a:xfrm>
            <a:prstGeom prst="rect">
              <a:avLst/>
            </a:prstGeom>
            <a:solidFill>
              <a:srgbClr val="A5A5A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5093" name="Google Shape;5093;p16"/>
            <p:cNvSpPr/>
            <p:nvPr/>
          </p:nvSpPr>
          <p:spPr>
            <a:xfrm>
              <a:off x="5195692" y="4785874"/>
              <a:ext cx="292445" cy="292445"/>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5094" name="Google Shape;5094;p16"/>
            <p:cNvSpPr/>
            <p:nvPr/>
          </p:nvSpPr>
          <p:spPr>
            <a:xfrm>
              <a:off x="5622932" y="4785874"/>
              <a:ext cx="292445" cy="292445"/>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Inter Light"/>
                <a:buNone/>
                <a:tabLst/>
                <a:defRPr/>
              </a:pPr>
              <a:endParaRPr kumimoji="0" sz="1600" b="0" i="0" u="none" strike="noStrike" kern="0" cap="none" spc="0" normalizeH="0" baseline="0" noProof="0">
                <a:ln>
                  <a:noFill/>
                </a:ln>
                <a:solidFill>
                  <a:srgbClr val="000000"/>
                </a:solidFill>
                <a:effectLst/>
                <a:uLnTx/>
                <a:uFillTx/>
                <a:latin typeface="Inter Light"/>
                <a:ea typeface="Inter Light"/>
                <a:cs typeface="Inter Light"/>
                <a:sym typeface="Inter Light"/>
              </a:endParaRPr>
            </a:p>
          </p:txBody>
        </p:sp>
        <p:sp>
          <p:nvSpPr>
            <p:cNvPr id="5095" name="Google Shape;5095;p16"/>
            <p:cNvSpPr txBox="1"/>
            <p:nvPr/>
          </p:nvSpPr>
          <p:spPr>
            <a:xfrm>
              <a:off x="3004040" y="2018065"/>
              <a:ext cx="1331212" cy="345334"/>
            </a:xfrm>
            <a:prstGeom prst="rect">
              <a:avLst/>
            </a:prstGeom>
            <a:noFill/>
            <a:ln>
              <a:noFill/>
            </a:ln>
          </p:spPr>
          <p:txBody>
            <a:bodyPr spcFirstLastPara="1" wrap="square" lIns="91425" tIns="91425" rIns="91425" bIns="91425" anchor="b" anchorCtr="0">
              <a:noAutofit/>
            </a:bodyPr>
            <a:lstStyle/>
            <a:p>
              <a:pPr marL="6350" marR="0" lvl="0" indent="0" algn="ctr" defTabSz="914400" rtl="0" eaLnBrk="1" fontAlgn="auto" latinLnBrk="0" hangingPunct="1">
                <a:lnSpc>
                  <a:spcPct val="100000"/>
                </a:lnSpc>
                <a:spcBef>
                  <a:spcPts val="900"/>
                </a:spcBef>
                <a:spcAft>
                  <a:spcPts val="0"/>
                </a:spcAft>
                <a:buClr>
                  <a:srgbClr val="00B89E"/>
                </a:buClr>
                <a:buSzPts val="1400"/>
                <a:buFont typeface="Inter ExtraBold"/>
                <a:buNone/>
                <a:tabLst/>
                <a:defRPr/>
              </a:pPr>
              <a:r>
                <a:rPr kumimoji="0" lang="en-US" sz="1400" b="1" i="0" u="none" strike="noStrike" kern="0" cap="none" spc="0" normalizeH="0" baseline="0" noProof="0">
                  <a:ln>
                    <a:noFill/>
                  </a:ln>
                  <a:solidFill>
                    <a:srgbClr val="00B89E"/>
                  </a:solidFill>
                  <a:effectLst/>
                  <a:uLnTx/>
                  <a:uFillTx/>
                  <a:latin typeface="Inter ExtraBold"/>
                  <a:ea typeface="Inter ExtraBold"/>
                  <a:cs typeface="Inter ExtraBold"/>
                  <a:sym typeface="Inter ExtraBold"/>
                </a:rPr>
                <a:t>App 1</a:t>
              </a:r>
              <a:endParaRPr kumimoji="0" sz="1400" b="1" i="0" u="none" strike="noStrike" kern="0" cap="none" spc="0" normalizeH="0" baseline="0" noProof="0">
                <a:ln>
                  <a:noFill/>
                </a:ln>
                <a:solidFill>
                  <a:srgbClr val="00B89E"/>
                </a:solidFill>
                <a:effectLst/>
                <a:uLnTx/>
                <a:uFillTx/>
                <a:latin typeface="Inter ExtraBold"/>
                <a:ea typeface="Inter ExtraBold"/>
                <a:cs typeface="Inter ExtraBold"/>
                <a:sym typeface="Inter ExtraBold"/>
              </a:endParaRPr>
            </a:p>
          </p:txBody>
        </p:sp>
        <p:sp>
          <p:nvSpPr>
            <p:cNvPr id="5096" name="Google Shape;5096;p16"/>
            <p:cNvSpPr txBox="1"/>
            <p:nvPr/>
          </p:nvSpPr>
          <p:spPr>
            <a:xfrm>
              <a:off x="5103535" y="2018065"/>
              <a:ext cx="1331212" cy="345334"/>
            </a:xfrm>
            <a:prstGeom prst="rect">
              <a:avLst/>
            </a:prstGeom>
            <a:noFill/>
            <a:ln>
              <a:noFill/>
            </a:ln>
          </p:spPr>
          <p:txBody>
            <a:bodyPr spcFirstLastPara="1" wrap="square" lIns="91425" tIns="91425" rIns="91425" bIns="91425" anchor="b" anchorCtr="0">
              <a:noAutofit/>
            </a:bodyPr>
            <a:lstStyle/>
            <a:p>
              <a:pPr marL="6350" marR="0" lvl="0" indent="0" algn="ctr" defTabSz="914400" rtl="0" eaLnBrk="1" fontAlgn="auto" latinLnBrk="0" hangingPunct="1">
                <a:lnSpc>
                  <a:spcPct val="100000"/>
                </a:lnSpc>
                <a:spcBef>
                  <a:spcPts val="900"/>
                </a:spcBef>
                <a:spcAft>
                  <a:spcPts val="0"/>
                </a:spcAft>
                <a:buClr>
                  <a:srgbClr val="662E9C"/>
                </a:buClr>
                <a:buSzPts val="1400"/>
                <a:buFont typeface="Inter ExtraBold"/>
                <a:buNone/>
                <a:tabLst/>
                <a:defRPr/>
              </a:pPr>
              <a:r>
                <a:rPr kumimoji="0" lang="en-US" sz="1400" b="1" i="0" u="none" strike="noStrike" kern="0" cap="none" spc="0" normalizeH="0" baseline="0" noProof="0">
                  <a:ln>
                    <a:noFill/>
                  </a:ln>
                  <a:solidFill>
                    <a:srgbClr val="662E9C"/>
                  </a:solidFill>
                  <a:effectLst/>
                  <a:uLnTx/>
                  <a:uFillTx/>
                  <a:latin typeface="Inter ExtraBold"/>
                  <a:ea typeface="Inter ExtraBold"/>
                  <a:cs typeface="Inter ExtraBold"/>
                  <a:sym typeface="Inter ExtraBold"/>
                </a:rPr>
                <a:t>App 2</a:t>
              </a:r>
              <a:endParaRPr kumimoji="0" sz="1400" b="1" i="0" u="none" strike="noStrike" kern="0" cap="none" spc="0" normalizeH="0" baseline="0" noProof="0">
                <a:ln>
                  <a:noFill/>
                </a:ln>
                <a:solidFill>
                  <a:srgbClr val="662E9C"/>
                </a:solidFill>
                <a:effectLst/>
                <a:uLnTx/>
                <a:uFillTx/>
                <a:latin typeface="Inter ExtraBold"/>
                <a:ea typeface="Inter ExtraBold"/>
                <a:cs typeface="Inter ExtraBold"/>
                <a:sym typeface="Inter ExtraBold"/>
              </a:endParaRPr>
            </a:p>
          </p:txBody>
        </p:sp>
        <p:sp>
          <p:nvSpPr>
            <p:cNvPr id="5097" name="Google Shape;5097;p16"/>
            <p:cNvSpPr txBox="1"/>
            <p:nvPr/>
          </p:nvSpPr>
          <p:spPr>
            <a:xfrm>
              <a:off x="640314" y="2068538"/>
              <a:ext cx="2121405" cy="254891"/>
            </a:xfrm>
            <a:prstGeom prst="rect">
              <a:avLst/>
            </a:prstGeom>
            <a:noFill/>
            <a:ln>
              <a:noFill/>
            </a:ln>
          </p:spPr>
          <p:txBody>
            <a:bodyPr spcFirstLastPara="1" wrap="square" lIns="91425" tIns="91425" rIns="91425" bIns="91425" anchor="b" anchorCtr="0">
              <a:noAutofit/>
            </a:bodyPr>
            <a:lstStyle/>
            <a:p>
              <a:pPr marL="6350" marR="0" lvl="0" indent="0" algn="ctr" defTabSz="914400" rtl="0" eaLnBrk="1" fontAlgn="auto" latinLnBrk="0" hangingPunct="1">
                <a:lnSpc>
                  <a:spcPct val="100000"/>
                </a:lnSpc>
                <a:spcBef>
                  <a:spcPts val="900"/>
                </a:spcBef>
                <a:spcAft>
                  <a:spcPts val="0"/>
                </a:spcAft>
                <a:buClr>
                  <a:srgbClr val="474747"/>
                </a:buClr>
                <a:buSzPts val="1800"/>
                <a:buFont typeface="Inter ExtraBold"/>
                <a:buNone/>
                <a:tabLst/>
                <a:defRPr/>
              </a:pPr>
              <a:r>
                <a:rPr kumimoji="0" lang="en-US" sz="1800" b="1" i="0" u="none" strike="noStrike" kern="0" cap="none" spc="0" normalizeH="0" baseline="0" noProof="0">
                  <a:ln>
                    <a:noFill/>
                  </a:ln>
                  <a:solidFill>
                    <a:srgbClr val="474747"/>
                  </a:solidFill>
                  <a:effectLst/>
                  <a:uLnTx/>
                  <a:uFillTx/>
                  <a:latin typeface="Inter ExtraBold"/>
                  <a:ea typeface="Inter ExtraBold"/>
                  <a:cs typeface="Inter ExtraBold"/>
                  <a:sym typeface="Inter ExtraBold"/>
                </a:rPr>
                <a:t>AWS</a:t>
              </a:r>
              <a:endParaRPr kumimoji="0" sz="1800" b="1" i="0" u="none" strike="noStrike" kern="0" cap="none" spc="0" normalizeH="0" baseline="0" noProof="0">
                <a:ln>
                  <a:noFill/>
                </a:ln>
                <a:solidFill>
                  <a:srgbClr val="474747"/>
                </a:solidFill>
                <a:effectLst/>
                <a:uLnTx/>
                <a:uFillTx/>
                <a:latin typeface="Inter ExtraBold"/>
                <a:ea typeface="Inter ExtraBold"/>
                <a:cs typeface="Inter ExtraBold"/>
                <a:sym typeface="Inter ExtraBold"/>
              </a:endParaRPr>
            </a:p>
          </p:txBody>
        </p:sp>
        <p:grpSp>
          <p:nvGrpSpPr>
            <p:cNvPr id="5098" name="Google Shape;5098;p16"/>
            <p:cNvGrpSpPr/>
            <p:nvPr/>
          </p:nvGrpSpPr>
          <p:grpSpPr>
            <a:xfrm>
              <a:off x="793645" y="5396255"/>
              <a:ext cx="5818539" cy="40188"/>
              <a:chOff x="2611358" y="3242036"/>
              <a:chExt cx="3748676" cy="40188"/>
            </a:xfrm>
          </p:grpSpPr>
          <p:cxnSp>
            <p:nvCxnSpPr>
              <p:cNvPr id="5099" name="Google Shape;5099;p16"/>
              <p:cNvCxnSpPr/>
              <p:nvPr/>
            </p:nvCxnSpPr>
            <p:spPr>
              <a:xfrm>
                <a:off x="2611358" y="3282223"/>
                <a:ext cx="3748676" cy="0"/>
              </a:xfrm>
              <a:prstGeom prst="straightConnector1">
                <a:avLst/>
              </a:prstGeom>
              <a:solidFill>
                <a:srgbClr val="FFFFFF"/>
              </a:solidFill>
              <a:ln w="12700" cap="flat" cmpd="sng">
                <a:solidFill>
                  <a:srgbClr val="BFBFBF"/>
                </a:solidFill>
                <a:prstDash val="solid"/>
                <a:round/>
                <a:headEnd type="none" w="sm" len="sm"/>
                <a:tailEnd type="none" w="sm" len="sm"/>
              </a:ln>
            </p:spPr>
          </p:cxnSp>
          <p:sp>
            <p:nvSpPr>
              <p:cNvPr id="5100" name="Google Shape;5100;p16"/>
              <p:cNvSpPr/>
              <p:nvPr/>
            </p:nvSpPr>
            <p:spPr>
              <a:xfrm>
                <a:off x="4225057" y="3242036"/>
                <a:ext cx="587432" cy="40188"/>
              </a:xfrm>
              <a:prstGeom prst="rect">
                <a:avLst/>
              </a:prstGeom>
              <a:solidFill>
                <a:schemeClr val="dk1"/>
              </a:solid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Inter Light"/>
                  <a:buNone/>
                  <a:tabLst/>
                  <a:defRPr/>
                </a:pPr>
                <a:endParaRPr kumimoji="0" sz="1800" b="0" i="0" u="none" strike="noStrike" kern="0" cap="none" spc="0" normalizeH="0" baseline="0" noProof="0">
                  <a:ln>
                    <a:noFill/>
                  </a:ln>
                  <a:solidFill>
                    <a:srgbClr val="222222"/>
                  </a:solidFill>
                  <a:effectLst/>
                  <a:uLnTx/>
                  <a:uFillTx/>
                  <a:latin typeface="Proxima Nova"/>
                  <a:ea typeface="Proxima Nova"/>
                  <a:cs typeface="Proxima Nova"/>
                  <a:sym typeface="Proxima Nova"/>
                </a:endParaRPr>
              </a:p>
            </p:txBody>
          </p:sp>
        </p:grpSp>
      </p:grpSp>
      <p:grpSp>
        <p:nvGrpSpPr>
          <p:cNvPr id="5101" name="Google Shape;5101;p16"/>
          <p:cNvGrpSpPr/>
          <p:nvPr/>
        </p:nvGrpSpPr>
        <p:grpSpPr>
          <a:xfrm>
            <a:off x="5374285" y="1349764"/>
            <a:ext cx="1718129" cy="1718129"/>
            <a:chOff x="5482771" y="1349764"/>
            <a:chExt cx="1718129" cy="1718129"/>
          </a:xfrm>
        </p:grpSpPr>
        <p:pic>
          <p:nvPicPr>
            <p:cNvPr id="5102" name="Google Shape;5102;p16"/>
            <p:cNvPicPr preferRelativeResize="0"/>
            <p:nvPr/>
          </p:nvPicPr>
          <p:blipFill rotWithShape="1">
            <a:blip r:embed="rId6">
              <a:alphaModFix/>
            </a:blip>
            <a:srcRect/>
            <a:stretch/>
          </p:blipFill>
          <p:spPr>
            <a:xfrm>
              <a:off x="5482771" y="1349764"/>
              <a:ext cx="1718129" cy="1718129"/>
            </a:xfrm>
            <a:prstGeom prst="rect">
              <a:avLst/>
            </a:prstGeom>
            <a:noFill/>
            <a:ln>
              <a:noFill/>
            </a:ln>
          </p:spPr>
        </p:pic>
        <p:sp>
          <p:nvSpPr>
            <p:cNvPr id="5103" name="Google Shape;5103;p16"/>
            <p:cNvSpPr txBox="1"/>
            <p:nvPr/>
          </p:nvSpPr>
          <p:spPr>
            <a:xfrm>
              <a:off x="5687468" y="2901080"/>
              <a:ext cx="1308733" cy="157247"/>
            </a:xfrm>
            <a:prstGeom prst="rect">
              <a:avLst/>
            </a:prstGeom>
            <a:noFill/>
            <a:ln>
              <a:noFill/>
            </a:ln>
          </p:spPr>
          <p:txBody>
            <a:bodyPr spcFirstLastPara="1" wrap="square" lIns="91425" tIns="91425" rIns="91425" bIns="91425" anchor="b" anchorCtr="0">
              <a:noAutofit/>
            </a:bodyPr>
            <a:lstStyle/>
            <a:p>
              <a:pPr marL="6350" marR="0" lvl="0" indent="0" algn="ctr" defTabSz="914400" rtl="0" eaLnBrk="1" fontAlgn="auto" latinLnBrk="0" hangingPunct="1">
                <a:lnSpc>
                  <a:spcPct val="100000"/>
                </a:lnSpc>
                <a:spcBef>
                  <a:spcPts val="900"/>
                </a:spcBef>
                <a:spcAft>
                  <a:spcPts val="0"/>
                </a:spcAft>
                <a:buClr>
                  <a:srgbClr val="474747"/>
                </a:buClr>
                <a:buSzPts val="1200"/>
                <a:buFont typeface="Inter ExtraBold"/>
                <a:buNone/>
                <a:tabLst/>
                <a:defRPr/>
              </a:pPr>
              <a:r>
                <a:rPr kumimoji="0" lang="en-US" sz="1200" b="1" i="0" u="none" strike="noStrike" kern="0" cap="none" spc="0" normalizeH="0" baseline="0" noProof="0">
                  <a:ln>
                    <a:noFill/>
                  </a:ln>
                  <a:solidFill>
                    <a:srgbClr val="474747"/>
                  </a:solidFill>
                  <a:effectLst/>
                  <a:uLnTx/>
                  <a:uFillTx/>
                  <a:latin typeface="Inter ExtraBold"/>
                  <a:ea typeface="Inter ExtraBold"/>
                  <a:cs typeface="Inter ExtraBold"/>
                  <a:sym typeface="Inter ExtraBold"/>
                </a:rPr>
                <a:t>AWS S3</a:t>
              </a:r>
              <a:endParaRPr kumimoji="0" sz="1200" b="1" i="0" u="none" strike="noStrike" kern="0" cap="none" spc="0" normalizeH="0" baseline="0" noProof="0">
                <a:ln>
                  <a:noFill/>
                </a:ln>
                <a:solidFill>
                  <a:srgbClr val="474747"/>
                </a:solidFill>
                <a:effectLst/>
                <a:uLnTx/>
                <a:uFillTx/>
                <a:latin typeface="Inter ExtraBold"/>
                <a:ea typeface="Inter ExtraBold"/>
                <a:cs typeface="Inter ExtraBold"/>
                <a:sym typeface="Inter ExtraBold"/>
              </a:endParaRPr>
            </a:p>
          </p:txBody>
        </p:sp>
      </p:grpSp>
      <p:cxnSp>
        <p:nvCxnSpPr>
          <p:cNvPr id="5104" name="Google Shape;5104;p16"/>
          <p:cNvCxnSpPr/>
          <p:nvPr/>
        </p:nvCxnSpPr>
        <p:spPr>
          <a:xfrm>
            <a:off x="7103165" y="2212250"/>
            <a:ext cx="1006105" cy="0"/>
          </a:xfrm>
          <a:prstGeom prst="straightConnector1">
            <a:avLst/>
          </a:prstGeom>
          <a:noFill/>
          <a:ln w="19050" cap="flat" cmpd="sng">
            <a:solidFill>
              <a:schemeClr val="dk1"/>
            </a:solidFill>
            <a:prstDash val="solid"/>
            <a:round/>
            <a:headEnd type="none" w="sm" len="sm"/>
            <a:tailEnd type="triangle" w="med" len="med"/>
          </a:ln>
        </p:spPr>
      </p:cxnSp>
      <p:cxnSp>
        <p:nvCxnSpPr>
          <p:cNvPr id="5105" name="Google Shape;5105;p16"/>
          <p:cNvCxnSpPr/>
          <p:nvPr/>
        </p:nvCxnSpPr>
        <p:spPr>
          <a:xfrm rot="10800000" flipH="1">
            <a:off x="4757131" y="2769496"/>
            <a:ext cx="827987" cy="711060"/>
          </a:xfrm>
          <a:prstGeom prst="straightConnector1">
            <a:avLst/>
          </a:prstGeom>
          <a:noFill/>
          <a:ln w="19050" cap="flat" cmpd="sng">
            <a:solidFill>
              <a:schemeClr val="dk1"/>
            </a:solidFill>
            <a:prstDash val="solid"/>
            <a:round/>
            <a:headEnd type="none" w="sm" len="sm"/>
            <a:tailEnd type="triangle" w="med" len="med"/>
          </a:ln>
        </p:spPr>
      </p:cxnSp>
      <p:sp>
        <p:nvSpPr>
          <p:cNvPr id="5106" name="Google Shape;5106;p16"/>
          <p:cNvSpPr txBox="1"/>
          <p:nvPr/>
        </p:nvSpPr>
        <p:spPr>
          <a:xfrm>
            <a:off x="4546027" y="3680430"/>
            <a:ext cx="827987" cy="328669"/>
          </a:xfrm>
          <a:prstGeom prst="rect">
            <a:avLst/>
          </a:prstGeom>
          <a:noFill/>
          <a:ln>
            <a:noFill/>
          </a:ln>
        </p:spPr>
        <p:txBody>
          <a:bodyPr spcFirstLastPara="1" wrap="square" lIns="91425" tIns="91425" rIns="91425" bIns="91425" anchor="b" anchorCtr="0">
            <a:noAutofit/>
          </a:bodyPr>
          <a:lstStyle/>
          <a:p>
            <a:pPr marL="6350" marR="0" lvl="0" indent="0" algn="ctr" defTabSz="914400" rtl="0" eaLnBrk="1" fontAlgn="auto" latinLnBrk="0" hangingPunct="1">
              <a:lnSpc>
                <a:spcPct val="100000"/>
              </a:lnSpc>
              <a:spcBef>
                <a:spcPts val="900"/>
              </a:spcBef>
              <a:spcAft>
                <a:spcPts val="0"/>
              </a:spcAft>
              <a:buClr>
                <a:srgbClr val="474747"/>
              </a:buClr>
              <a:buSzPts val="1200"/>
              <a:buFont typeface="Inter ExtraBold"/>
              <a:buNone/>
              <a:tabLst/>
              <a:defRPr/>
            </a:pPr>
            <a:r>
              <a:rPr kumimoji="0" lang="en-US" sz="1200" b="1" i="0" u="none" strike="noStrike" kern="0" cap="none" spc="0" normalizeH="0" baseline="0" noProof="0">
                <a:ln>
                  <a:noFill/>
                </a:ln>
                <a:solidFill>
                  <a:srgbClr val="474747"/>
                </a:solidFill>
                <a:effectLst/>
                <a:uLnTx/>
                <a:uFillTx/>
                <a:latin typeface="Inter ExtraBold"/>
                <a:ea typeface="Inter ExtraBold"/>
                <a:cs typeface="Inter ExtraBold"/>
                <a:sym typeface="Inter ExtraBold"/>
              </a:rPr>
              <a:t>Backup</a:t>
            </a:r>
            <a:endParaRPr kumimoji="0" sz="1200" b="1" i="0" u="none" strike="noStrike" kern="0" cap="none" spc="0" normalizeH="0" baseline="0" noProof="0">
              <a:ln>
                <a:noFill/>
              </a:ln>
              <a:solidFill>
                <a:srgbClr val="474747"/>
              </a:solidFill>
              <a:effectLst/>
              <a:uLnTx/>
              <a:uFillTx/>
              <a:latin typeface="Inter ExtraBold"/>
              <a:ea typeface="Inter ExtraBold"/>
              <a:cs typeface="Inter ExtraBold"/>
              <a:sym typeface="Inter ExtraBold"/>
            </a:endParaRPr>
          </a:p>
        </p:txBody>
      </p:sp>
      <p:sp>
        <p:nvSpPr>
          <p:cNvPr id="5107" name="Google Shape;5107;p16"/>
          <p:cNvSpPr txBox="1"/>
          <p:nvPr/>
        </p:nvSpPr>
        <p:spPr>
          <a:xfrm>
            <a:off x="7366561" y="3680430"/>
            <a:ext cx="827987" cy="328669"/>
          </a:xfrm>
          <a:prstGeom prst="rect">
            <a:avLst/>
          </a:prstGeom>
          <a:noFill/>
          <a:ln>
            <a:noFill/>
          </a:ln>
        </p:spPr>
        <p:txBody>
          <a:bodyPr spcFirstLastPara="1" wrap="square" lIns="91425" tIns="91425" rIns="91425" bIns="91425" anchor="b" anchorCtr="0">
            <a:noAutofit/>
          </a:bodyPr>
          <a:lstStyle/>
          <a:p>
            <a:pPr marL="6350" marR="0" lvl="0" indent="0" algn="ctr" defTabSz="914400" rtl="0" eaLnBrk="1" fontAlgn="auto" latinLnBrk="0" hangingPunct="1">
              <a:lnSpc>
                <a:spcPct val="100000"/>
              </a:lnSpc>
              <a:spcBef>
                <a:spcPts val="900"/>
              </a:spcBef>
              <a:spcAft>
                <a:spcPts val="0"/>
              </a:spcAft>
              <a:buClr>
                <a:srgbClr val="474747"/>
              </a:buClr>
              <a:buSzPts val="1200"/>
              <a:buFont typeface="Inter ExtraBold"/>
              <a:buNone/>
              <a:tabLst/>
              <a:defRPr/>
            </a:pPr>
            <a:r>
              <a:rPr kumimoji="0" lang="en-US" sz="1200" b="1" i="0" u="none" strike="noStrike" kern="0" cap="none" spc="0" normalizeH="0" baseline="0" noProof="0">
                <a:ln>
                  <a:noFill/>
                </a:ln>
                <a:solidFill>
                  <a:srgbClr val="474747"/>
                </a:solidFill>
                <a:effectLst/>
                <a:uLnTx/>
                <a:uFillTx/>
                <a:latin typeface="Inter ExtraBold"/>
                <a:ea typeface="Inter ExtraBold"/>
                <a:cs typeface="Inter ExtraBold"/>
                <a:sym typeface="Inter ExtraBold"/>
              </a:rPr>
              <a:t>Restore</a:t>
            </a:r>
            <a:endParaRPr kumimoji="0" sz="1200" b="1" i="0" u="none" strike="noStrike" kern="0" cap="none" spc="0" normalizeH="0" baseline="0" noProof="0">
              <a:ln>
                <a:noFill/>
              </a:ln>
              <a:solidFill>
                <a:srgbClr val="474747"/>
              </a:solidFill>
              <a:effectLst/>
              <a:uLnTx/>
              <a:uFillTx/>
              <a:latin typeface="Inter ExtraBold"/>
              <a:ea typeface="Inter ExtraBold"/>
              <a:cs typeface="Inter ExtraBold"/>
              <a:sym typeface="Inter ExtraBold"/>
            </a:endParaRPr>
          </a:p>
        </p:txBody>
      </p:sp>
      <p:sp>
        <p:nvSpPr>
          <p:cNvPr id="5108" name="Google Shape;5108;p16"/>
          <p:cNvSpPr txBox="1"/>
          <p:nvPr/>
        </p:nvSpPr>
        <p:spPr>
          <a:xfrm>
            <a:off x="5876208" y="4153201"/>
            <a:ext cx="1547769" cy="336338"/>
          </a:xfrm>
          <a:prstGeom prst="rect">
            <a:avLst/>
          </a:prstGeom>
          <a:noFill/>
          <a:ln>
            <a:noFill/>
          </a:ln>
        </p:spPr>
        <p:txBody>
          <a:bodyPr spcFirstLastPara="1" wrap="square" lIns="91425" tIns="91425" rIns="91425" bIns="91425" anchor="b" anchorCtr="0">
            <a:noAutofit/>
          </a:bodyPr>
          <a:lstStyle/>
          <a:p>
            <a:pPr marL="6350" marR="0" lvl="0" indent="0" algn="ctr" defTabSz="914400" rtl="0" eaLnBrk="1" fontAlgn="auto" latinLnBrk="0" hangingPunct="1">
              <a:lnSpc>
                <a:spcPct val="100000"/>
              </a:lnSpc>
              <a:spcBef>
                <a:spcPts val="900"/>
              </a:spcBef>
              <a:spcAft>
                <a:spcPts val="0"/>
              </a:spcAft>
              <a:buClr>
                <a:srgbClr val="474747"/>
              </a:buClr>
              <a:buSzPts val="1200"/>
              <a:buFont typeface="Inter ExtraBold"/>
              <a:buNone/>
              <a:tabLst/>
              <a:defRPr/>
            </a:pPr>
            <a:r>
              <a:rPr kumimoji="0" lang="en-US" sz="1200" b="1" i="0" u="none" strike="noStrike" kern="0" cap="none" spc="0" normalizeH="0" baseline="0" noProof="0">
                <a:ln>
                  <a:noFill/>
                </a:ln>
                <a:solidFill>
                  <a:srgbClr val="474747"/>
                </a:solidFill>
                <a:effectLst/>
                <a:uLnTx/>
                <a:uFillTx/>
                <a:latin typeface="Inter ExtraBold"/>
                <a:ea typeface="Inter ExtraBold"/>
                <a:cs typeface="Inter ExtraBold"/>
                <a:sym typeface="Inter ExtraBold"/>
              </a:rPr>
              <a:t>Central</a:t>
            </a:r>
            <a:br>
              <a:rPr kumimoji="0" lang="en-US" sz="1200" b="1" i="0" u="none" strike="noStrike" kern="0" cap="none" spc="0" normalizeH="0" baseline="0" noProof="0">
                <a:ln>
                  <a:noFill/>
                </a:ln>
                <a:solidFill>
                  <a:srgbClr val="474747"/>
                </a:solidFill>
                <a:effectLst/>
                <a:uLnTx/>
                <a:uFillTx/>
                <a:latin typeface="Inter ExtraBold"/>
                <a:ea typeface="Inter ExtraBold"/>
                <a:cs typeface="Inter ExtraBold"/>
                <a:sym typeface="Inter ExtraBold"/>
              </a:rPr>
            </a:br>
            <a:r>
              <a:rPr kumimoji="0" lang="en-US" sz="1200" b="1" i="0" u="none" strike="noStrike" kern="0" cap="none" spc="0" normalizeH="0" baseline="0" noProof="0">
                <a:ln>
                  <a:noFill/>
                </a:ln>
                <a:solidFill>
                  <a:srgbClr val="474747"/>
                </a:solidFill>
                <a:effectLst/>
                <a:uLnTx/>
                <a:uFillTx/>
                <a:latin typeface="Inter ExtraBold"/>
                <a:ea typeface="Inter ExtraBold"/>
                <a:cs typeface="Inter ExtraBold"/>
                <a:sym typeface="Inter ExtraBold"/>
              </a:rPr>
              <a:t>archive</a:t>
            </a:r>
            <a:endParaRPr kumimoji="0" sz="1200" b="1" i="0" u="none" strike="noStrike" kern="0" cap="none" spc="0" normalizeH="0" baseline="0" noProof="0">
              <a:ln>
                <a:noFill/>
              </a:ln>
              <a:solidFill>
                <a:srgbClr val="474747"/>
              </a:solidFill>
              <a:effectLst/>
              <a:uLnTx/>
              <a:uFillTx/>
              <a:latin typeface="Inter ExtraBold"/>
              <a:ea typeface="Inter ExtraBold"/>
              <a:cs typeface="Inter ExtraBold"/>
              <a:sym typeface="Inter ExtraBold"/>
            </a:endParaRPr>
          </a:p>
        </p:txBody>
      </p:sp>
      <p:pic>
        <p:nvPicPr>
          <p:cNvPr id="5109" name="Google Shape;5109;p16"/>
          <p:cNvPicPr preferRelativeResize="0"/>
          <p:nvPr/>
        </p:nvPicPr>
        <p:blipFill rotWithShape="1">
          <a:blip r:embed="rId7">
            <a:alphaModFix/>
          </a:blip>
          <a:srcRect/>
          <a:stretch/>
        </p:blipFill>
        <p:spPr>
          <a:xfrm>
            <a:off x="5733703" y="2865968"/>
            <a:ext cx="1484273" cy="1484273"/>
          </a:xfrm>
          <a:prstGeom prst="rect">
            <a:avLst/>
          </a:prstGeom>
          <a:noFill/>
          <a:ln>
            <a:noFill/>
          </a:ln>
        </p:spPr>
      </p:pic>
      <p:cxnSp>
        <p:nvCxnSpPr>
          <p:cNvPr id="5110" name="Google Shape;5110;p16"/>
          <p:cNvCxnSpPr/>
          <p:nvPr/>
        </p:nvCxnSpPr>
        <p:spPr>
          <a:xfrm>
            <a:off x="5374014" y="3804325"/>
            <a:ext cx="549708" cy="0"/>
          </a:xfrm>
          <a:prstGeom prst="straightConnector1">
            <a:avLst/>
          </a:prstGeom>
          <a:noFill/>
          <a:ln w="19050" cap="flat" cmpd="sng">
            <a:solidFill>
              <a:schemeClr val="dk1"/>
            </a:solidFill>
            <a:prstDash val="solid"/>
            <a:round/>
            <a:headEnd type="none" w="sm" len="sm"/>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105"/>
                                        </p:tgtEl>
                                        <p:attrNameLst>
                                          <p:attrName>style.visibility</p:attrName>
                                        </p:attrNameLst>
                                      </p:cBhvr>
                                      <p:to>
                                        <p:strVal val="visible"/>
                                      </p:to>
                                    </p:set>
                                    <p:animEffect transition="in" filter="fade">
                                      <p:cBhvr>
                                        <p:cTn id="7" dur="500"/>
                                        <p:tgtEl>
                                          <p:spTgt spid="510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106"/>
                                        </p:tgtEl>
                                        <p:attrNameLst>
                                          <p:attrName>style.visibility</p:attrName>
                                        </p:attrNameLst>
                                      </p:cBhvr>
                                      <p:to>
                                        <p:strVal val="visible"/>
                                      </p:to>
                                    </p:set>
                                    <p:animEffect transition="in" filter="fade">
                                      <p:cBhvr>
                                        <p:cTn id="11" dur="500"/>
                                        <p:tgtEl>
                                          <p:spTgt spid="510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101"/>
                                        </p:tgtEl>
                                        <p:attrNameLst>
                                          <p:attrName>style.visibility</p:attrName>
                                        </p:attrNameLst>
                                      </p:cBhvr>
                                      <p:to>
                                        <p:strVal val="visible"/>
                                      </p:to>
                                    </p:set>
                                    <p:animEffect transition="in" filter="fade">
                                      <p:cBhvr>
                                        <p:cTn id="15" dur="500"/>
                                        <p:tgtEl>
                                          <p:spTgt spid="510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104"/>
                                        </p:tgtEl>
                                        <p:attrNameLst>
                                          <p:attrName>style.visibility</p:attrName>
                                        </p:attrNameLst>
                                      </p:cBhvr>
                                      <p:to>
                                        <p:strVal val="visible"/>
                                      </p:to>
                                    </p:set>
                                    <p:animEffect transition="in" filter="fade">
                                      <p:cBhvr>
                                        <p:cTn id="19" dur="500"/>
                                        <p:tgtEl>
                                          <p:spTgt spid="510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5107"/>
                                        </p:tgtEl>
                                        <p:attrNameLst>
                                          <p:attrName>style.visibility</p:attrName>
                                        </p:attrNameLst>
                                      </p:cBhvr>
                                      <p:to>
                                        <p:strVal val="visible"/>
                                      </p:to>
                                    </p:set>
                                    <p:animEffect transition="in" filter="fade">
                                      <p:cBhvr>
                                        <p:cTn id="23" dur="500"/>
                                        <p:tgtEl>
                                          <p:spTgt spid="5107"/>
                                        </p:tgtEl>
                                      </p:cBhvr>
                                    </p:animEffect>
                                  </p:childTnLst>
                                </p:cTn>
                              </p:par>
                            </p:childTnLst>
                          </p:cTn>
                        </p:par>
                        <p:par>
                          <p:cTn id="24" fill="hold">
                            <p:stCondLst>
                              <p:cond delay="2500"/>
                            </p:stCondLst>
                            <p:childTnLst>
                              <p:par>
                                <p:cTn id="25" presetID="1" presetClass="entr" presetSubtype="0" fill="hold" nodeType="afterEffect">
                                  <p:stCondLst>
                                    <p:cond delay="0"/>
                                  </p:stCondLst>
                                  <p:childTnLst>
                                    <p:set>
                                      <p:cBhvr>
                                        <p:cTn id="26" dur="1" fill="hold">
                                          <p:stCondLst>
                                            <p:cond delay="0"/>
                                          </p:stCondLst>
                                        </p:cTn>
                                        <p:tgtEl>
                                          <p:spTgt spid="5048"/>
                                        </p:tgtEl>
                                        <p:attrNameLst>
                                          <p:attrName>style.visibility</p:attrName>
                                        </p:attrNameLst>
                                      </p:cBhvr>
                                      <p:to>
                                        <p:strVal val="visible"/>
                                      </p:to>
                                    </p:set>
                                  </p:childTnLst>
                                </p:cTn>
                              </p:par>
                            </p:childTnLst>
                          </p:cTn>
                        </p:par>
                        <p:par>
                          <p:cTn id="27" fill="hold">
                            <p:stCondLst>
                              <p:cond delay="2501"/>
                            </p:stCondLst>
                            <p:childTnLst>
                              <p:par>
                                <p:cTn id="28" presetID="10" presetClass="entr" presetSubtype="0" fill="hold" nodeType="afterEffect">
                                  <p:stCondLst>
                                    <p:cond delay="0"/>
                                  </p:stCondLst>
                                  <p:childTnLst>
                                    <p:set>
                                      <p:cBhvr>
                                        <p:cTn id="29" dur="1" fill="hold">
                                          <p:stCondLst>
                                            <p:cond delay="0"/>
                                          </p:stCondLst>
                                        </p:cTn>
                                        <p:tgtEl>
                                          <p:spTgt spid="5047"/>
                                        </p:tgtEl>
                                        <p:attrNameLst>
                                          <p:attrName>style.visibility</p:attrName>
                                        </p:attrNameLst>
                                      </p:cBhvr>
                                      <p:to>
                                        <p:strVal val="visible"/>
                                      </p:to>
                                    </p:set>
                                    <p:animEffect transition="in" filter="fade">
                                      <p:cBhvr>
                                        <p:cTn id="30" dur="500"/>
                                        <p:tgtEl>
                                          <p:spTgt spid="5047"/>
                                        </p:tgtEl>
                                      </p:cBhvr>
                                    </p:animEffect>
                                  </p:childTnLst>
                                </p:cTn>
                              </p:par>
                            </p:childTnLst>
                          </p:cTn>
                        </p:par>
                        <p:par>
                          <p:cTn id="31" fill="hold">
                            <p:stCondLst>
                              <p:cond delay="3001"/>
                            </p:stCondLst>
                            <p:childTnLst>
                              <p:par>
                                <p:cTn id="32" presetID="10" presetClass="entr" presetSubtype="0" fill="hold" nodeType="afterEffect">
                                  <p:stCondLst>
                                    <p:cond delay="0"/>
                                  </p:stCondLst>
                                  <p:childTnLst>
                                    <p:set>
                                      <p:cBhvr>
                                        <p:cTn id="33" dur="1" fill="hold">
                                          <p:stCondLst>
                                            <p:cond delay="0"/>
                                          </p:stCondLst>
                                        </p:cTn>
                                        <p:tgtEl>
                                          <p:spTgt spid="5043"/>
                                        </p:tgtEl>
                                        <p:attrNameLst>
                                          <p:attrName>style.visibility</p:attrName>
                                        </p:attrNameLst>
                                      </p:cBhvr>
                                      <p:to>
                                        <p:strVal val="visible"/>
                                      </p:to>
                                    </p:set>
                                    <p:animEffect transition="in" filter="fade">
                                      <p:cBhvr>
                                        <p:cTn id="34" dur="500"/>
                                        <p:tgtEl>
                                          <p:spTgt spid="5043"/>
                                        </p:tgtEl>
                                      </p:cBhvr>
                                    </p:animEffect>
                                  </p:childTnLst>
                                </p:cTn>
                              </p:par>
                            </p:childTnLst>
                          </p:cTn>
                        </p:par>
                        <p:par>
                          <p:cTn id="35" fill="hold">
                            <p:stCondLst>
                              <p:cond delay="3501"/>
                            </p:stCondLst>
                            <p:childTnLst>
                              <p:par>
                                <p:cTn id="36" presetID="10" presetClass="entr" presetSubtype="0" fill="hold" nodeType="afterEffect">
                                  <p:stCondLst>
                                    <p:cond delay="0"/>
                                  </p:stCondLst>
                                  <p:childTnLst>
                                    <p:set>
                                      <p:cBhvr>
                                        <p:cTn id="37" dur="1" fill="hold">
                                          <p:stCondLst>
                                            <p:cond delay="0"/>
                                          </p:stCondLst>
                                        </p:cTn>
                                        <p:tgtEl>
                                          <p:spTgt spid="5046"/>
                                        </p:tgtEl>
                                        <p:attrNameLst>
                                          <p:attrName>style.visibility</p:attrName>
                                        </p:attrNameLst>
                                      </p:cBhvr>
                                      <p:to>
                                        <p:strVal val="visible"/>
                                      </p:to>
                                    </p:set>
                                    <p:animEffect transition="in" filter="fade">
                                      <p:cBhvr>
                                        <p:cTn id="38" dur="500"/>
                                        <p:tgtEl>
                                          <p:spTgt spid="5046"/>
                                        </p:tgtEl>
                                      </p:cBhvr>
                                    </p:animEffect>
                                  </p:childTnLst>
                                </p:cTn>
                              </p:par>
                            </p:childTnLst>
                          </p:cTn>
                        </p:par>
                        <p:par>
                          <p:cTn id="39" fill="hold">
                            <p:stCondLst>
                              <p:cond delay="4001"/>
                            </p:stCondLst>
                            <p:childTnLst>
                              <p:par>
                                <p:cTn id="40" presetID="1" presetClass="entr" presetSubtype="0" fill="hold" nodeType="afterEffect">
                                  <p:stCondLst>
                                    <p:cond delay="0"/>
                                  </p:stCondLst>
                                  <p:childTnLst>
                                    <p:set>
                                      <p:cBhvr>
                                        <p:cTn id="41" dur="1" fill="hold">
                                          <p:stCondLst>
                                            <p:cond delay="0"/>
                                          </p:stCondLst>
                                        </p:cTn>
                                        <p:tgtEl>
                                          <p:spTgt spid="4990"/>
                                        </p:tgtEl>
                                        <p:attrNameLst>
                                          <p:attrName>style.visibility</p:attrName>
                                        </p:attrNameLst>
                                      </p:cBhvr>
                                      <p:to>
                                        <p:strVal val="visible"/>
                                      </p:to>
                                    </p:set>
                                  </p:childTnLst>
                                </p:cTn>
                              </p:par>
                            </p:childTnLst>
                          </p:cTn>
                        </p:par>
                        <p:par>
                          <p:cTn id="42" fill="hold">
                            <p:stCondLst>
                              <p:cond delay="4002"/>
                            </p:stCondLst>
                            <p:childTnLst>
                              <p:par>
                                <p:cTn id="43" presetID="10" presetClass="entr" presetSubtype="0" fill="hold" nodeType="afterEffect">
                                  <p:stCondLst>
                                    <p:cond delay="0"/>
                                  </p:stCondLst>
                                  <p:childTnLst>
                                    <p:set>
                                      <p:cBhvr>
                                        <p:cTn id="44" dur="1" fill="hold">
                                          <p:stCondLst>
                                            <p:cond delay="0"/>
                                          </p:stCondLst>
                                        </p:cTn>
                                        <p:tgtEl>
                                          <p:spTgt spid="5110"/>
                                        </p:tgtEl>
                                        <p:attrNameLst>
                                          <p:attrName>style.visibility</p:attrName>
                                        </p:attrNameLst>
                                      </p:cBhvr>
                                      <p:to>
                                        <p:strVal val="visible"/>
                                      </p:to>
                                    </p:set>
                                    <p:animEffect transition="in" filter="fade">
                                      <p:cBhvr>
                                        <p:cTn id="45" dur="500"/>
                                        <p:tgtEl>
                                          <p:spTgt spid="5110"/>
                                        </p:tgtEl>
                                      </p:cBhvr>
                                    </p:animEffect>
                                  </p:childTnLst>
                                </p:cTn>
                              </p:par>
                            </p:childTnLst>
                          </p:cTn>
                        </p:par>
                        <p:par>
                          <p:cTn id="46" fill="hold">
                            <p:stCondLst>
                              <p:cond delay="4502"/>
                            </p:stCondLst>
                            <p:childTnLst>
                              <p:par>
                                <p:cTn id="47" presetID="10" presetClass="entr" presetSubtype="0" fill="hold" nodeType="afterEffect">
                                  <p:stCondLst>
                                    <p:cond delay="0"/>
                                  </p:stCondLst>
                                  <p:childTnLst>
                                    <p:set>
                                      <p:cBhvr>
                                        <p:cTn id="48" dur="1" fill="hold">
                                          <p:stCondLst>
                                            <p:cond delay="0"/>
                                          </p:stCondLst>
                                        </p:cTn>
                                        <p:tgtEl>
                                          <p:spTgt spid="5109"/>
                                        </p:tgtEl>
                                        <p:attrNameLst>
                                          <p:attrName>style.visibility</p:attrName>
                                        </p:attrNameLst>
                                      </p:cBhvr>
                                      <p:to>
                                        <p:strVal val="visible"/>
                                      </p:to>
                                    </p:set>
                                    <p:animEffect transition="in" filter="fade">
                                      <p:cBhvr>
                                        <p:cTn id="49" dur="500"/>
                                        <p:tgtEl>
                                          <p:spTgt spid="5109"/>
                                        </p:tgtEl>
                                      </p:cBhvr>
                                    </p:animEffect>
                                  </p:childTnLst>
                                </p:cTn>
                              </p:par>
                              <p:par>
                                <p:cTn id="50" presetID="1" presetClass="entr" presetSubtype="0" fill="hold" nodeType="withEffect">
                                  <p:stCondLst>
                                    <p:cond delay="0"/>
                                  </p:stCondLst>
                                  <p:childTnLst>
                                    <p:set>
                                      <p:cBhvr>
                                        <p:cTn id="51" dur="1" fill="hold">
                                          <p:stCondLst>
                                            <p:cond delay="0"/>
                                          </p:stCondLst>
                                        </p:cTn>
                                        <p:tgtEl>
                                          <p:spTgt spid="5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709"/>
        <p:cNvGrpSpPr/>
        <p:nvPr/>
      </p:nvGrpSpPr>
      <p:grpSpPr>
        <a:xfrm>
          <a:off x="0" y="0"/>
          <a:ext cx="0" cy="0"/>
          <a:chOff x="0" y="0"/>
          <a:chExt cx="0" cy="0"/>
        </a:xfrm>
      </p:grpSpPr>
      <p:sp>
        <p:nvSpPr>
          <p:cNvPr id="5710" name="Google Shape;5710;p28"/>
          <p:cNvSpPr txBox="1"/>
          <p:nvPr/>
        </p:nvSpPr>
        <p:spPr>
          <a:xfrm>
            <a:off x="424005" y="3174353"/>
            <a:ext cx="2698800" cy="2733721"/>
          </a:xfrm>
          <a:prstGeom prst="rect">
            <a:avLst/>
          </a:prstGeom>
          <a:noFill/>
          <a:ln>
            <a:noFill/>
          </a:ln>
        </p:spPr>
        <p:txBody>
          <a:bodyPr spcFirstLastPara="1" wrap="square" lIns="121900" tIns="121900" rIns="121900" bIns="1219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2000"/>
              <a:buFont typeface="Inter"/>
              <a:buNone/>
              <a:tabLst/>
              <a:defRPr/>
            </a:pPr>
            <a:r>
              <a:rPr kumimoji="0" lang="en-US" sz="2000" b="1" i="0" u="none" strike="noStrike" kern="0" cap="none" spc="0" normalizeH="0" baseline="0" noProof="0">
                <a:ln>
                  <a:noFill/>
                </a:ln>
                <a:solidFill>
                  <a:srgbClr val="3D265A"/>
                </a:solidFill>
                <a:effectLst/>
                <a:uLnTx/>
                <a:uFillTx/>
                <a:latin typeface="Inter"/>
                <a:ea typeface="Inter"/>
                <a:cs typeface="Inter"/>
                <a:sym typeface="Inter"/>
              </a:rPr>
              <a:t>Heterogeneous data services</a:t>
            </a:r>
            <a:endParaRPr kumimoji="0" sz="2000" b="1" i="0" u="none" strike="noStrike" kern="0" cap="none" spc="0" normalizeH="0" baseline="0" noProof="0">
              <a:ln>
                <a:noFill/>
              </a:ln>
              <a:solidFill>
                <a:srgbClr val="3D265A"/>
              </a:solidFill>
              <a:effectLst/>
              <a:uLnTx/>
              <a:uFillTx/>
              <a:latin typeface="Inter"/>
              <a:ea typeface="Inter"/>
              <a:cs typeface="Inter"/>
              <a:sym typeface="Inter"/>
            </a:endParaRPr>
          </a:p>
          <a:p>
            <a:pPr marL="0" marR="0" lvl="0" indent="0" algn="ctr" defTabSz="914400" rtl="0" eaLnBrk="1" fontAlgn="auto" latinLnBrk="0" hangingPunct="1">
              <a:lnSpc>
                <a:spcPct val="100000"/>
              </a:lnSpc>
              <a:spcBef>
                <a:spcPts val="667"/>
              </a:spcBef>
              <a:spcAft>
                <a:spcPts val="0"/>
              </a:spcAft>
              <a:buClr>
                <a:srgbClr val="000000"/>
              </a:buClr>
              <a:buSzPts val="1100"/>
              <a:buFont typeface="Inter Light"/>
              <a:buNone/>
              <a:tabLst/>
              <a:defRPr/>
            </a:pPr>
            <a:r>
              <a:rPr kumimoji="0" lang="en-US" sz="1733" b="0" i="0" u="none" strike="noStrike" kern="0" cap="none" spc="0" normalizeH="0" baseline="0" noProof="0">
                <a:ln>
                  <a:noFill/>
                </a:ln>
                <a:solidFill>
                  <a:srgbClr val="3D265A"/>
                </a:solidFill>
                <a:effectLst/>
                <a:uLnTx/>
                <a:uFillTx/>
                <a:latin typeface="Inter Light"/>
                <a:ea typeface="Inter Light"/>
                <a:cs typeface="Inter Light"/>
                <a:sym typeface="Inter Light"/>
              </a:rPr>
              <a:t>Database</a:t>
            </a:r>
            <a:endParaRPr kumimoji="0" sz="1733" b="0" i="0" u="none" strike="noStrike" kern="0" cap="none" spc="0" normalizeH="0" baseline="0" noProof="0">
              <a:ln>
                <a:noFill/>
              </a:ln>
              <a:solidFill>
                <a:srgbClr val="3D265A"/>
              </a:solidFill>
              <a:effectLst/>
              <a:uLnTx/>
              <a:uFillTx/>
              <a:latin typeface="Inter Light"/>
              <a:ea typeface="Inter Light"/>
              <a:cs typeface="Inter Light"/>
              <a:sym typeface="Inter Light"/>
            </a:endParaRPr>
          </a:p>
          <a:p>
            <a:pPr marL="0" marR="0" lvl="0" indent="0" algn="ctr" defTabSz="914400" rtl="0" eaLnBrk="1" fontAlgn="auto" latinLnBrk="0" hangingPunct="1">
              <a:lnSpc>
                <a:spcPct val="100000"/>
              </a:lnSpc>
              <a:spcBef>
                <a:spcPts val="667"/>
              </a:spcBef>
              <a:spcAft>
                <a:spcPts val="0"/>
              </a:spcAft>
              <a:buClr>
                <a:srgbClr val="000000"/>
              </a:buClr>
              <a:buSzPts val="1733"/>
              <a:buFont typeface="Inter Light"/>
              <a:buNone/>
              <a:tabLst/>
              <a:defRPr/>
            </a:pPr>
            <a:r>
              <a:rPr kumimoji="0" lang="en-US" sz="1733" b="0" i="0" u="none" strike="noStrike" kern="0" cap="none" spc="0" normalizeH="0" baseline="0" noProof="0">
                <a:ln>
                  <a:noFill/>
                </a:ln>
                <a:solidFill>
                  <a:srgbClr val="3D265A"/>
                </a:solidFill>
                <a:effectLst/>
                <a:uLnTx/>
                <a:uFillTx/>
                <a:latin typeface="Inter Light"/>
                <a:ea typeface="Inter Light"/>
                <a:cs typeface="Inter Light"/>
                <a:sym typeface="Inter Light"/>
              </a:rPr>
              <a:t>Analytics</a:t>
            </a:r>
            <a:endParaRPr kumimoji="0" sz="1733" b="0" i="0" u="none" strike="noStrike" kern="0" cap="none" spc="0" normalizeH="0" baseline="0" noProof="0">
              <a:ln>
                <a:noFill/>
              </a:ln>
              <a:solidFill>
                <a:srgbClr val="3D265A"/>
              </a:solidFill>
              <a:effectLst/>
              <a:uLnTx/>
              <a:uFillTx/>
              <a:latin typeface="Inter Light"/>
              <a:ea typeface="Inter Light"/>
              <a:cs typeface="Inter Light"/>
              <a:sym typeface="Inter Light"/>
            </a:endParaRPr>
          </a:p>
          <a:p>
            <a:pPr marL="0" marR="0" lvl="0" indent="0" algn="ctr" defTabSz="914400" rtl="0" eaLnBrk="1" fontAlgn="auto" latinLnBrk="0" hangingPunct="1">
              <a:lnSpc>
                <a:spcPct val="100000"/>
              </a:lnSpc>
              <a:spcBef>
                <a:spcPts val="667"/>
              </a:spcBef>
              <a:spcAft>
                <a:spcPts val="0"/>
              </a:spcAft>
              <a:buClr>
                <a:srgbClr val="000000"/>
              </a:buClr>
              <a:buSzPts val="1733"/>
              <a:buFont typeface="Inter Light"/>
              <a:buNone/>
              <a:tabLst/>
              <a:defRPr/>
            </a:pPr>
            <a:r>
              <a:rPr kumimoji="0" lang="en-US" sz="1733" b="0" i="0" u="none" strike="noStrike" kern="0" cap="none" spc="0" normalizeH="0" baseline="0" noProof="0">
                <a:ln>
                  <a:noFill/>
                </a:ln>
                <a:solidFill>
                  <a:srgbClr val="3D265A"/>
                </a:solidFill>
                <a:effectLst/>
                <a:uLnTx/>
                <a:uFillTx/>
                <a:latin typeface="Inter Light"/>
                <a:ea typeface="Inter Light"/>
                <a:cs typeface="Inter Light"/>
                <a:sym typeface="Inter Light"/>
              </a:rPr>
              <a:t>Search</a:t>
            </a:r>
            <a:endParaRPr kumimoji="0" sz="1733" b="0" i="0" u="none" strike="noStrike" kern="0" cap="none" spc="0" normalizeH="0" baseline="0" noProof="0">
              <a:ln>
                <a:noFill/>
              </a:ln>
              <a:solidFill>
                <a:srgbClr val="3D265A"/>
              </a:solidFill>
              <a:effectLst/>
              <a:uLnTx/>
              <a:uFillTx/>
              <a:latin typeface="Inter Light"/>
              <a:ea typeface="Inter Light"/>
              <a:cs typeface="Inter Light"/>
              <a:sym typeface="Inter Light"/>
            </a:endParaRPr>
          </a:p>
          <a:p>
            <a:pPr marL="0" marR="0" lvl="0" indent="0" algn="ctr" defTabSz="914400" rtl="0" eaLnBrk="1" fontAlgn="auto" latinLnBrk="0" hangingPunct="1">
              <a:lnSpc>
                <a:spcPct val="100000"/>
              </a:lnSpc>
              <a:spcBef>
                <a:spcPts val="667"/>
              </a:spcBef>
              <a:spcAft>
                <a:spcPts val="0"/>
              </a:spcAft>
              <a:buClr>
                <a:srgbClr val="000000"/>
              </a:buClr>
              <a:buSzPts val="1733"/>
              <a:buFont typeface="Inter Light"/>
              <a:buNone/>
              <a:tabLst/>
              <a:defRPr/>
            </a:pPr>
            <a:r>
              <a:rPr kumimoji="0" lang="en-US" sz="1733" b="0" i="0" u="none" strike="noStrike" kern="0" cap="none" spc="0" normalizeH="0" baseline="0" noProof="0">
                <a:ln>
                  <a:noFill/>
                </a:ln>
                <a:solidFill>
                  <a:srgbClr val="3D265A"/>
                </a:solidFill>
                <a:effectLst/>
                <a:uLnTx/>
                <a:uFillTx/>
                <a:latin typeface="Inter Light"/>
                <a:ea typeface="Inter Light"/>
                <a:cs typeface="Inter Light"/>
                <a:sym typeface="Inter Light"/>
              </a:rPr>
              <a:t>AI/ML</a:t>
            </a:r>
            <a:endParaRPr kumimoji="0" sz="1733" b="0" i="0" u="none" strike="noStrike" kern="0" cap="none" spc="0" normalizeH="0" baseline="0" noProof="0">
              <a:ln>
                <a:noFill/>
              </a:ln>
              <a:solidFill>
                <a:srgbClr val="3D265A"/>
              </a:solidFill>
              <a:effectLst/>
              <a:uLnTx/>
              <a:uFillTx/>
              <a:latin typeface="Inter Light"/>
              <a:ea typeface="Inter Light"/>
              <a:cs typeface="Inter Light"/>
              <a:sym typeface="Inter Light"/>
            </a:endParaRPr>
          </a:p>
          <a:p>
            <a:pPr marL="0" marR="0" lvl="0" indent="0" algn="ctr" defTabSz="914400" rtl="0" eaLnBrk="1" fontAlgn="auto" latinLnBrk="0" hangingPunct="1">
              <a:lnSpc>
                <a:spcPct val="100000"/>
              </a:lnSpc>
              <a:spcBef>
                <a:spcPts val="667"/>
              </a:spcBef>
              <a:spcAft>
                <a:spcPts val="667"/>
              </a:spcAft>
              <a:buClr>
                <a:srgbClr val="000000"/>
              </a:buClr>
              <a:buSzPts val="1733"/>
              <a:buFont typeface="Inter Light"/>
              <a:buNone/>
              <a:tabLst/>
              <a:defRPr/>
            </a:pPr>
            <a:r>
              <a:rPr kumimoji="0" lang="en-US" sz="1733" b="0" i="0" u="none" strike="noStrike" kern="0" cap="none" spc="0" normalizeH="0" baseline="0" noProof="0">
                <a:ln>
                  <a:noFill/>
                </a:ln>
                <a:solidFill>
                  <a:srgbClr val="3D265A"/>
                </a:solidFill>
                <a:effectLst/>
                <a:uLnTx/>
                <a:uFillTx/>
                <a:latin typeface="Inter Light"/>
                <a:ea typeface="Inter Light"/>
                <a:cs typeface="Inter Light"/>
                <a:sym typeface="Inter Light"/>
              </a:rPr>
              <a:t>Streaming</a:t>
            </a:r>
            <a:endParaRPr kumimoji="0" sz="1733" b="0" i="0" u="none" strike="noStrike" kern="0" cap="none" spc="0" normalizeH="0" baseline="0" noProof="0">
              <a:ln>
                <a:noFill/>
              </a:ln>
              <a:solidFill>
                <a:srgbClr val="3D265A"/>
              </a:solidFill>
              <a:effectLst/>
              <a:uLnTx/>
              <a:uFillTx/>
              <a:latin typeface="Inter Light"/>
              <a:ea typeface="Inter Light"/>
              <a:cs typeface="Inter Light"/>
              <a:sym typeface="Inter Light"/>
            </a:endParaRPr>
          </a:p>
        </p:txBody>
      </p:sp>
      <p:pic>
        <p:nvPicPr>
          <p:cNvPr id="5711" name="Google Shape;5711;p2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27131" y="881651"/>
            <a:ext cx="2292696" cy="2292704"/>
          </a:xfrm>
          <a:prstGeom prst="rect">
            <a:avLst/>
          </a:prstGeom>
          <a:noFill/>
          <a:ln>
            <a:noFill/>
          </a:ln>
        </p:spPr>
      </p:pic>
      <p:grpSp>
        <p:nvGrpSpPr>
          <p:cNvPr id="5712" name="Google Shape;5712;p28"/>
          <p:cNvGrpSpPr/>
          <p:nvPr/>
        </p:nvGrpSpPr>
        <p:grpSpPr>
          <a:xfrm>
            <a:off x="3257159" y="1841787"/>
            <a:ext cx="8439550" cy="3698291"/>
            <a:chOff x="2615899" y="1587389"/>
            <a:chExt cx="4978890" cy="2181625"/>
          </a:xfrm>
        </p:grpSpPr>
        <p:pic>
          <p:nvPicPr>
            <p:cNvPr id="5713" name="Google Shape;5713;p28" descr="HashiCorp Consul for Multi-Cloud"/>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078529" y="2200962"/>
              <a:ext cx="762573" cy="762573"/>
            </a:xfrm>
            <a:prstGeom prst="rect">
              <a:avLst/>
            </a:prstGeom>
            <a:noFill/>
            <a:ln>
              <a:noFill/>
            </a:ln>
          </p:spPr>
        </p:pic>
        <p:pic>
          <p:nvPicPr>
            <p:cNvPr id="5714" name="Google Shape;5714;p28" descr="DataStax Enterprise 6: Faster, fit and finish | ZDNet"/>
            <p:cNvPicPr preferRelativeResize="0"/>
            <p:nvPr/>
          </p:nvPicPr>
          <p:blipFill rotWithShape="1">
            <a:blip r:embed="rId5">
              <a:alphaModFix/>
            </a:blip>
            <a:srcRect/>
            <a:stretch/>
          </p:blipFill>
          <p:spPr>
            <a:xfrm>
              <a:off x="5121382" y="1653342"/>
              <a:ext cx="1426505" cy="579518"/>
            </a:xfrm>
            <a:prstGeom prst="rect">
              <a:avLst/>
            </a:prstGeom>
            <a:noFill/>
            <a:ln>
              <a:noFill/>
            </a:ln>
          </p:spPr>
        </p:pic>
        <p:pic>
          <p:nvPicPr>
            <p:cNvPr id="5715" name="Google Shape;5715;p28" descr="Dive into ElasticSearch. This article will help you to get 95%… | by Ihor  Kopanev | Towards Data Science"/>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5182838" y="3214168"/>
              <a:ext cx="1065166" cy="554846"/>
            </a:xfrm>
            <a:prstGeom prst="rect">
              <a:avLst/>
            </a:prstGeom>
            <a:noFill/>
            <a:ln>
              <a:noFill/>
            </a:ln>
          </p:spPr>
        </p:pic>
        <p:pic>
          <p:nvPicPr>
            <p:cNvPr id="5716" name="Google Shape;5716;p28" descr="What Is Kafka? Everything You Need to Know - DZone Big Data"/>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6762554" y="1587389"/>
              <a:ext cx="762574" cy="762574"/>
            </a:xfrm>
            <a:prstGeom prst="rect">
              <a:avLst/>
            </a:prstGeom>
            <a:noFill/>
            <a:ln>
              <a:noFill/>
            </a:ln>
          </p:spPr>
        </p:pic>
        <p:pic>
          <p:nvPicPr>
            <p:cNvPr id="5717" name="Google Shape;5717;p28" descr="Thousands of MongoDB databases compromised and held to ransom – Naked  Security"/>
            <p:cNvPicPr preferRelativeResize="0"/>
            <p:nvPr/>
          </p:nvPicPr>
          <p:blipFill rotWithShape="1">
            <a:blip r:embed="rId8">
              <a:alphaModFix/>
            </a:blip>
            <a:srcRect/>
            <a:stretch/>
          </p:blipFill>
          <p:spPr>
            <a:xfrm>
              <a:off x="5121385" y="2266528"/>
              <a:ext cx="1325591" cy="697004"/>
            </a:xfrm>
            <a:prstGeom prst="rect">
              <a:avLst/>
            </a:prstGeom>
            <a:noFill/>
            <a:ln>
              <a:noFill/>
            </a:ln>
          </p:spPr>
        </p:pic>
        <p:pic>
          <p:nvPicPr>
            <p:cNvPr id="5718" name="Google Shape;5718;p28" descr="Redis - Wikipedia"/>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4038246" y="3301355"/>
              <a:ext cx="843137" cy="281768"/>
            </a:xfrm>
            <a:prstGeom prst="rect">
              <a:avLst/>
            </a:prstGeom>
            <a:noFill/>
            <a:ln>
              <a:noFill/>
            </a:ln>
          </p:spPr>
        </p:pic>
        <p:pic>
          <p:nvPicPr>
            <p:cNvPr id="5719" name="Google Shape;5719;p28" descr="Apache ZooKeeper - Wikipedia"/>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2733010" y="3214167"/>
              <a:ext cx="843137" cy="456123"/>
            </a:xfrm>
            <a:prstGeom prst="rect">
              <a:avLst/>
            </a:prstGeom>
            <a:noFill/>
            <a:ln>
              <a:noFill/>
            </a:ln>
          </p:spPr>
        </p:pic>
        <p:pic>
          <p:nvPicPr>
            <p:cNvPr id="5720" name="Google Shape;5720;p28"/>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2615899" y="2323914"/>
              <a:ext cx="689794" cy="516675"/>
            </a:xfrm>
            <a:prstGeom prst="rect">
              <a:avLst/>
            </a:prstGeom>
            <a:noFill/>
            <a:ln>
              <a:noFill/>
            </a:ln>
          </p:spPr>
        </p:pic>
        <p:pic>
          <p:nvPicPr>
            <p:cNvPr id="5721" name="Google Shape;5721;p28"/>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6692877" y="2411630"/>
              <a:ext cx="901912" cy="465412"/>
            </a:xfrm>
            <a:prstGeom prst="rect">
              <a:avLst/>
            </a:prstGeom>
            <a:noFill/>
            <a:ln>
              <a:noFill/>
            </a:ln>
          </p:spPr>
        </p:pic>
        <p:pic>
          <p:nvPicPr>
            <p:cNvPr id="5722" name="Google Shape;5722;p28"/>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2674119" y="1706728"/>
              <a:ext cx="573363" cy="384300"/>
            </a:xfrm>
            <a:prstGeom prst="rect">
              <a:avLst/>
            </a:prstGeom>
            <a:noFill/>
            <a:ln>
              <a:noFill/>
            </a:ln>
          </p:spPr>
        </p:pic>
        <p:pic>
          <p:nvPicPr>
            <p:cNvPr id="5723" name="Google Shape;5723;p28"/>
            <p:cNvPicPr preferRelativeResize="0"/>
            <p:nvPr/>
          </p:nvPicPr>
          <p:blipFill rotWithShape="1">
            <a:blip r:embed="rId14" cstate="screen">
              <a:alphaModFix/>
              <a:extLst>
                <a:ext uri="{28A0092B-C50C-407E-A947-70E740481C1C}">
                  <a14:useLocalDpi xmlns:a14="http://schemas.microsoft.com/office/drawing/2010/main"/>
                </a:ext>
              </a:extLst>
            </a:blip>
            <a:srcRect/>
            <a:stretch/>
          </p:blipFill>
          <p:spPr>
            <a:xfrm>
              <a:off x="3943225" y="1757990"/>
              <a:ext cx="1033175" cy="281775"/>
            </a:xfrm>
            <a:prstGeom prst="rect">
              <a:avLst/>
            </a:prstGeom>
            <a:noFill/>
            <a:ln>
              <a:noFill/>
            </a:ln>
          </p:spPr>
        </p:pic>
      </p:grpSp>
      <p:sp>
        <p:nvSpPr>
          <p:cNvPr id="5724" name="Google Shape;5724;p28"/>
          <p:cNvSpPr txBox="1"/>
          <p:nvPr/>
        </p:nvSpPr>
        <p:spPr>
          <a:xfrm>
            <a:off x="567441" y="326382"/>
            <a:ext cx="9652986" cy="685660"/>
          </a:xfrm>
          <a:prstGeom prst="rect">
            <a:avLst/>
          </a:prstGeom>
          <a:noFill/>
          <a:ln>
            <a:noFill/>
          </a:ln>
        </p:spPr>
        <p:txBody>
          <a:bodyPr spcFirstLastPara="1" wrap="square" lIns="121900" tIns="121900" rIns="121900" bIns="121900" anchor="t" anchorCtr="0">
            <a:spAutoFit/>
          </a:bodyPr>
          <a:lstStyle/>
          <a:p>
            <a:pPr defTabSz="914400" eaLnBrk="1" fontAlgn="auto" latinLnBrk="0" hangingPunct="1">
              <a:lnSpc>
                <a:spcPct val="84000"/>
              </a:lnSpc>
              <a:buClr>
                <a:schemeClr val="dk1"/>
              </a:buClr>
              <a:buSzPts val="3400"/>
              <a:tabLst/>
              <a:defRPr/>
            </a:pPr>
            <a:r>
              <a:rPr lang="en-US" sz="3400" dirty="0">
                <a:solidFill>
                  <a:schemeClr val="dk1"/>
                </a:solidFill>
                <a:latin typeface="Inter ExtraBold"/>
                <a:ea typeface="Inter ExtraBold"/>
                <a:cs typeface="Inter ExtraBold"/>
                <a:sym typeface="Inter"/>
              </a:rPr>
              <a:t>Modern apps run on modern data services </a:t>
            </a:r>
            <a:endParaRPr sz="3400" dirty="0">
              <a:solidFill>
                <a:schemeClr val="dk1"/>
              </a:solidFill>
              <a:latin typeface="Inter ExtraBold"/>
              <a:ea typeface="Inter ExtraBold"/>
              <a:cs typeface="Inter ExtraBold"/>
              <a:sym typeface="Inter"/>
            </a:endParaRPr>
          </a:p>
        </p:txBody>
      </p:sp>
      <p:pic>
        <p:nvPicPr>
          <p:cNvPr id="5725" name="Google Shape;5725;p28"/>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10085367" y="4839668"/>
            <a:ext cx="1448500" cy="535267"/>
          </a:xfrm>
          <a:prstGeom prst="rect">
            <a:avLst/>
          </a:prstGeom>
          <a:noFill/>
          <a:ln>
            <a:noFill/>
          </a:ln>
        </p:spPr>
      </p:pic>
      <p:pic>
        <p:nvPicPr>
          <p:cNvPr id="3" name="Picture 2" descr="Shape, rectangle&#10;&#10;Description automatically generated">
            <a:extLst>
              <a:ext uri="{FF2B5EF4-FFF2-40B4-BE49-F238E27FC236}">
                <a16:creationId xmlns:a16="http://schemas.microsoft.com/office/drawing/2014/main" id="{FB62EAC7-AC77-4AB7-9B43-CDEE561164F3}"/>
              </a:ext>
            </a:extLst>
          </p:cNvPr>
          <p:cNvPicPr>
            <a:picLocks noChangeAspect="1"/>
          </p:cNvPicPr>
          <p:nvPr/>
        </p:nvPicPr>
        <p:blipFill>
          <a:blip r:embed="rId16"/>
          <a:stretch>
            <a:fillRect/>
          </a:stretch>
        </p:blipFill>
        <p:spPr>
          <a:xfrm>
            <a:off x="0" y="0"/>
            <a:ext cx="12192000" cy="6858000"/>
          </a:xfrm>
          <a:prstGeom prst="rect">
            <a:avLst/>
          </a:prstGeom>
        </p:spPr>
      </p:pic>
    </p:spTree>
    <p:extLst>
      <p:ext uri="{BB962C8B-B14F-4D97-AF65-F5344CB8AC3E}">
        <p14:creationId xmlns:p14="http://schemas.microsoft.com/office/powerpoint/2010/main" val="1666482432"/>
      </p:ext>
    </p:extLst>
  </p:cSld>
  <p:clrMapOvr>
    <a:masterClrMapping/>
  </p:clrMapOvr>
</p:sld>
</file>

<file path=ppt/theme/theme1.xml><?xml version="1.0" encoding="utf-8"?>
<a:theme xmlns:a="http://schemas.openxmlformats.org/drawingml/2006/main" name="Purestorage Corporate External">
  <a:themeElements>
    <a:clrScheme name="Custom 8">
      <a:dk1>
        <a:srgbClr val="000000"/>
      </a:dk1>
      <a:lt1>
        <a:srgbClr val="FFFFFF"/>
      </a:lt1>
      <a:dk2>
        <a:srgbClr val="474747"/>
      </a:dk2>
      <a:lt2>
        <a:srgbClr val="3D265A"/>
      </a:lt2>
      <a:accent1>
        <a:srgbClr val="FE5000"/>
      </a:accent1>
      <a:accent2>
        <a:srgbClr val="FEB804"/>
      </a:accent2>
      <a:accent3>
        <a:srgbClr val="662E9C"/>
      </a:accent3>
      <a:accent4>
        <a:srgbClr val="00B89E"/>
      </a:accent4>
      <a:accent5>
        <a:srgbClr val="FE7800"/>
      </a:accent5>
      <a:accent6>
        <a:srgbClr val="CD146F"/>
      </a:accent6>
      <a:hlink>
        <a:srgbClr val="FE5000"/>
      </a:hlink>
      <a:folHlink>
        <a:srgbClr val="FE78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Purestorage Corporate External">
  <a:themeElements>
    <a:clrScheme name="Custom 8">
      <a:dk1>
        <a:srgbClr val="000000"/>
      </a:dk1>
      <a:lt1>
        <a:srgbClr val="FFFFFF"/>
      </a:lt1>
      <a:dk2>
        <a:srgbClr val="474747"/>
      </a:dk2>
      <a:lt2>
        <a:srgbClr val="3D265A"/>
      </a:lt2>
      <a:accent1>
        <a:srgbClr val="FE5000"/>
      </a:accent1>
      <a:accent2>
        <a:srgbClr val="FEB804"/>
      </a:accent2>
      <a:accent3>
        <a:srgbClr val="662E9C"/>
      </a:accent3>
      <a:accent4>
        <a:srgbClr val="00B89E"/>
      </a:accent4>
      <a:accent5>
        <a:srgbClr val="FE7800"/>
      </a:accent5>
      <a:accent6>
        <a:srgbClr val="CD146F"/>
      </a:accent6>
      <a:hlink>
        <a:srgbClr val="FE5000"/>
      </a:hlink>
      <a:folHlink>
        <a:srgbClr val="FE78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Purestorage Corporate External">
  <a:themeElements>
    <a:clrScheme name="Custom 2">
      <a:dk1>
        <a:srgbClr val="000000"/>
      </a:dk1>
      <a:lt1>
        <a:srgbClr val="FFFFFF"/>
      </a:lt1>
      <a:dk2>
        <a:srgbClr val="474747"/>
      </a:dk2>
      <a:lt2>
        <a:srgbClr val="00B89E"/>
      </a:lt2>
      <a:accent1>
        <a:srgbClr val="FE5000"/>
      </a:accent1>
      <a:accent2>
        <a:srgbClr val="FEB804"/>
      </a:accent2>
      <a:accent3>
        <a:srgbClr val="662E9C"/>
      </a:accent3>
      <a:accent4>
        <a:srgbClr val="1D4B9F"/>
      </a:accent4>
      <a:accent5>
        <a:srgbClr val="FE7800"/>
      </a:accent5>
      <a:accent6>
        <a:srgbClr val="CD146F"/>
      </a:accent6>
      <a:hlink>
        <a:srgbClr val="FE5000"/>
      </a:hlink>
      <a:folHlink>
        <a:srgbClr val="FE7800"/>
      </a:folHlink>
    </a:clrScheme>
    <a:fontScheme name="Custom 4">
      <a:majorFont>
        <a:latin typeface="Inter ExtraBold"/>
        <a:ea typeface=""/>
        <a:cs typeface=""/>
      </a:majorFont>
      <a:minorFont>
        <a:latin typeface="Inter Light"/>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lnSpc>
            <a:spcPct val="96000"/>
          </a:lnSpc>
          <a:defRPr dirty="0" smtClean="0">
            <a:solidFill>
              <a:schemeClr val="bg1"/>
            </a:solidFill>
            <a:cs typeface="Microsoft Sans Serif"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tx1"/>
          </a:solidFill>
          <a:round/>
          <a:headEnd type="none" w="sm" len="sm"/>
          <a:tailEnd type="none" w="sm" len="sm"/>
        </a:ln>
      </a:spPr>
      <a:bodyPr/>
      <a:lstStyle/>
      <a:style>
        <a:lnRef idx="1">
          <a:schemeClr val="accent1"/>
        </a:lnRef>
        <a:fillRef idx="0">
          <a:schemeClr val="accent1"/>
        </a:fillRef>
        <a:effectRef idx="0">
          <a:schemeClr val="accent1"/>
        </a:effectRef>
        <a:fontRef idx="minor">
          <a:schemeClr val="tx1"/>
        </a:fontRef>
      </a:style>
    </a:lnDef>
    <a:txDef>
      <a:spPr/>
      <a:bodyPr wrap="square" lIns="0" tIns="0" rIns="0" bIns="0" rtlCol="0">
        <a:spAutoFit/>
      </a:bodyPr>
      <a:lstStyle>
        <a:defPPr algn="l">
          <a:lnSpc>
            <a:spcPct val="96000"/>
          </a:lnSpc>
          <a:defRPr sz="1600" dirty="0" err="1" smtClean="0">
            <a:cs typeface="Microsoft Sans Serif" panose="020B0604020202020204" pitchFamily="34" charset="0"/>
          </a:defRPr>
        </a:defPPr>
      </a:lstStyle>
    </a:txDef>
  </a:objectDefaults>
  <a:extraClrSchemeLst/>
  <a:extLst>
    <a:ext uri="{05A4C25C-085E-4340-85A3-A5531E510DB2}">
      <thm15:themeFamily xmlns:thm15="http://schemas.microsoft.com/office/thememl/2012/main" name="Purestorage Corporate 16x9_External_Fall_2020" id="{ABCDFBBB-9058-7C43-86A0-17B3DC854902}" vid="{2889B858-FF92-BB42-9717-619120214438}"/>
    </a:ext>
  </a:extLst>
</a:theme>
</file>

<file path=ppt/theme/theme4.xml><?xml version="1.0" encoding="utf-8"?>
<a:theme xmlns:a="http://schemas.openxmlformats.org/drawingml/2006/main" name="4_Purestorage Corporate External">
  <a:themeElements>
    <a:clrScheme name="Custom 2">
      <a:dk1>
        <a:srgbClr val="000000"/>
      </a:dk1>
      <a:lt1>
        <a:srgbClr val="FFFFFF"/>
      </a:lt1>
      <a:dk2>
        <a:srgbClr val="474747"/>
      </a:dk2>
      <a:lt2>
        <a:srgbClr val="00B89E"/>
      </a:lt2>
      <a:accent1>
        <a:srgbClr val="FE5000"/>
      </a:accent1>
      <a:accent2>
        <a:srgbClr val="FEB804"/>
      </a:accent2>
      <a:accent3>
        <a:srgbClr val="662E9C"/>
      </a:accent3>
      <a:accent4>
        <a:srgbClr val="1D4B9F"/>
      </a:accent4>
      <a:accent5>
        <a:srgbClr val="FE7800"/>
      </a:accent5>
      <a:accent6>
        <a:srgbClr val="CD146F"/>
      </a:accent6>
      <a:hlink>
        <a:srgbClr val="FE5000"/>
      </a:hlink>
      <a:folHlink>
        <a:srgbClr val="FE78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Purestorage Corporate External">
  <a:themeElements>
    <a:clrScheme name="Custom 8">
      <a:dk1>
        <a:srgbClr val="000000"/>
      </a:dk1>
      <a:lt1>
        <a:srgbClr val="FFFFFF"/>
      </a:lt1>
      <a:dk2>
        <a:srgbClr val="474747"/>
      </a:dk2>
      <a:lt2>
        <a:srgbClr val="3D265A"/>
      </a:lt2>
      <a:accent1>
        <a:srgbClr val="FE5000"/>
      </a:accent1>
      <a:accent2>
        <a:srgbClr val="FEB804"/>
      </a:accent2>
      <a:accent3>
        <a:srgbClr val="662E9C"/>
      </a:accent3>
      <a:accent4>
        <a:srgbClr val="00B89E"/>
      </a:accent4>
      <a:accent5>
        <a:srgbClr val="FE7800"/>
      </a:accent5>
      <a:accent6>
        <a:srgbClr val="CD146F"/>
      </a:accent6>
      <a:hlink>
        <a:srgbClr val="FE5000"/>
      </a:hlink>
      <a:folHlink>
        <a:srgbClr val="FE78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Purestorage Corporate External">
  <a:themeElements>
    <a:clrScheme name="Custom 8">
      <a:dk1>
        <a:srgbClr val="000000"/>
      </a:dk1>
      <a:lt1>
        <a:srgbClr val="FFFFFF"/>
      </a:lt1>
      <a:dk2>
        <a:srgbClr val="474747"/>
      </a:dk2>
      <a:lt2>
        <a:srgbClr val="3D265A"/>
      </a:lt2>
      <a:accent1>
        <a:srgbClr val="FE5000"/>
      </a:accent1>
      <a:accent2>
        <a:srgbClr val="FEB804"/>
      </a:accent2>
      <a:accent3>
        <a:srgbClr val="662E9C"/>
      </a:accent3>
      <a:accent4>
        <a:srgbClr val="00B89E"/>
      </a:accent4>
      <a:accent5>
        <a:srgbClr val="FE7800"/>
      </a:accent5>
      <a:accent6>
        <a:srgbClr val="CD146F"/>
      </a:accent6>
      <a:hlink>
        <a:srgbClr val="FE5000"/>
      </a:hlink>
      <a:folHlink>
        <a:srgbClr val="FE78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Custom 2">
      <a:dk1>
        <a:srgbClr val="000000"/>
      </a:dk1>
      <a:lt1>
        <a:srgbClr val="FFFFFF"/>
      </a:lt1>
      <a:dk2>
        <a:srgbClr val="474747"/>
      </a:dk2>
      <a:lt2>
        <a:srgbClr val="00B89E"/>
      </a:lt2>
      <a:accent1>
        <a:srgbClr val="FE5000"/>
      </a:accent1>
      <a:accent2>
        <a:srgbClr val="FEB804"/>
      </a:accent2>
      <a:accent3>
        <a:srgbClr val="662E9C"/>
      </a:accent3>
      <a:accent4>
        <a:srgbClr val="1D4B9F"/>
      </a:accent4>
      <a:accent5>
        <a:srgbClr val="FE7800"/>
      </a:accent5>
      <a:accent6>
        <a:srgbClr val="CD146F"/>
      </a:accent6>
      <a:hlink>
        <a:srgbClr val="FE5000"/>
      </a:hlink>
      <a:folHlink>
        <a:srgbClr val="FE78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2">
    <a:dk1>
      <a:srgbClr val="000000"/>
    </a:dk1>
    <a:lt1>
      <a:srgbClr val="FFFFFF"/>
    </a:lt1>
    <a:dk2>
      <a:srgbClr val="474747"/>
    </a:dk2>
    <a:lt2>
      <a:srgbClr val="00B89E"/>
    </a:lt2>
    <a:accent1>
      <a:srgbClr val="FE5000"/>
    </a:accent1>
    <a:accent2>
      <a:srgbClr val="FEB804"/>
    </a:accent2>
    <a:accent3>
      <a:srgbClr val="662E9C"/>
    </a:accent3>
    <a:accent4>
      <a:srgbClr val="1D4B9F"/>
    </a:accent4>
    <a:accent5>
      <a:srgbClr val="FE7800"/>
    </a:accent5>
    <a:accent6>
      <a:srgbClr val="CD146F"/>
    </a:accent6>
    <a:hlink>
      <a:srgbClr val="FE5000"/>
    </a:hlink>
    <a:folHlink>
      <a:srgbClr val="FE7800"/>
    </a:folHlink>
  </a:clrScheme>
</a:themeOverride>
</file>

<file path=ppt/theme/themeOverride10.xml><?xml version="1.0" encoding="utf-8"?>
<a:themeOverride xmlns:a="http://schemas.openxmlformats.org/drawingml/2006/main">
  <a:clrScheme name="Custom 2">
    <a:dk1>
      <a:srgbClr val="000000"/>
    </a:dk1>
    <a:lt1>
      <a:srgbClr val="FFFFFF"/>
    </a:lt1>
    <a:dk2>
      <a:srgbClr val="474747"/>
    </a:dk2>
    <a:lt2>
      <a:srgbClr val="00B89E"/>
    </a:lt2>
    <a:accent1>
      <a:srgbClr val="FE5000"/>
    </a:accent1>
    <a:accent2>
      <a:srgbClr val="FEB804"/>
    </a:accent2>
    <a:accent3>
      <a:srgbClr val="662E9C"/>
    </a:accent3>
    <a:accent4>
      <a:srgbClr val="1D4B9F"/>
    </a:accent4>
    <a:accent5>
      <a:srgbClr val="FE7800"/>
    </a:accent5>
    <a:accent6>
      <a:srgbClr val="CD146F"/>
    </a:accent6>
    <a:hlink>
      <a:srgbClr val="FE5000"/>
    </a:hlink>
    <a:folHlink>
      <a:srgbClr val="FE7800"/>
    </a:folHlink>
  </a:clrScheme>
</a:themeOverride>
</file>

<file path=ppt/theme/themeOverride2.xml><?xml version="1.0" encoding="utf-8"?>
<a:themeOverride xmlns:a="http://schemas.openxmlformats.org/drawingml/2006/main">
  <a:clrScheme name="Custom 2">
    <a:dk1>
      <a:srgbClr val="000000"/>
    </a:dk1>
    <a:lt1>
      <a:srgbClr val="FFFFFF"/>
    </a:lt1>
    <a:dk2>
      <a:srgbClr val="474747"/>
    </a:dk2>
    <a:lt2>
      <a:srgbClr val="00B89E"/>
    </a:lt2>
    <a:accent1>
      <a:srgbClr val="FE5000"/>
    </a:accent1>
    <a:accent2>
      <a:srgbClr val="FEB804"/>
    </a:accent2>
    <a:accent3>
      <a:srgbClr val="662E9C"/>
    </a:accent3>
    <a:accent4>
      <a:srgbClr val="1D4B9F"/>
    </a:accent4>
    <a:accent5>
      <a:srgbClr val="FE7800"/>
    </a:accent5>
    <a:accent6>
      <a:srgbClr val="CD146F"/>
    </a:accent6>
    <a:hlink>
      <a:srgbClr val="FE5000"/>
    </a:hlink>
    <a:folHlink>
      <a:srgbClr val="FE7800"/>
    </a:folHlink>
  </a:clrScheme>
</a:themeOverride>
</file>

<file path=ppt/theme/themeOverride3.xml><?xml version="1.0" encoding="utf-8"?>
<a:themeOverride xmlns:a="http://schemas.openxmlformats.org/drawingml/2006/main">
  <a:clrScheme name="Custom 2">
    <a:dk1>
      <a:srgbClr val="000000"/>
    </a:dk1>
    <a:lt1>
      <a:srgbClr val="FFFFFF"/>
    </a:lt1>
    <a:dk2>
      <a:srgbClr val="474747"/>
    </a:dk2>
    <a:lt2>
      <a:srgbClr val="00B89E"/>
    </a:lt2>
    <a:accent1>
      <a:srgbClr val="FE5000"/>
    </a:accent1>
    <a:accent2>
      <a:srgbClr val="FEB804"/>
    </a:accent2>
    <a:accent3>
      <a:srgbClr val="662E9C"/>
    </a:accent3>
    <a:accent4>
      <a:srgbClr val="1D4B9F"/>
    </a:accent4>
    <a:accent5>
      <a:srgbClr val="FE7800"/>
    </a:accent5>
    <a:accent6>
      <a:srgbClr val="CD146F"/>
    </a:accent6>
    <a:hlink>
      <a:srgbClr val="FE5000"/>
    </a:hlink>
    <a:folHlink>
      <a:srgbClr val="FE7800"/>
    </a:folHlink>
  </a:clrScheme>
</a:themeOverride>
</file>

<file path=ppt/theme/themeOverride4.xml><?xml version="1.0" encoding="utf-8"?>
<a:themeOverride xmlns:a="http://schemas.openxmlformats.org/drawingml/2006/main">
  <a:clrScheme name="Custom 2">
    <a:dk1>
      <a:srgbClr val="000000"/>
    </a:dk1>
    <a:lt1>
      <a:srgbClr val="FFFFFF"/>
    </a:lt1>
    <a:dk2>
      <a:srgbClr val="474747"/>
    </a:dk2>
    <a:lt2>
      <a:srgbClr val="00B89E"/>
    </a:lt2>
    <a:accent1>
      <a:srgbClr val="FE5000"/>
    </a:accent1>
    <a:accent2>
      <a:srgbClr val="FEB804"/>
    </a:accent2>
    <a:accent3>
      <a:srgbClr val="662E9C"/>
    </a:accent3>
    <a:accent4>
      <a:srgbClr val="1D4B9F"/>
    </a:accent4>
    <a:accent5>
      <a:srgbClr val="FE7800"/>
    </a:accent5>
    <a:accent6>
      <a:srgbClr val="CD146F"/>
    </a:accent6>
    <a:hlink>
      <a:srgbClr val="FE5000"/>
    </a:hlink>
    <a:folHlink>
      <a:srgbClr val="FE7800"/>
    </a:folHlink>
  </a:clrScheme>
</a:themeOverride>
</file>

<file path=ppt/theme/themeOverride5.xml><?xml version="1.0" encoding="utf-8"?>
<a:themeOverride xmlns:a="http://schemas.openxmlformats.org/drawingml/2006/main">
  <a:clrScheme name="Custom 2">
    <a:dk1>
      <a:srgbClr val="000000"/>
    </a:dk1>
    <a:lt1>
      <a:srgbClr val="FFFFFF"/>
    </a:lt1>
    <a:dk2>
      <a:srgbClr val="474747"/>
    </a:dk2>
    <a:lt2>
      <a:srgbClr val="00B89E"/>
    </a:lt2>
    <a:accent1>
      <a:srgbClr val="FE5000"/>
    </a:accent1>
    <a:accent2>
      <a:srgbClr val="FEB804"/>
    </a:accent2>
    <a:accent3>
      <a:srgbClr val="662E9C"/>
    </a:accent3>
    <a:accent4>
      <a:srgbClr val="1D4B9F"/>
    </a:accent4>
    <a:accent5>
      <a:srgbClr val="FE7800"/>
    </a:accent5>
    <a:accent6>
      <a:srgbClr val="CD146F"/>
    </a:accent6>
    <a:hlink>
      <a:srgbClr val="FE5000"/>
    </a:hlink>
    <a:folHlink>
      <a:srgbClr val="FE7800"/>
    </a:folHlink>
  </a:clrScheme>
</a:themeOverride>
</file>

<file path=ppt/theme/themeOverride6.xml><?xml version="1.0" encoding="utf-8"?>
<a:themeOverride xmlns:a="http://schemas.openxmlformats.org/drawingml/2006/main">
  <a:clrScheme name="Custom 2">
    <a:dk1>
      <a:srgbClr val="000000"/>
    </a:dk1>
    <a:lt1>
      <a:srgbClr val="FFFFFF"/>
    </a:lt1>
    <a:dk2>
      <a:srgbClr val="474747"/>
    </a:dk2>
    <a:lt2>
      <a:srgbClr val="00B89E"/>
    </a:lt2>
    <a:accent1>
      <a:srgbClr val="FE5000"/>
    </a:accent1>
    <a:accent2>
      <a:srgbClr val="FEB804"/>
    </a:accent2>
    <a:accent3>
      <a:srgbClr val="662E9C"/>
    </a:accent3>
    <a:accent4>
      <a:srgbClr val="1D4B9F"/>
    </a:accent4>
    <a:accent5>
      <a:srgbClr val="FE7800"/>
    </a:accent5>
    <a:accent6>
      <a:srgbClr val="CD146F"/>
    </a:accent6>
    <a:hlink>
      <a:srgbClr val="FE5000"/>
    </a:hlink>
    <a:folHlink>
      <a:srgbClr val="FE7800"/>
    </a:folHlink>
  </a:clrScheme>
</a:themeOverride>
</file>

<file path=ppt/theme/themeOverride7.xml><?xml version="1.0" encoding="utf-8"?>
<a:themeOverride xmlns:a="http://schemas.openxmlformats.org/drawingml/2006/main">
  <a:clrScheme name="Custom 2">
    <a:dk1>
      <a:srgbClr val="000000"/>
    </a:dk1>
    <a:lt1>
      <a:srgbClr val="FFFFFF"/>
    </a:lt1>
    <a:dk2>
      <a:srgbClr val="474747"/>
    </a:dk2>
    <a:lt2>
      <a:srgbClr val="00B89E"/>
    </a:lt2>
    <a:accent1>
      <a:srgbClr val="FE5000"/>
    </a:accent1>
    <a:accent2>
      <a:srgbClr val="FEB804"/>
    </a:accent2>
    <a:accent3>
      <a:srgbClr val="662E9C"/>
    </a:accent3>
    <a:accent4>
      <a:srgbClr val="1D4B9F"/>
    </a:accent4>
    <a:accent5>
      <a:srgbClr val="FE7800"/>
    </a:accent5>
    <a:accent6>
      <a:srgbClr val="CD146F"/>
    </a:accent6>
    <a:hlink>
      <a:srgbClr val="FE5000"/>
    </a:hlink>
    <a:folHlink>
      <a:srgbClr val="FE7800"/>
    </a:folHlink>
  </a:clrScheme>
</a:themeOverride>
</file>

<file path=ppt/theme/themeOverride8.xml><?xml version="1.0" encoding="utf-8"?>
<a:themeOverride xmlns:a="http://schemas.openxmlformats.org/drawingml/2006/main">
  <a:clrScheme name="Custom 2">
    <a:dk1>
      <a:srgbClr val="000000"/>
    </a:dk1>
    <a:lt1>
      <a:srgbClr val="FFFFFF"/>
    </a:lt1>
    <a:dk2>
      <a:srgbClr val="474747"/>
    </a:dk2>
    <a:lt2>
      <a:srgbClr val="00B89E"/>
    </a:lt2>
    <a:accent1>
      <a:srgbClr val="FE5000"/>
    </a:accent1>
    <a:accent2>
      <a:srgbClr val="FEB804"/>
    </a:accent2>
    <a:accent3>
      <a:srgbClr val="662E9C"/>
    </a:accent3>
    <a:accent4>
      <a:srgbClr val="1D4B9F"/>
    </a:accent4>
    <a:accent5>
      <a:srgbClr val="FE7800"/>
    </a:accent5>
    <a:accent6>
      <a:srgbClr val="CD146F"/>
    </a:accent6>
    <a:hlink>
      <a:srgbClr val="FE5000"/>
    </a:hlink>
    <a:folHlink>
      <a:srgbClr val="FE7800"/>
    </a:folHlink>
  </a:clrScheme>
</a:themeOverride>
</file>

<file path=ppt/theme/themeOverride9.xml><?xml version="1.0" encoding="utf-8"?>
<a:themeOverride xmlns:a="http://schemas.openxmlformats.org/drawingml/2006/main">
  <a:clrScheme name="Custom 2">
    <a:dk1>
      <a:srgbClr val="000000"/>
    </a:dk1>
    <a:lt1>
      <a:srgbClr val="FFFFFF"/>
    </a:lt1>
    <a:dk2>
      <a:srgbClr val="474747"/>
    </a:dk2>
    <a:lt2>
      <a:srgbClr val="00B89E"/>
    </a:lt2>
    <a:accent1>
      <a:srgbClr val="FE5000"/>
    </a:accent1>
    <a:accent2>
      <a:srgbClr val="FEB804"/>
    </a:accent2>
    <a:accent3>
      <a:srgbClr val="662E9C"/>
    </a:accent3>
    <a:accent4>
      <a:srgbClr val="1D4B9F"/>
    </a:accent4>
    <a:accent5>
      <a:srgbClr val="FE7800"/>
    </a:accent5>
    <a:accent6>
      <a:srgbClr val="CD146F"/>
    </a:accent6>
    <a:hlink>
      <a:srgbClr val="FE5000"/>
    </a:hlink>
    <a:folHlink>
      <a:srgbClr val="FE78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Belge" ma:contentTypeID="0x010100357DEB5960E37C499A80459E2A83BFC8" ma:contentTypeVersion="14" ma:contentTypeDescription="Yeni belge oluşturun." ma:contentTypeScope="" ma:versionID="17cc68e6d14fe85fc150333189c45304">
  <xsd:schema xmlns:xsd="http://www.w3.org/2001/XMLSchema" xmlns:xs="http://www.w3.org/2001/XMLSchema" xmlns:p="http://schemas.microsoft.com/office/2006/metadata/properties" xmlns:ns3="e7f14ac4-43b7-4de4-8f4c-66a9b58864d3" xmlns:ns4="5321b527-c2ba-4922-a69e-2bb86975d0c8" targetNamespace="http://schemas.microsoft.com/office/2006/metadata/properties" ma:root="true" ma:fieldsID="3abb78207485b78358aacba6355b6d1b" ns3:_="" ns4:_="">
    <xsd:import namespace="e7f14ac4-43b7-4de4-8f4c-66a9b58864d3"/>
    <xsd:import namespace="5321b527-c2ba-4922-a69e-2bb86975d0c8"/>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GenerationTime" minOccurs="0"/>
                <xsd:element ref="ns3:MediaServiceEventHashCode"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f14ac4-43b7-4de4-8f4c-66a9b58864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321b527-c2ba-4922-a69e-2bb86975d0c8" elementFormDefault="qualified">
    <xsd:import namespace="http://schemas.microsoft.com/office/2006/documentManagement/types"/>
    <xsd:import namespace="http://schemas.microsoft.com/office/infopath/2007/PartnerControls"/>
    <xsd:element name="SharedWithUsers" ma:index="10" nillable="true" ma:displayName="Paylaşılanl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Ayrıntıları ile Paylaşıldı" ma:internalName="SharedWithDetails" ma:readOnly="true">
      <xsd:simpleType>
        <xsd:restriction base="dms:Note">
          <xsd:maxLength value="255"/>
        </xsd:restriction>
      </xsd:simpleType>
    </xsd:element>
    <xsd:element name="SharingHintHash" ma:index="12" nillable="true" ma:displayName="İpucu Paylaşımı Karması"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FAE1AB2-94AA-4857-80E4-1F3884E11282}">
  <ds:schemaRefs>
    <ds:schemaRef ds:uri="http://schemas.microsoft.com/sharepoint/v3/contenttype/forms"/>
  </ds:schemaRefs>
</ds:datastoreItem>
</file>

<file path=customXml/itemProps2.xml><?xml version="1.0" encoding="utf-8"?>
<ds:datastoreItem xmlns:ds="http://schemas.openxmlformats.org/officeDocument/2006/customXml" ds:itemID="{8D9C8795-6F4B-4013-A1A4-3D7BEFF96D41}">
  <ds:schemaRefs>
    <ds:schemaRef ds:uri="http://schemas.microsoft.com/office/2006/documentManagement/types"/>
    <ds:schemaRef ds:uri="http://purl.org/dc/elements/1.1/"/>
    <ds:schemaRef ds:uri="http://purl.org/dc/dcmitype/"/>
    <ds:schemaRef ds:uri="http://purl.org/dc/terms/"/>
    <ds:schemaRef ds:uri="http://schemas.openxmlformats.org/package/2006/metadata/core-properties"/>
    <ds:schemaRef ds:uri="http://schemas.microsoft.com/office/infopath/2007/PartnerControls"/>
    <ds:schemaRef ds:uri="5321b527-c2ba-4922-a69e-2bb86975d0c8"/>
    <ds:schemaRef ds:uri="http://schemas.microsoft.com/office/2006/metadata/properties"/>
    <ds:schemaRef ds:uri="e7f14ac4-43b7-4de4-8f4c-66a9b58864d3"/>
    <ds:schemaRef ds:uri="http://www.w3.org/XML/1998/namespace"/>
  </ds:schemaRefs>
</ds:datastoreItem>
</file>

<file path=customXml/itemProps3.xml><?xml version="1.0" encoding="utf-8"?>
<ds:datastoreItem xmlns:ds="http://schemas.openxmlformats.org/officeDocument/2006/customXml" ds:itemID="{211E8D53-1D1E-45E8-80E7-316BC60D36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f14ac4-43b7-4de4-8f4c-66a9b58864d3"/>
    <ds:schemaRef ds:uri="5321b527-c2ba-4922-a69e-2bb86975d0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2939</TotalTime>
  <Words>1491</Words>
  <Application>Microsoft Office PowerPoint</Application>
  <PresentationFormat>Geniş ekran</PresentationFormat>
  <Paragraphs>226</Paragraphs>
  <Slides>13</Slides>
  <Notes>13</Notes>
  <HiddenSlides>0</HiddenSlides>
  <MMClips>0</MMClips>
  <ScaleCrop>false</ScaleCrop>
  <HeadingPairs>
    <vt:vector size="4" baseType="variant">
      <vt:variant>
        <vt:lpstr>Tema</vt:lpstr>
      </vt:variant>
      <vt:variant>
        <vt:i4>6</vt:i4>
      </vt:variant>
      <vt:variant>
        <vt:lpstr>Slayt Başlıkları</vt:lpstr>
      </vt:variant>
      <vt:variant>
        <vt:i4>13</vt:i4>
      </vt:variant>
    </vt:vector>
  </HeadingPairs>
  <TitlesOfParts>
    <vt:vector size="19" baseType="lpstr">
      <vt:lpstr>Purestorage Corporate External</vt:lpstr>
      <vt:lpstr>3_Purestorage Corporate External</vt:lpstr>
      <vt:lpstr>1_Purestorage Corporate External</vt:lpstr>
      <vt:lpstr>4_Purestorage Corporate External</vt:lpstr>
      <vt:lpstr>5_Purestorage Corporate External</vt:lpstr>
      <vt:lpstr>6_Purestorage Corporate External</vt:lpstr>
      <vt:lpstr>Uncomplicate Data on Kubernetes with Portworx</vt:lpstr>
      <vt:lpstr>PowerPoint Sunusu</vt:lpstr>
      <vt:lpstr>Containers + Kubernetes is  how cloud native happens</vt:lpstr>
      <vt:lpstr>PowerPoint Sunusu</vt:lpstr>
      <vt:lpstr>PowerPoint Sunusu</vt:lpstr>
      <vt:lpstr>One single platform for any app, anywhere</vt:lpstr>
      <vt:lpstr>Complete protection with no hardware dependencies</vt:lpstr>
      <vt:lpstr>App-granular backup and restore to any cloud</vt:lpstr>
      <vt:lpstr>PowerPoint Sunusu</vt:lpstr>
      <vt:lpstr>Introducing Portworx  Data Services</vt:lpstr>
      <vt:lpstr>PDS Delivers DBaaS on Any K8S infrastructure</vt:lpstr>
      <vt:lpstr>Build faster, more reliable apps. Anywhere. </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Konteyner Dünyasında Kurumsal Veri Depolama (Portworx Basics + 2.8 Updates)</dc:title>
  <dc:creator>Pure Storage</dc:creator>
  <cp:lastModifiedBy>Fatma Sirinsu (vMind)</cp:lastModifiedBy>
  <cp:revision>19</cp:revision>
  <dcterms:created xsi:type="dcterms:W3CDTF">2020-07-05T15:27:39Z</dcterms:created>
  <dcterms:modified xsi:type="dcterms:W3CDTF">2022-10-06T09:52:58Z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14461806</vt:lpwstr>
  </property>
  <property fmtid="{D5CDD505-2E9C-101B-9397-08002B2CF9AE}" pid="3" name="NXPowerLiteSettings">
    <vt:lpwstr>C8000F7008E001</vt:lpwstr>
  </property>
  <property fmtid="{D5CDD505-2E9C-101B-9397-08002B2CF9AE}" pid="4" name="NXPowerLiteVersion">
    <vt:lpwstr>D8.0.11</vt:lpwstr>
  </property>
  <property fmtid="{D5CDD505-2E9C-101B-9397-08002B2CF9AE}" pid="5" name="ContentTypeId">
    <vt:lpwstr>0x010100357DEB5960E37C499A80459E2A83BFC8</vt:lpwstr>
  </property>
</Properties>
</file>