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51.png" ContentType="image/png"/>
  <Override PartName="/ppt/media/image36.png" ContentType="image/png"/>
  <Override PartName="/ppt/media/image127.png" ContentType="image/png"/>
  <Override PartName="/ppt/media/image52.png" ContentType="image/png"/>
  <Override PartName="/ppt/media/image37.png" ContentType="image/png"/>
  <Override PartName="/ppt/media/image128.png" ContentType="image/png"/>
  <Override PartName="/ppt/media/image53.png" ContentType="image/png"/>
  <Override PartName="/ppt/media/image1.png" ContentType="image/png"/>
  <Override PartName="/ppt/media/image38.png" ContentType="image/png"/>
  <Override PartName="/ppt/media/image129.png" ContentType="image/png"/>
  <Override PartName="/ppt/media/image54.png" ContentType="image/png"/>
  <Override PartName="/ppt/media/image2.png" ContentType="image/png"/>
  <Override PartName="/ppt/media/image39.png" ContentType="image/png"/>
  <Override PartName="/ppt/media/image56.png" ContentType="image/png"/>
  <Override PartName="/ppt/media/image4.png" ContentType="image/png"/>
  <Override PartName="/ppt/media/image21.png" ContentType="image/png"/>
  <Override PartName="/ppt/media/image112.png" ContentType="image/png"/>
  <Override PartName="/ppt/media/image11.png" ContentType="image/png"/>
  <Override PartName="/ppt/media/image102.png" ContentType="image/png"/>
  <Override PartName="/ppt/media/image22.png" ContentType="image/png"/>
  <Override PartName="/ppt/media/image113.png" ContentType="image/png"/>
  <Override PartName="/ppt/media/image8.png" ContentType="image/png"/>
  <Override PartName="/ppt/media/image58.png" ContentType="image/png"/>
  <Override PartName="/ppt/media/image6.png" ContentType="image/png"/>
  <Override PartName="/ppt/media/image23.png" ContentType="image/png"/>
  <Override PartName="/ppt/media/image114.png" ContentType="image/png"/>
  <Override PartName="/ppt/media/image9.png" ContentType="image/png"/>
  <Override PartName="/ppt/media/image59.png" ContentType="image/png"/>
  <Override PartName="/ppt/media/image7.png" ContentType="image/png"/>
  <Override PartName="/ppt/media/image24.png" ContentType="image/png"/>
  <Override PartName="/ppt/media/image115.png" ContentType="image/png"/>
  <Override PartName="/ppt/media/image10.png" ContentType="image/png"/>
  <Override PartName="/ppt/media/image101.png" ContentType="image/png"/>
  <Override PartName="/ppt/media/image69.png" ContentType="image/png"/>
  <Override PartName="/ppt/media/image12.png" ContentType="image/png"/>
  <Override PartName="/ppt/media/image103.png" ContentType="image/png"/>
  <Override PartName="/ppt/media/image13.png" ContentType="image/png"/>
  <Override PartName="/ppt/media/image104.png" ContentType="image/png"/>
  <Override PartName="/ppt/media/image14.png" ContentType="image/png"/>
  <Override PartName="/ppt/media/image105.png" ContentType="image/png"/>
  <Override PartName="/ppt/media/image15.png" ContentType="image/png"/>
  <Override PartName="/ppt/media/image106.png" ContentType="image/png"/>
  <Override PartName="/ppt/media/image90.png" ContentType="image/png"/>
  <Override PartName="/ppt/media/image107.png" ContentType="image/png"/>
  <Override PartName="/ppt/media/image16.png" ContentType="image/png"/>
  <Override PartName="/ppt/media/image91.png" ContentType="image/png"/>
  <Override PartName="/ppt/media/image108.png" ContentType="image/png"/>
  <Override PartName="/ppt/media/image17.png" ContentType="image/png"/>
  <Override PartName="/ppt/media/image92.png" ContentType="image/png"/>
  <Override PartName="/ppt/media/image109.png" ContentType="image/png"/>
  <Override PartName="/ppt/media/image18.png" ContentType="image/png"/>
  <Override PartName="/ppt/media/image93.png" ContentType="image/png"/>
  <Override PartName="/ppt/media/image19.png" ContentType="image/png"/>
  <Override PartName="/ppt/media/image94.png" ContentType="image/png"/>
  <Override PartName="/ppt/media/image5.png" ContentType="image/png"/>
  <Override PartName="/ppt/media/image57.png" ContentType="image/png"/>
  <Override PartName="/ppt/media/image20.png" ContentType="image/png"/>
  <Override PartName="/ppt/media/image111.png" ContentType="image/png"/>
  <Override PartName="/ppt/media/image55.png" ContentType="image/png"/>
  <Override PartName="/ppt/media/image3.png" ContentType="image/png"/>
  <Override PartName="/ppt/media/image25.png" ContentType="image/png"/>
  <Override PartName="/ppt/media/image116.png" ContentType="image/png"/>
  <Override PartName="/ppt/media/image26.png" ContentType="image/png"/>
  <Override PartName="/ppt/media/image117.png" ContentType="image/png"/>
  <Override PartName="/ppt/media/image27.png" ContentType="image/png"/>
  <Override PartName="/ppt/media/image118.png" ContentType="image/png"/>
  <Override PartName="/ppt/media/image28.png" ContentType="image/png"/>
  <Override PartName="/ppt/media/image119.png" ContentType="image/png"/>
  <Override PartName="/ppt/media/image29.png" ContentType="image/png"/>
  <Override PartName="/ppt/media/image121.png" ContentType="image/png"/>
  <Override PartName="/ppt/media/image30.png" ContentType="image/png"/>
  <Override PartName="/ppt/media/image89.png" ContentType="image/png"/>
  <Override PartName="/ppt/media/image122.png" ContentType="image/png"/>
  <Override PartName="/ppt/media/image31.png" ContentType="image/png"/>
  <Override PartName="/ppt/media/image123.png" ContentType="image/png"/>
  <Override PartName="/ppt/media/image32.png" ContentType="image/png"/>
  <Override PartName="/ppt/media/image124.png" ContentType="image/png"/>
  <Override PartName="/ppt/media/image33.png" ContentType="image/png"/>
  <Override PartName="/ppt/media/image34.png" ContentType="image/png"/>
  <Override PartName="/ppt/media/image125.png" ContentType="image/png"/>
  <Override PartName="/ppt/media/image35.png" ContentType="image/png"/>
  <Override PartName="/ppt/media/image126.png" ContentType="image/png"/>
  <Override PartName="/ppt/media/image132.png" ContentType="image/png"/>
  <Override PartName="/ppt/media/image41.png" ContentType="image/png"/>
  <Override PartName="/ppt/media/image133.png" ContentType="image/png"/>
  <Override PartName="/ppt/media/image42.png" ContentType="image/png"/>
  <Override PartName="/ppt/media/image134.png" ContentType="image/png"/>
  <Override PartName="/ppt/media/image43.png" ContentType="image/png"/>
  <Override PartName="/ppt/media/image79.png" ContentType="image/png"/>
  <Override PartName="/ppt/media/image44.png" ContentType="image/png"/>
  <Override PartName="/ppt/media/image135.png" ContentType="image/png"/>
  <Override PartName="/ppt/media/image50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120.png" ContentType="image/png"/>
  <Override PartName="/ppt/media/image64.png" ContentType="image/png"/>
  <Override PartName="/ppt/media/image65.png" ContentType="image/png"/>
  <Override PartName="/ppt/media/image67.png" ContentType="image/png"/>
  <Override PartName="/ppt/media/image68.png" ContentType="image/png"/>
  <Override PartName="/ppt/media/image70.png" ContentType="image/png"/>
  <Override PartName="/ppt/media/image71.png" ContentType="image/png"/>
  <Override PartName="/ppt/media/image45.png" ContentType="image/png"/>
  <Override PartName="/ppt/media/image136.png" ContentType="image/png"/>
  <Override PartName="/ppt/media/image72.png" ContentType="image/png"/>
  <Override PartName="/ppt/media/image46.png" ContentType="image/png"/>
  <Override PartName="/ppt/media/image137.png" ContentType="image/png"/>
  <Override PartName="/ppt/media/image73.png" ContentType="image/png"/>
  <Override PartName="/ppt/media/image47.png" ContentType="image/png"/>
  <Override PartName="/ppt/media/image138.png" ContentType="image/png"/>
  <Override PartName="/ppt/media/image130.png" ContentType="image/png"/>
  <Override PartName="/ppt/media/image74.png" ContentType="image/png"/>
  <Override PartName="/ppt/media/image48.png" ContentType="image/png"/>
  <Override PartName="/ppt/media/image139.png" ContentType="image/png"/>
  <Override PartName="/ppt/media/image40.png" ContentType="image/png"/>
  <Override PartName="/ppt/media/image131.png" ContentType="image/png"/>
  <Override PartName="/ppt/media/image75.png" ContentType="image/png"/>
  <Override PartName="/ppt/media/image76.png" ContentType="image/png"/>
  <Override PartName="/ppt/media/image78.png" ContentType="image/png"/>
  <Override PartName="/ppt/media/image81.png" ContentType="image/png"/>
  <Override PartName="/ppt/media/image83.png" ContentType="image/png"/>
  <Override PartName="/ppt/media/image140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8.png" ContentType="image/png"/>
  <Override PartName="/ppt/media/image95.png" ContentType="image/png"/>
  <Override PartName="/ppt/media/image98.png" ContentType="image/png"/>
  <Override PartName="/ppt/media/image80.png" ContentType="image/png"/>
  <Override PartName="/ppt/media/image99.png" ContentType="image/png"/>
  <Override PartName="/ppt/media/image100.png" ContentType="image/png"/>
  <Override PartName="/ppt/media/image96.png" ContentType="image/png"/>
  <Override PartName="/ppt/media/image66.png" ContentType="image/png"/>
  <Override PartName="/ppt/media/image110.png" ContentType="image/png"/>
  <Override PartName="/ppt/media/image49.png" ContentType="image/png"/>
  <Override PartName="/ppt/media/image82.png" ContentType="image/png"/>
  <Override PartName="/ppt/media/image77.png" ContentType="image/png"/>
  <Override PartName="/ppt/media/image97.png" ContentType="image/png"/>
  <Override PartName="/ppt/media/image8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48239362" cy="1223962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2411640" y="2863800"/>
            <a:ext cx="1200240" cy="338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11640" y="6570720"/>
            <a:ext cx="1200240" cy="338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T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2411640" y="2863800"/>
            <a:ext cx="58536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026520" y="2863800"/>
            <a:ext cx="58536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2411640" y="6570720"/>
            <a:ext cx="58536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026520" y="6570720"/>
            <a:ext cx="58536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2411640" y="2863800"/>
            <a:ext cx="38628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2817720" y="2863800"/>
            <a:ext cx="38628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223440" y="2863800"/>
            <a:ext cx="38628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2411640" y="6570720"/>
            <a:ext cx="38628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2817720" y="6570720"/>
            <a:ext cx="38628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3223440" y="6570720"/>
            <a:ext cx="38628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2411640" y="2863800"/>
            <a:ext cx="1200240" cy="7096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2411640" y="2863800"/>
            <a:ext cx="1200240" cy="7096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T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411640" y="2863800"/>
            <a:ext cx="585360" cy="70966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3026520" y="2863800"/>
            <a:ext cx="585360" cy="70966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en-T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30000" y="2003040"/>
            <a:ext cx="36177480" cy="19744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411640" y="2863800"/>
            <a:ext cx="58536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026520" y="2863800"/>
            <a:ext cx="585360" cy="70966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2411640" y="6570720"/>
            <a:ext cx="58536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411640" y="2863800"/>
            <a:ext cx="585360" cy="70966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3026520" y="2863800"/>
            <a:ext cx="58536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3026520" y="6570720"/>
            <a:ext cx="58536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T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2411640" y="2863800"/>
            <a:ext cx="58536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026520" y="2863800"/>
            <a:ext cx="585360" cy="33850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en-T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411640" y="6570720"/>
            <a:ext cx="1200240" cy="338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T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30000" y="2003040"/>
            <a:ext cx="36177480" cy="425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TR" sz="1800" spc="-1" strike="noStrike">
                <a:latin typeface="Arial"/>
              </a:rPr>
              <a:t>Click to edit the title </a:t>
            </a:r>
            <a:r>
              <a:rPr b="0" lang="en-TR" sz="1800" spc="-1" strike="noStrike">
                <a:latin typeface="Arial"/>
              </a:rPr>
              <a:t>text format</a:t>
            </a:r>
            <a:endParaRPr b="0" lang="en-T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2411640" y="2863800"/>
            <a:ext cx="1200240" cy="7096680"/>
          </a:xfrm>
          <a:prstGeom prst="rect">
            <a:avLst/>
          </a:prstGeom>
        </p:spPr>
        <p:txBody>
          <a:bodyPr lIns="0" rIns="0" tIns="0" bIns="0">
            <a:normAutofit fontScale="1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TR" sz="1800" spc="-1" strike="noStrike">
                <a:latin typeface="Arial"/>
              </a:rPr>
              <a:t>Click to edit the outline text format</a:t>
            </a:r>
            <a:endParaRPr b="0" lang="en-T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TR" sz="1800" spc="-1" strike="noStrike">
                <a:latin typeface="Arial"/>
              </a:rPr>
              <a:t>Second Outline Level</a:t>
            </a:r>
            <a:endParaRPr b="0" lang="en-T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TR" sz="1800" spc="-1" strike="noStrike">
                <a:latin typeface="Arial"/>
              </a:rPr>
              <a:t>Third Outline Level</a:t>
            </a:r>
            <a:endParaRPr b="0" lang="en-T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TR" sz="1800" spc="-1" strike="noStrike">
                <a:latin typeface="Arial"/>
              </a:rPr>
              <a:t>Fourth Outline Level</a:t>
            </a:r>
            <a:endParaRPr b="0" lang="en-T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TR" sz="1800" spc="-1" strike="noStrike">
                <a:latin typeface="Arial"/>
              </a:rPr>
              <a:t>Fifth Outline Level</a:t>
            </a:r>
            <a:endParaRPr b="0" lang="en-T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TR" sz="1800" spc="-1" strike="noStrike">
                <a:latin typeface="Arial"/>
              </a:rPr>
              <a:t>Sixth Outline Level</a:t>
            </a:r>
            <a:endParaRPr b="0" lang="en-T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TR" sz="1800" spc="-1" strike="noStrike">
                <a:latin typeface="Arial"/>
              </a:rPr>
              <a:t>Seventh Outline Level</a:t>
            </a:r>
            <a:endParaRPr b="0" lang="en-TR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672720" y="2863800"/>
            <a:ext cx="1200240" cy="7096680"/>
          </a:xfrm>
          <a:prstGeom prst="rect">
            <a:avLst/>
          </a:prstGeom>
        </p:spPr>
        <p:txBody>
          <a:bodyPr lIns="0" rIns="0" tIns="0" bIns="0">
            <a:normAutofit fontScale="1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TR" sz="1800" spc="-1" strike="noStrike">
                <a:latin typeface="Arial"/>
              </a:rPr>
              <a:t>Click to edit the outline text format</a:t>
            </a:r>
            <a:endParaRPr b="0" lang="en-T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TR" sz="1800" spc="-1" strike="noStrike">
                <a:latin typeface="Arial"/>
              </a:rPr>
              <a:t>Second Outline Level</a:t>
            </a:r>
            <a:endParaRPr b="0" lang="en-T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TR" sz="1800" spc="-1" strike="noStrike">
                <a:latin typeface="Arial"/>
              </a:rPr>
              <a:t>Third Outline Level</a:t>
            </a:r>
            <a:endParaRPr b="0" lang="en-T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TR" sz="1800" spc="-1" strike="noStrike">
                <a:latin typeface="Arial"/>
              </a:rPr>
              <a:t>Fourth Outline Level</a:t>
            </a:r>
            <a:endParaRPr b="0" lang="en-T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TR" sz="1800" spc="-1" strike="noStrike">
                <a:latin typeface="Arial"/>
              </a:rPr>
              <a:t>Fifth Outline Level</a:t>
            </a:r>
            <a:endParaRPr b="0" lang="en-T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TR" sz="1800" spc="-1" strike="noStrike">
                <a:latin typeface="Arial"/>
              </a:rPr>
              <a:t>Sixth Outline Level</a:t>
            </a:r>
            <a:endParaRPr b="0" lang="en-T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TR" sz="1800" spc="-1" strike="noStrike">
                <a:latin typeface="Arial"/>
              </a:rPr>
              <a:t>Seventh Outline Level</a:t>
            </a:r>
            <a:endParaRPr b="0" lang="en-T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Relationship Id="rId2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7" Type="http://schemas.openxmlformats.org/officeDocument/2006/relationships/image" Target="../media/image80.png"/><Relationship Id="rId18" Type="http://schemas.openxmlformats.org/officeDocument/2006/relationships/image" Target="../media/image81.png"/><Relationship Id="rId19" Type="http://schemas.openxmlformats.org/officeDocument/2006/relationships/image" Target="../media/image82.png"/><Relationship Id="rId20" Type="http://schemas.openxmlformats.org/officeDocument/2006/relationships/image" Target="../media/image83.png"/><Relationship Id="rId21" Type="http://schemas.openxmlformats.org/officeDocument/2006/relationships/image" Target="../media/image84.png"/><Relationship Id="rId22" Type="http://schemas.openxmlformats.org/officeDocument/2006/relationships/image" Target="../media/image85.png"/><Relationship Id="rId23" Type="http://schemas.openxmlformats.org/officeDocument/2006/relationships/image" Target="../media/image86.png"/><Relationship Id="rId24" Type="http://schemas.openxmlformats.org/officeDocument/2006/relationships/image" Target="../media/image87.png"/><Relationship Id="rId25" Type="http://schemas.openxmlformats.org/officeDocument/2006/relationships/image" Target="../media/image88.png"/><Relationship Id="rId26" Type="http://schemas.openxmlformats.org/officeDocument/2006/relationships/image" Target="../media/image89.png"/><Relationship Id="rId27" Type="http://schemas.openxmlformats.org/officeDocument/2006/relationships/image" Target="../media/image90.png"/><Relationship Id="rId28" Type="http://schemas.openxmlformats.org/officeDocument/2006/relationships/image" Target="../media/image91.png"/><Relationship Id="rId29" Type="http://schemas.openxmlformats.org/officeDocument/2006/relationships/image" Target="../media/image92.png"/><Relationship Id="rId30" Type="http://schemas.openxmlformats.org/officeDocument/2006/relationships/image" Target="../media/image93.png"/><Relationship Id="rId31" Type="http://schemas.openxmlformats.org/officeDocument/2006/relationships/image" Target="../media/image94.png"/><Relationship Id="rId32" Type="http://schemas.openxmlformats.org/officeDocument/2006/relationships/image" Target="../media/image95.png"/><Relationship Id="rId33" Type="http://schemas.openxmlformats.org/officeDocument/2006/relationships/image" Target="../media/image96.png"/><Relationship Id="rId34" Type="http://schemas.openxmlformats.org/officeDocument/2006/relationships/image" Target="../media/image97.png"/><Relationship Id="rId35" Type="http://schemas.openxmlformats.org/officeDocument/2006/relationships/image" Target="../media/image98.png"/><Relationship Id="rId36" Type="http://schemas.openxmlformats.org/officeDocument/2006/relationships/image" Target="../media/image99.png"/><Relationship Id="rId37" Type="http://schemas.openxmlformats.org/officeDocument/2006/relationships/image" Target="../media/image100.png"/><Relationship Id="rId38" Type="http://schemas.openxmlformats.org/officeDocument/2006/relationships/image" Target="../media/image101.png"/><Relationship Id="rId39" Type="http://schemas.openxmlformats.org/officeDocument/2006/relationships/image" Target="../media/image102.png"/><Relationship Id="rId40" Type="http://schemas.openxmlformats.org/officeDocument/2006/relationships/image" Target="../media/image103.png"/><Relationship Id="rId41" Type="http://schemas.openxmlformats.org/officeDocument/2006/relationships/image" Target="../media/image104.png"/><Relationship Id="rId42" Type="http://schemas.openxmlformats.org/officeDocument/2006/relationships/image" Target="../media/image105.png"/><Relationship Id="rId43" Type="http://schemas.openxmlformats.org/officeDocument/2006/relationships/image" Target="../media/image106.png"/><Relationship Id="rId44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21.png"/><Relationship Id="rId16" Type="http://schemas.openxmlformats.org/officeDocument/2006/relationships/image" Target="../media/image122.png"/><Relationship Id="rId17" Type="http://schemas.openxmlformats.org/officeDocument/2006/relationships/image" Target="../media/image123.png"/><Relationship Id="rId18" Type="http://schemas.openxmlformats.org/officeDocument/2006/relationships/image" Target="../media/image124.png"/><Relationship Id="rId19" Type="http://schemas.openxmlformats.org/officeDocument/2006/relationships/image" Target="../media/image125.png"/><Relationship Id="rId20" Type="http://schemas.openxmlformats.org/officeDocument/2006/relationships/image" Target="../media/image126.png"/><Relationship Id="rId21" Type="http://schemas.openxmlformats.org/officeDocument/2006/relationships/image" Target="../media/image127.png"/><Relationship Id="rId22" Type="http://schemas.openxmlformats.org/officeDocument/2006/relationships/image" Target="../media/image128.png"/><Relationship Id="rId23" Type="http://schemas.openxmlformats.org/officeDocument/2006/relationships/image" Target="../media/image129.png"/><Relationship Id="rId24" Type="http://schemas.openxmlformats.org/officeDocument/2006/relationships/image" Target="../media/image130.png"/><Relationship Id="rId25" Type="http://schemas.openxmlformats.org/officeDocument/2006/relationships/image" Target="../media/image131.png"/><Relationship Id="rId26" Type="http://schemas.openxmlformats.org/officeDocument/2006/relationships/image" Target="../media/image132.png"/><Relationship Id="rId27" Type="http://schemas.openxmlformats.org/officeDocument/2006/relationships/image" Target="../media/image133.png"/><Relationship Id="rId28" Type="http://schemas.openxmlformats.org/officeDocument/2006/relationships/image" Target="../media/image134.png"/><Relationship Id="rId29" Type="http://schemas.openxmlformats.org/officeDocument/2006/relationships/image" Target="../media/image135.png"/><Relationship Id="rId30" Type="http://schemas.openxmlformats.org/officeDocument/2006/relationships/image" Target="../media/image136.png"/><Relationship Id="rId31" Type="http://schemas.openxmlformats.org/officeDocument/2006/relationships/image" Target="../media/image137.png"/><Relationship Id="rId32" Type="http://schemas.openxmlformats.org/officeDocument/2006/relationships/image" Target="../media/image138.png"/><Relationship Id="rId33" Type="http://schemas.openxmlformats.org/officeDocument/2006/relationships/image" Target="../media/image139.png"/><Relationship Id="rId34" Type="http://schemas.openxmlformats.org/officeDocument/2006/relationships/image" Target="../media/image140.png"/><Relationship Id="rId35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16230600" y="996840"/>
            <a:ext cx="14171760" cy="425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"/>
          <p:cNvSpPr/>
          <p:nvPr/>
        </p:nvSpPr>
        <p:spPr>
          <a:xfrm>
            <a:off x="2411640" y="2863800"/>
            <a:ext cx="21184560" cy="709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"/>
          <p:cNvSpPr/>
          <p:nvPr/>
        </p:nvSpPr>
        <p:spPr>
          <a:xfrm>
            <a:off x="24657840" y="2863800"/>
            <a:ext cx="21184560" cy="709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18288000" y="5143680"/>
            <a:ext cx="11339640" cy="6742080"/>
          </a:xfrm>
          <a:prstGeom prst="rect">
            <a:avLst/>
          </a:prstGeom>
          <a:ln w="0">
            <a:noFill/>
          </a:ln>
        </p:spPr>
      </p:pic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17157600" y="705960"/>
            <a:ext cx="13708080" cy="4360320"/>
          </a:xfrm>
          <a:prstGeom prst="rect">
            <a:avLst/>
          </a:prstGeom>
          <a:ln w="0">
            <a:noFill/>
          </a:ln>
        </p:spPr>
      </p:pic>
      <p:sp>
        <p:nvSpPr>
          <p:cNvPr id="44" name=""/>
          <p:cNvSpPr/>
          <p:nvPr/>
        </p:nvSpPr>
        <p:spPr>
          <a:xfrm>
            <a:off x="15693840" y="1334520"/>
            <a:ext cx="0" cy="10287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"/>
          <p:cNvSpPr/>
          <p:nvPr/>
        </p:nvSpPr>
        <p:spPr>
          <a:xfrm>
            <a:off x="31630320" y="1260000"/>
            <a:ext cx="0" cy="10287000"/>
          </a:xfrm>
          <a:prstGeom prst="line">
            <a:avLst/>
          </a:prstGeom>
          <a:ln w="0">
            <a:solidFill>
              <a:srgbClr val="ff4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"/>
          <p:cNvSpPr/>
          <p:nvPr/>
        </p:nvSpPr>
        <p:spPr>
          <a:xfrm>
            <a:off x="15693840" y="1334520"/>
            <a:ext cx="0" cy="10287000"/>
          </a:xfrm>
          <a:prstGeom prst="line">
            <a:avLst/>
          </a:prstGeom>
          <a:ln w="0">
            <a:solidFill>
              <a:srgbClr val="ff4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3918240" y="8195040"/>
            <a:ext cx="7893720" cy="1765440"/>
          </a:xfrm>
          <a:prstGeom prst="rect">
            <a:avLst/>
          </a:prstGeom>
          <a:ln w="0">
            <a:noFill/>
          </a:ln>
        </p:spPr>
      </p:pic>
      <p:sp>
        <p:nvSpPr>
          <p:cNvPr id="48" name=""/>
          <p:cNvSpPr/>
          <p:nvPr/>
        </p:nvSpPr>
        <p:spPr>
          <a:xfrm>
            <a:off x="1371600" y="1409040"/>
            <a:ext cx="13485960" cy="50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0" lang="en-TR" sz="9600" spc="-1" strike="noStrike">
                <a:solidFill>
                  <a:srgbClr val="000000"/>
                </a:solidFill>
                <a:latin typeface="Arial"/>
                <a:ea typeface="DejaVu Sans"/>
              </a:rPr>
              <a:t>Uyumsoft </a:t>
            </a:r>
            <a:endParaRPr b="0" lang="en-TR" sz="9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0" lang="en-TR" sz="9600" spc="-1" strike="noStrike">
                <a:solidFill>
                  <a:srgbClr val="000000"/>
                </a:solidFill>
                <a:latin typeface="Arial"/>
                <a:ea typeface="DejaVu Sans"/>
              </a:rPr>
              <a:t>bulut projeleri FKM (DRC) yaklaşımı</a:t>
            </a:r>
            <a:endParaRPr b="0" lang="en-TR" sz="9600" spc="-1" strike="noStrike"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31846320" y="1528200"/>
            <a:ext cx="16146360" cy="96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0" lang="en-TR" sz="8000" spc="-1" strike="noStrike">
                <a:solidFill>
                  <a:srgbClr val="000000"/>
                </a:solidFill>
                <a:latin typeface="Arial"/>
                <a:ea typeface="DejaVu Sans"/>
              </a:rPr>
              <a:t>Ramazan ÖZTEMUR</a:t>
            </a:r>
            <a:endParaRPr b="0" lang="en-TR" sz="8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0" lang="en-TR" sz="6000" spc="-1" strike="noStrike">
                <a:solidFill>
                  <a:srgbClr val="000000"/>
                </a:solidFill>
                <a:latin typeface="Arial"/>
                <a:ea typeface="DejaVu Sans"/>
              </a:rPr>
              <a:t>Bilgi Teknolojileri Direktörü</a:t>
            </a:r>
            <a:endParaRPr b="0" lang="en-TR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0" lang="en-TR" sz="60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b="0" lang="en-TR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0" lang="en-TR" sz="11000" spc="-1" strike="noStrike">
                <a:solidFill>
                  <a:srgbClr val="000000"/>
                </a:solidFill>
                <a:latin typeface="Arial"/>
                <a:ea typeface="DejaVu Sans"/>
              </a:rPr>
              <a:t>Uyumsoft Bilgi Sistemleri A.Ş.</a:t>
            </a:r>
            <a:endParaRPr b="0" lang="en-TR" sz="11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0" lang="en-TR" sz="60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b="0" lang="en-TR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0" lang="en-TR" sz="6000" spc="-1" strike="noStrike">
                <a:solidFill>
                  <a:srgbClr val="000000"/>
                </a:solidFill>
                <a:latin typeface="Arial"/>
                <a:ea typeface="DejaVu Sans"/>
              </a:rPr>
              <a:t>OpenInfraDay Turkiye 2022, İstanbul</a:t>
            </a:r>
            <a:endParaRPr b="0" lang="en-T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6230600" y="996840"/>
            <a:ext cx="14171760" cy="425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"/>
          <p:cNvSpPr/>
          <p:nvPr/>
        </p:nvSpPr>
        <p:spPr>
          <a:xfrm>
            <a:off x="24657840" y="2863800"/>
            <a:ext cx="21184560" cy="709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222200" y="3948480"/>
            <a:ext cx="13627800" cy="5868360"/>
          </a:xfrm>
          <a:prstGeom prst="rect">
            <a:avLst/>
          </a:prstGeom>
          <a:ln w="0">
            <a:noFill/>
          </a:ln>
        </p:spPr>
      </p:pic>
      <p:sp>
        <p:nvSpPr>
          <p:cNvPr id="53" name=""/>
          <p:cNvSpPr/>
          <p:nvPr/>
        </p:nvSpPr>
        <p:spPr>
          <a:xfrm>
            <a:off x="6316200" y="6111000"/>
            <a:ext cx="228240" cy="22824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"/>
          <p:cNvSpPr/>
          <p:nvPr/>
        </p:nvSpPr>
        <p:spPr>
          <a:xfrm>
            <a:off x="3832200" y="4995000"/>
            <a:ext cx="228240" cy="22824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55" name=""/>
          <p:cNvGrpSpPr/>
          <p:nvPr/>
        </p:nvGrpSpPr>
        <p:grpSpPr>
          <a:xfrm>
            <a:off x="3927600" y="2848680"/>
            <a:ext cx="3135600" cy="2193480"/>
            <a:chOff x="3927600" y="2848680"/>
            <a:chExt cx="3135600" cy="2193480"/>
          </a:xfrm>
        </p:grpSpPr>
        <p:pic>
          <p:nvPicPr>
            <p:cNvPr id="56" name="" descr=""/>
            <p:cNvPicPr/>
            <p:nvPr/>
          </p:nvPicPr>
          <p:blipFill>
            <a:blip r:embed="rId2"/>
            <a:stretch/>
          </p:blipFill>
          <p:spPr>
            <a:xfrm>
              <a:off x="4114800" y="2848680"/>
              <a:ext cx="1225440" cy="1303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" name="" descr=""/>
            <p:cNvPicPr/>
            <p:nvPr/>
          </p:nvPicPr>
          <p:blipFill>
            <a:blip r:embed="rId3"/>
            <a:stretch/>
          </p:blipFill>
          <p:spPr>
            <a:xfrm>
              <a:off x="3927600" y="3829680"/>
              <a:ext cx="3135600" cy="12124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8" name=""/>
          <p:cNvGrpSpPr/>
          <p:nvPr/>
        </p:nvGrpSpPr>
        <p:grpSpPr>
          <a:xfrm>
            <a:off x="6699960" y="6016680"/>
            <a:ext cx="3135600" cy="2193480"/>
            <a:chOff x="6699960" y="6016680"/>
            <a:chExt cx="3135600" cy="2193480"/>
          </a:xfrm>
        </p:grpSpPr>
        <p:pic>
          <p:nvPicPr>
            <p:cNvPr id="59" name="" descr=""/>
            <p:cNvPicPr/>
            <p:nvPr/>
          </p:nvPicPr>
          <p:blipFill>
            <a:blip r:embed="rId4"/>
            <a:stretch/>
          </p:blipFill>
          <p:spPr>
            <a:xfrm>
              <a:off x="6887160" y="6016680"/>
              <a:ext cx="1225440" cy="1303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" name="" descr=""/>
            <p:cNvPicPr/>
            <p:nvPr/>
          </p:nvPicPr>
          <p:blipFill>
            <a:blip r:embed="rId5"/>
            <a:stretch/>
          </p:blipFill>
          <p:spPr>
            <a:xfrm>
              <a:off x="6699960" y="6997680"/>
              <a:ext cx="3135600" cy="1212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1" name=""/>
          <p:cNvSpPr/>
          <p:nvPr/>
        </p:nvSpPr>
        <p:spPr>
          <a:xfrm>
            <a:off x="5742000" y="59040"/>
            <a:ext cx="36177480" cy="1197000"/>
          </a:xfrm>
          <a:prstGeom prst="rect">
            <a:avLst/>
          </a:prstGeom>
          <a:solidFill>
            <a:srgbClr val="ff4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Uyumsoft Bulut</a:t>
            </a:r>
            <a:endParaRPr b="0" lang="en-TR" sz="66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6"/>
          <a:stretch/>
        </p:blipFill>
        <p:spPr>
          <a:xfrm>
            <a:off x="7297200" y="183960"/>
            <a:ext cx="4242240" cy="970200"/>
          </a:xfrm>
          <a:prstGeom prst="rect">
            <a:avLst/>
          </a:prstGeom>
          <a:ln w="0">
            <a:noFill/>
          </a:ln>
        </p:spPr>
      </p:pic>
      <p:pic>
        <p:nvPicPr>
          <p:cNvPr id="63" name="" descr=""/>
          <p:cNvPicPr/>
          <p:nvPr/>
        </p:nvPicPr>
        <p:blipFill>
          <a:blip r:embed="rId7"/>
          <a:stretch/>
        </p:blipFill>
        <p:spPr>
          <a:xfrm>
            <a:off x="36637560" y="183960"/>
            <a:ext cx="4242240" cy="970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4" name="Content Placeholder 6"/>
          <p:cNvGraphicFramePr/>
          <p:nvPr/>
        </p:nvGraphicFramePr>
        <p:xfrm>
          <a:off x="16570800" y="1942920"/>
          <a:ext cx="14666040" cy="9258120"/>
        </p:xfrm>
        <a:graphic>
          <a:graphicData uri="http://schemas.openxmlformats.org/drawingml/2006/table">
            <a:tbl>
              <a:tblPr/>
              <a:tblGrid>
                <a:gridCol w="5698080"/>
                <a:gridCol w="8968320"/>
              </a:tblGrid>
              <a:tr h="23140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408240"/>
                        </a:tabLst>
                      </a:pPr>
                      <a:endParaRPr b="0" lang="en-T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408240"/>
                        </a:tabLst>
                      </a:pPr>
                      <a:r>
                        <a:rPr b="1" lang="en-US" sz="6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Kaynak</a:t>
                      </a:r>
                      <a:endParaRPr b="0" lang="en-TR" sz="66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f4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408240"/>
                        </a:tabLst>
                      </a:pPr>
                      <a:endParaRPr b="0" lang="en-T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408240"/>
                        </a:tabLst>
                      </a:pPr>
                      <a:r>
                        <a:rPr b="1" lang="en-US" sz="6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Kaynak Miktarı</a:t>
                      </a:r>
                      <a:endParaRPr b="0" lang="en-TR" sz="66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f4000"/>
                    </a:solidFill>
                  </a:tcPr>
                </a:tc>
              </a:tr>
              <a:tr h="23140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T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6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İşlemci</a:t>
                      </a:r>
                      <a:endParaRPr b="0" lang="en-TR" sz="66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T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6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6.000 Çekirdek</a:t>
                      </a:r>
                      <a:endParaRPr b="0" lang="en-TR" sz="66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cccccc"/>
                    </a:solidFill>
                  </a:tcPr>
                </a:tc>
              </a:tr>
              <a:tr h="23140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T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6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Bellek</a:t>
                      </a:r>
                      <a:endParaRPr b="0" lang="en-TR" sz="66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T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6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 TByte</a:t>
                      </a:r>
                      <a:endParaRPr b="0" lang="en-TR" sz="66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e7e7e7"/>
                    </a:solidFill>
                  </a:tcPr>
                </a:tc>
              </a:tr>
              <a:tr h="23162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T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6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Depolama</a:t>
                      </a:r>
                      <a:endParaRPr b="0" lang="en-TR" sz="66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T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6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 PByte</a:t>
                      </a:r>
                      <a:endParaRPr b="0" lang="en-TR" sz="66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65" name=""/>
          <p:cNvSpPr/>
          <p:nvPr/>
        </p:nvSpPr>
        <p:spPr>
          <a:xfrm>
            <a:off x="33496200" y="2286000"/>
            <a:ext cx="2742840" cy="2148840"/>
          </a:xfrm>
          <a:prstGeom prst="rect">
            <a:avLst/>
          </a:prstGeom>
          <a:blipFill rotWithShape="0">
            <a:blip r:embed="rId8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TR" sz="4800" spc="-1" strike="noStrike">
                <a:latin typeface="Arial"/>
              </a:rPr>
              <a:t>                     </a:t>
            </a:r>
            <a:r>
              <a:rPr b="0" lang="en-TR" sz="5400" spc="-1" strike="noStrike">
                <a:latin typeface="Arial"/>
              </a:rPr>
              <a:t>6000</a:t>
            </a:r>
            <a:r>
              <a:rPr b="0" lang="en-TR" sz="4800" spc="-1" strike="noStrike">
                <a:latin typeface="Arial"/>
              </a:rPr>
              <a:t>  vcpu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38844000" y="1985400"/>
            <a:ext cx="2971440" cy="2971440"/>
          </a:xfrm>
          <a:prstGeom prst="rect">
            <a:avLst/>
          </a:prstGeom>
          <a:blipFill rotWithShape="0">
            <a:blip r:embed="rId9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TR" sz="6000" spc="-1" strike="noStrike">
                <a:latin typeface="Arial"/>
              </a:rPr>
              <a:t>               </a:t>
            </a:r>
            <a:r>
              <a:rPr b="0" lang="en-TR" sz="4800" spc="-1" strike="noStrike">
                <a:latin typeface="Arial"/>
              </a:rPr>
              <a:t>16 TB RAM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43230600" y="2057400"/>
            <a:ext cx="4501080" cy="2575800"/>
          </a:xfrm>
          <a:prstGeom prst="rect">
            <a:avLst/>
          </a:prstGeom>
          <a:blipFill rotWithShape="0">
            <a:blip r:embed="rId10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TR" sz="4800" spc="-1" strike="noStrike">
                <a:latin typeface="Arial"/>
              </a:rPr>
              <a:t>            </a:t>
            </a:r>
            <a:r>
              <a:rPr b="0" lang="en-TR" sz="4800" spc="-1" strike="noStrike">
                <a:latin typeface="Arial"/>
              </a:rPr>
              <a:t>10 PByte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31321800" y="5438520"/>
            <a:ext cx="4623480" cy="4740120"/>
          </a:xfrm>
          <a:prstGeom prst="rect">
            <a:avLst/>
          </a:prstGeom>
          <a:blipFill rotWithShape="0">
            <a:blip r:embed="rId1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T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TR" sz="4800" spc="-1" strike="noStrike">
                <a:latin typeface="Arial"/>
              </a:rPr>
              <a:t>~1500 VM</a:t>
            </a:r>
            <a:endParaRPr b="0" lang="en-TR" sz="4800" spc="-1" strike="noStrike"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2"/>
          <a:stretch/>
        </p:blipFill>
        <p:spPr>
          <a:xfrm>
            <a:off x="35110800" y="5689800"/>
            <a:ext cx="13341240" cy="607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/>
          <p:nvPr/>
        </p:nvSpPr>
        <p:spPr>
          <a:xfrm>
            <a:off x="16230600" y="996840"/>
            <a:ext cx="14171760" cy="425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"/>
          <p:cNvSpPr/>
          <p:nvPr/>
        </p:nvSpPr>
        <p:spPr>
          <a:xfrm>
            <a:off x="24117840" y="2935800"/>
            <a:ext cx="21184560" cy="709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2" name=""/>
          <p:cNvGrpSpPr/>
          <p:nvPr/>
        </p:nvGrpSpPr>
        <p:grpSpPr>
          <a:xfrm>
            <a:off x="40665600" y="8674200"/>
            <a:ext cx="7961040" cy="3757320"/>
            <a:chOff x="40665600" y="8674200"/>
            <a:chExt cx="7961040" cy="3757320"/>
          </a:xfrm>
        </p:grpSpPr>
        <p:pic>
          <p:nvPicPr>
            <p:cNvPr id="73" name="" descr=""/>
            <p:cNvPicPr/>
            <p:nvPr/>
          </p:nvPicPr>
          <p:blipFill>
            <a:blip r:embed="rId1"/>
            <a:stretch/>
          </p:blipFill>
          <p:spPr>
            <a:xfrm>
              <a:off x="40665600" y="9988560"/>
              <a:ext cx="7961040" cy="2442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" name="" descr=""/>
            <p:cNvPicPr/>
            <p:nvPr/>
          </p:nvPicPr>
          <p:blipFill>
            <a:blip r:embed="rId2"/>
            <a:stretch/>
          </p:blipFill>
          <p:spPr>
            <a:xfrm>
              <a:off x="41822640" y="8674200"/>
              <a:ext cx="5491080" cy="1184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5" name=""/>
          <p:cNvSpPr/>
          <p:nvPr/>
        </p:nvSpPr>
        <p:spPr>
          <a:xfrm>
            <a:off x="5778000" y="59040"/>
            <a:ext cx="36177480" cy="1197000"/>
          </a:xfrm>
          <a:prstGeom prst="rect">
            <a:avLst/>
          </a:prstGeom>
          <a:solidFill>
            <a:srgbClr val="ff4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Uyumsoft Bulut İhtiyacı ve Kullanımı</a:t>
            </a:r>
            <a:endParaRPr b="0" lang="en-TR" sz="66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3"/>
          <a:stretch/>
        </p:blipFill>
        <p:spPr>
          <a:xfrm>
            <a:off x="7333200" y="183960"/>
            <a:ext cx="4242240" cy="970200"/>
          </a:xfrm>
          <a:prstGeom prst="rect">
            <a:avLst/>
          </a:prstGeom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4"/>
          <a:stretch/>
        </p:blipFill>
        <p:spPr>
          <a:xfrm>
            <a:off x="36673560" y="183960"/>
            <a:ext cx="4242240" cy="970200"/>
          </a:xfrm>
          <a:prstGeom prst="rect">
            <a:avLst/>
          </a:prstGeom>
          <a:ln w="0">
            <a:noFill/>
          </a:ln>
        </p:spPr>
      </p:pic>
      <p:sp>
        <p:nvSpPr>
          <p:cNvPr id="78" name=""/>
          <p:cNvSpPr/>
          <p:nvPr/>
        </p:nvSpPr>
        <p:spPr>
          <a:xfrm rot="21598800">
            <a:off x="2889360" y="4591800"/>
            <a:ext cx="44430840" cy="2971440"/>
          </a:xfrm>
          <a:custGeom>
            <a:avLst/>
            <a:gdLst/>
            <a:ahLst/>
            <a:rect l="l" t="t" r="r" b="b"/>
            <a:pathLst>
              <a:path w="123422" h="8257">
                <a:moveTo>
                  <a:pt x="0" y="2127"/>
                </a:moveTo>
                <a:lnTo>
                  <a:pt x="113272" y="2087"/>
                </a:lnTo>
                <a:lnTo>
                  <a:pt x="113272" y="0"/>
                </a:lnTo>
                <a:lnTo>
                  <a:pt x="123421" y="4124"/>
                </a:lnTo>
                <a:lnTo>
                  <a:pt x="113272" y="8256"/>
                </a:lnTo>
                <a:lnTo>
                  <a:pt x="113272" y="6169"/>
                </a:lnTo>
                <a:lnTo>
                  <a:pt x="0" y="6209"/>
                </a:lnTo>
                <a:lnTo>
                  <a:pt x="5017" y="4166"/>
                </a:lnTo>
                <a:lnTo>
                  <a:pt x="0" y="2127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"/>
          <p:cNvSpPr/>
          <p:nvPr/>
        </p:nvSpPr>
        <p:spPr>
          <a:xfrm>
            <a:off x="4946400" y="4584600"/>
            <a:ext cx="0" cy="298692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"/>
          <p:cNvSpPr/>
          <p:nvPr/>
        </p:nvSpPr>
        <p:spPr>
          <a:xfrm>
            <a:off x="4161600" y="3727800"/>
            <a:ext cx="1650240" cy="99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TR" sz="4800" spc="-1" strike="noStrike">
                <a:latin typeface="Arial"/>
              </a:rPr>
              <a:t>1994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3153960" y="7652160"/>
            <a:ext cx="4441680" cy="21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TR" sz="4800" spc="-1" strike="noStrike">
                <a:latin typeface="Arial"/>
              </a:rPr>
              <a:t>Kuruluş</a:t>
            </a:r>
            <a:endParaRPr b="0" lang="en-TR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TR" sz="4800" spc="-1" strike="noStrike">
                <a:latin typeface="Arial"/>
              </a:rPr>
              <a:t>Destktop ERP</a:t>
            </a:r>
            <a:endParaRPr b="0" lang="en-TR" sz="4800" spc="-1" strike="noStrike">
              <a:latin typeface="Arial"/>
            </a:endParaRPr>
          </a:p>
        </p:txBody>
      </p:sp>
      <p:grpSp>
        <p:nvGrpSpPr>
          <p:cNvPr id="82" name=""/>
          <p:cNvGrpSpPr/>
          <p:nvPr/>
        </p:nvGrpSpPr>
        <p:grpSpPr>
          <a:xfrm>
            <a:off x="26338320" y="3115800"/>
            <a:ext cx="4441680" cy="6057720"/>
            <a:chOff x="26338320" y="3115800"/>
            <a:chExt cx="4441680" cy="6057720"/>
          </a:xfrm>
        </p:grpSpPr>
        <p:sp>
          <p:nvSpPr>
            <p:cNvPr id="83" name=""/>
            <p:cNvSpPr/>
            <p:nvPr/>
          </p:nvSpPr>
          <p:spPr>
            <a:xfrm>
              <a:off x="28130760" y="3972600"/>
              <a:ext cx="0" cy="2986920"/>
            </a:xfrm>
            <a:prstGeom prst="line">
              <a:avLst/>
            </a:prstGeom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"/>
            <p:cNvSpPr/>
            <p:nvPr/>
          </p:nvSpPr>
          <p:spPr>
            <a:xfrm>
              <a:off x="27345960" y="3115800"/>
              <a:ext cx="1650240" cy="99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2013</a:t>
              </a:r>
              <a:endParaRPr b="0" lang="en-TR" sz="4800" spc="-1" strike="noStrike"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6338320" y="7040160"/>
              <a:ext cx="4441680" cy="21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     </a:t>
              </a:r>
              <a:r>
                <a:rPr b="0" lang="en-TR" sz="4800" spc="-1" strike="noStrike">
                  <a:latin typeface="Arial"/>
                </a:rPr>
                <a:t>Efatura </a:t>
              </a:r>
              <a:endParaRPr b="0" lang="en-TR" sz="4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       </a:t>
              </a:r>
              <a:r>
                <a:rPr b="0" lang="en-TR" sz="4800" spc="-1" strike="noStrike">
                  <a:latin typeface="Arial"/>
                </a:rPr>
                <a:t>Özel</a:t>
              </a:r>
              <a:endParaRPr b="0" lang="en-TR" sz="4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  </a:t>
              </a:r>
              <a:r>
                <a:rPr b="0" lang="en-TR" sz="4800" spc="-1" strike="noStrike">
                  <a:latin typeface="Arial"/>
                </a:rPr>
                <a:t>Entegratör</a:t>
              </a:r>
              <a:endParaRPr b="0" lang="en-TR" sz="4800" spc="-1" strike="noStrike">
                <a:latin typeface="Arial"/>
              </a:endParaRPr>
            </a:p>
          </p:txBody>
        </p:sp>
      </p:grpSp>
      <p:grpSp>
        <p:nvGrpSpPr>
          <p:cNvPr id="86" name=""/>
          <p:cNvGrpSpPr/>
          <p:nvPr/>
        </p:nvGrpSpPr>
        <p:grpSpPr>
          <a:xfrm>
            <a:off x="40738320" y="3727800"/>
            <a:ext cx="1650240" cy="3843720"/>
            <a:chOff x="40738320" y="3727800"/>
            <a:chExt cx="1650240" cy="3843720"/>
          </a:xfrm>
        </p:grpSpPr>
        <p:sp>
          <p:nvSpPr>
            <p:cNvPr id="87" name=""/>
            <p:cNvSpPr/>
            <p:nvPr/>
          </p:nvSpPr>
          <p:spPr>
            <a:xfrm>
              <a:off x="41523120" y="4584600"/>
              <a:ext cx="0" cy="2986920"/>
            </a:xfrm>
            <a:prstGeom prst="line">
              <a:avLst/>
            </a:prstGeom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"/>
            <p:cNvSpPr/>
            <p:nvPr/>
          </p:nvSpPr>
          <p:spPr>
            <a:xfrm>
              <a:off x="40738320" y="3727800"/>
              <a:ext cx="1650240" cy="99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2022</a:t>
              </a:r>
              <a:endParaRPr b="0" lang="en-TR" sz="4800" spc="-1" strike="noStrike">
                <a:latin typeface="Arial"/>
              </a:endParaRPr>
            </a:p>
          </p:txBody>
        </p:sp>
      </p:grpSp>
      <p:grpSp>
        <p:nvGrpSpPr>
          <p:cNvPr id="89" name=""/>
          <p:cNvGrpSpPr/>
          <p:nvPr/>
        </p:nvGrpSpPr>
        <p:grpSpPr>
          <a:xfrm>
            <a:off x="21910680" y="4123800"/>
            <a:ext cx="4441680" cy="6057720"/>
            <a:chOff x="21910680" y="4123800"/>
            <a:chExt cx="4441680" cy="6057720"/>
          </a:xfrm>
        </p:grpSpPr>
        <p:sp>
          <p:nvSpPr>
            <p:cNvPr id="90" name=""/>
            <p:cNvSpPr/>
            <p:nvPr/>
          </p:nvSpPr>
          <p:spPr>
            <a:xfrm>
              <a:off x="23703120" y="4980600"/>
              <a:ext cx="0" cy="2986920"/>
            </a:xfrm>
            <a:prstGeom prst="line">
              <a:avLst/>
            </a:prstGeom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"/>
            <p:cNvSpPr/>
            <p:nvPr/>
          </p:nvSpPr>
          <p:spPr>
            <a:xfrm>
              <a:off x="22918320" y="4123800"/>
              <a:ext cx="1650240" cy="99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2008</a:t>
              </a:r>
              <a:endParaRPr b="0" lang="en-TR" sz="4800" spc="-1" strike="noStrike"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21910680" y="8048160"/>
              <a:ext cx="4441680" cy="21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WEB ERP</a:t>
              </a:r>
              <a:endParaRPr b="0" lang="en-TR" sz="4800" spc="-1" strike="noStrike">
                <a:latin typeface="Arial"/>
              </a:endParaRPr>
            </a:p>
          </p:txBody>
        </p:sp>
      </p:grpSp>
      <p:grpSp>
        <p:nvGrpSpPr>
          <p:cNvPr id="93" name=""/>
          <p:cNvGrpSpPr/>
          <p:nvPr/>
        </p:nvGrpSpPr>
        <p:grpSpPr>
          <a:xfrm>
            <a:off x="28061640" y="3763800"/>
            <a:ext cx="4626720" cy="8462520"/>
            <a:chOff x="28061640" y="3763800"/>
            <a:chExt cx="4626720" cy="8462520"/>
          </a:xfrm>
        </p:grpSpPr>
        <p:sp>
          <p:nvSpPr>
            <p:cNvPr id="94" name=""/>
            <p:cNvSpPr/>
            <p:nvPr/>
          </p:nvSpPr>
          <p:spPr>
            <a:xfrm flipH="1">
              <a:off x="30151800" y="4620600"/>
              <a:ext cx="67320" cy="5263560"/>
            </a:xfrm>
            <a:prstGeom prst="line">
              <a:avLst/>
            </a:prstGeom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"/>
            <p:cNvSpPr/>
            <p:nvPr/>
          </p:nvSpPr>
          <p:spPr>
            <a:xfrm>
              <a:off x="29434320" y="3763800"/>
              <a:ext cx="1650240" cy="99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2014</a:t>
              </a:r>
              <a:endParaRPr b="0" lang="en-TR" sz="4800" spc="-1" strike="noStrike"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28246680" y="10284840"/>
              <a:ext cx="4441680" cy="10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      </a:t>
              </a:r>
              <a:r>
                <a:rPr b="0" lang="en-TR" sz="900" spc="-1" strike="noStrike">
                  <a:latin typeface="Arial"/>
                </a:rPr>
                <a:t>     </a:t>
              </a:r>
              <a:r>
                <a:rPr b="0" lang="en-TR" sz="4800" spc="-1" strike="noStrike">
                  <a:latin typeface="Arial"/>
                </a:rPr>
                <a:t>1.Bölge </a:t>
              </a:r>
              <a:endParaRPr b="0" lang="en-TR" sz="4800" spc="-1" strike="noStrike">
                <a:latin typeface="Arial"/>
              </a:endParaRPr>
            </a:p>
          </p:txBody>
        </p:sp>
        <p:grpSp>
          <p:nvGrpSpPr>
            <p:cNvPr id="97" name=""/>
            <p:cNvGrpSpPr/>
            <p:nvPr/>
          </p:nvGrpSpPr>
          <p:grpSpPr>
            <a:xfrm>
              <a:off x="28061640" y="10032840"/>
              <a:ext cx="3135600" cy="2193480"/>
              <a:chOff x="28061640" y="10032840"/>
              <a:chExt cx="3135600" cy="2193480"/>
            </a:xfrm>
          </p:grpSpPr>
          <p:pic>
            <p:nvPicPr>
              <p:cNvPr id="98" name="" descr=""/>
              <p:cNvPicPr/>
              <p:nvPr/>
            </p:nvPicPr>
            <p:blipFill>
              <a:blip r:embed="rId5"/>
              <a:stretch/>
            </p:blipFill>
            <p:spPr>
              <a:xfrm>
                <a:off x="28248840" y="10032840"/>
                <a:ext cx="1225440" cy="1303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9" name="" descr=""/>
              <p:cNvPicPr/>
              <p:nvPr/>
            </p:nvPicPr>
            <p:blipFill>
              <a:blip r:embed="rId6"/>
              <a:stretch/>
            </p:blipFill>
            <p:spPr>
              <a:xfrm>
                <a:off x="28061640" y="11013840"/>
                <a:ext cx="3135600" cy="121248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grpSp>
        <p:nvGrpSpPr>
          <p:cNvPr id="100" name=""/>
          <p:cNvGrpSpPr/>
          <p:nvPr/>
        </p:nvGrpSpPr>
        <p:grpSpPr>
          <a:xfrm>
            <a:off x="30870000" y="1891800"/>
            <a:ext cx="4626720" cy="8462520"/>
            <a:chOff x="30870000" y="1891800"/>
            <a:chExt cx="4626720" cy="8462520"/>
          </a:xfrm>
        </p:grpSpPr>
        <p:sp>
          <p:nvSpPr>
            <p:cNvPr id="101" name=""/>
            <p:cNvSpPr/>
            <p:nvPr/>
          </p:nvSpPr>
          <p:spPr>
            <a:xfrm flipH="1">
              <a:off x="32960160" y="2748600"/>
              <a:ext cx="67320" cy="5263560"/>
            </a:xfrm>
            <a:prstGeom prst="line">
              <a:avLst/>
            </a:prstGeom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"/>
            <p:cNvSpPr/>
            <p:nvPr/>
          </p:nvSpPr>
          <p:spPr>
            <a:xfrm>
              <a:off x="32242680" y="1891800"/>
              <a:ext cx="1650240" cy="99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2016</a:t>
              </a:r>
              <a:endParaRPr b="0" lang="en-TR" sz="4800" spc="-1" strike="noStrike">
                <a:latin typeface="Arial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31055040" y="8412840"/>
              <a:ext cx="4441680" cy="10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       </a:t>
              </a:r>
              <a:r>
                <a:rPr b="0" lang="en-TR" sz="4800" spc="-1" strike="noStrike">
                  <a:latin typeface="Arial"/>
                </a:rPr>
                <a:t>2.Bölge </a:t>
              </a:r>
              <a:endParaRPr b="0" lang="en-TR" sz="4800" spc="-1" strike="noStrike">
                <a:latin typeface="Arial"/>
              </a:endParaRPr>
            </a:p>
          </p:txBody>
        </p:sp>
        <p:grpSp>
          <p:nvGrpSpPr>
            <p:cNvPr id="104" name=""/>
            <p:cNvGrpSpPr/>
            <p:nvPr/>
          </p:nvGrpSpPr>
          <p:grpSpPr>
            <a:xfrm>
              <a:off x="30870000" y="8160840"/>
              <a:ext cx="3135600" cy="2193480"/>
              <a:chOff x="30870000" y="8160840"/>
              <a:chExt cx="3135600" cy="2193480"/>
            </a:xfrm>
          </p:grpSpPr>
          <p:pic>
            <p:nvPicPr>
              <p:cNvPr id="105" name="" descr=""/>
              <p:cNvPicPr/>
              <p:nvPr/>
            </p:nvPicPr>
            <p:blipFill>
              <a:blip r:embed="rId7"/>
              <a:stretch/>
            </p:blipFill>
            <p:spPr>
              <a:xfrm>
                <a:off x="31057200" y="8160840"/>
                <a:ext cx="1225440" cy="1303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6" name="" descr=""/>
              <p:cNvPicPr/>
              <p:nvPr/>
            </p:nvPicPr>
            <p:blipFill>
              <a:blip r:embed="rId8"/>
              <a:stretch/>
            </p:blipFill>
            <p:spPr>
              <a:xfrm>
                <a:off x="30870000" y="9141840"/>
                <a:ext cx="3135600" cy="121248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grpSp>
        <p:nvGrpSpPr>
          <p:cNvPr id="107" name=""/>
          <p:cNvGrpSpPr/>
          <p:nvPr/>
        </p:nvGrpSpPr>
        <p:grpSpPr>
          <a:xfrm>
            <a:off x="33143400" y="1315800"/>
            <a:ext cx="4441680" cy="7568640"/>
            <a:chOff x="33143400" y="1315800"/>
            <a:chExt cx="4441680" cy="7568640"/>
          </a:xfrm>
        </p:grpSpPr>
        <p:sp>
          <p:nvSpPr>
            <p:cNvPr id="108" name=""/>
            <p:cNvSpPr/>
            <p:nvPr/>
          </p:nvSpPr>
          <p:spPr>
            <a:xfrm flipH="1">
              <a:off x="35048520" y="2172600"/>
              <a:ext cx="67320" cy="5263560"/>
            </a:xfrm>
            <a:prstGeom prst="line">
              <a:avLst/>
            </a:prstGeom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"/>
            <p:cNvSpPr/>
            <p:nvPr/>
          </p:nvSpPr>
          <p:spPr>
            <a:xfrm>
              <a:off x="34331040" y="1315800"/>
              <a:ext cx="1650240" cy="99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2017</a:t>
              </a:r>
              <a:endParaRPr b="0" lang="en-TR" sz="4800" spc="-1" strike="noStrike">
                <a:latin typeface="Arial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33143400" y="7836840"/>
              <a:ext cx="4441680" cy="10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       </a:t>
              </a:r>
              <a:r>
                <a:rPr b="0" lang="en-TR" sz="4800" spc="-1" strike="noStrike">
                  <a:latin typeface="Arial"/>
                </a:rPr>
                <a:t>aaS, IaaS</a:t>
              </a:r>
              <a:endParaRPr b="0" lang="en-TR" sz="4800" spc="-1" strike="noStrike">
                <a:latin typeface="Arial"/>
              </a:endParaRPr>
            </a:p>
          </p:txBody>
        </p:sp>
      </p:grpSp>
      <p:grpSp>
        <p:nvGrpSpPr>
          <p:cNvPr id="111" name=""/>
          <p:cNvGrpSpPr/>
          <p:nvPr/>
        </p:nvGrpSpPr>
        <p:grpSpPr>
          <a:xfrm>
            <a:off x="36311760" y="2216160"/>
            <a:ext cx="4441680" cy="7568640"/>
            <a:chOff x="36311760" y="2216160"/>
            <a:chExt cx="4441680" cy="7568640"/>
          </a:xfrm>
        </p:grpSpPr>
        <p:sp>
          <p:nvSpPr>
            <p:cNvPr id="112" name=""/>
            <p:cNvSpPr/>
            <p:nvPr/>
          </p:nvSpPr>
          <p:spPr>
            <a:xfrm flipH="1">
              <a:off x="38216880" y="3072960"/>
              <a:ext cx="67320" cy="5263560"/>
            </a:xfrm>
            <a:prstGeom prst="line">
              <a:avLst/>
            </a:prstGeom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"/>
            <p:cNvSpPr/>
            <p:nvPr/>
          </p:nvSpPr>
          <p:spPr>
            <a:xfrm>
              <a:off x="37499400" y="2216160"/>
              <a:ext cx="1650240" cy="99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2020</a:t>
              </a:r>
              <a:endParaRPr b="0" lang="en-TR" sz="4800" spc="-1" strike="noStrike">
                <a:latin typeface="Arial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36311760" y="8737200"/>
              <a:ext cx="4441680" cy="10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800" spc="-1" strike="noStrike">
                  <a:latin typeface="Arial"/>
                </a:rPr>
                <a:t>       </a:t>
              </a:r>
              <a:r>
                <a:rPr b="0" lang="en-TR" sz="4800" spc="-1" strike="noStrike">
                  <a:latin typeface="Arial"/>
                </a:rPr>
                <a:t>2XKaynak</a:t>
              </a:r>
              <a:endParaRPr b="0" lang="en-TR" sz="4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"/>
          <p:cNvSpPr/>
          <p:nvPr/>
        </p:nvSpPr>
        <p:spPr>
          <a:xfrm>
            <a:off x="16230600" y="996840"/>
            <a:ext cx="14171760" cy="425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40665600" y="9988560"/>
            <a:ext cx="7961040" cy="244296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41822640" y="8674200"/>
            <a:ext cx="5491080" cy="1184400"/>
          </a:xfrm>
          <a:prstGeom prst="rect">
            <a:avLst/>
          </a:prstGeom>
          <a:ln w="0">
            <a:noFill/>
          </a:ln>
        </p:spPr>
      </p:pic>
      <p:sp>
        <p:nvSpPr>
          <p:cNvPr id="118" name=""/>
          <p:cNvSpPr/>
          <p:nvPr/>
        </p:nvSpPr>
        <p:spPr>
          <a:xfrm>
            <a:off x="5778000" y="59040"/>
            <a:ext cx="36177480" cy="1197000"/>
          </a:xfrm>
          <a:prstGeom prst="rect">
            <a:avLst/>
          </a:prstGeom>
          <a:solidFill>
            <a:srgbClr val="ff4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FKM - Replicasyon Modeli</a:t>
            </a:r>
            <a:endParaRPr b="0" lang="en-TR" sz="66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7333200" y="183960"/>
            <a:ext cx="4242240" cy="970200"/>
          </a:xfrm>
          <a:prstGeom prst="rect">
            <a:avLst/>
          </a:prstGeom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4"/>
          <a:stretch/>
        </p:blipFill>
        <p:spPr>
          <a:xfrm>
            <a:off x="36673560" y="183960"/>
            <a:ext cx="4242240" cy="970200"/>
          </a:xfrm>
          <a:prstGeom prst="rect">
            <a:avLst/>
          </a:prstGeom>
          <a:ln w="0">
            <a:noFill/>
          </a:ln>
        </p:spPr>
      </p:pic>
      <p:grpSp>
        <p:nvGrpSpPr>
          <p:cNvPr id="121" name=""/>
          <p:cNvGrpSpPr/>
          <p:nvPr/>
        </p:nvGrpSpPr>
        <p:grpSpPr>
          <a:xfrm>
            <a:off x="2268000" y="2626200"/>
            <a:ext cx="9007920" cy="5465880"/>
            <a:chOff x="2268000" y="2626200"/>
            <a:chExt cx="9007920" cy="5465880"/>
          </a:xfrm>
        </p:grpSpPr>
        <p:grpSp>
          <p:nvGrpSpPr>
            <p:cNvPr id="122" name=""/>
            <p:cNvGrpSpPr/>
            <p:nvPr/>
          </p:nvGrpSpPr>
          <p:grpSpPr>
            <a:xfrm>
              <a:off x="2268000" y="3198240"/>
              <a:ext cx="4014720" cy="3792240"/>
              <a:chOff x="2268000" y="3198240"/>
              <a:chExt cx="4014720" cy="3792240"/>
            </a:xfrm>
          </p:grpSpPr>
          <p:pic>
            <p:nvPicPr>
              <p:cNvPr id="123" name="" descr=""/>
              <p:cNvPicPr/>
              <p:nvPr/>
            </p:nvPicPr>
            <p:blipFill>
              <a:blip r:embed="rId5"/>
              <a:stretch/>
            </p:blipFill>
            <p:spPr>
              <a:xfrm>
                <a:off x="2268000" y="5128920"/>
                <a:ext cx="1167120" cy="1861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4" name="" descr=""/>
              <p:cNvPicPr/>
              <p:nvPr/>
            </p:nvPicPr>
            <p:blipFill>
              <a:blip r:embed="rId6"/>
              <a:stretch/>
            </p:blipFill>
            <p:spPr>
              <a:xfrm>
                <a:off x="3686040" y="5128920"/>
                <a:ext cx="1166760" cy="1861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5" name="" descr=""/>
              <p:cNvPicPr/>
              <p:nvPr/>
            </p:nvPicPr>
            <p:blipFill>
              <a:blip r:embed="rId7"/>
              <a:stretch/>
            </p:blipFill>
            <p:spPr>
              <a:xfrm>
                <a:off x="5036400" y="5101200"/>
                <a:ext cx="1167480" cy="1860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6" name="" descr=""/>
              <p:cNvPicPr/>
              <p:nvPr/>
            </p:nvPicPr>
            <p:blipFill>
              <a:blip r:embed="rId8"/>
              <a:stretch/>
            </p:blipFill>
            <p:spPr>
              <a:xfrm>
                <a:off x="2325240" y="3198240"/>
                <a:ext cx="3957480" cy="19778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27" name=""/>
            <p:cNvSpPr/>
            <p:nvPr/>
          </p:nvSpPr>
          <p:spPr>
            <a:xfrm>
              <a:off x="2268000" y="573336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1</a:t>
              </a:r>
              <a:endParaRPr b="0" lang="en-TR" sz="4000" spc="-1" strike="noStrike">
                <a:latin typeface="Arial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3744360" y="569772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2</a:t>
              </a:r>
              <a:endParaRPr b="0" lang="en-TR" sz="4000" spc="-1" strike="noStrike">
                <a:latin typeface="Arial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076720" y="569808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n</a:t>
              </a:r>
              <a:endParaRPr b="0" lang="en-TR" sz="4000" spc="-1" strike="noStrike">
                <a:latin typeface="Arial"/>
              </a:endParaRPr>
            </a:p>
          </p:txBody>
        </p:sp>
        <p:grpSp>
          <p:nvGrpSpPr>
            <p:cNvPr id="130" name=""/>
            <p:cNvGrpSpPr/>
            <p:nvPr/>
          </p:nvGrpSpPr>
          <p:grpSpPr>
            <a:xfrm>
              <a:off x="8060040" y="4349880"/>
              <a:ext cx="3215880" cy="3742200"/>
              <a:chOff x="8060040" y="4349880"/>
              <a:chExt cx="3215880" cy="3742200"/>
            </a:xfrm>
          </p:grpSpPr>
          <p:grpSp>
            <p:nvGrpSpPr>
              <p:cNvPr id="131" name=""/>
              <p:cNvGrpSpPr/>
              <p:nvPr/>
            </p:nvGrpSpPr>
            <p:grpSpPr>
              <a:xfrm>
                <a:off x="8138880" y="4349880"/>
                <a:ext cx="3044520" cy="1705320"/>
                <a:chOff x="8138880" y="4349880"/>
                <a:chExt cx="3044520" cy="1705320"/>
              </a:xfrm>
            </p:grpSpPr>
            <p:sp>
              <p:nvSpPr>
                <p:cNvPr id="132" name=""/>
                <p:cNvSpPr/>
                <p:nvPr/>
              </p:nvSpPr>
              <p:spPr>
                <a:xfrm>
                  <a:off x="8138880" y="4349880"/>
                  <a:ext cx="1517400" cy="1705320"/>
                </a:xfrm>
                <a:prstGeom prst="rect">
                  <a:avLst/>
                </a:prstGeom>
                <a:blipFill rotWithShape="0">
                  <a:blip r:embed="rId9"/>
                  <a:stretch/>
                </a:blip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db1</a:t>
                  </a:r>
                  <a:endParaRPr b="0" lang="en-TR" sz="3600" spc="-1" strike="noStrike">
                    <a:latin typeface="Arial"/>
                  </a:endParaRPr>
                </a:p>
              </p:txBody>
            </p:sp>
            <p:sp>
              <p:nvSpPr>
                <p:cNvPr id="133" name=""/>
                <p:cNvSpPr/>
                <p:nvPr/>
              </p:nvSpPr>
              <p:spPr>
                <a:xfrm>
                  <a:off x="9668160" y="4349880"/>
                  <a:ext cx="1515240" cy="1705320"/>
                </a:xfrm>
                <a:prstGeom prst="rect">
                  <a:avLst/>
                </a:prstGeom>
                <a:blipFill rotWithShape="0">
                  <a:blip r:embed="rId10"/>
                  <a:stretch/>
                </a:blip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db2</a:t>
                  </a:r>
                  <a:endParaRPr b="0" lang="en-TR" sz="3600" spc="-1" strike="noStrike">
                    <a:latin typeface="Arial"/>
                  </a:endParaRPr>
                </a:p>
              </p:txBody>
            </p:sp>
          </p:grpSp>
          <p:grpSp>
            <p:nvGrpSpPr>
              <p:cNvPr id="134" name=""/>
              <p:cNvGrpSpPr/>
              <p:nvPr/>
            </p:nvGrpSpPr>
            <p:grpSpPr>
              <a:xfrm>
                <a:off x="8060040" y="6451920"/>
                <a:ext cx="3215880" cy="1640160"/>
                <a:chOff x="8060040" y="6451920"/>
                <a:chExt cx="3215880" cy="1640160"/>
              </a:xfrm>
            </p:grpSpPr>
            <p:grpSp>
              <p:nvGrpSpPr>
                <p:cNvPr id="135" name=""/>
                <p:cNvGrpSpPr/>
                <p:nvPr/>
              </p:nvGrpSpPr>
              <p:grpSpPr>
                <a:xfrm>
                  <a:off x="8060040" y="7088760"/>
                  <a:ext cx="1575360" cy="1003320"/>
                  <a:chOff x="8060040" y="7088760"/>
                  <a:chExt cx="1575360" cy="1003320"/>
                </a:xfrm>
              </p:grpSpPr>
              <p:sp>
                <p:nvSpPr>
                  <p:cNvPr id="136" name=""/>
                  <p:cNvSpPr/>
                  <p:nvPr/>
                </p:nvSpPr>
                <p:spPr>
                  <a:xfrm>
                    <a:off x="8892720" y="7665480"/>
                    <a:ext cx="742680" cy="426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64" h="1186">
                        <a:moveTo>
                          <a:pt x="57" y="1185"/>
                        </a:moveTo>
                        <a:cubicBezTo>
                          <a:pt x="228" y="1185"/>
                          <a:pt x="2063" y="448"/>
                          <a:pt x="2063" y="222"/>
                        </a:cubicBezTo>
                        <a:cubicBezTo>
                          <a:pt x="2063" y="0"/>
                          <a:pt x="1807" y="0"/>
                          <a:pt x="1640" y="0"/>
                        </a:cubicBezTo>
                        <a:cubicBezTo>
                          <a:pt x="1640" y="94"/>
                          <a:pt x="0" y="479"/>
                          <a:pt x="57" y="1185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0">
                    <a:solidFill>
                      <a:srgbClr val="dddddd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137" name=""/>
                  <p:cNvGrpSpPr/>
                  <p:nvPr/>
                </p:nvGrpSpPr>
                <p:grpSpPr>
                  <a:xfrm>
                    <a:off x="8060040" y="7088760"/>
                    <a:ext cx="1466280" cy="1003320"/>
                    <a:chOff x="8060040" y="7088760"/>
                    <a:chExt cx="1466280" cy="1003320"/>
                  </a:xfrm>
                </p:grpSpPr>
                <p:sp>
                  <p:nvSpPr>
                    <p:cNvPr id="138" name=""/>
                    <p:cNvSpPr/>
                    <p:nvPr/>
                  </p:nvSpPr>
                  <p:spPr>
                    <a:xfrm>
                      <a:off x="8103960" y="7434000"/>
                      <a:ext cx="764640" cy="63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25" h="1763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2124" y="1119"/>
                          </a:lnTo>
                          <a:lnTo>
                            <a:pt x="2124" y="1762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39" name=""/>
                    <p:cNvSpPr/>
                    <p:nvPr/>
                  </p:nvSpPr>
                  <p:spPr>
                    <a:xfrm>
                      <a:off x="8870400" y="7491600"/>
                      <a:ext cx="655920" cy="576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23" h="1603">
                          <a:moveTo>
                            <a:pt x="0" y="1602"/>
                          </a:moveTo>
                          <a:lnTo>
                            <a:pt x="0" y="959"/>
                          </a:lnTo>
                          <a:lnTo>
                            <a:pt x="1822" y="0"/>
                          </a:lnTo>
                          <a:lnTo>
                            <a:pt x="1822" y="643"/>
                          </a:lnTo>
                          <a:lnTo>
                            <a:pt x="0" y="1602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e5e5e5"/>
                        </a:gs>
                        <a:gs pos="100000">
                          <a:srgbClr val="b3b3b3"/>
                        </a:gs>
                      </a:gsLst>
                      <a:path path="rect">
                        <a:fillToRect l="30000" t="30000" r="70000" b="70000"/>
                      </a:path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40" name=""/>
                    <p:cNvSpPr/>
                    <p:nvPr/>
                  </p:nvSpPr>
                  <p:spPr>
                    <a:xfrm>
                      <a:off x="8103960" y="7088760"/>
                      <a:ext cx="1422360" cy="749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52" h="2082">
                          <a:moveTo>
                            <a:pt x="2124" y="2081"/>
                          </a:moveTo>
                          <a:lnTo>
                            <a:pt x="0" y="959"/>
                          </a:lnTo>
                          <a:lnTo>
                            <a:pt x="1823" y="0"/>
                          </a:lnTo>
                          <a:lnTo>
                            <a:pt x="3951" y="1119"/>
                          </a:lnTo>
                          <a:lnTo>
                            <a:pt x="2124" y="208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54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41" name=""/>
                    <p:cNvSpPr/>
                    <p:nvPr/>
                  </p:nvSpPr>
                  <p:spPr>
                    <a:xfrm>
                      <a:off x="8366040" y="7619040"/>
                      <a:ext cx="0" cy="13788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42" name=""/>
                    <p:cNvSpPr/>
                    <p:nvPr/>
                  </p:nvSpPr>
                  <p:spPr>
                    <a:xfrm flipH="1" flipV="1">
                      <a:off x="8497800" y="7730640"/>
                      <a:ext cx="350280" cy="185040"/>
                    </a:xfrm>
                    <a:prstGeom prst="line">
                      <a:avLst/>
                    </a:prstGeom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43" name=""/>
                    <p:cNvSpPr/>
                    <p:nvPr/>
                  </p:nvSpPr>
                  <p:spPr>
                    <a:xfrm>
                      <a:off x="8494920" y="7689240"/>
                      <a:ext cx="0" cy="46080"/>
                    </a:xfrm>
                    <a:prstGeom prst="line">
                      <a:avLst/>
                    </a:prstGeom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44" name=""/>
                    <p:cNvSpPr/>
                    <p:nvPr/>
                  </p:nvSpPr>
                  <p:spPr>
                    <a:xfrm>
                      <a:off x="8844840" y="7873200"/>
                      <a:ext cx="0" cy="46080"/>
                    </a:xfrm>
                    <a:prstGeom prst="line">
                      <a:avLst/>
                    </a:prstGeom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45" name=""/>
                    <p:cNvSpPr/>
                    <p:nvPr/>
                  </p:nvSpPr>
                  <p:spPr>
                    <a:xfrm flipH="1" flipV="1">
                      <a:off x="8494920" y="7689240"/>
                      <a:ext cx="349920" cy="185040"/>
                    </a:xfrm>
                    <a:prstGeom prst="line">
                      <a:avLst/>
                    </a:prstGeom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46" name=""/>
                    <p:cNvSpPr/>
                    <p:nvPr/>
                  </p:nvSpPr>
                  <p:spPr>
                    <a:xfrm>
                      <a:off x="8410320" y="7641720"/>
                      <a:ext cx="43920" cy="69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195">
                          <a:moveTo>
                            <a:pt x="0" y="128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194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39b54a"/>
                    </a:solidFill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47" name=""/>
                    <p:cNvSpPr/>
                    <p:nvPr/>
                  </p:nvSpPr>
                  <p:spPr>
                    <a:xfrm>
                      <a:off x="8323560" y="759528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48" name=""/>
                    <p:cNvSpPr/>
                    <p:nvPr/>
                  </p:nvSpPr>
                  <p:spPr>
                    <a:xfrm>
                      <a:off x="8278200" y="757296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49" name=""/>
                    <p:cNvSpPr/>
                    <p:nvPr/>
                  </p:nvSpPr>
                  <p:spPr>
                    <a:xfrm>
                      <a:off x="8234280" y="754920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50" name=""/>
                    <p:cNvSpPr/>
                    <p:nvPr/>
                  </p:nvSpPr>
                  <p:spPr>
                    <a:xfrm>
                      <a:off x="8191800" y="752652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51" name=""/>
                    <p:cNvSpPr/>
                    <p:nvPr/>
                  </p:nvSpPr>
                  <p:spPr>
                    <a:xfrm>
                      <a:off x="8147880" y="7503840"/>
                      <a:ext cx="0" cy="13788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52" name=""/>
                    <p:cNvSpPr/>
                    <p:nvPr/>
                  </p:nvSpPr>
                  <p:spPr>
                    <a:xfrm>
                      <a:off x="8060040" y="7411320"/>
                      <a:ext cx="43920" cy="25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707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706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53" name=""/>
                    <p:cNvSpPr/>
                    <p:nvPr/>
                  </p:nvSpPr>
                  <p:spPr>
                    <a:xfrm>
                      <a:off x="8870400" y="7837920"/>
                      <a:ext cx="43920" cy="25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707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706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54" name=""/>
                    <p:cNvSpPr/>
                    <p:nvPr/>
                  </p:nvSpPr>
                  <p:spPr>
                    <a:xfrm>
                      <a:off x="8060040" y="7088760"/>
                      <a:ext cx="1466280" cy="1003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074" h="2788">
                          <a:moveTo>
                            <a:pt x="0" y="1539"/>
                          </a:moveTo>
                          <a:lnTo>
                            <a:pt x="0" y="896"/>
                          </a:lnTo>
                          <a:lnTo>
                            <a:pt x="122" y="959"/>
                          </a:lnTo>
                          <a:lnTo>
                            <a:pt x="1941" y="0"/>
                          </a:lnTo>
                          <a:lnTo>
                            <a:pt x="4073" y="1119"/>
                          </a:lnTo>
                          <a:lnTo>
                            <a:pt x="4073" y="1762"/>
                          </a:lnTo>
                          <a:lnTo>
                            <a:pt x="2369" y="2658"/>
                          </a:lnTo>
                          <a:lnTo>
                            <a:pt x="2369" y="2787"/>
                          </a:lnTo>
                          <a:lnTo>
                            <a:pt x="0" y="1539"/>
                          </a:lnTo>
                          <a:close/>
                        </a:path>
                      </a:pathLst>
                    </a:custGeom>
                    <a:noFill/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  <p:grpSp>
              <p:nvGrpSpPr>
                <p:cNvPr id="155" name=""/>
                <p:cNvGrpSpPr/>
                <p:nvPr/>
              </p:nvGrpSpPr>
              <p:grpSpPr>
                <a:xfrm>
                  <a:off x="8129160" y="6451920"/>
                  <a:ext cx="1209960" cy="1103760"/>
                  <a:chOff x="8129160" y="6451920"/>
                  <a:chExt cx="1209960" cy="1103760"/>
                </a:xfrm>
              </p:grpSpPr>
              <p:sp>
                <p:nvSpPr>
                  <p:cNvPr id="156" name=""/>
                  <p:cNvSpPr/>
                  <p:nvPr/>
                </p:nvSpPr>
                <p:spPr>
                  <a:xfrm>
                    <a:off x="8417520" y="6451920"/>
                    <a:ext cx="921600" cy="1102320"/>
                  </a:xfrm>
                  <a:custGeom>
                    <a:avLst/>
                    <a:gdLst/>
                    <a:ahLst/>
                    <a:rect l="l" t="t" r="r" b="b"/>
                    <a:pathLst>
                      <a:path w="2561" h="3063">
                        <a:moveTo>
                          <a:pt x="0" y="1703"/>
                        </a:moveTo>
                        <a:lnTo>
                          <a:pt x="0" y="0"/>
                        </a:lnTo>
                        <a:lnTo>
                          <a:pt x="1762" y="935"/>
                        </a:lnTo>
                        <a:lnTo>
                          <a:pt x="1921" y="681"/>
                        </a:lnTo>
                        <a:lnTo>
                          <a:pt x="2560" y="1019"/>
                        </a:lnTo>
                        <a:lnTo>
                          <a:pt x="2560" y="3062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fcdebb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57" name=""/>
                  <p:cNvSpPr/>
                  <p:nvPr/>
                </p:nvSpPr>
                <p:spPr>
                  <a:xfrm>
                    <a:off x="8301960" y="6513480"/>
                    <a:ext cx="1037160" cy="1042200"/>
                  </a:xfrm>
                  <a:custGeom>
                    <a:avLst/>
                    <a:gdLst/>
                    <a:ahLst/>
                    <a:rect l="l" t="t" r="r" b="b"/>
                    <a:pathLst>
                      <a:path w="2882" h="2896">
                        <a:moveTo>
                          <a:pt x="321" y="1532"/>
                        </a:moveTo>
                        <a:lnTo>
                          <a:pt x="0" y="0"/>
                        </a:lnTo>
                        <a:lnTo>
                          <a:pt x="2559" y="1362"/>
                        </a:lnTo>
                        <a:lnTo>
                          <a:pt x="2881" y="2895"/>
                        </a:lnTo>
                        <a:lnTo>
                          <a:pt x="321" y="1532"/>
                        </a:lnTo>
                        <a:close/>
                      </a:path>
                    </a:pathLst>
                  </a:custGeom>
                  <a:solidFill>
                    <a:srgbClr val="fef4e8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58" name=""/>
                  <p:cNvSpPr/>
                  <p:nvPr/>
                </p:nvSpPr>
                <p:spPr>
                  <a:xfrm>
                    <a:off x="8186040" y="6604560"/>
                    <a:ext cx="1153080" cy="949680"/>
                  </a:xfrm>
                  <a:custGeom>
                    <a:avLst/>
                    <a:gdLst/>
                    <a:ahLst/>
                    <a:rect l="l" t="t" r="r" b="b"/>
                    <a:pathLst>
                      <a:path w="3204" h="2639">
                        <a:moveTo>
                          <a:pt x="639" y="1276"/>
                        </a:moveTo>
                        <a:lnTo>
                          <a:pt x="0" y="0"/>
                        </a:lnTo>
                        <a:lnTo>
                          <a:pt x="2560" y="1363"/>
                        </a:lnTo>
                        <a:lnTo>
                          <a:pt x="3203" y="2638"/>
                        </a:lnTo>
                        <a:lnTo>
                          <a:pt x="639" y="1276"/>
                        </a:lnTo>
                        <a:close/>
                      </a:path>
                    </a:pathLst>
                  </a:custGeom>
                  <a:solidFill>
                    <a:srgbClr val="fef4e8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59" name=""/>
                  <p:cNvSpPr/>
                  <p:nvPr/>
                </p:nvSpPr>
                <p:spPr>
                  <a:xfrm>
                    <a:off x="8129160" y="6727320"/>
                    <a:ext cx="1209960" cy="826920"/>
                  </a:xfrm>
                  <a:custGeom>
                    <a:avLst/>
                    <a:gdLst/>
                    <a:ahLst/>
                    <a:rect l="l" t="t" r="r" b="b"/>
                    <a:pathLst>
                      <a:path w="3362" h="2298">
                        <a:moveTo>
                          <a:pt x="797" y="935"/>
                        </a:moveTo>
                        <a:lnTo>
                          <a:pt x="0" y="0"/>
                        </a:lnTo>
                        <a:lnTo>
                          <a:pt x="2400" y="1192"/>
                        </a:lnTo>
                        <a:lnTo>
                          <a:pt x="3361" y="2297"/>
                        </a:lnTo>
                        <a:lnTo>
                          <a:pt x="797" y="935"/>
                        </a:lnTo>
                        <a:close/>
                      </a:path>
                    </a:pathLst>
                  </a:custGeom>
                  <a:solidFill>
                    <a:srgbClr val="fcdebb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0" name=""/>
                  <p:cNvSpPr/>
                  <p:nvPr/>
                </p:nvSpPr>
                <p:spPr>
                  <a:xfrm>
                    <a:off x="8129160" y="6451920"/>
                    <a:ext cx="1209960" cy="1102320"/>
                  </a:xfrm>
                  <a:custGeom>
                    <a:avLst/>
                    <a:gdLst/>
                    <a:ahLst/>
                    <a:rect l="l" t="t" r="r" b="b"/>
                    <a:pathLst>
                      <a:path w="3362" h="3063">
                        <a:moveTo>
                          <a:pt x="797" y="341"/>
                        </a:moveTo>
                        <a:lnTo>
                          <a:pt x="797" y="0"/>
                        </a:lnTo>
                        <a:lnTo>
                          <a:pt x="2559" y="935"/>
                        </a:lnTo>
                        <a:lnTo>
                          <a:pt x="2722" y="681"/>
                        </a:lnTo>
                        <a:lnTo>
                          <a:pt x="3361" y="1019"/>
                        </a:lnTo>
                        <a:lnTo>
                          <a:pt x="3361" y="3062"/>
                        </a:lnTo>
                        <a:lnTo>
                          <a:pt x="797" y="1703"/>
                        </a:lnTo>
                        <a:lnTo>
                          <a:pt x="0" y="768"/>
                        </a:lnTo>
                        <a:lnTo>
                          <a:pt x="443" y="980"/>
                        </a:lnTo>
                        <a:lnTo>
                          <a:pt x="158" y="428"/>
                        </a:lnTo>
                        <a:lnTo>
                          <a:pt x="573" y="650"/>
                        </a:lnTo>
                        <a:lnTo>
                          <a:pt x="480" y="171"/>
                        </a:lnTo>
                        <a:lnTo>
                          <a:pt x="797" y="341"/>
                        </a:lnTo>
                        <a:close/>
                      </a:path>
                    </a:pathLst>
                  </a:custGeom>
                  <a:noFill/>
                  <a:ln w="144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161" name=""/>
                <p:cNvGrpSpPr/>
                <p:nvPr/>
              </p:nvGrpSpPr>
              <p:grpSpPr>
                <a:xfrm>
                  <a:off x="9702360" y="6451920"/>
                  <a:ext cx="1573560" cy="1604160"/>
                  <a:chOff x="9702360" y="6451920"/>
                  <a:chExt cx="1573560" cy="1604160"/>
                </a:xfrm>
              </p:grpSpPr>
              <p:grpSp>
                <p:nvGrpSpPr>
                  <p:cNvPr id="162" name=""/>
                  <p:cNvGrpSpPr/>
                  <p:nvPr/>
                </p:nvGrpSpPr>
                <p:grpSpPr>
                  <a:xfrm>
                    <a:off x="9702360" y="7052760"/>
                    <a:ext cx="1573560" cy="1003320"/>
                    <a:chOff x="9702360" y="7052760"/>
                    <a:chExt cx="1573560" cy="1003320"/>
                  </a:xfrm>
                </p:grpSpPr>
                <p:sp>
                  <p:nvSpPr>
                    <p:cNvPr id="163" name=""/>
                    <p:cNvSpPr/>
                    <p:nvPr/>
                  </p:nvSpPr>
                  <p:spPr>
                    <a:xfrm>
                      <a:off x="10533240" y="7629480"/>
                      <a:ext cx="742680" cy="426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64" h="1186">
                          <a:moveTo>
                            <a:pt x="57" y="1185"/>
                          </a:moveTo>
                          <a:cubicBezTo>
                            <a:pt x="228" y="1185"/>
                            <a:pt x="2063" y="448"/>
                            <a:pt x="2063" y="222"/>
                          </a:cubicBezTo>
                          <a:cubicBezTo>
                            <a:pt x="2063" y="0"/>
                            <a:pt x="1807" y="0"/>
                            <a:pt x="1640" y="0"/>
                          </a:cubicBezTo>
                          <a:cubicBezTo>
                            <a:pt x="1640" y="94"/>
                            <a:pt x="0" y="479"/>
                            <a:pt x="57" y="1185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0">
                      <a:solidFill>
                        <a:srgbClr val="dddddd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grpSp>
                  <p:nvGrpSpPr>
                    <p:cNvPr id="164" name=""/>
                    <p:cNvGrpSpPr/>
                    <p:nvPr/>
                  </p:nvGrpSpPr>
                  <p:grpSpPr>
                    <a:xfrm>
                      <a:off x="9702360" y="7052760"/>
                      <a:ext cx="1466280" cy="1003320"/>
                      <a:chOff x="9702360" y="7052760"/>
                      <a:chExt cx="1466280" cy="1003320"/>
                    </a:xfrm>
                  </p:grpSpPr>
                  <p:sp>
                    <p:nvSpPr>
                      <p:cNvPr id="165" name=""/>
                      <p:cNvSpPr/>
                      <p:nvPr/>
                    </p:nvSpPr>
                    <p:spPr>
                      <a:xfrm>
                        <a:off x="9744840" y="7398000"/>
                        <a:ext cx="764640" cy="63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25" h="1763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2124" y="1119"/>
                            </a:lnTo>
                            <a:lnTo>
                              <a:pt x="2124" y="1762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6" name=""/>
                      <p:cNvSpPr/>
                      <p:nvPr/>
                    </p:nvSpPr>
                    <p:spPr>
                      <a:xfrm>
                        <a:off x="10512360" y="7455600"/>
                        <a:ext cx="656280" cy="576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824" h="1603">
                            <a:moveTo>
                              <a:pt x="0" y="1602"/>
                            </a:moveTo>
                            <a:lnTo>
                              <a:pt x="0" y="959"/>
                            </a:lnTo>
                            <a:lnTo>
                              <a:pt x="1823" y="0"/>
                            </a:lnTo>
                            <a:lnTo>
                              <a:pt x="1823" y="643"/>
                            </a:lnTo>
                            <a:lnTo>
                              <a:pt x="0" y="1602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5e5e5"/>
                          </a:gs>
                          <a:gs pos="100000">
                            <a:srgbClr val="b3b3b3"/>
                          </a:gs>
                        </a:gsLst>
                        <a:path path="rect">
                          <a:fillToRect l="30000" t="30000" r="70000" b="70000"/>
                        </a:path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7" name=""/>
                      <p:cNvSpPr/>
                      <p:nvPr/>
                    </p:nvSpPr>
                    <p:spPr>
                      <a:xfrm>
                        <a:off x="9744840" y="7052760"/>
                        <a:ext cx="1422360" cy="749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52" h="2082">
                            <a:moveTo>
                              <a:pt x="2124" y="2081"/>
                            </a:moveTo>
                            <a:lnTo>
                              <a:pt x="0" y="959"/>
                            </a:lnTo>
                            <a:lnTo>
                              <a:pt x="1823" y="0"/>
                            </a:lnTo>
                            <a:lnTo>
                              <a:pt x="3951" y="1119"/>
                            </a:lnTo>
                            <a:lnTo>
                              <a:pt x="2124" y="208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54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8" name=""/>
                      <p:cNvSpPr/>
                      <p:nvPr/>
                    </p:nvSpPr>
                    <p:spPr>
                      <a:xfrm>
                        <a:off x="10008360" y="7583040"/>
                        <a:ext cx="0" cy="13788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9" name=""/>
                      <p:cNvSpPr/>
                      <p:nvPr/>
                    </p:nvSpPr>
                    <p:spPr>
                      <a:xfrm flipH="1" flipV="1">
                        <a:off x="10140120" y="7694640"/>
                        <a:ext cx="350280" cy="185040"/>
                      </a:xfrm>
                      <a:prstGeom prst="line">
                        <a:avLst/>
                      </a:prstGeom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0" name=""/>
                      <p:cNvSpPr/>
                      <p:nvPr/>
                    </p:nvSpPr>
                    <p:spPr>
                      <a:xfrm>
                        <a:off x="10137240" y="7653240"/>
                        <a:ext cx="0" cy="46080"/>
                      </a:xfrm>
                      <a:prstGeom prst="line">
                        <a:avLst/>
                      </a:prstGeom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1" name=""/>
                      <p:cNvSpPr/>
                      <p:nvPr/>
                    </p:nvSpPr>
                    <p:spPr>
                      <a:xfrm>
                        <a:off x="10487520" y="7837200"/>
                        <a:ext cx="0" cy="46080"/>
                      </a:xfrm>
                      <a:prstGeom prst="line">
                        <a:avLst/>
                      </a:prstGeom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2" name=""/>
                      <p:cNvSpPr/>
                      <p:nvPr/>
                    </p:nvSpPr>
                    <p:spPr>
                      <a:xfrm flipH="1" flipV="1">
                        <a:off x="10137240" y="7653240"/>
                        <a:ext cx="350280" cy="185040"/>
                      </a:xfrm>
                      <a:prstGeom prst="line">
                        <a:avLst/>
                      </a:prstGeom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3" name=""/>
                      <p:cNvSpPr/>
                      <p:nvPr/>
                    </p:nvSpPr>
                    <p:spPr>
                      <a:xfrm>
                        <a:off x="10052280" y="7605720"/>
                        <a:ext cx="43920" cy="69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195">
                            <a:moveTo>
                              <a:pt x="0" y="128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194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9b54a"/>
                      </a:solidFill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4" name=""/>
                      <p:cNvSpPr/>
                      <p:nvPr/>
                    </p:nvSpPr>
                    <p:spPr>
                      <a:xfrm>
                        <a:off x="9964440" y="755928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5" name=""/>
                      <p:cNvSpPr/>
                      <p:nvPr/>
                    </p:nvSpPr>
                    <p:spPr>
                      <a:xfrm>
                        <a:off x="9920520" y="753696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6" name=""/>
                      <p:cNvSpPr/>
                      <p:nvPr/>
                    </p:nvSpPr>
                    <p:spPr>
                      <a:xfrm>
                        <a:off x="9876600" y="751320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7" name=""/>
                      <p:cNvSpPr/>
                      <p:nvPr/>
                    </p:nvSpPr>
                    <p:spPr>
                      <a:xfrm>
                        <a:off x="9834120" y="749052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8" name=""/>
                      <p:cNvSpPr/>
                      <p:nvPr/>
                    </p:nvSpPr>
                    <p:spPr>
                      <a:xfrm>
                        <a:off x="9790200" y="7467840"/>
                        <a:ext cx="0" cy="13788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9" name=""/>
                      <p:cNvSpPr/>
                      <p:nvPr/>
                    </p:nvSpPr>
                    <p:spPr>
                      <a:xfrm>
                        <a:off x="9702360" y="7375320"/>
                        <a:ext cx="43920" cy="25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707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706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0" name=""/>
                      <p:cNvSpPr/>
                      <p:nvPr/>
                    </p:nvSpPr>
                    <p:spPr>
                      <a:xfrm>
                        <a:off x="10512360" y="7801920"/>
                        <a:ext cx="43920" cy="25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707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706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1" name=""/>
                      <p:cNvSpPr/>
                      <p:nvPr/>
                    </p:nvSpPr>
                    <p:spPr>
                      <a:xfrm>
                        <a:off x="9702360" y="7052760"/>
                        <a:ext cx="1466280" cy="1003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74" h="2788">
                            <a:moveTo>
                              <a:pt x="0" y="1539"/>
                            </a:moveTo>
                            <a:lnTo>
                              <a:pt x="0" y="896"/>
                            </a:lnTo>
                            <a:lnTo>
                              <a:pt x="122" y="959"/>
                            </a:lnTo>
                            <a:lnTo>
                              <a:pt x="1941" y="0"/>
                            </a:lnTo>
                            <a:lnTo>
                              <a:pt x="4073" y="1119"/>
                            </a:lnTo>
                            <a:lnTo>
                              <a:pt x="4073" y="1762"/>
                            </a:lnTo>
                            <a:lnTo>
                              <a:pt x="2368" y="2658"/>
                            </a:lnTo>
                            <a:lnTo>
                              <a:pt x="2368" y="2787"/>
                            </a:lnTo>
                            <a:lnTo>
                              <a:pt x="0" y="1539"/>
                            </a:lnTo>
                            <a:close/>
                          </a:path>
                        </a:pathLst>
                      </a:custGeom>
                      <a:noFill/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grpSp>
                <p:nvGrpSpPr>
                  <p:cNvPr id="182" name=""/>
                  <p:cNvGrpSpPr/>
                  <p:nvPr/>
                </p:nvGrpSpPr>
                <p:grpSpPr>
                  <a:xfrm>
                    <a:off x="9771120" y="6451920"/>
                    <a:ext cx="1209960" cy="1103760"/>
                    <a:chOff x="9771120" y="6451920"/>
                    <a:chExt cx="1209960" cy="1103760"/>
                  </a:xfrm>
                </p:grpSpPr>
                <p:sp>
                  <p:nvSpPr>
                    <p:cNvPr id="183" name=""/>
                    <p:cNvSpPr/>
                    <p:nvPr/>
                  </p:nvSpPr>
                  <p:spPr>
                    <a:xfrm>
                      <a:off x="10059840" y="6451920"/>
                      <a:ext cx="921240" cy="110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60" h="3063">
                          <a:moveTo>
                            <a:pt x="0" y="1703"/>
                          </a:moveTo>
                          <a:lnTo>
                            <a:pt x="0" y="0"/>
                          </a:lnTo>
                          <a:lnTo>
                            <a:pt x="1762" y="935"/>
                          </a:lnTo>
                          <a:lnTo>
                            <a:pt x="1920" y="681"/>
                          </a:lnTo>
                          <a:lnTo>
                            <a:pt x="2559" y="1019"/>
                          </a:lnTo>
                          <a:lnTo>
                            <a:pt x="2559" y="3062"/>
                          </a:lnTo>
                          <a:lnTo>
                            <a:pt x="0" y="1703"/>
                          </a:lnTo>
                          <a:close/>
                        </a:path>
                      </a:pathLst>
                    </a:custGeom>
                    <a:solidFill>
                      <a:srgbClr val="fcdebb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84" name=""/>
                    <p:cNvSpPr/>
                    <p:nvPr/>
                  </p:nvSpPr>
                  <p:spPr>
                    <a:xfrm>
                      <a:off x="9943920" y="6513480"/>
                      <a:ext cx="1037160" cy="104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82" h="2896">
                          <a:moveTo>
                            <a:pt x="322" y="1532"/>
                          </a:moveTo>
                          <a:lnTo>
                            <a:pt x="0" y="0"/>
                          </a:lnTo>
                          <a:lnTo>
                            <a:pt x="2560" y="1362"/>
                          </a:lnTo>
                          <a:lnTo>
                            <a:pt x="2881" y="2895"/>
                          </a:lnTo>
                          <a:lnTo>
                            <a:pt x="322" y="1532"/>
                          </a:lnTo>
                          <a:close/>
                        </a:path>
                      </a:pathLst>
                    </a:custGeom>
                    <a:solidFill>
                      <a:srgbClr val="fef4e8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85" name=""/>
                    <p:cNvSpPr/>
                    <p:nvPr/>
                  </p:nvSpPr>
                  <p:spPr>
                    <a:xfrm>
                      <a:off x="9828360" y="6604560"/>
                      <a:ext cx="1152720" cy="949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03" h="2639">
                          <a:moveTo>
                            <a:pt x="639" y="1276"/>
                          </a:moveTo>
                          <a:lnTo>
                            <a:pt x="0" y="0"/>
                          </a:lnTo>
                          <a:lnTo>
                            <a:pt x="2559" y="1363"/>
                          </a:lnTo>
                          <a:lnTo>
                            <a:pt x="3202" y="2638"/>
                          </a:lnTo>
                          <a:lnTo>
                            <a:pt x="639" y="1276"/>
                          </a:lnTo>
                          <a:close/>
                        </a:path>
                      </a:pathLst>
                    </a:custGeom>
                    <a:solidFill>
                      <a:srgbClr val="fef4e8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86" name=""/>
                    <p:cNvSpPr/>
                    <p:nvPr/>
                  </p:nvSpPr>
                  <p:spPr>
                    <a:xfrm>
                      <a:off x="9771120" y="6727320"/>
                      <a:ext cx="1209960" cy="826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62" h="2298">
                          <a:moveTo>
                            <a:pt x="798" y="935"/>
                          </a:moveTo>
                          <a:lnTo>
                            <a:pt x="0" y="0"/>
                          </a:lnTo>
                          <a:lnTo>
                            <a:pt x="2401" y="1192"/>
                          </a:lnTo>
                          <a:lnTo>
                            <a:pt x="3361" y="2297"/>
                          </a:lnTo>
                          <a:lnTo>
                            <a:pt x="798" y="935"/>
                          </a:lnTo>
                          <a:close/>
                        </a:path>
                      </a:pathLst>
                    </a:custGeom>
                    <a:solidFill>
                      <a:srgbClr val="fcdebb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87" name=""/>
                    <p:cNvSpPr/>
                    <p:nvPr/>
                  </p:nvSpPr>
                  <p:spPr>
                    <a:xfrm>
                      <a:off x="9771120" y="6451920"/>
                      <a:ext cx="1209960" cy="110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62" h="3063">
                          <a:moveTo>
                            <a:pt x="798" y="341"/>
                          </a:moveTo>
                          <a:lnTo>
                            <a:pt x="798" y="0"/>
                          </a:lnTo>
                          <a:lnTo>
                            <a:pt x="2559" y="935"/>
                          </a:lnTo>
                          <a:lnTo>
                            <a:pt x="2722" y="681"/>
                          </a:lnTo>
                          <a:lnTo>
                            <a:pt x="3361" y="1019"/>
                          </a:lnTo>
                          <a:lnTo>
                            <a:pt x="3361" y="3062"/>
                          </a:lnTo>
                          <a:lnTo>
                            <a:pt x="798" y="1703"/>
                          </a:lnTo>
                          <a:lnTo>
                            <a:pt x="0" y="768"/>
                          </a:lnTo>
                          <a:lnTo>
                            <a:pt x="444" y="980"/>
                          </a:lnTo>
                          <a:lnTo>
                            <a:pt x="159" y="428"/>
                          </a:lnTo>
                          <a:lnTo>
                            <a:pt x="574" y="650"/>
                          </a:lnTo>
                          <a:lnTo>
                            <a:pt x="480" y="171"/>
                          </a:lnTo>
                          <a:lnTo>
                            <a:pt x="798" y="341"/>
                          </a:lnTo>
                          <a:close/>
                        </a:path>
                      </a:pathLst>
                    </a:custGeom>
                    <a:noFill/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</p:grpSp>
        </p:grpSp>
        <p:sp>
          <p:nvSpPr>
            <p:cNvPr id="188" name=""/>
            <p:cNvSpPr/>
            <p:nvPr/>
          </p:nvSpPr>
          <p:spPr>
            <a:xfrm>
              <a:off x="3650760" y="2626200"/>
              <a:ext cx="1131840" cy="9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</a:t>
              </a:r>
              <a:r>
                <a:rPr b="0" lang="en-TR" sz="4000" spc="-1" strike="noStrike">
                  <a:latin typeface="Arial"/>
                </a:rPr>
                <a:t>LB</a:t>
              </a:r>
              <a:endParaRPr b="0" lang="en-TR" sz="4000" spc="-1" strike="noStrike">
                <a:latin typeface="Arial"/>
              </a:endParaRPr>
            </a:p>
          </p:txBody>
        </p:sp>
      </p:grpSp>
      <p:sp>
        <p:nvSpPr>
          <p:cNvPr id="189" name=""/>
          <p:cNvSpPr/>
          <p:nvPr/>
        </p:nvSpPr>
        <p:spPr>
          <a:xfrm rot="5400000">
            <a:off x="5913720" y="4470120"/>
            <a:ext cx="1600200" cy="9144000"/>
          </a:xfrm>
          <a:custGeom>
            <a:avLst/>
            <a:gdLst/>
            <a:ahLst/>
            <a:rect l="0" t="0" r="r" b="b"/>
            <a:pathLst>
              <a:path w="4447" h="25402">
                <a:moveTo>
                  <a:pt x="0" y="0"/>
                </a:moveTo>
                <a:lnTo>
                  <a:pt x="3334" y="0"/>
                </a:lnTo>
                <a:lnTo>
                  <a:pt x="4446" y="12700"/>
                </a:lnTo>
                <a:lnTo>
                  <a:pt x="3334" y="25401"/>
                </a:lnTo>
                <a:lnTo>
                  <a:pt x="0" y="25401"/>
                </a:lnTo>
                <a:lnTo>
                  <a:pt x="0" y="0"/>
                </a:lnTo>
              </a:path>
            </a:pathLst>
          </a:custGeom>
          <a:solidFill>
            <a:srgbClr val="fff5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90" name="" descr=""/>
          <p:cNvPicPr/>
          <p:nvPr/>
        </p:nvPicPr>
        <p:blipFill>
          <a:blip r:embed="rId11"/>
          <a:stretch/>
        </p:blipFill>
        <p:spPr>
          <a:xfrm>
            <a:off x="3927960" y="9590040"/>
            <a:ext cx="5455800" cy="2109600"/>
          </a:xfrm>
          <a:prstGeom prst="rect">
            <a:avLst/>
          </a:prstGeom>
          <a:ln w="0">
            <a:noFill/>
          </a:ln>
        </p:spPr>
      </p:pic>
      <p:grpSp>
        <p:nvGrpSpPr>
          <p:cNvPr id="191" name=""/>
          <p:cNvGrpSpPr/>
          <p:nvPr/>
        </p:nvGrpSpPr>
        <p:grpSpPr>
          <a:xfrm>
            <a:off x="20160000" y="2626200"/>
            <a:ext cx="9007920" cy="5465880"/>
            <a:chOff x="20160000" y="2626200"/>
            <a:chExt cx="9007920" cy="5465880"/>
          </a:xfrm>
        </p:grpSpPr>
        <p:grpSp>
          <p:nvGrpSpPr>
            <p:cNvPr id="192" name=""/>
            <p:cNvGrpSpPr/>
            <p:nvPr/>
          </p:nvGrpSpPr>
          <p:grpSpPr>
            <a:xfrm>
              <a:off x="20160000" y="3198240"/>
              <a:ext cx="4014720" cy="3792240"/>
              <a:chOff x="20160000" y="3198240"/>
              <a:chExt cx="4014720" cy="3792240"/>
            </a:xfrm>
          </p:grpSpPr>
          <p:pic>
            <p:nvPicPr>
              <p:cNvPr id="193" name="" descr=""/>
              <p:cNvPicPr/>
              <p:nvPr/>
            </p:nvPicPr>
            <p:blipFill>
              <a:blip r:embed="rId12"/>
              <a:stretch/>
            </p:blipFill>
            <p:spPr>
              <a:xfrm>
                <a:off x="20160000" y="5128920"/>
                <a:ext cx="1167120" cy="1861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94" name="" descr=""/>
              <p:cNvPicPr/>
              <p:nvPr/>
            </p:nvPicPr>
            <p:blipFill>
              <a:blip r:embed="rId13"/>
              <a:stretch/>
            </p:blipFill>
            <p:spPr>
              <a:xfrm>
                <a:off x="21578040" y="5128920"/>
                <a:ext cx="1166760" cy="1861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95" name="" descr=""/>
              <p:cNvPicPr/>
              <p:nvPr/>
            </p:nvPicPr>
            <p:blipFill>
              <a:blip r:embed="rId14"/>
              <a:stretch/>
            </p:blipFill>
            <p:spPr>
              <a:xfrm>
                <a:off x="22928400" y="5101200"/>
                <a:ext cx="1167480" cy="1860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96" name="" descr=""/>
              <p:cNvPicPr/>
              <p:nvPr/>
            </p:nvPicPr>
            <p:blipFill>
              <a:blip r:embed="rId15"/>
              <a:stretch/>
            </p:blipFill>
            <p:spPr>
              <a:xfrm>
                <a:off x="20217240" y="3198240"/>
                <a:ext cx="3957480" cy="19778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97" name=""/>
            <p:cNvSpPr/>
            <p:nvPr/>
          </p:nvSpPr>
          <p:spPr>
            <a:xfrm>
              <a:off x="20160000" y="573336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1</a:t>
              </a:r>
              <a:endParaRPr b="0" lang="en-TR" sz="4000" spc="-1" strike="noStrike">
                <a:latin typeface="Arial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21636360" y="569772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2</a:t>
              </a:r>
              <a:endParaRPr b="0" lang="en-TR" sz="4000" spc="-1" strike="noStrike">
                <a:latin typeface="Arial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22968720" y="569808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n</a:t>
              </a:r>
              <a:endParaRPr b="0" lang="en-TR" sz="4000" spc="-1" strike="noStrike">
                <a:latin typeface="Arial"/>
              </a:endParaRPr>
            </a:p>
          </p:txBody>
        </p:sp>
        <p:grpSp>
          <p:nvGrpSpPr>
            <p:cNvPr id="200" name=""/>
            <p:cNvGrpSpPr/>
            <p:nvPr/>
          </p:nvGrpSpPr>
          <p:grpSpPr>
            <a:xfrm>
              <a:off x="25952040" y="4349880"/>
              <a:ext cx="3215880" cy="3742200"/>
              <a:chOff x="25952040" y="4349880"/>
              <a:chExt cx="3215880" cy="3742200"/>
            </a:xfrm>
          </p:grpSpPr>
          <p:grpSp>
            <p:nvGrpSpPr>
              <p:cNvPr id="201" name=""/>
              <p:cNvGrpSpPr/>
              <p:nvPr/>
            </p:nvGrpSpPr>
            <p:grpSpPr>
              <a:xfrm>
                <a:off x="26030880" y="4349880"/>
                <a:ext cx="3044520" cy="1705320"/>
                <a:chOff x="26030880" y="4349880"/>
                <a:chExt cx="3044520" cy="1705320"/>
              </a:xfrm>
            </p:grpSpPr>
            <p:sp>
              <p:nvSpPr>
                <p:cNvPr id="202" name=""/>
                <p:cNvSpPr/>
                <p:nvPr/>
              </p:nvSpPr>
              <p:spPr>
                <a:xfrm>
                  <a:off x="26030880" y="4349880"/>
                  <a:ext cx="1517400" cy="1705320"/>
                </a:xfrm>
                <a:prstGeom prst="rect">
                  <a:avLst/>
                </a:prstGeom>
                <a:blipFill rotWithShape="0">
                  <a:blip r:embed="rId16"/>
                  <a:stretch/>
                </a:blip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db1</a:t>
                  </a:r>
                  <a:endParaRPr b="0" lang="en-TR" sz="3600" spc="-1" strike="noStrike">
                    <a:latin typeface="Arial"/>
                  </a:endParaRPr>
                </a:p>
              </p:txBody>
            </p:sp>
            <p:sp>
              <p:nvSpPr>
                <p:cNvPr id="203" name=""/>
                <p:cNvSpPr/>
                <p:nvPr/>
              </p:nvSpPr>
              <p:spPr>
                <a:xfrm>
                  <a:off x="27560160" y="4349880"/>
                  <a:ext cx="1515240" cy="1705320"/>
                </a:xfrm>
                <a:prstGeom prst="rect">
                  <a:avLst/>
                </a:prstGeom>
                <a:blipFill rotWithShape="0">
                  <a:blip r:embed="rId17"/>
                  <a:stretch/>
                </a:blip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db2</a:t>
                  </a:r>
                  <a:endParaRPr b="0" lang="en-TR" sz="3600" spc="-1" strike="noStrike">
                    <a:latin typeface="Arial"/>
                  </a:endParaRPr>
                </a:p>
              </p:txBody>
            </p:sp>
          </p:grpSp>
          <p:grpSp>
            <p:nvGrpSpPr>
              <p:cNvPr id="204" name=""/>
              <p:cNvGrpSpPr/>
              <p:nvPr/>
            </p:nvGrpSpPr>
            <p:grpSpPr>
              <a:xfrm>
                <a:off x="25952040" y="6451920"/>
                <a:ext cx="3215880" cy="1640160"/>
                <a:chOff x="25952040" y="6451920"/>
                <a:chExt cx="3215880" cy="1640160"/>
              </a:xfrm>
            </p:grpSpPr>
            <p:grpSp>
              <p:nvGrpSpPr>
                <p:cNvPr id="205" name=""/>
                <p:cNvGrpSpPr/>
                <p:nvPr/>
              </p:nvGrpSpPr>
              <p:grpSpPr>
                <a:xfrm>
                  <a:off x="25952040" y="7088760"/>
                  <a:ext cx="1575360" cy="1003320"/>
                  <a:chOff x="25952040" y="7088760"/>
                  <a:chExt cx="1575360" cy="1003320"/>
                </a:xfrm>
              </p:grpSpPr>
              <p:sp>
                <p:nvSpPr>
                  <p:cNvPr id="206" name=""/>
                  <p:cNvSpPr/>
                  <p:nvPr/>
                </p:nvSpPr>
                <p:spPr>
                  <a:xfrm>
                    <a:off x="26784720" y="7665480"/>
                    <a:ext cx="742680" cy="426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64" h="1186">
                        <a:moveTo>
                          <a:pt x="57" y="1185"/>
                        </a:moveTo>
                        <a:cubicBezTo>
                          <a:pt x="228" y="1185"/>
                          <a:pt x="2063" y="448"/>
                          <a:pt x="2063" y="222"/>
                        </a:cubicBezTo>
                        <a:cubicBezTo>
                          <a:pt x="2063" y="0"/>
                          <a:pt x="1807" y="0"/>
                          <a:pt x="1640" y="0"/>
                        </a:cubicBezTo>
                        <a:cubicBezTo>
                          <a:pt x="1640" y="94"/>
                          <a:pt x="0" y="479"/>
                          <a:pt x="57" y="1185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0">
                    <a:solidFill>
                      <a:srgbClr val="dddddd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207" name=""/>
                  <p:cNvGrpSpPr/>
                  <p:nvPr/>
                </p:nvGrpSpPr>
                <p:grpSpPr>
                  <a:xfrm>
                    <a:off x="25952040" y="7088760"/>
                    <a:ext cx="1466280" cy="1003320"/>
                    <a:chOff x="25952040" y="7088760"/>
                    <a:chExt cx="1466280" cy="1003320"/>
                  </a:xfrm>
                </p:grpSpPr>
                <p:sp>
                  <p:nvSpPr>
                    <p:cNvPr id="208" name=""/>
                    <p:cNvSpPr/>
                    <p:nvPr/>
                  </p:nvSpPr>
                  <p:spPr>
                    <a:xfrm>
                      <a:off x="25995960" y="7434000"/>
                      <a:ext cx="764640" cy="63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25" h="1763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2124" y="1119"/>
                          </a:lnTo>
                          <a:lnTo>
                            <a:pt x="2124" y="1762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09" name=""/>
                    <p:cNvSpPr/>
                    <p:nvPr/>
                  </p:nvSpPr>
                  <p:spPr>
                    <a:xfrm>
                      <a:off x="26762400" y="7491600"/>
                      <a:ext cx="655920" cy="576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23" h="1603">
                          <a:moveTo>
                            <a:pt x="0" y="1602"/>
                          </a:moveTo>
                          <a:lnTo>
                            <a:pt x="0" y="959"/>
                          </a:lnTo>
                          <a:lnTo>
                            <a:pt x="1822" y="0"/>
                          </a:lnTo>
                          <a:lnTo>
                            <a:pt x="1822" y="643"/>
                          </a:lnTo>
                          <a:lnTo>
                            <a:pt x="0" y="1602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e5e5e5"/>
                        </a:gs>
                        <a:gs pos="100000">
                          <a:srgbClr val="b3b3b3"/>
                        </a:gs>
                      </a:gsLst>
                      <a:path path="rect">
                        <a:fillToRect l="30000" t="30000" r="70000" b="70000"/>
                      </a:path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10" name=""/>
                    <p:cNvSpPr/>
                    <p:nvPr/>
                  </p:nvSpPr>
                  <p:spPr>
                    <a:xfrm>
                      <a:off x="25995960" y="7088760"/>
                      <a:ext cx="1422360" cy="749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52" h="2082">
                          <a:moveTo>
                            <a:pt x="2124" y="2081"/>
                          </a:moveTo>
                          <a:lnTo>
                            <a:pt x="0" y="959"/>
                          </a:lnTo>
                          <a:lnTo>
                            <a:pt x="1823" y="0"/>
                          </a:lnTo>
                          <a:lnTo>
                            <a:pt x="3951" y="1119"/>
                          </a:lnTo>
                          <a:lnTo>
                            <a:pt x="2124" y="208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54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11" name=""/>
                    <p:cNvSpPr/>
                    <p:nvPr/>
                  </p:nvSpPr>
                  <p:spPr>
                    <a:xfrm>
                      <a:off x="26258040" y="7619040"/>
                      <a:ext cx="0" cy="13788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12" name=""/>
                    <p:cNvSpPr/>
                    <p:nvPr/>
                  </p:nvSpPr>
                  <p:spPr>
                    <a:xfrm flipH="1" flipV="1">
                      <a:off x="26389800" y="7730640"/>
                      <a:ext cx="350280" cy="185040"/>
                    </a:xfrm>
                    <a:prstGeom prst="line">
                      <a:avLst/>
                    </a:prstGeom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13" name=""/>
                    <p:cNvSpPr/>
                    <p:nvPr/>
                  </p:nvSpPr>
                  <p:spPr>
                    <a:xfrm>
                      <a:off x="26386920" y="7689240"/>
                      <a:ext cx="0" cy="46080"/>
                    </a:xfrm>
                    <a:prstGeom prst="line">
                      <a:avLst/>
                    </a:prstGeom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14" name=""/>
                    <p:cNvSpPr/>
                    <p:nvPr/>
                  </p:nvSpPr>
                  <p:spPr>
                    <a:xfrm>
                      <a:off x="26736840" y="7873200"/>
                      <a:ext cx="0" cy="46080"/>
                    </a:xfrm>
                    <a:prstGeom prst="line">
                      <a:avLst/>
                    </a:prstGeom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15" name=""/>
                    <p:cNvSpPr/>
                    <p:nvPr/>
                  </p:nvSpPr>
                  <p:spPr>
                    <a:xfrm flipH="1" flipV="1">
                      <a:off x="26386920" y="7689240"/>
                      <a:ext cx="349920" cy="185040"/>
                    </a:xfrm>
                    <a:prstGeom prst="line">
                      <a:avLst/>
                    </a:prstGeom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16" name=""/>
                    <p:cNvSpPr/>
                    <p:nvPr/>
                  </p:nvSpPr>
                  <p:spPr>
                    <a:xfrm>
                      <a:off x="26302320" y="7641720"/>
                      <a:ext cx="43920" cy="69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195">
                          <a:moveTo>
                            <a:pt x="0" y="128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194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39b54a"/>
                    </a:solidFill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17" name=""/>
                    <p:cNvSpPr/>
                    <p:nvPr/>
                  </p:nvSpPr>
                  <p:spPr>
                    <a:xfrm>
                      <a:off x="26215560" y="759528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18" name=""/>
                    <p:cNvSpPr/>
                    <p:nvPr/>
                  </p:nvSpPr>
                  <p:spPr>
                    <a:xfrm>
                      <a:off x="26170200" y="757296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19" name=""/>
                    <p:cNvSpPr/>
                    <p:nvPr/>
                  </p:nvSpPr>
                  <p:spPr>
                    <a:xfrm>
                      <a:off x="26126280" y="754920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20" name=""/>
                    <p:cNvSpPr/>
                    <p:nvPr/>
                  </p:nvSpPr>
                  <p:spPr>
                    <a:xfrm>
                      <a:off x="26083800" y="752652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21" name=""/>
                    <p:cNvSpPr/>
                    <p:nvPr/>
                  </p:nvSpPr>
                  <p:spPr>
                    <a:xfrm>
                      <a:off x="26039880" y="7503840"/>
                      <a:ext cx="0" cy="13788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22" name=""/>
                    <p:cNvSpPr/>
                    <p:nvPr/>
                  </p:nvSpPr>
                  <p:spPr>
                    <a:xfrm>
                      <a:off x="25952040" y="7411320"/>
                      <a:ext cx="43920" cy="25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707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706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23" name=""/>
                    <p:cNvSpPr/>
                    <p:nvPr/>
                  </p:nvSpPr>
                  <p:spPr>
                    <a:xfrm>
                      <a:off x="26762400" y="7837920"/>
                      <a:ext cx="43920" cy="25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707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706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24" name=""/>
                    <p:cNvSpPr/>
                    <p:nvPr/>
                  </p:nvSpPr>
                  <p:spPr>
                    <a:xfrm>
                      <a:off x="25952040" y="7088760"/>
                      <a:ext cx="1466280" cy="1003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074" h="2788">
                          <a:moveTo>
                            <a:pt x="0" y="1539"/>
                          </a:moveTo>
                          <a:lnTo>
                            <a:pt x="0" y="896"/>
                          </a:lnTo>
                          <a:lnTo>
                            <a:pt x="122" y="959"/>
                          </a:lnTo>
                          <a:lnTo>
                            <a:pt x="1941" y="0"/>
                          </a:lnTo>
                          <a:lnTo>
                            <a:pt x="4073" y="1119"/>
                          </a:lnTo>
                          <a:lnTo>
                            <a:pt x="4073" y="1762"/>
                          </a:lnTo>
                          <a:lnTo>
                            <a:pt x="2369" y="2658"/>
                          </a:lnTo>
                          <a:lnTo>
                            <a:pt x="2369" y="2787"/>
                          </a:lnTo>
                          <a:lnTo>
                            <a:pt x="0" y="1539"/>
                          </a:lnTo>
                          <a:close/>
                        </a:path>
                      </a:pathLst>
                    </a:custGeom>
                    <a:noFill/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  <p:grpSp>
              <p:nvGrpSpPr>
                <p:cNvPr id="225" name=""/>
                <p:cNvGrpSpPr/>
                <p:nvPr/>
              </p:nvGrpSpPr>
              <p:grpSpPr>
                <a:xfrm>
                  <a:off x="26021160" y="6451920"/>
                  <a:ext cx="1209960" cy="1103760"/>
                  <a:chOff x="26021160" y="6451920"/>
                  <a:chExt cx="1209960" cy="1103760"/>
                </a:xfrm>
              </p:grpSpPr>
              <p:sp>
                <p:nvSpPr>
                  <p:cNvPr id="226" name=""/>
                  <p:cNvSpPr/>
                  <p:nvPr/>
                </p:nvSpPr>
                <p:spPr>
                  <a:xfrm>
                    <a:off x="26309520" y="6451920"/>
                    <a:ext cx="921600" cy="1102320"/>
                  </a:xfrm>
                  <a:custGeom>
                    <a:avLst/>
                    <a:gdLst/>
                    <a:ahLst/>
                    <a:rect l="l" t="t" r="r" b="b"/>
                    <a:pathLst>
                      <a:path w="2561" h="3063">
                        <a:moveTo>
                          <a:pt x="0" y="1703"/>
                        </a:moveTo>
                        <a:lnTo>
                          <a:pt x="0" y="0"/>
                        </a:lnTo>
                        <a:lnTo>
                          <a:pt x="1762" y="935"/>
                        </a:lnTo>
                        <a:lnTo>
                          <a:pt x="1921" y="681"/>
                        </a:lnTo>
                        <a:lnTo>
                          <a:pt x="2560" y="1019"/>
                        </a:lnTo>
                        <a:lnTo>
                          <a:pt x="2560" y="3062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fcdebb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7" name=""/>
                  <p:cNvSpPr/>
                  <p:nvPr/>
                </p:nvSpPr>
                <p:spPr>
                  <a:xfrm>
                    <a:off x="26193960" y="6513480"/>
                    <a:ext cx="1037160" cy="1042200"/>
                  </a:xfrm>
                  <a:custGeom>
                    <a:avLst/>
                    <a:gdLst/>
                    <a:ahLst/>
                    <a:rect l="l" t="t" r="r" b="b"/>
                    <a:pathLst>
                      <a:path w="2882" h="2896">
                        <a:moveTo>
                          <a:pt x="321" y="1532"/>
                        </a:moveTo>
                        <a:lnTo>
                          <a:pt x="0" y="0"/>
                        </a:lnTo>
                        <a:lnTo>
                          <a:pt x="2559" y="1362"/>
                        </a:lnTo>
                        <a:lnTo>
                          <a:pt x="2881" y="2895"/>
                        </a:lnTo>
                        <a:lnTo>
                          <a:pt x="321" y="1532"/>
                        </a:lnTo>
                        <a:close/>
                      </a:path>
                    </a:pathLst>
                  </a:custGeom>
                  <a:solidFill>
                    <a:srgbClr val="fef4e8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8" name=""/>
                  <p:cNvSpPr/>
                  <p:nvPr/>
                </p:nvSpPr>
                <p:spPr>
                  <a:xfrm>
                    <a:off x="26078040" y="6604560"/>
                    <a:ext cx="1153080" cy="949680"/>
                  </a:xfrm>
                  <a:custGeom>
                    <a:avLst/>
                    <a:gdLst/>
                    <a:ahLst/>
                    <a:rect l="l" t="t" r="r" b="b"/>
                    <a:pathLst>
                      <a:path w="3204" h="2639">
                        <a:moveTo>
                          <a:pt x="639" y="1276"/>
                        </a:moveTo>
                        <a:lnTo>
                          <a:pt x="0" y="0"/>
                        </a:lnTo>
                        <a:lnTo>
                          <a:pt x="2560" y="1363"/>
                        </a:lnTo>
                        <a:lnTo>
                          <a:pt x="3203" y="2638"/>
                        </a:lnTo>
                        <a:lnTo>
                          <a:pt x="639" y="1276"/>
                        </a:lnTo>
                        <a:close/>
                      </a:path>
                    </a:pathLst>
                  </a:custGeom>
                  <a:solidFill>
                    <a:srgbClr val="fef4e8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9" name=""/>
                  <p:cNvSpPr/>
                  <p:nvPr/>
                </p:nvSpPr>
                <p:spPr>
                  <a:xfrm>
                    <a:off x="26021160" y="6727320"/>
                    <a:ext cx="1209960" cy="826920"/>
                  </a:xfrm>
                  <a:custGeom>
                    <a:avLst/>
                    <a:gdLst/>
                    <a:ahLst/>
                    <a:rect l="l" t="t" r="r" b="b"/>
                    <a:pathLst>
                      <a:path w="3362" h="2298">
                        <a:moveTo>
                          <a:pt x="797" y="935"/>
                        </a:moveTo>
                        <a:lnTo>
                          <a:pt x="0" y="0"/>
                        </a:lnTo>
                        <a:lnTo>
                          <a:pt x="2400" y="1192"/>
                        </a:lnTo>
                        <a:lnTo>
                          <a:pt x="3361" y="2297"/>
                        </a:lnTo>
                        <a:lnTo>
                          <a:pt x="797" y="935"/>
                        </a:lnTo>
                        <a:close/>
                      </a:path>
                    </a:pathLst>
                  </a:custGeom>
                  <a:solidFill>
                    <a:srgbClr val="fcdebb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30" name=""/>
                  <p:cNvSpPr/>
                  <p:nvPr/>
                </p:nvSpPr>
                <p:spPr>
                  <a:xfrm>
                    <a:off x="26021160" y="6451920"/>
                    <a:ext cx="1209960" cy="1102320"/>
                  </a:xfrm>
                  <a:custGeom>
                    <a:avLst/>
                    <a:gdLst/>
                    <a:ahLst/>
                    <a:rect l="l" t="t" r="r" b="b"/>
                    <a:pathLst>
                      <a:path w="3362" h="3063">
                        <a:moveTo>
                          <a:pt x="797" y="341"/>
                        </a:moveTo>
                        <a:lnTo>
                          <a:pt x="797" y="0"/>
                        </a:lnTo>
                        <a:lnTo>
                          <a:pt x="2559" y="935"/>
                        </a:lnTo>
                        <a:lnTo>
                          <a:pt x="2722" y="681"/>
                        </a:lnTo>
                        <a:lnTo>
                          <a:pt x="3361" y="1019"/>
                        </a:lnTo>
                        <a:lnTo>
                          <a:pt x="3361" y="3062"/>
                        </a:lnTo>
                        <a:lnTo>
                          <a:pt x="797" y="1703"/>
                        </a:lnTo>
                        <a:lnTo>
                          <a:pt x="0" y="768"/>
                        </a:lnTo>
                        <a:lnTo>
                          <a:pt x="443" y="980"/>
                        </a:lnTo>
                        <a:lnTo>
                          <a:pt x="158" y="428"/>
                        </a:lnTo>
                        <a:lnTo>
                          <a:pt x="573" y="650"/>
                        </a:lnTo>
                        <a:lnTo>
                          <a:pt x="480" y="171"/>
                        </a:lnTo>
                        <a:lnTo>
                          <a:pt x="797" y="341"/>
                        </a:lnTo>
                        <a:close/>
                      </a:path>
                    </a:pathLst>
                  </a:custGeom>
                  <a:noFill/>
                  <a:ln w="144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31" name=""/>
                <p:cNvGrpSpPr/>
                <p:nvPr/>
              </p:nvGrpSpPr>
              <p:grpSpPr>
                <a:xfrm>
                  <a:off x="27594360" y="6451920"/>
                  <a:ext cx="1573560" cy="1604160"/>
                  <a:chOff x="27594360" y="6451920"/>
                  <a:chExt cx="1573560" cy="1604160"/>
                </a:xfrm>
              </p:grpSpPr>
              <p:grpSp>
                <p:nvGrpSpPr>
                  <p:cNvPr id="232" name=""/>
                  <p:cNvGrpSpPr/>
                  <p:nvPr/>
                </p:nvGrpSpPr>
                <p:grpSpPr>
                  <a:xfrm>
                    <a:off x="27594360" y="7052760"/>
                    <a:ext cx="1573560" cy="1003320"/>
                    <a:chOff x="27594360" y="7052760"/>
                    <a:chExt cx="1573560" cy="1003320"/>
                  </a:xfrm>
                </p:grpSpPr>
                <p:sp>
                  <p:nvSpPr>
                    <p:cNvPr id="233" name=""/>
                    <p:cNvSpPr/>
                    <p:nvPr/>
                  </p:nvSpPr>
                  <p:spPr>
                    <a:xfrm>
                      <a:off x="28425240" y="7629480"/>
                      <a:ext cx="742680" cy="426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64" h="1186">
                          <a:moveTo>
                            <a:pt x="57" y="1185"/>
                          </a:moveTo>
                          <a:cubicBezTo>
                            <a:pt x="228" y="1185"/>
                            <a:pt x="2063" y="448"/>
                            <a:pt x="2063" y="222"/>
                          </a:cubicBezTo>
                          <a:cubicBezTo>
                            <a:pt x="2063" y="0"/>
                            <a:pt x="1807" y="0"/>
                            <a:pt x="1640" y="0"/>
                          </a:cubicBezTo>
                          <a:cubicBezTo>
                            <a:pt x="1640" y="94"/>
                            <a:pt x="0" y="479"/>
                            <a:pt x="57" y="1185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0">
                      <a:solidFill>
                        <a:srgbClr val="dddddd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grpSp>
                  <p:nvGrpSpPr>
                    <p:cNvPr id="234" name=""/>
                    <p:cNvGrpSpPr/>
                    <p:nvPr/>
                  </p:nvGrpSpPr>
                  <p:grpSpPr>
                    <a:xfrm>
                      <a:off x="27594360" y="7052760"/>
                      <a:ext cx="1466280" cy="1003320"/>
                      <a:chOff x="27594360" y="7052760"/>
                      <a:chExt cx="1466280" cy="1003320"/>
                    </a:xfrm>
                  </p:grpSpPr>
                  <p:sp>
                    <p:nvSpPr>
                      <p:cNvPr id="235" name=""/>
                      <p:cNvSpPr/>
                      <p:nvPr/>
                    </p:nvSpPr>
                    <p:spPr>
                      <a:xfrm>
                        <a:off x="27636840" y="7398000"/>
                        <a:ext cx="764640" cy="63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25" h="1763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2124" y="1119"/>
                            </a:lnTo>
                            <a:lnTo>
                              <a:pt x="2124" y="1762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36" name=""/>
                      <p:cNvSpPr/>
                      <p:nvPr/>
                    </p:nvSpPr>
                    <p:spPr>
                      <a:xfrm>
                        <a:off x="28404360" y="7455600"/>
                        <a:ext cx="656280" cy="576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824" h="1603">
                            <a:moveTo>
                              <a:pt x="0" y="1602"/>
                            </a:moveTo>
                            <a:lnTo>
                              <a:pt x="0" y="959"/>
                            </a:lnTo>
                            <a:lnTo>
                              <a:pt x="1823" y="0"/>
                            </a:lnTo>
                            <a:lnTo>
                              <a:pt x="1823" y="643"/>
                            </a:lnTo>
                            <a:lnTo>
                              <a:pt x="0" y="1602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5e5e5"/>
                          </a:gs>
                          <a:gs pos="100000">
                            <a:srgbClr val="b3b3b3"/>
                          </a:gs>
                        </a:gsLst>
                        <a:path path="rect">
                          <a:fillToRect l="30000" t="30000" r="70000" b="70000"/>
                        </a:path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37" name=""/>
                      <p:cNvSpPr/>
                      <p:nvPr/>
                    </p:nvSpPr>
                    <p:spPr>
                      <a:xfrm>
                        <a:off x="27636840" y="7052760"/>
                        <a:ext cx="1422360" cy="749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52" h="2082">
                            <a:moveTo>
                              <a:pt x="2124" y="2081"/>
                            </a:moveTo>
                            <a:lnTo>
                              <a:pt x="0" y="959"/>
                            </a:lnTo>
                            <a:lnTo>
                              <a:pt x="1823" y="0"/>
                            </a:lnTo>
                            <a:lnTo>
                              <a:pt x="3951" y="1119"/>
                            </a:lnTo>
                            <a:lnTo>
                              <a:pt x="2124" y="208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54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38" name=""/>
                      <p:cNvSpPr/>
                      <p:nvPr/>
                    </p:nvSpPr>
                    <p:spPr>
                      <a:xfrm>
                        <a:off x="27900360" y="7583040"/>
                        <a:ext cx="0" cy="13788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39" name=""/>
                      <p:cNvSpPr/>
                      <p:nvPr/>
                    </p:nvSpPr>
                    <p:spPr>
                      <a:xfrm flipH="1" flipV="1">
                        <a:off x="28032120" y="7694640"/>
                        <a:ext cx="350280" cy="185040"/>
                      </a:xfrm>
                      <a:prstGeom prst="line">
                        <a:avLst/>
                      </a:prstGeom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40" name=""/>
                      <p:cNvSpPr/>
                      <p:nvPr/>
                    </p:nvSpPr>
                    <p:spPr>
                      <a:xfrm>
                        <a:off x="28029240" y="7653240"/>
                        <a:ext cx="0" cy="46080"/>
                      </a:xfrm>
                      <a:prstGeom prst="line">
                        <a:avLst/>
                      </a:prstGeom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41" name=""/>
                      <p:cNvSpPr/>
                      <p:nvPr/>
                    </p:nvSpPr>
                    <p:spPr>
                      <a:xfrm>
                        <a:off x="28379520" y="7837200"/>
                        <a:ext cx="0" cy="46080"/>
                      </a:xfrm>
                      <a:prstGeom prst="line">
                        <a:avLst/>
                      </a:prstGeom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42" name=""/>
                      <p:cNvSpPr/>
                      <p:nvPr/>
                    </p:nvSpPr>
                    <p:spPr>
                      <a:xfrm flipH="1" flipV="1">
                        <a:off x="28029240" y="7653240"/>
                        <a:ext cx="350280" cy="185040"/>
                      </a:xfrm>
                      <a:prstGeom prst="line">
                        <a:avLst/>
                      </a:prstGeom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43" name=""/>
                      <p:cNvSpPr/>
                      <p:nvPr/>
                    </p:nvSpPr>
                    <p:spPr>
                      <a:xfrm>
                        <a:off x="27944280" y="7605720"/>
                        <a:ext cx="43920" cy="69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195">
                            <a:moveTo>
                              <a:pt x="0" y="128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194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9b54a"/>
                      </a:solidFill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44" name=""/>
                      <p:cNvSpPr/>
                      <p:nvPr/>
                    </p:nvSpPr>
                    <p:spPr>
                      <a:xfrm>
                        <a:off x="27856440" y="755928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45" name=""/>
                      <p:cNvSpPr/>
                      <p:nvPr/>
                    </p:nvSpPr>
                    <p:spPr>
                      <a:xfrm>
                        <a:off x="27812520" y="753696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46" name=""/>
                      <p:cNvSpPr/>
                      <p:nvPr/>
                    </p:nvSpPr>
                    <p:spPr>
                      <a:xfrm>
                        <a:off x="27768600" y="751320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47" name=""/>
                      <p:cNvSpPr/>
                      <p:nvPr/>
                    </p:nvSpPr>
                    <p:spPr>
                      <a:xfrm>
                        <a:off x="27726120" y="749052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48" name=""/>
                      <p:cNvSpPr/>
                      <p:nvPr/>
                    </p:nvSpPr>
                    <p:spPr>
                      <a:xfrm>
                        <a:off x="27682200" y="7467840"/>
                        <a:ext cx="0" cy="13788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49" name=""/>
                      <p:cNvSpPr/>
                      <p:nvPr/>
                    </p:nvSpPr>
                    <p:spPr>
                      <a:xfrm>
                        <a:off x="27594360" y="7375320"/>
                        <a:ext cx="43920" cy="25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707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706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50" name=""/>
                      <p:cNvSpPr/>
                      <p:nvPr/>
                    </p:nvSpPr>
                    <p:spPr>
                      <a:xfrm>
                        <a:off x="28404360" y="7801920"/>
                        <a:ext cx="43920" cy="25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707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706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51" name=""/>
                      <p:cNvSpPr/>
                      <p:nvPr/>
                    </p:nvSpPr>
                    <p:spPr>
                      <a:xfrm>
                        <a:off x="27594360" y="7052760"/>
                        <a:ext cx="1466280" cy="1003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74" h="2788">
                            <a:moveTo>
                              <a:pt x="0" y="1539"/>
                            </a:moveTo>
                            <a:lnTo>
                              <a:pt x="0" y="896"/>
                            </a:lnTo>
                            <a:lnTo>
                              <a:pt x="122" y="959"/>
                            </a:lnTo>
                            <a:lnTo>
                              <a:pt x="1941" y="0"/>
                            </a:lnTo>
                            <a:lnTo>
                              <a:pt x="4073" y="1119"/>
                            </a:lnTo>
                            <a:lnTo>
                              <a:pt x="4073" y="1762"/>
                            </a:lnTo>
                            <a:lnTo>
                              <a:pt x="2368" y="2658"/>
                            </a:lnTo>
                            <a:lnTo>
                              <a:pt x="2368" y="2787"/>
                            </a:lnTo>
                            <a:lnTo>
                              <a:pt x="0" y="1539"/>
                            </a:lnTo>
                            <a:close/>
                          </a:path>
                        </a:pathLst>
                      </a:custGeom>
                      <a:noFill/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grpSp>
                <p:nvGrpSpPr>
                  <p:cNvPr id="252" name=""/>
                  <p:cNvGrpSpPr/>
                  <p:nvPr/>
                </p:nvGrpSpPr>
                <p:grpSpPr>
                  <a:xfrm>
                    <a:off x="27663120" y="6451920"/>
                    <a:ext cx="1209960" cy="1103760"/>
                    <a:chOff x="27663120" y="6451920"/>
                    <a:chExt cx="1209960" cy="1103760"/>
                  </a:xfrm>
                </p:grpSpPr>
                <p:sp>
                  <p:nvSpPr>
                    <p:cNvPr id="253" name=""/>
                    <p:cNvSpPr/>
                    <p:nvPr/>
                  </p:nvSpPr>
                  <p:spPr>
                    <a:xfrm>
                      <a:off x="27951840" y="6451920"/>
                      <a:ext cx="921240" cy="110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60" h="3063">
                          <a:moveTo>
                            <a:pt x="0" y="1703"/>
                          </a:moveTo>
                          <a:lnTo>
                            <a:pt x="0" y="0"/>
                          </a:lnTo>
                          <a:lnTo>
                            <a:pt x="1762" y="935"/>
                          </a:lnTo>
                          <a:lnTo>
                            <a:pt x="1920" y="681"/>
                          </a:lnTo>
                          <a:lnTo>
                            <a:pt x="2559" y="1019"/>
                          </a:lnTo>
                          <a:lnTo>
                            <a:pt x="2559" y="3062"/>
                          </a:lnTo>
                          <a:lnTo>
                            <a:pt x="0" y="1703"/>
                          </a:lnTo>
                          <a:close/>
                        </a:path>
                      </a:pathLst>
                    </a:custGeom>
                    <a:solidFill>
                      <a:srgbClr val="fcdebb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54" name=""/>
                    <p:cNvSpPr/>
                    <p:nvPr/>
                  </p:nvSpPr>
                  <p:spPr>
                    <a:xfrm>
                      <a:off x="27835920" y="6513480"/>
                      <a:ext cx="1037160" cy="104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82" h="2896">
                          <a:moveTo>
                            <a:pt x="322" y="1532"/>
                          </a:moveTo>
                          <a:lnTo>
                            <a:pt x="0" y="0"/>
                          </a:lnTo>
                          <a:lnTo>
                            <a:pt x="2560" y="1362"/>
                          </a:lnTo>
                          <a:lnTo>
                            <a:pt x="2881" y="2895"/>
                          </a:lnTo>
                          <a:lnTo>
                            <a:pt x="322" y="1532"/>
                          </a:lnTo>
                          <a:close/>
                        </a:path>
                      </a:pathLst>
                    </a:custGeom>
                    <a:solidFill>
                      <a:srgbClr val="fef4e8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55" name=""/>
                    <p:cNvSpPr/>
                    <p:nvPr/>
                  </p:nvSpPr>
                  <p:spPr>
                    <a:xfrm>
                      <a:off x="27720360" y="6604560"/>
                      <a:ext cx="1152720" cy="949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03" h="2639">
                          <a:moveTo>
                            <a:pt x="639" y="1276"/>
                          </a:moveTo>
                          <a:lnTo>
                            <a:pt x="0" y="0"/>
                          </a:lnTo>
                          <a:lnTo>
                            <a:pt x="2559" y="1363"/>
                          </a:lnTo>
                          <a:lnTo>
                            <a:pt x="3202" y="2638"/>
                          </a:lnTo>
                          <a:lnTo>
                            <a:pt x="639" y="1276"/>
                          </a:lnTo>
                          <a:close/>
                        </a:path>
                      </a:pathLst>
                    </a:custGeom>
                    <a:solidFill>
                      <a:srgbClr val="fef4e8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56" name=""/>
                    <p:cNvSpPr/>
                    <p:nvPr/>
                  </p:nvSpPr>
                  <p:spPr>
                    <a:xfrm>
                      <a:off x="27663120" y="6727320"/>
                      <a:ext cx="1209960" cy="826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62" h="2298">
                          <a:moveTo>
                            <a:pt x="798" y="935"/>
                          </a:moveTo>
                          <a:lnTo>
                            <a:pt x="0" y="0"/>
                          </a:lnTo>
                          <a:lnTo>
                            <a:pt x="2401" y="1192"/>
                          </a:lnTo>
                          <a:lnTo>
                            <a:pt x="3361" y="2297"/>
                          </a:lnTo>
                          <a:lnTo>
                            <a:pt x="798" y="935"/>
                          </a:lnTo>
                          <a:close/>
                        </a:path>
                      </a:pathLst>
                    </a:custGeom>
                    <a:solidFill>
                      <a:srgbClr val="fcdebb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57" name=""/>
                    <p:cNvSpPr/>
                    <p:nvPr/>
                  </p:nvSpPr>
                  <p:spPr>
                    <a:xfrm>
                      <a:off x="27663120" y="6451920"/>
                      <a:ext cx="1209960" cy="110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62" h="3063">
                          <a:moveTo>
                            <a:pt x="798" y="341"/>
                          </a:moveTo>
                          <a:lnTo>
                            <a:pt x="798" y="0"/>
                          </a:lnTo>
                          <a:lnTo>
                            <a:pt x="2559" y="935"/>
                          </a:lnTo>
                          <a:lnTo>
                            <a:pt x="2722" y="681"/>
                          </a:lnTo>
                          <a:lnTo>
                            <a:pt x="3361" y="1019"/>
                          </a:lnTo>
                          <a:lnTo>
                            <a:pt x="3361" y="3062"/>
                          </a:lnTo>
                          <a:lnTo>
                            <a:pt x="798" y="1703"/>
                          </a:lnTo>
                          <a:lnTo>
                            <a:pt x="0" y="768"/>
                          </a:lnTo>
                          <a:lnTo>
                            <a:pt x="444" y="980"/>
                          </a:lnTo>
                          <a:lnTo>
                            <a:pt x="159" y="428"/>
                          </a:lnTo>
                          <a:lnTo>
                            <a:pt x="574" y="650"/>
                          </a:lnTo>
                          <a:lnTo>
                            <a:pt x="480" y="171"/>
                          </a:lnTo>
                          <a:lnTo>
                            <a:pt x="798" y="341"/>
                          </a:lnTo>
                          <a:close/>
                        </a:path>
                      </a:pathLst>
                    </a:custGeom>
                    <a:noFill/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</p:grpSp>
        </p:grpSp>
        <p:sp>
          <p:nvSpPr>
            <p:cNvPr id="258" name=""/>
            <p:cNvSpPr/>
            <p:nvPr/>
          </p:nvSpPr>
          <p:spPr>
            <a:xfrm>
              <a:off x="21542760" y="2626200"/>
              <a:ext cx="1131840" cy="9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</a:t>
              </a:r>
              <a:r>
                <a:rPr b="0" lang="en-TR" sz="4000" spc="-1" strike="noStrike">
                  <a:latin typeface="Arial"/>
                </a:rPr>
                <a:t>LB</a:t>
              </a:r>
              <a:endParaRPr b="0" lang="en-TR" sz="4000" spc="-1" strike="noStrike">
                <a:latin typeface="Arial"/>
              </a:endParaRPr>
            </a:p>
          </p:txBody>
        </p:sp>
      </p:grpSp>
      <p:sp>
        <p:nvSpPr>
          <p:cNvPr id="259" name=""/>
          <p:cNvSpPr/>
          <p:nvPr/>
        </p:nvSpPr>
        <p:spPr>
          <a:xfrm rot="5400000">
            <a:off x="23805720" y="4470120"/>
            <a:ext cx="1600200" cy="9144000"/>
          </a:xfrm>
          <a:custGeom>
            <a:avLst/>
            <a:gdLst/>
            <a:ahLst/>
            <a:rect l="0" t="0" r="r" b="b"/>
            <a:pathLst>
              <a:path w="4447" h="25402">
                <a:moveTo>
                  <a:pt x="0" y="0"/>
                </a:moveTo>
                <a:lnTo>
                  <a:pt x="3334" y="0"/>
                </a:lnTo>
                <a:lnTo>
                  <a:pt x="4446" y="12700"/>
                </a:lnTo>
                <a:lnTo>
                  <a:pt x="3334" y="25401"/>
                </a:lnTo>
                <a:lnTo>
                  <a:pt x="0" y="25401"/>
                </a:lnTo>
                <a:lnTo>
                  <a:pt x="0" y="0"/>
                </a:lnTo>
              </a:path>
            </a:pathLst>
          </a:custGeom>
          <a:solidFill>
            <a:srgbClr val="fff5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60" name="" descr=""/>
          <p:cNvPicPr/>
          <p:nvPr/>
        </p:nvPicPr>
        <p:blipFill>
          <a:blip r:embed="rId18"/>
          <a:stretch/>
        </p:blipFill>
        <p:spPr>
          <a:xfrm>
            <a:off x="21819960" y="9590040"/>
            <a:ext cx="5455800" cy="2109600"/>
          </a:xfrm>
          <a:prstGeom prst="rect">
            <a:avLst/>
          </a:prstGeom>
          <a:ln w="0">
            <a:noFill/>
          </a:ln>
        </p:spPr>
      </p:pic>
      <p:sp>
        <p:nvSpPr>
          <p:cNvPr id="261" name=""/>
          <p:cNvSpPr/>
          <p:nvPr/>
        </p:nvSpPr>
        <p:spPr>
          <a:xfrm>
            <a:off x="11322000" y="10117800"/>
            <a:ext cx="8915400" cy="1828800"/>
          </a:xfrm>
          <a:custGeom>
            <a:avLst/>
            <a:gdLst/>
            <a:ahLst/>
            <a:rect l="0" t="0" r="r" b="b"/>
            <a:pathLst>
              <a:path w="24766" h="5082">
                <a:moveTo>
                  <a:pt x="0" y="2540"/>
                </a:moveTo>
                <a:lnTo>
                  <a:pt x="4930" y="0"/>
                </a:lnTo>
                <a:lnTo>
                  <a:pt x="4930" y="1270"/>
                </a:lnTo>
                <a:lnTo>
                  <a:pt x="19835" y="1270"/>
                </a:lnTo>
                <a:lnTo>
                  <a:pt x="19835" y="0"/>
                </a:lnTo>
                <a:lnTo>
                  <a:pt x="24765" y="2540"/>
                </a:lnTo>
                <a:lnTo>
                  <a:pt x="19835" y="5081"/>
                </a:lnTo>
                <a:lnTo>
                  <a:pt x="19835" y="3810"/>
                </a:lnTo>
                <a:lnTo>
                  <a:pt x="4930" y="3810"/>
                </a:lnTo>
                <a:lnTo>
                  <a:pt x="4930" y="5081"/>
                </a:lnTo>
                <a:lnTo>
                  <a:pt x="0" y="2540"/>
                </a:lnTo>
              </a:path>
            </a:pathLst>
          </a:custGeom>
          <a:solidFill>
            <a:srgbClr val="d4ea6b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TR" sz="4800" spc="-1" strike="noStrike">
                <a:latin typeface="Arial"/>
              </a:rPr>
              <a:t>POOL  REPLICATION</a:t>
            </a:r>
            <a:endParaRPr b="0" lang="en-TR" sz="4800" spc="-1" strike="noStrike">
              <a:latin typeface="Arial"/>
            </a:endParaRPr>
          </a:p>
        </p:txBody>
      </p:sp>
      <p:pic>
        <p:nvPicPr>
          <p:cNvPr id="262" name="" descr=""/>
          <p:cNvPicPr/>
          <p:nvPr/>
        </p:nvPicPr>
        <p:blipFill>
          <a:blip r:embed="rId19"/>
          <a:stretch/>
        </p:blipFill>
        <p:spPr>
          <a:xfrm>
            <a:off x="4338720" y="8405640"/>
            <a:ext cx="5491080" cy="1184400"/>
          </a:xfrm>
          <a:prstGeom prst="rect">
            <a:avLst/>
          </a:prstGeom>
          <a:ln w="0">
            <a:noFill/>
          </a:ln>
        </p:spPr>
      </p:pic>
      <p:pic>
        <p:nvPicPr>
          <p:cNvPr id="263" name="" descr=""/>
          <p:cNvPicPr/>
          <p:nvPr/>
        </p:nvPicPr>
        <p:blipFill>
          <a:blip r:embed="rId20"/>
          <a:stretch/>
        </p:blipFill>
        <p:spPr>
          <a:xfrm>
            <a:off x="22017600" y="8422200"/>
            <a:ext cx="5491080" cy="1184400"/>
          </a:xfrm>
          <a:prstGeom prst="rect">
            <a:avLst/>
          </a:prstGeom>
          <a:ln w="0">
            <a:noFill/>
          </a:ln>
        </p:spPr>
      </p:pic>
      <p:sp>
        <p:nvSpPr>
          <p:cNvPr id="264" name=""/>
          <p:cNvSpPr txBox="1"/>
          <p:nvPr/>
        </p:nvSpPr>
        <p:spPr>
          <a:xfrm>
            <a:off x="32691600" y="1863360"/>
            <a:ext cx="15085800" cy="1098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BLOCK </a:t>
            </a:r>
            <a:r>
              <a:rPr b="0" lang="en-TR" sz="4800" spc="-1" strike="noStrike">
                <a:latin typeface="Arial"/>
              </a:rPr>
              <a:t>Device </a:t>
            </a:r>
            <a:r>
              <a:rPr b="0" lang="en-TR" sz="4800" spc="-1" strike="noStrike">
                <a:latin typeface="Arial"/>
              </a:rPr>
              <a:t>Replica </a:t>
            </a:r>
            <a:r>
              <a:rPr b="0" lang="en-TR" sz="4800" spc="-1" strike="noStrike">
                <a:latin typeface="Arial"/>
              </a:rPr>
              <a:t>Problemleri:</a:t>
            </a:r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Vms pool </a:t>
            </a:r>
            <a:r>
              <a:rPr b="0" lang="en-TR" sz="4800" spc="-1" strike="noStrike">
                <a:latin typeface="Arial"/>
              </a:rPr>
              <a:t>daki UUID </a:t>
            </a:r>
            <a:r>
              <a:rPr b="0" lang="en-TR" sz="4800" spc="-1" strike="noStrike">
                <a:latin typeface="Arial"/>
              </a:rPr>
              <a:t>lerinin farklı </a:t>
            </a:r>
            <a:r>
              <a:rPr b="0" lang="en-TR" sz="4800" spc="-1" strike="noStrike">
                <a:latin typeface="Arial"/>
              </a:rPr>
              <a:t>olması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Volume </a:t>
            </a:r>
            <a:r>
              <a:rPr b="0" lang="en-TR" sz="4800" spc="-1" strike="noStrike">
                <a:latin typeface="Arial"/>
              </a:rPr>
              <a:t>pool daki </a:t>
            </a:r>
            <a:r>
              <a:rPr b="0" lang="en-TR" sz="4800" spc="-1" strike="noStrike">
                <a:latin typeface="Arial"/>
              </a:rPr>
              <a:t>UUID lerin </a:t>
            </a:r>
            <a:r>
              <a:rPr b="0" lang="en-TR" sz="4800" spc="-1" strike="noStrike">
                <a:latin typeface="Arial"/>
              </a:rPr>
              <a:t>farklı olması</a:t>
            </a:r>
            <a:endParaRPr b="0" lang="en-TR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TR" sz="4800" spc="-1" strike="noStrike">
                <a:latin typeface="Arial"/>
              </a:rPr>
              <a:t>- LB  Aphora </a:t>
            </a:r>
            <a:r>
              <a:rPr b="0" lang="en-TR" sz="4800" spc="-1" strike="noStrike">
                <a:latin typeface="Arial"/>
              </a:rPr>
              <a:t>imaj UUID </a:t>
            </a:r>
            <a:r>
              <a:rPr b="0" lang="en-TR" sz="4800" spc="-1" strike="noStrike">
                <a:latin typeface="Arial"/>
              </a:rPr>
              <a:t>lerin farklı </a:t>
            </a:r>
            <a:r>
              <a:rPr b="0" lang="en-TR" sz="4800" spc="-1" strike="noStrike">
                <a:latin typeface="Arial"/>
              </a:rPr>
              <a:t>olması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DB VM </a:t>
            </a:r>
            <a:r>
              <a:rPr b="0" lang="en-TR" sz="4800" spc="-1" strike="noStrike">
                <a:latin typeface="Arial"/>
              </a:rPr>
              <a:t>lerinin çok </a:t>
            </a:r>
            <a:r>
              <a:rPr b="0" lang="en-TR" sz="4800" spc="-1" strike="noStrike">
                <a:latin typeface="Arial"/>
              </a:rPr>
              <a:t>büyük </a:t>
            </a:r>
            <a:r>
              <a:rPr b="0" lang="en-TR" sz="4800" spc="-1" strike="noStrike">
                <a:latin typeface="Arial"/>
              </a:rPr>
              <a:t>olmaları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DB lerde </a:t>
            </a:r>
            <a:r>
              <a:rPr b="0" lang="en-TR" sz="4800" spc="-1" strike="noStrike">
                <a:latin typeface="Arial"/>
              </a:rPr>
              <a:t>yoğun veri </a:t>
            </a:r>
            <a:r>
              <a:rPr b="0" lang="en-TR" sz="4800" spc="-1" strike="noStrike">
                <a:latin typeface="Arial"/>
              </a:rPr>
              <a:t>transferi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Self Servis </a:t>
            </a:r>
            <a:r>
              <a:rPr b="0" lang="en-TR" sz="4800" spc="-1" strike="noStrike">
                <a:latin typeface="Arial"/>
              </a:rPr>
              <a:t>Network </a:t>
            </a:r>
            <a:r>
              <a:rPr b="0" lang="en-TR" sz="4800" spc="-1" strike="noStrike">
                <a:latin typeface="Arial"/>
              </a:rPr>
              <a:t>subnetlerin </a:t>
            </a:r>
            <a:r>
              <a:rPr b="0" lang="en-TR" sz="4800" spc="-1" strike="noStrike">
                <a:latin typeface="Arial"/>
              </a:rPr>
              <a:t>aynı olması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VM </a:t>
            </a:r>
            <a:r>
              <a:rPr b="0" lang="en-TR" sz="4800" spc="-1" strike="noStrike">
                <a:latin typeface="Arial"/>
              </a:rPr>
              <a:t>network port </a:t>
            </a:r>
            <a:r>
              <a:rPr b="0" lang="en-TR" sz="4800" spc="-1" strike="noStrike">
                <a:latin typeface="Arial"/>
              </a:rPr>
              <a:t>larının aynı </a:t>
            </a:r>
            <a:r>
              <a:rPr b="0" lang="en-TR" sz="4800" spc="-1" strike="noStrike">
                <a:latin typeface="Arial"/>
              </a:rPr>
              <a:t>IP li </a:t>
            </a:r>
            <a:r>
              <a:rPr b="0" lang="en-TR" sz="4800" spc="-1" strike="noStrike">
                <a:latin typeface="Arial"/>
              </a:rPr>
              <a:t>olmalarını </a:t>
            </a:r>
            <a:r>
              <a:rPr b="0" lang="en-TR" sz="4800" spc="-1" strike="noStrike">
                <a:latin typeface="Arial"/>
              </a:rPr>
              <a:t>sağlamak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VM lerin </a:t>
            </a:r>
            <a:r>
              <a:rPr b="0" lang="en-TR" sz="4800" spc="-1" strike="noStrike">
                <a:latin typeface="Arial"/>
              </a:rPr>
              <a:t>shut off </a:t>
            </a:r>
            <a:r>
              <a:rPr b="0" lang="en-TR" sz="4800" spc="-1" strike="noStrike">
                <a:latin typeface="Arial"/>
              </a:rPr>
              <a:t>olmaları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Test </a:t>
            </a:r>
            <a:r>
              <a:rPr b="0" lang="en-TR" sz="4800" spc="-1" strike="noStrike">
                <a:latin typeface="Arial"/>
              </a:rPr>
              <a:t>problemleri</a:t>
            </a:r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</p:txBody>
      </p:sp>
      <p:sp>
        <p:nvSpPr>
          <p:cNvPr id="265" name=""/>
          <p:cNvSpPr txBox="1"/>
          <p:nvPr/>
        </p:nvSpPr>
        <p:spPr>
          <a:xfrm>
            <a:off x="5265000" y="1600200"/>
            <a:ext cx="640080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BÖLGE - 1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266" name=""/>
          <p:cNvSpPr txBox="1"/>
          <p:nvPr/>
        </p:nvSpPr>
        <p:spPr>
          <a:xfrm>
            <a:off x="23205600" y="1600200"/>
            <a:ext cx="640080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BÖLG</a:t>
            </a:r>
            <a:r>
              <a:rPr b="0" lang="en-TR" sz="4800" spc="-1" strike="noStrike">
                <a:latin typeface="Arial"/>
              </a:rPr>
              <a:t>E - 2</a:t>
            </a:r>
            <a:endParaRPr b="0" lang="en-T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"/>
          <p:cNvSpPr/>
          <p:nvPr/>
        </p:nvSpPr>
        <p:spPr>
          <a:xfrm>
            <a:off x="16230600" y="996840"/>
            <a:ext cx="14171760" cy="425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8" name="" descr=""/>
          <p:cNvPicPr/>
          <p:nvPr/>
        </p:nvPicPr>
        <p:blipFill>
          <a:blip r:embed="rId1"/>
          <a:stretch/>
        </p:blipFill>
        <p:spPr>
          <a:xfrm>
            <a:off x="40665600" y="9988560"/>
            <a:ext cx="7961040" cy="2442960"/>
          </a:xfrm>
          <a:prstGeom prst="rect">
            <a:avLst/>
          </a:prstGeom>
          <a:ln w="0">
            <a:noFill/>
          </a:ln>
        </p:spPr>
      </p:pic>
      <p:pic>
        <p:nvPicPr>
          <p:cNvPr id="269" name="" descr=""/>
          <p:cNvPicPr/>
          <p:nvPr/>
        </p:nvPicPr>
        <p:blipFill>
          <a:blip r:embed="rId2"/>
          <a:stretch/>
        </p:blipFill>
        <p:spPr>
          <a:xfrm>
            <a:off x="41822640" y="8674200"/>
            <a:ext cx="5491080" cy="1184400"/>
          </a:xfrm>
          <a:prstGeom prst="rect">
            <a:avLst/>
          </a:prstGeom>
          <a:ln w="0">
            <a:noFill/>
          </a:ln>
        </p:spPr>
      </p:pic>
      <p:sp>
        <p:nvSpPr>
          <p:cNvPr id="270" name=""/>
          <p:cNvSpPr/>
          <p:nvPr/>
        </p:nvSpPr>
        <p:spPr>
          <a:xfrm>
            <a:off x="5778000" y="59040"/>
            <a:ext cx="36177480" cy="1197000"/>
          </a:xfrm>
          <a:prstGeom prst="rect">
            <a:avLst/>
          </a:prstGeom>
          <a:solidFill>
            <a:srgbClr val="ff4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FKM - Uygulama Bazlı Model</a:t>
            </a:r>
            <a:endParaRPr b="0" lang="en-TR" sz="6600" spc="-1" strike="noStrike">
              <a:latin typeface="Arial"/>
            </a:endParaRPr>
          </a:p>
        </p:txBody>
      </p:sp>
      <p:pic>
        <p:nvPicPr>
          <p:cNvPr id="271" name="" descr=""/>
          <p:cNvPicPr/>
          <p:nvPr/>
        </p:nvPicPr>
        <p:blipFill>
          <a:blip r:embed="rId3"/>
          <a:stretch/>
        </p:blipFill>
        <p:spPr>
          <a:xfrm>
            <a:off x="7333200" y="183960"/>
            <a:ext cx="4242240" cy="970200"/>
          </a:xfrm>
          <a:prstGeom prst="rect">
            <a:avLst/>
          </a:prstGeom>
          <a:ln w="0">
            <a:noFill/>
          </a:ln>
        </p:spPr>
      </p:pic>
      <p:pic>
        <p:nvPicPr>
          <p:cNvPr id="272" name="" descr=""/>
          <p:cNvPicPr/>
          <p:nvPr/>
        </p:nvPicPr>
        <p:blipFill>
          <a:blip r:embed="rId4"/>
          <a:stretch/>
        </p:blipFill>
        <p:spPr>
          <a:xfrm>
            <a:off x="36673560" y="183960"/>
            <a:ext cx="4242240" cy="970200"/>
          </a:xfrm>
          <a:prstGeom prst="rect">
            <a:avLst/>
          </a:prstGeom>
          <a:ln w="0">
            <a:noFill/>
          </a:ln>
        </p:spPr>
      </p:pic>
      <p:grpSp>
        <p:nvGrpSpPr>
          <p:cNvPr id="273" name=""/>
          <p:cNvGrpSpPr/>
          <p:nvPr/>
        </p:nvGrpSpPr>
        <p:grpSpPr>
          <a:xfrm>
            <a:off x="2268000" y="2626200"/>
            <a:ext cx="9007920" cy="5465880"/>
            <a:chOff x="2268000" y="2626200"/>
            <a:chExt cx="9007920" cy="5465880"/>
          </a:xfrm>
        </p:grpSpPr>
        <p:grpSp>
          <p:nvGrpSpPr>
            <p:cNvPr id="274" name=""/>
            <p:cNvGrpSpPr/>
            <p:nvPr/>
          </p:nvGrpSpPr>
          <p:grpSpPr>
            <a:xfrm>
              <a:off x="2268000" y="3198240"/>
              <a:ext cx="4014720" cy="3792240"/>
              <a:chOff x="2268000" y="3198240"/>
              <a:chExt cx="4014720" cy="3792240"/>
            </a:xfrm>
          </p:grpSpPr>
          <p:pic>
            <p:nvPicPr>
              <p:cNvPr id="275" name="" descr=""/>
              <p:cNvPicPr/>
              <p:nvPr/>
            </p:nvPicPr>
            <p:blipFill>
              <a:blip r:embed="rId5"/>
              <a:stretch/>
            </p:blipFill>
            <p:spPr>
              <a:xfrm>
                <a:off x="2268000" y="5128920"/>
                <a:ext cx="1167120" cy="1861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76" name="" descr=""/>
              <p:cNvPicPr/>
              <p:nvPr/>
            </p:nvPicPr>
            <p:blipFill>
              <a:blip r:embed="rId6"/>
              <a:stretch/>
            </p:blipFill>
            <p:spPr>
              <a:xfrm>
                <a:off x="3686040" y="5128920"/>
                <a:ext cx="1166760" cy="1861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77" name="" descr=""/>
              <p:cNvPicPr/>
              <p:nvPr/>
            </p:nvPicPr>
            <p:blipFill>
              <a:blip r:embed="rId7"/>
              <a:stretch/>
            </p:blipFill>
            <p:spPr>
              <a:xfrm>
                <a:off x="5036400" y="5101200"/>
                <a:ext cx="1167480" cy="1860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78" name="" descr=""/>
              <p:cNvPicPr/>
              <p:nvPr/>
            </p:nvPicPr>
            <p:blipFill>
              <a:blip r:embed="rId8"/>
              <a:stretch/>
            </p:blipFill>
            <p:spPr>
              <a:xfrm>
                <a:off x="2325240" y="3198240"/>
                <a:ext cx="3957480" cy="19778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279" name=""/>
            <p:cNvSpPr/>
            <p:nvPr/>
          </p:nvSpPr>
          <p:spPr>
            <a:xfrm>
              <a:off x="2268000" y="573336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1</a:t>
              </a:r>
              <a:endParaRPr b="0" lang="en-TR" sz="4000" spc="-1" strike="noStrike">
                <a:latin typeface="Arial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3744360" y="569772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2</a:t>
              </a:r>
              <a:endParaRPr b="0" lang="en-TR" sz="4000" spc="-1" strike="noStrike">
                <a:latin typeface="Arial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5076720" y="569808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</a:t>
              </a:r>
              <a:r>
                <a:rPr b="0" lang="en-TR" sz="4000" spc="-1" strike="noStrike">
                  <a:latin typeface="Arial"/>
                </a:rPr>
                <a:t>P</a:t>
              </a:r>
              <a:r>
                <a:rPr b="0" lang="en-TR" sz="4000" spc="-1" strike="noStrike">
                  <a:latin typeface="Arial"/>
                </a:rPr>
                <a:t>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</a:t>
              </a:r>
              <a:r>
                <a:rPr b="0" lang="en-TR" sz="4000" spc="-1" strike="noStrike">
                  <a:latin typeface="Arial"/>
                </a:rPr>
                <a:t> </a:t>
              </a:r>
              <a:r>
                <a:rPr b="0" lang="en-TR" sz="4000" spc="-1" strike="noStrike">
                  <a:latin typeface="Arial"/>
                </a:rPr>
                <a:t> </a:t>
              </a:r>
              <a:r>
                <a:rPr b="0" lang="en-TR" sz="4000" spc="-1" strike="noStrike">
                  <a:latin typeface="Arial"/>
                </a:rPr>
                <a:t>n</a:t>
              </a:r>
              <a:endParaRPr b="0" lang="en-TR" sz="4000" spc="-1" strike="noStrike">
                <a:latin typeface="Arial"/>
              </a:endParaRPr>
            </a:p>
          </p:txBody>
        </p:sp>
        <p:grpSp>
          <p:nvGrpSpPr>
            <p:cNvPr id="282" name=""/>
            <p:cNvGrpSpPr/>
            <p:nvPr/>
          </p:nvGrpSpPr>
          <p:grpSpPr>
            <a:xfrm>
              <a:off x="8060040" y="4349880"/>
              <a:ext cx="3215880" cy="3742200"/>
              <a:chOff x="8060040" y="4349880"/>
              <a:chExt cx="3215880" cy="3742200"/>
            </a:xfrm>
          </p:grpSpPr>
          <p:grpSp>
            <p:nvGrpSpPr>
              <p:cNvPr id="283" name=""/>
              <p:cNvGrpSpPr/>
              <p:nvPr/>
            </p:nvGrpSpPr>
            <p:grpSpPr>
              <a:xfrm>
                <a:off x="8138880" y="4349880"/>
                <a:ext cx="3044520" cy="1705320"/>
                <a:chOff x="8138880" y="4349880"/>
                <a:chExt cx="3044520" cy="1705320"/>
              </a:xfrm>
            </p:grpSpPr>
            <p:sp>
              <p:nvSpPr>
                <p:cNvPr id="284" name=""/>
                <p:cNvSpPr/>
                <p:nvPr/>
              </p:nvSpPr>
              <p:spPr>
                <a:xfrm>
                  <a:off x="8138880" y="4349880"/>
                  <a:ext cx="1517400" cy="1705320"/>
                </a:xfrm>
                <a:prstGeom prst="rect">
                  <a:avLst/>
                </a:prstGeom>
                <a:blipFill rotWithShape="0">
                  <a:blip r:embed="rId9"/>
                  <a:stretch/>
                </a:blip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d</a:t>
                  </a: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b</a:t>
                  </a: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1</a:t>
                  </a:r>
                  <a:endParaRPr b="0" lang="en-TR" sz="3600" spc="-1" strike="noStrike">
                    <a:latin typeface="Arial"/>
                  </a:endParaRPr>
                </a:p>
              </p:txBody>
            </p:sp>
            <p:sp>
              <p:nvSpPr>
                <p:cNvPr id="285" name=""/>
                <p:cNvSpPr/>
                <p:nvPr/>
              </p:nvSpPr>
              <p:spPr>
                <a:xfrm>
                  <a:off x="9668160" y="4349880"/>
                  <a:ext cx="1515240" cy="1705320"/>
                </a:xfrm>
                <a:prstGeom prst="rect">
                  <a:avLst/>
                </a:prstGeom>
                <a:blipFill rotWithShape="0">
                  <a:blip r:embed="rId10"/>
                  <a:stretch/>
                </a:blip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d</a:t>
                  </a: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b</a:t>
                  </a: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2</a:t>
                  </a:r>
                  <a:endParaRPr b="0" lang="en-TR" sz="3600" spc="-1" strike="noStrike">
                    <a:latin typeface="Arial"/>
                  </a:endParaRPr>
                </a:p>
              </p:txBody>
            </p:sp>
          </p:grpSp>
          <p:grpSp>
            <p:nvGrpSpPr>
              <p:cNvPr id="286" name=""/>
              <p:cNvGrpSpPr/>
              <p:nvPr/>
            </p:nvGrpSpPr>
            <p:grpSpPr>
              <a:xfrm>
                <a:off x="8060040" y="6451920"/>
                <a:ext cx="3215880" cy="1640160"/>
                <a:chOff x="8060040" y="6451920"/>
                <a:chExt cx="3215880" cy="1640160"/>
              </a:xfrm>
            </p:grpSpPr>
            <p:grpSp>
              <p:nvGrpSpPr>
                <p:cNvPr id="287" name=""/>
                <p:cNvGrpSpPr/>
                <p:nvPr/>
              </p:nvGrpSpPr>
              <p:grpSpPr>
                <a:xfrm>
                  <a:off x="8060040" y="7088760"/>
                  <a:ext cx="1575360" cy="1003320"/>
                  <a:chOff x="8060040" y="7088760"/>
                  <a:chExt cx="1575360" cy="1003320"/>
                </a:xfrm>
              </p:grpSpPr>
              <p:sp>
                <p:nvSpPr>
                  <p:cNvPr id="288" name=""/>
                  <p:cNvSpPr/>
                  <p:nvPr/>
                </p:nvSpPr>
                <p:spPr>
                  <a:xfrm>
                    <a:off x="8892720" y="7665480"/>
                    <a:ext cx="742680" cy="426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64" h="1186">
                        <a:moveTo>
                          <a:pt x="57" y="1185"/>
                        </a:moveTo>
                        <a:cubicBezTo>
                          <a:pt x="228" y="1185"/>
                          <a:pt x="2063" y="448"/>
                          <a:pt x="2063" y="222"/>
                        </a:cubicBezTo>
                        <a:cubicBezTo>
                          <a:pt x="2063" y="0"/>
                          <a:pt x="1807" y="0"/>
                          <a:pt x="1640" y="0"/>
                        </a:cubicBezTo>
                        <a:cubicBezTo>
                          <a:pt x="1640" y="94"/>
                          <a:pt x="0" y="479"/>
                          <a:pt x="57" y="1185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0">
                    <a:solidFill>
                      <a:srgbClr val="dddddd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289" name=""/>
                  <p:cNvGrpSpPr/>
                  <p:nvPr/>
                </p:nvGrpSpPr>
                <p:grpSpPr>
                  <a:xfrm>
                    <a:off x="8060040" y="7088760"/>
                    <a:ext cx="1466280" cy="1003320"/>
                    <a:chOff x="8060040" y="7088760"/>
                    <a:chExt cx="1466280" cy="1003320"/>
                  </a:xfrm>
                </p:grpSpPr>
                <p:sp>
                  <p:nvSpPr>
                    <p:cNvPr id="290" name=""/>
                    <p:cNvSpPr/>
                    <p:nvPr/>
                  </p:nvSpPr>
                  <p:spPr>
                    <a:xfrm>
                      <a:off x="8103960" y="7434000"/>
                      <a:ext cx="764640" cy="63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25" h="1763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2124" y="1119"/>
                          </a:lnTo>
                          <a:lnTo>
                            <a:pt x="2124" y="1762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1" name=""/>
                    <p:cNvSpPr/>
                    <p:nvPr/>
                  </p:nvSpPr>
                  <p:spPr>
                    <a:xfrm>
                      <a:off x="8870400" y="7491600"/>
                      <a:ext cx="655920" cy="576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23" h="1603">
                          <a:moveTo>
                            <a:pt x="0" y="1602"/>
                          </a:moveTo>
                          <a:lnTo>
                            <a:pt x="0" y="959"/>
                          </a:lnTo>
                          <a:lnTo>
                            <a:pt x="1822" y="0"/>
                          </a:lnTo>
                          <a:lnTo>
                            <a:pt x="1822" y="643"/>
                          </a:lnTo>
                          <a:lnTo>
                            <a:pt x="0" y="1602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e5e5e5"/>
                        </a:gs>
                        <a:gs pos="100000">
                          <a:srgbClr val="b3b3b3"/>
                        </a:gs>
                      </a:gsLst>
                      <a:path path="rect">
                        <a:fillToRect l="30000" t="30000" r="70000" b="70000"/>
                      </a:path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2" name=""/>
                    <p:cNvSpPr/>
                    <p:nvPr/>
                  </p:nvSpPr>
                  <p:spPr>
                    <a:xfrm>
                      <a:off x="8103960" y="7088760"/>
                      <a:ext cx="1422360" cy="749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52" h="2082">
                          <a:moveTo>
                            <a:pt x="2124" y="2081"/>
                          </a:moveTo>
                          <a:lnTo>
                            <a:pt x="0" y="959"/>
                          </a:lnTo>
                          <a:lnTo>
                            <a:pt x="1823" y="0"/>
                          </a:lnTo>
                          <a:lnTo>
                            <a:pt x="3951" y="1119"/>
                          </a:lnTo>
                          <a:lnTo>
                            <a:pt x="2124" y="208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54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3" name=""/>
                    <p:cNvSpPr/>
                    <p:nvPr/>
                  </p:nvSpPr>
                  <p:spPr>
                    <a:xfrm>
                      <a:off x="8366040" y="7619040"/>
                      <a:ext cx="0" cy="13788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4" name=""/>
                    <p:cNvSpPr/>
                    <p:nvPr/>
                  </p:nvSpPr>
                  <p:spPr>
                    <a:xfrm flipH="1" flipV="1">
                      <a:off x="8497800" y="7730640"/>
                      <a:ext cx="350280" cy="185040"/>
                    </a:xfrm>
                    <a:prstGeom prst="line">
                      <a:avLst/>
                    </a:prstGeom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5" name=""/>
                    <p:cNvSpPr/>
                    <p:nvPr/>
                  </p:nvSpPr>
                  <p:spPr>
                    <a:xfrm>
                      <a:off x="8494920" y="7689240"/>
                      <a:ext cx="0" cy="46080"/>
                    </a:xfrm>
                    <a:prstGeom prst="line">
                      <a:avLst/>
                    </a:prstGeom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6" name=""/>
                    <p:cNvSpPr/>
                    <p:nvPr/>
                  </p:nvSpPr>
                  <p:spPr>
                    <a:xfrm>
                      <a:off x="8844840" y="7873200"/>
                      <a:ext cx="0" cy="46080"/>
                    </a:xfrm>
                    <a:prstGeom prst="line">
                      <a:avLst/>
                    </a:prstGeom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7" name=""/>
                    <p:cNvSpPr/>
                    <p:nvPr/>
                  </p:nvSpPr>
                  <p:spPr>
                    <a:xfrm flipH="1" flipV="1">
                      <a:off x="8494920" y="7689240"/>
                      <a:ext cx="349920" cy="185040"/>
                    </a:xfrm>
                    <a:prstGeom prst="line">
                      <a:avLst/>
                    </a:prstGeom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8" name=""/>
                    <p:cNvSpPr/>
                    <p:nvPr/>
                  </p:nvSpPr>
                  <p:spPr>
                    <a:xfrm>
                      <a:off x="8410320" y="7641720"/>
                      <a:ext cx="43920" cy="69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195">
                          <a:moveTo>
                            <a:pt x="0" y="128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194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39b54a"/>
                    </a:solidFill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9" name=""/>
                    <p:cNvSpPr/>
                    <p:nvPr/>
                  </p:nvSpPr>
                  <p:spPr>
                    <a:xfrm>
                      <a:off x="8323560" y="759528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00" name=""/>
                    <p:cNvSpPr/>
                    <p:nvPr/>
                  </p:nvSpPr>
                  <p:spPr>
                    <a:xfrm>
                      <a:off x="8278200" y="757296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01" name=""/>
                    <p:cNvSpPr/>
                    <p:nvPr/>
                  </p:nvSpPr>
                  <p:spPr>
                    <a:xfrm>
                      <a:off x="8234280" y="754920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02" name=""/>
                    <p:cNvSpPr/>
                    <p:nvPr/>
                  </p:nvSpPr>
                  <p:spPr>
                    <a:xfrm>
                      <a:off x="8191800" y="752652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03" name=""/>
                    <p:cNvSpPr/>
                    <p:nvPr/>
                  </p:nvSpPr>
                  <p:spPr>
                    <a:xfrm>
                      <a:off x="8147880" y="7503840"/>
                      <a:ext cx="0" cy="13788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04" name=""/>
                    <p:cNvSpPr/>
                    <p:nvPr/>
                  </p:nvSpPr>
                  <p:spPr>
                    <a:xfrm>
                      <a:off x="8060040" y="7411320"/>
                      <a:ext cx="43920" cy="25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707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706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05" name=""/>
                    <p:cNvSpPr/>
                    <p:nvPr/>
                  </p:nvSpPr>
                  <p:spPr>
                    <a:xfrm>
                      <a:off x="8870400" y="7837920"/>
                      <a:ext cx="43920" cy="25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707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706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06" name=""/>
                    <p:cNvSpPr/>
                    <p:nvPr/>
                  </p:nvSpPr>
                  <p:spPr>
                    <a:xfrm>
                      <a:off x="8060040" y="7088760"/>
                      <a:ext cx="1466280" cy="1003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074" h="2788">
                          <a:moveTo>
                            <a:pt x="0" y="1539"/>
                          </a:moveTo>
                          <a:lnTo>
                            <a:pt x="0" y="896"/>
                          </a:lnTo>
                          <a:lnTo>
                            <a:pt x="122" y="959"/>
                          </a:lnTo>
                          <a:lnTo>
                            <a:pt x="1941" y="0"/>
                          </a:lnTo>
                          <a:lnTo>
                            <a:pt x="4073" y="1119"/>
                          </a:lnTo>
                          <a:lnTo>
                            <a:pt x="4073" y="1762"/>
                          </a:lnTo>
                          <a:lnTo>
                            <a:pt x="2369" y="2658"/>
                          </a:lnTo>
                          <a:lnTo>
                            <a:pt x="2369" y="2787"/>
                          </a:lnTo>
                          <a:lnTo>
                            <a:pt x="0" y="1539"/>
                          </a:lnTo>
                          <a:close/>
                        </a:path>
                      </a:pathLst>
                    </a:custGeom>
                    <a:noFill/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  <p:grpSp>
              <p:nvGrpSpPr>
                <p:cNvPr id="307" name=""/>
                <p:cNvGrpSpPr/>
                <p:nvPr/>
              </p:nvGrpSpPr>
              <p:grpSpPr>
                <a:xfrm>
                  <a:off x="8129160" y="6451920"/>
                  <a:ext cx="1209960" cy="1103760"/>
                  <a:chOff x="8129160" y="6451920"/>
                  <a:chExt cx="1209960" cy="1103760"/>
                </a:xfrm>
              </p:grpSpPr>
              <p:sp>
                <p:nvSpPr>
                  <p:cNvPr id="308" name=""/>
                  <p:cNvSpPr/>
                  <p:nvPr/>
                </p:nvSpPr>
                <p:spPr>
                  <a:xfrm>
                    <a:off x="8417520" y="6451920"/>
                    <a:ext cx="921600" cy="1102320"/>
                  </a:xfrm>
                  <a:custGeom>
                    <a:avLst/>
                    <a:gdLst/>
                    <a:ahLst/>
                    <a:rect l="l" t="t" r="r" b="b"/>
                    <a:pathLst>
                      <a:path w="2561" h="3063">
                        <a:moveTo>
                          <a:pt x="0" y="1703"/>
                        </a:moveTo>
                        <a:lnTo>
                          <a:pt x="0" y="0"/>
                        </a:lnTo>
                        <a:lnTo>
                          <a:pt x="1762" y="935"/>
                        </a:lnTo>
                        <a:lnTo>
                          <a:pt x="1921" y="681"/>
                        </a:lnTo>
                        <a:lnTo>
                          <a:pt x="2560" y="1019"/>
                        </a:lnTo>
                        <a:lnTo>
                          <a:pt x="2560" y="3062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fcdebb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09" name=""/>
                  <p:cNvSpPr/>
                  <p:nvPr/>
                </p:nvSpPr>
                <p:spPr>
                  <a:xfrm>
                    <a:off x="8301960" y="6513480"/>
                    <a:ext cx="1037160" cy="1042200"/>
                  </a:xfrm>
                  <a:custGeom>
                    <a:avLst/>
                    <a:gdLst/>
                    <a:ahLst/>
                    <a:rect l="l" t="t" r="r" b="b"/>
                    <a:pathLst>
                      <a:path w="2882" h="2896">
                        <a:moveTo>
                          <a:pt x="321" y="1532"/>
                        </a:moveTo>
                        <a:lnTo>
                          <a:pt x="0" y="0"/>
                        </a:lnTo>
                        <a:lnTo>
                          <a:pt x="2559" y="1362"/>
                        </a:lnTo>
                        <a:lnTo>
                          <a:pt x="2881" y="2895"/>
                        </a:lnTo>
                        <a:lnTo>
                          <a:pt x="321" y="1532"/>
                        </a:lnTo>
                        <a:close/>
                      </a:path>
                    </a:pathLst>
                  </a:custGeom>
                  <a:solidFill>
                    <a:srgbClr val="fef4e8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0" name=""/>
                  <p:cNvSpPr/>
                  <p:nvPr/>
                </p:nvSpPr>
                <p:spPr>
                  <a:xfrm>
                    <a:off x="8186040" y="6604560"/>
                    <a:ext cx="1153080" cy="949680"/>
                  </a:xfrm>
                  <a:custGeom>
                    <a:avLst/>
                    <a:gdLst/>
                    <a:ahLst/>
                    <a:rect l="l" t="t" r="r" b="b"/>
                    <a:pathLst>
                      <a:path w="3204" h="2639">
                        <a:moveTo>
                          <a:pt x="639" y="1276"/>
                        </a:moveTo>
                        <a:lnTo>
                          <a:pt x="0" y="0"/>
                        </a:lnTo>
                        <a:lnTo>
                          <a:pt x="2560" y="1363"/>
                        </a:lnTo>
                        <a:lnTo>
                          <a:pt x="3203" y="2638"/>
                        </a:lnTo>
                        <a:lnTo>
                          <a:pt x="639" y="1276"/>
                        </a:lnTo>
                        <a:close/>
                      </a:path>
                    </a:pathLst>
                  </a:custGeom>
                  <a:solidFill>
                    <a:srgbClr val="fef4e8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1" name=""/>
                  <p:cNvSpPr/>
                  <p:nvPr/>
                </p:nvSpPr>
                <p:spPr>
                  <a:xfrm>
                    <a:off x="8129160" y="6727320"/>
                    <a:ext cx="1209960" cy="826920"/>
                  </a:xfrm>
                  <a:custGeom>
                    <a:avLst/>
                    <a:gdLst/>
                    <a:ahLst/>
                    <a:rect l="l" t="t" r="r" b="b"/>
                    <a:pathLst>
                      <a:path w="3362" h="2298">
                        <a:moveTo>
                          <a:pt x="797" y="935"/>
                        </a:moveTo>
                        <a:lnTo>
                          <a:pt x="0" y="0"/>
                        </a:lnTo>
                        <a:lnTo>
                          <a:pt x="2400" y="1192"/>
                        </a:lnTo>
                        <a:lnTo>
                          <a:pt x="3361" y="2297"/>
                        </a:lnTo>
                        <a:lnTo>
                          <a:pt x="797" y="935"/>
                        </a:lnTo>
                        <a:close/>
                      </a:path>
                    </a:pathLst>
                  </a:custGeom>
                  <a:solidFill>
                    <a:srgbClr val="fcdebb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2" name=""/>
                  <p:cNvSpPr/>
                  <p:nvPr/>
                </p:nvSpPr>
                <p:spPr>
                  <a:xfrm>
                    <a:off x="8129160" y="6451920"/>
                    <a:ext cx="1209960" cy="1102320"/>
                  </a:xfrm>
                  <a:custGeom>
                    <a:avLst/>
                    <a:gdLst/>
                    <a:ahLst/>
                    <a:rect l="l" t="t" r="r" b="b"/>
                    <a:pathLst>
                      <a:path w="3362" h="3063">
                        <a:moveTo>
                          <a:pt x="797" y="341"/>
                        </a:moveTo>
                        <a:lnTo>
                          <a:pt x="797" y="0"/>
                        </a:lnTo>
                        <a:lnTo>
                          <a:pt x="2559" y="935"/>
                        </a:lnTo>
                        <a:lnTo>
                          <a:pt x="2722" y="681"/>
                        </a:lnTo>
                        <a:lnTo>
                          <a:pt x="3361" y="1019"/>
                        </a:lnTo>
                        <a:lnTo>
                          <a:pt x="3361" y="3062"/>
                        </a:lnTo>
                        <a:lnTo>
                          <a:pt x="797" y="1703"/>
                        </a:lnTo>
                        <a:lnTo>
                          <a:pt x="0" y="768"/>
                        </a:lnTo>
                        <a:lnTo>
                          <a:pt x="443" y="980"/>
                        </a:lnTo>
                        <a:lnTo>
                          <a:pt x="158" y="428"/>
                        </a:lnTo>
                        <a:lnTo>
                          <a:pt x="573" y="650"/>
                        </a:lnTo>
                        <a:lnTo>
                          <a:pt x="480" y="171"/>
                        </a:lnTo>
                        <a:lnTo>
                          <a:pt x="797" y="341"/>
                        </a:lnTo>
                        <a:close/>
                      </a:path>
                    </a:pathLst>
                  </a:custGeom>
                  <a:noFill/>
                  <a:ln w="144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13" name=""/>
                <p:cNvGrpSpPr/>
                <p:nvPr/>
              </p:nvGrpSpPr>
              <p:grpSpPr>
                <a:xfrm>
                  <a:off x="9702360" y="6451920"/>
                  <a:ext cx="1573560" cy="1604160"/>
                  <a:chOff x="9702360" y="6451920"/>
                  <a:chExt cx="1573560" cy="1604160"/>
                </a:xfrm>
              </p:grpSpPr>
              <p:grpSp>
                <p:nvGrpSpPr>
                  <p:cNvPr id="314" name=""/>
                  <p:cNvGrpSpPr/>
                  <p:nvPr/>
                </p:nvGrpSpPr>
                <p:grpSpPr>
                  <a:xfrm>
                    <a:off x="9702360" y="7052760"/>
                    <a:ext cx="1573560" cy="1003320"/>
                    <a:chOff x="9702360" y="7052760"/>
                    <a:chExt cx="1573560" cy="1003320"/>
                  </a:xfrm>
                </p:grpSpPr>
                <p:sp>
                  <p:nvSpPr>
                    <p:cNvPr id="315" name=""/>
                    <p:cNvSpPr/>
                    <p:nvPr/>
                  </p:nvSpPr>
                  <p:spPr>
                    <a:xfrm>
                      <a:off x="10533240" y="7629480"/>
                      <a:ext cx="742680" cy="426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64" h="1186">
                          <a:moveTo>
                            <a:pt x="57" y="1185"/>
                          </a:moveTo>
                          <a:cubicBezTo>
                            <a:pt x="228" y="1185"/>
                            <a:pt x="2063" y="448"/>
                            <a:pt x="2063" y="222"/>
                          </a:cubicBezTo>
                          <a:cubicBezTo>
                            <a:pt x="2063" y="0"/>
                            <a:pt x="1807" y="0"/>
                            <a:pt x="1640" y="0"/>
                          </a:cubicBezTo>
                          <a:cubicBezTo>
                            <a:pt x="1640" y="94"/>
                            <a:pt x="0" y="479"/>
                            <a:pt x="57" y="1185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0">
                      <a:solidFill>
                        <a:srgbClr val="dddddd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grpSp>
                  <p:nvGrpSpPr>
                    <p:cNvPr id="316" name=""/>
                    <p:cNvGrpSpPr/>
                    <p:nvPr/>
                  </p:nvGrpSpPr>
                  <p:grpSpPr>
                    <a:xfrm>
                      <a:off x="9702360" y="7052760"/>
                      <a:ext cx="1466280" cy="1003320"/>
                      <a:chOff x="9702360" y="7052760"/>
                      <a:chExt cx="1466280" cy="1003320"/>
                    </a:xfrm>
                  </p:grpSpPr>
                  <p:sp>
                    <p:nvSpPr>
                      <p:cNvPr id="317" name=""/>
                      <p:cNvSpPr/>
                      <p:nvPr/>
                    </p:nvSpPr>
                    <p:spPr>
                      <a:xfrm>
                        <a:off x="9744840" y="7398000"/>
                        <a:ext cx="764640" cy="63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25" h="1763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2124" y="1119"/>
                            </a:lnTo>
                            <a:lnTo>
                              <a:pt x="2124" y="1762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18" name=""/>
                      <p:cNvSpPr/>
                      <p:nvPr/>
                    </p:nvSpPr>
                    <p:spPr>
                      <a:xfrm>
                        <a:off x="10512360" y="7455600"/>
                        <a:ext cx="656280" cy="576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824" h="1603">
                            <a:moveTo>
                              <a:pt x="0" y="1602"/>
                            </a:moveTo>
                            <a:lnTo>
                              <a:pt x="0" y="959"/>
                            </a:lnTo>
                            <a:lnTo>
                              <a:pt x="1823" y="0"/>
                            </a:lnTo>
                            <a:lnTo>
                              <a:pt x="1823" y="643"/>
                            </a:lnTo>
                            <a:lnTo>
                              <a:pt x="0" y="1602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5e5e5"/>
                          </a:gs>
                          <a:gs pos="100000">
                            <a:srgbClr val="b3b3b3"/>
                          </a:gs>
                        </a:gsLst>
                        <a:path path="rect">
                          <a:fillToRect l="30000" t="30000" r="70000" b="70000"/>
                        </a:path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19" name=""/>
                      <p:cNvSpPr/>
                      <p:nvPr/>
                    </p:nvSpPr>
                    <p:spPr>
                      <a:xfrm>
                        <a:off x="9744840" y="7052760"/>
                        <a:ext cx="1422360" cy="749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52" h="2082">
                            <a:moveTo>
                              <a:pt x="2124" y="2081"/>
                            </a:moveTo>
                            <a:lnTo>
                              <a:pt x="0" y="959"/>
                            </a:lnTo>
                            <a:lnTo>
                              <a:pt x="1823" y="0"/>
                            </a:lnTo>
                            <a:lnTo>
                              <a:pt x="3951" y="1119"/>
                            </a:lnTo>
                            <a:lnTo>
                              <a:pt x="2124" y="208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54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20" name=""/>
                      <p:cNvSpPr/>
                      <p:nvPr/>
                    </p:nvSpPr>
                    <p:spPr>
                      <a:xfrm>
                        <a:off x="10008360" y="7583040"/>
                        <a:ext cx="0" cy="13788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21" name=""/>
                      <p:cNvSpPr/>
                      <p:nvPr/>
                    </p:nvSpPr>
                    <p:spPr>
                      <a:xfrm flipH="1" flipV="1">
                        <a:off x="10140120" y="7694640"/>
                        <a:ext cx="350280" cy="185040"/>
                      </a:xfrm>
                      <a:prstGeom prst="line">
                        <a:avLst/>
                      </a:prstGeom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22" name=""/>
                      <p:cNvSpPr/>
                      <p:nvPr/>
                    </p:nvSpPr>
                    <p:spPr>
                      <a:xfrm>
                        <a:off x="10137240" y="7653240"/>
                        <a:ext cx="0" cy="46080"/>
                      </a:xfrm>
                      <a:prstGeom prst="line">
                        <a:avLst/>
                      </a:prstGeom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23" name=""/>
                      <p:cNvSpPr/>
                      <p:nvPr/>
                    </p:nvSpPr>
                    <p:spPr>
                      <a:xfrm>
                        <a:off x="10487520" y="7837200"/>
                        <a:ext cx="0" cy="46080"/>
                      </a:xfrm>
                      <a:prstGeom prst="line">
                        <a:avLst/>
                      </a:prstGeom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24" name=""/>
                      <p:cNvSpPr/>
                      <p:nvPr/>
                    </p:nvSpPr>
                    <p:spPr>
                      <a:xfrm flipH="1" flipV="1">
                        <a:off x="10137240" y="7653240"/>
                        <a:ext cx="350280" cy="185040"/>
                      </a:xfrm>
                      <a:prstGeom prst="line">
                        <a:avLst/>
                      </a:prstGeom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25" name=""/>
                      <p:cNvSpPr/>
                      <p:nvPr/>
                    </p:nvSpPr>
                    <p:spPr>
                      <a:xfrm>
                        <a:off x="10052280" y="7605720"/>
                        <a:ext cx="43920" cy="69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195">
                            <a:moveTo>
                              <a:pt x="0" y="128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194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9b54a"/>
                      </a:solidFill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26" name=""/>
                      <p:cNvSpPr/>
                      <p:nvPr/>
                    </p:nvSpPr>
                    <p:spPr>
                      <a:xfrm>
                        <a:off x="9964440" y="755928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27" name=""/>
                      <p:cNvSpPr/>
                      <p:nvPr/>
                    </p:nvSpPr>
                    <p:spPr>
                      <a:xfrm>
                        <a:off x="9920520" y="753696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28" name=""/>
                      <p:cNvSpPr/>
                      <p:nvPr/>
                    </p:nvSpPr>
                    <p:spPr>
                      <a:xfrm>
                        <a:off x="9876600" y="751320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29" name=""/>
                      <p:cNvSpPr/>
                      <p:nvPr/>
                    </p:nvSpPr>
                    <p:spPr>
                      <a:xfrm>
                        <a:off x="9834120" y="749052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30" name=""/>
                      <p:cNvSpPr/>
                      <p:nvPr/>
                    </p:nvSpPr>
                    <p:spPr>
                      <a:xfrm>
                        <a:off x="9790200" y="7467840"/>
                        <a:ext cx="0" cy="13788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31" name=""/>
                      <p:cNvSpPr/>
                      <p:nvPr/>
                    </p:nvSpPr>
                    <p:spPr>
                      <a:xfrm>
                        <a:off x="9702360" y="7375320"/>
                        <a:ext cx="43920" cy="25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707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706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32" name=""/>
                      <p:cNvSpPr/>
                      <p:nvPr/>
                    </p:nvSpPr>
                    <p:spPr>
                      <a:xfrm>
                        <a:off x="10512360" y="7801920"/>
                        <a:ext cx="43920" cy="25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707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706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33" name=""/>
                      <p:cNvSpPr/>
                      <p:nvPr/>
                    </p:nvSpPr>
                    <p:spPr>
                      <a:xfrm>
                        <a:off x="9702360" y="7052760"/>
                        <a:ext cx="1466280" cy="1003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74" h="2788">
                            <a:moveTo>
                              <a:pt x="0" y="1539"/>
                            </a:moveTo>
                            <a:lnTo>
                              <a:pt x="0" y="896"/>
                            </a:lnTo>
                            <a:lnTo>
                              <a:pt x="122" y="959"/>
                            </a:lnTo>
                            <a:lnTo>
                              <a:pt x="1941" y="0"/>
                            </a:lnTo>
                            <a:lnTo>
                              <a:pt x="4073" y="1119"/>
                            </a:lnTo>
                            <a:lnTo>
                              <a:pt x="4073" y="1762"/>
                            </a:lnTo>
                            <a:lnTo>
                              <a:pt x="2368" y="2658"/>
                            </a:lnTo>
                            <a:lnTo>
                              <a:pt x="2368" y="2787"/>
                            </a:lnTo>
                            <a:lnTo>
                              <a:pt x="0" y="1539"/>
                            </a:lnTo>
                            <a:close/>
                          </a:path>
                        </a:pathLst>
                      </a:custGeom>
                      <a:noFill/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grpSp>
                <p:nvGrpSpPr>
                  <p:cNvPr id="334" name=""/>
                  <p:cNvGrpSpPr/>
                  <p:nvPr/>
                </p:nvGrpSpPr>
                <p:grpSpPr>
                  <a:xfrm>
                    <a:off x="9771120" y="6451920"/>
                    <a:ext cx="1209960" cy="1103760"/>
                    <a:chOff x="9771120" y="6451920"/>
                    <a:chExt cx="1209960" cy="1103760"/>
                  </a:xfrm>
                </p:grpSpPr>
                <p:sp>
                  <p:nvSpPr>
                    <p:cNvPr id="335" name=""/>
                    <p:cNvSpPr/>
                    <p:nvPr/>
                  </p:nvSpPr>
                  <p:spPr>
                    <a:xfrm>
                      <a:off x="10059840" y="6451920"/>
                      <a:ext cx="921240" cy="110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60" h="3063">
                          <a:moveTo>
                            <a:pt x="0" y="1703"/>
                          </a:moveTo>
                          <a:lnTo>
                            <a:pt x="0" y="0"/>
                          </a:lnTo>
                          <a:lnTo>
                            <a:pt x="1762" y="935"/>
                          </a:lnTo>
                          <a:lnTo>
                            <a:pt x="1920" y="681"/>
                          </a:lnTo>
                          <a:lnTo>
                            <a:pt x="2559" y="1019"/>
                          </a:lnTo>
                          <a:lnTo>
                            <a:pt x="2559" y="3062"/>
                          </a:lnTo>
                          <a:lnTo>
                            <a:pt x="0" y="1703"/>
                          </a:lnTo>
                          <a:close/>
                        </a:path>
                      </a:pathLst>
                    </a:custGeom>
                    <a:solidFill>
                      <a:srgbClr val="fcdebb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36" name=""/>
                    <p:cNvSpPr/>
                    <p:nvPr/>
                  </p:nvSpPr>
                  <p:spPr>
                    <a:xfrm>
                      <a:off x="9943920" y="6513480"/>
                      <a:ext cx="1037160" cy="104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82" h="2896">
                          <a:moveTo>
                            <a:pt x="322" y="1532"/>
                          </a:moveTo>
                          <a:lnTo>
                            <a:pt x="0" y="0"/>
                          </a:lnTo>
                          <a:lnTo>
                            <a:pt x="2560" y="1362"/>
                          </a:lnTo>
                          <a:lnTo>
                            <a:pt x="2881" y="2895"/>
                          </a:lnTo>
                          <a:lnTo>
                            <a:pt x="322" y="1532"/>
                          </a:lnTo>
                          <a:close/>
                        </a:path>
                      </a:pathLst>
                    </a:custGeom>
                    <a:solidFill>
                      <a:srgbClr val="fef4e8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37" name=""/>
                    <p:cNvSpPr/>
                    <p:nvPr/>
                  </p:nvSpPr>
                  <p:spPr>
                    <a:xfrm>
                      <a:off x="9828360" y="6604560"/>
                      <a:ext cx="1152720" cy="949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03" h="2639">
                          <a:moveTo>
                            <a:pt x="639" y="1276"/>
                          </a:moveTo>
                          <a:lnTo>
                            <a:pt x="0" y="0"/>
                          </a:lnTo>
                          <a:lnTo>
                            <a:pt x="2559" y="1363"/>
                          </a:lnTo>
                          <a:lnTo>
                            <a:pt x="3202" y="2638"/>
                          </a:lnTo>
                          <a:lnTo>
                            <a:pt x="639" y="1276"/>
                          </a:lnTo>
                          <a:close/>
                        </a:path>
                      </a:pathLst>
                    </a:custGeom>
                    <a:solidFill>
                      <a:srgbClr val="fef4e8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38" name=""/>
                    <p:cNvSpPr/>
                    <p:nvPr/>
                  </p:nvSpPr>
                  <p:spPr>
                    <a:xfrm>
                      <a:off x="9771120" y="6727320"/>
                      <a:ext cx="1209960" cy="826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62" h="2298">
                          <a:moveTo>
                            <a:pt x="798" y="935"/>
                          </a:moveTo>
                          <a:lnTo>
                            <a:pt x="0" y="0"/>
                          </a:lnTo>
                          <a:lnTo>
                            <a:pt x="2401" y="1192"/>
                          </a:lnTo>
                          <a:lnTo>
                            <a:pt x="3361" y="2297"/>
                          </a:lnTo>
                          <a:lnTo>
                            <a:pt x="798" y="935"/>
                          </a:lnTo>
                          <a:close/>
                        </a:path>
                      </a:pathLst>
                    </a:custGeom>
                    <a:solidFill>
                      <a:srgbClr val="fcdebb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39" name=""/>
                    <p:cNvSpPr/>
                    <p:nvPr/>
                  </p:nvSpPr>
                  <p:spPr>
                    <a:xfrm>
                      <a:off x="9771120" y="6451920"/>
                      <a:ext cx="1209960" cy="110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62" h="3063">
                          <a:moveTo>
                            <a:pt x="798" y="341"/>
                          </a:moveTo>
                          <a:lnTo>
                            <a:pt x="798" y="0"/>
                          </a:lnTo>
                          <a:lnTo>
                            <a:pt x="2559" y="935"/>
                          </a:lnTo>
                          <a:lnTo>
                            <a:pt x="2722" y="681"/>
                          </a:lnTo>
                          <a:lnTo>
                            <a:pt x="3361" y="1019"/>
                          </a:lnTo>
                          <a:lnTo>
                            <a:pt x="3361" y="3062"/>
                          </a:lnTo>
                          <a:lnTo>
                            <a:pt x="798" y="1703"/>
                          </a:lnTo>
                          <a:lnTo>
                            <a:pt x="0" y="768"/>
                          </a:lnTo>
                          <a:lnTo>
                            <a:pt x="444" y="980"/>
                          </a:lnTo>
                          <a:lnTo>
                            <a:pt x="159" y="428"/>
                          </a:lnTo>
                          <a:lnTo>
                            <a:pt x="574" y="650"/>
                          </a:lnTo>
                          <a:lnTo>
                            <a:pt x="480" y="171"/>
                          </a:lnTo>
                          <a:lnTo>
                            <a:pt x="798" y="341"/>
                          </a:lnTo>
                          <a:close/>
                        </a:path>
                      </a:pathLst>
                    </a:custGeom>
                    <a:noFill/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</p:grpSp>
        </p:grpSp>
        <p:sp>
          <p:nvSpPr>
            <p:cNvPr id="340" name=""/>
            <p:cNvSpPr/>
            <p:nvPr/>
          </p:nvSpPr>
          <p:spPr>
            <a:xfrm>
              <a:off x="3650760" y="2626200"/>
              <a:ext cx="1131840" cy="9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</a:t>
              </a:r>
              <a:r>
                <a:rPr b="0" lang="en-TR" sz="4000" spc="-1" strike="noStrike">
                  <a:latin typeface="Arial"/>
                </a:rPr>
                <a:t>L</a:t>
              </a:r>
              <a:r>
                <a:rPr b="0" lang="en-TR" sz="4000" spc="-1" strike="noStrike">
                  <a:latin typeface="Arial"/>
                </a:rPr>
                <a:t>B</a:t>
              </a:r>
              <a:endParaRPr b="0" lang="en-TR" sz="4000" spc="-1" strike="noStrike">
                <a:latin typeface="Arial"/>
              </a:endParaRPr>
            </a:p>
          </p:txBody>
        </p:sp>
      </p:grpSp>
      <p:sp>
        <p:nvSpPr>
          <p:cNvPr id="341" name=""/>
          <p:cNvSpPr/>
          <p:nvPr/>
        </p:nvSpPr>
        <p:spPr>
          <a:xfrm rot="5400000">
            <a:off x="5913720" y="4470120"/>
            <a:ext cx="1600200" cy="9144000"/>
          </a:xfrm>
          <a:custGeom>
            <a:avLst/>
            <a:gdLst/>
            <a:ahLst/>
            <a:rect l="0" t="0" r="r" b="b"/>
            <a:pathLst>
              <a:path w="4447" h="25402">
                <a:moveTo>
                  <a:pt x="0" y="0"/>
                </a:moveTo>
                <a:lnTo>
                  <a:pt x="3334" y="0"/>
                </a:lnTo>
                <a:lnTo>
                  <a:pt x="4446" y="12700"/>
                </a:lnTo>
                <a:lnTo>
                  <a:pt x="3334" y="25401"/>
                </a:lnTo>
                <a:lnTo>
                  <a:pt x="0" y="25401"/>
                </a:lnTo>
                <a:lnTo>
                  <a:pt x="0" y="0"/>
                </a:lnTo>
              </a:path>
            </a:pathLst>
          </a:custGeom>
          <a:solidFill>
            <a:srgbClr val="fff5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42" name="" descr=""/>
          <p:cNvPicPr/>
          <p:nvPr/>
        </p:nvPicPr>
        <p:blipFill>
          <a:blip r:embed="rId11"/>
          <a:stretch/>
        </p:blipFill>
        <p:spPr>
          <a:xfrm>
            <a:off x="3927960" y="9590040"/>
            <a:ext cx="5455800" cy="2109600"/>
          </a:xfrm>
          <a:prstGeom prst="rect">
            <a:avLst/>
          </a:prstGeom>
          <a:ln w="0">
            <a:noFill/>
          </a:ln>
        </p:spPr>
      </p:pic>
      <p:grpSp>
        <p:nvGrpSpPr>
          <p:cNvPr id="343" name=""/>
          <p:cNvGrpSpPr/>
          <p:nvPr/>
        </p:nvGrpSpPr>
        <p:grpSpPr>
          <a:xfrm>
            <a:off x="20160000" y="2626200"/>
            <a:ext cx="9007920" cy="5465880"/>
            <a:chOff x="20160000" y="2626200"/>
            <a:chExt cx="9007920" cy="5465880"/>
          </a:xfrm>
        </p:grpSpPr>
        <p:grpSp>
          <p:nvGrpSpPr>
            <p:cNvPr id="344" name=""/>
            <p:cNvGrpSpPr/>
            <p:nvPr/>
          </p:nvGrpSpPr>
          <p:grpSpPr>
            <a:xfrm>
              <a:off x="20160000" y="3198240"/>
              <a:ext cx="4014720" cy="3792240"/>
              <a:chOff x="20160000" y="3198240"/>
              <a:chExt cx="4014720" cy="3792240"/>
            </a:xfrm>
          </p:grpSpPr>
          <p:pic>
            <p:nvPicPr>
              <p:cNvPr id="345" name="" descr=""/>
              <p:cNvPicPr/>
              <p:nvPr/>
            </p:nvPicPr>
            <p:blipFill>
              <a:blip r:embed="rId12"/>
              <a:stretch/>
            </p:blipFill>
            <p:spPr>
              <a:xfrm>
                <a:off x="20160000" y="5128920"/>
                <a:ext cx="1167120" cy="1861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46" name="" descr=""/>
              <p:cNvPicPr/>
              <p:nvPr/>
            </p:nvPicPr>
            <p:blipFill>
              <a:blip r:embed="rId13"/>
              <a:stretch/>
            </p:blipFill>
            <p:spPr>
              <a:xfrm>
                <a:off x="21578040" y="5128920"/>
                <a:ext cx="1166760" cy="1861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47" name="" descr=""/>
              <p:cNvPicPr/>
              <p:nvPr/>
            </p:nvPicPr>
            <p:blipFill>
              <a:blip r:embed="rId14"/>
              <a:stretch/>
            </p:blipFill>
            <p:spPr>
              <a:xfrm>
                <a:off x="22928400" y="5101200"/>
                <a:ext cx="1167480" cy="1860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48" name="" descr=""/>
              <p:cNvPicPr/>
              <p:nvPr/>
            </p:nvPicPr>
            <p:blipFill>
              <a:blip r:embed="rId15"/>
              <a:stretch/>
            </p:blipFill>
            <p:spPr>
              <a:xfrm>
                <a:off x="20217240" y="3198240"/>
                <a:ext cx="3957480" cy="19778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349" name=""/>
            <p:cNvSpPr/>
            <p:nvPr/>
          </p:nvSpPr>
          <p:spPr>
            <a:xfrm>
              <a:off x="20160000" y="573336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1</a:t>
              </a:r>
              <a:endParaRPr b="0" lang="en-TR" sz="4000" spc="-1" strike="noStrike">
                <a:latin typeface="Arial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21636360" y="569772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2</a:t>
              </a:r>
              <a:endParaRPr b="0" lang="en-TR" sz="4000" spc="-1" strike="noStrike">
                <a:latin typeface="Arial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22968720" y="5698080"/>
              <a:ext cx="143064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APP</a:t>
              </a:r>
              <a:endParaRPr b="0" lang="en-TR" sz="4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  </a:t>
              </a:r>
              <a:r>
                <a:rPr b="0" lang="en-TR" sz="4000" spc="-1" strike="noStrike">
                  <a:latin typeface="Arial"/>
                </a:rPr>
                <a:t>n</a:t>
              </a:r>
              <a:endParaRPr b="0" lang="en-TR" sz="4000" spc="-1" strike="noStrike">
                <a:latin typeface="Arial"/>
              </a:endParaRPr>
            </a:p>
          </p:txBody>
        </p:sp>
        <p:grpSp>
          <p:nvGrpSpPr>
            <p:cNvPr id="352" name=""/>
            <p:cNvGrpSpPr/>
            <p:nvPr/>
          </p:nvGrpSpPr>
          <p:grpSpPr>
            <a:xfrm>
              <a:off x="25952040" y="4349880"/>
              <a:ext cx="3215880" cy="3742200"/>
              <a:chOff x="25952040" y="4349880"/>
              <a:chExt cx="3215880" cy="3742200"/>
            </a:xfrm>
          </p:grpSpPr>
          <p:grpSp>
            <p:nvGrpSpPr>
              <p:cNvPr id="353" name=""/>
              <p:cNvGrpSpPr/>
              <p:nvPr/>
            </p:nvGrpSpPr>
            <p:grpSpPr>
              <a:xfrm>
                <a:off x="26030880" y="4349880"/>
                <a:ext cx="3044520" cy="1705320"/>
                <a:chOff x="26030880" y="4349880"/>
                <a:chExt cx="3044520" cy="1705320"/>
              </a:xfrm>
            </p:grpSpPr>
            <p:sp>
              <p:nvSpPr>
                <p:cNvPr id="354" name=""/>
                <p:cNvSpPr/>
                <p:nvPr/>
              </p:nvSpPr>
              <p:spPr>
                <a:xfrm>
                  <a:off x="26030880" y="4349880"/>
                  <a:ext cx="1517400" cy="1705320"/>
                </a:xfrm>
                <a:prstGeom prst="rect">
                  <a:avLst/>
                </a:prstGeom>
                <a:blipFill rotWithShape="0">
                  <a:blip r:embed="rId16"/>
                  <a:stretch/>
                </a:blip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d</a:t>
                  </a: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b</a:t>
                  </a: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1</a:t>
                  </a:r>
                  <a:endParaRPr b="0" lang="en-TR" sz="3600" spc="-1" strike="noStrike">
                    <a:latin typeface="Arial"/>
                  </a:endParaRPr>
                </a:p>
              </p:txBody>
            </p:sp>
            <p:sp>
              <p:nvSpPr>
                <p:cNvPr id="355" name=""/>
                <p:cNvSpPr/>
                <p:nvPr/>
              </p:nvSpPr>
              <p:spPr>
                <a:xfrm>
                  <a:off x="27560160" y="4349880"/>
                  <a:ext cx="1515240" cy="1705320"/>
                </a:xfrm>
                <a:prstGeom prst="rect">
                  <a:avLst/>
                </a:prstGeom>
                <a:blipFill rotWithShape="0">
                  <a:blip r:embed="rId17"/>
                  <a:stretch/>
                </a:blip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d</a:t>
                  </a: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b</a:t>
                  </a:r>
                  <a:r>
                    <a:rPr b="0" lang="en-TR" sz="3600" spc="-1" strike="noStrike">
                      <a:latin typeface="Arial"/>
                      <a:ea typeface="Noto Sans CJK SC Regular"/>
                    </a:rPr>
                    <a:t>2</a:t>
                  </a:r>
                  <a:endParaRPr b="0" lang="en-TR" sz="3600" spc="-1" strike="noStrike">
                    <a:latin typeface="Arial"/>
                  </a:endParaRPr>
                </a:p>
              </p:txBody>
            </p:sp>
          </p:grpSp>
          <p:grpSp>
            <p:nvGrpSpPr>
              <p:cNvPr id="356" name=""/>
              <p:cNvGrpSpPr/>
              <p:nvPr/>
            </p:nvGrpSpPr>
            <p:grpSpPr>
              <a:xfrm>
                <a:off x="25952040" y="6451920"/>
                <a:ext cx="3215880" cy="1640160"/>
                <a:chOff x="25952040" y="6451920"/>
                <a:chExt cx="3215880" cy="1640160"/>
              </a:xfrm>
            </p:grpSpPr>
            <p:grpSp>
              <p:nvGrpSpPr>
                <p:cNvPr id="357" name=""/>
                <p:cNvGrpSpPr/>
                <p:nvPr/>
              </p:nvGrpSpPr>
              <p:grpSpPr>
                <a:xfrm>
                  <a:off x="25952040" y="7088760"/>
                  <a:ext cx="1575360" cy="1003320"/>
                  <a:chOff x="25952040" y="7088760"/>
                  <a:chExt cx="1575360" cy="1003320"/>
                </a:xfrm>
              </p:grpSpPr>
              <p:sp>
                <p:nvSpPr>
                  <p:cNvPr id="358" name=""/>
                  <p:cNvSpPr/>
                  <p:nvPr/>
                </p:nvSpPr>
                <p:spPr>
                  <a:xfrm>
                    <a:off x="26784720" y="7665480"/>
                    <a:ext cx="742680" cy="426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64" h="1186">
                        <a:moveTo>
                          <a:pt x="57" y="1185"/>
                        </a:moveTo>
                        <a:cubicBezTo>
                          <a:pt x="228" y="1185"/>
                          <a:pt x="2063" y="448"/>
                          <a:pt x="2063" y="222"/>
                        </a:cubicBezTo>
                        <a:cubicBezTo>
                          <a:pt x="2063" y="0"/>
                          <a:pt x="1807" y="0"/>
                          <a:pt x="1640" y="0"/>
                        </a:cubicBezTo>
                        <a:cubicBezTo>
                          <a:pt x="1640" y="94"/>
                          <a:pt x="0" y="479"/>
                          <a:pt x="57" y="1185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0">
                    <a:solidFill>
                      <a:srgbClr val="dddddd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359" name=""/>
                  <p:cNvGrpSpPr/>
                  <p:nvPr/>
                </p:nvGrpSpPr>
                <p:grpSpPr>
                  <a:xfrm>
                    <a:off x="25952040" y="7088760"/>
                    <a:ext cx="1466280" cy="1003320"/>
                    <a:chOff x="25952040" y="7088760"/>
                    <a:chExt cx="1466280" cy="1003320"/>
                  </a:xfrm>
                </p:grpSpPr>
                <p:sp>
                  <p:nvSpPr>
                    <p:cNvPr id="360" name=""/>
                    <p:cNvSpPr/>
                    <p:nvPr/>
                  </p:nvSpPr>
                  <p:spPr>
                    <a:xfrm>
                      <a:off x="25995960" y="7434000"/>
                      <a:ext cx="764640" cy="63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25" h="1763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2124" y="1119"/>
                          </a:lnTo>
                          <a:lnTo>
                            <a:pt x="2124" y="1762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61" name=""/>
                    <p:cNvSpPr/>
                    <p:nvPr/>
                  </p:nvSpPr>
                  <p:spPr>
                    <a:xfrm>
                      <a:off x="26762400" y="7491600"/>
                      <a:ext cx="655920" cy="576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23" h="1603">
                          <a:moveTo>
                            <a:pt x="0" y="1602"/>
                          </a:moveTo>
                          <a:lnTo>
                            <a:pt x="0" y="959"/>
                          </a:lnTo>
                          <a:lnTo>
                            <a:pt x="1822" y="0"/>
                          </a:lnTo>
                          <a:lnTo>
                            <a:pt x="1822" y="643"/>
                          </a:lnTo>
                          <a:lnTo>
                            <a:pt x="0" y="1602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e5e5e5"/>
                        </a:gs>
                        <a:gs pos="100000">
                          <a:srgbClr val="b3b3b3"/>
                        </a:gs>
                      </a:gsLst>
                      <a:path path="rect">
                        <a:fillToRect l="30000" t="30000" r="70000" b="70000"/>
                      </a:path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62" name=""/>
                    <p:cNvSpPr/>
                    <p:nvPr/>
                  </p:nvSpPr>
                  <p:spPr>
                    <a:xfrm>
                      <a:off x="25995960" y="7088760"/>
                      <a:ext cx="1422360" cy="749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52" h="2082">
                          <a:moveTo>
                            <a:pt x="2124" y="2081"/>
                          </a:moveTo>
                          <a:lnTo>
                            <a:pt x="0" y="959"/>
                          </a:lnTo>
                          <a:lnTo>
                            <a:pt x="1823" y="0"/>
                          </a:lnTo>
                          <a:lnTo>
                            <a:pt x="3951" y="1119"/>
                          </a:lnTo>
                          <a:lnTo>
                            <a:pt x="2124" y="208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54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63" name=""/>
                    <p:cNvSpPr/>
                    <p:nvPr/>
                  </p:nvSpPr>
                  <p:spPr>
                    <a:xfrm>
                      <a:off x="26258040" y="7619040"/>
                      <a:ext cx="0" cy="13788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64" name=""/>
                    <p:cNvSpPr/>
                    <p:nvPr/>
                  </p:nvSpPr>
                  <p:spPr>
                    <a:xfrm flipH="1" flipV="1">
                      <a:off x="26389800" y="7730640"/>
                      <a:ext cx="350280" cy="185040"/>
                    </a:xfrm>
                    <a:prstGeom prst="line">
                      <a:avLst/>
                    </a:prstGeom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65" name=""/>
                    <p:cNvSpPr/>
                    <p:nvPr/>
                  </p:nvSpPr>
                  <p:spPr>
                    <a:xfrm>
                      <a:off x="26386920" y="7689240"/>
                      <a:ext cx="0" cy="46080"/>
                    </a:xfrm>
                    <a:prstGeom prst="line">
                      <a:avLst/>
                    </a:prstGeom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66" name=""/>
                    <p:cNvSpPr/>
                    <p:nvPr/>
                  </p:nvSpPr>
                  <p:spPr>
                    <a:xfrm>
                      <a:off x="26736840" y="7873200"/>
                      <a:ext cx="0" cy="46080"/>
                    </a:xfrm>
                    <a:prstGeom prst="line">
                      <a:avLst/>
                    </a:prstGeom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67" name=""/>
                    <p:cNvSpPr/>
                    <p:nvPr/>
                  </p:nvSpPr>
                  <p:spPr>
                    <a:xfrm flipH="1" flipV="1">
                      <a:off x="26386920" y="7689240"/>
                      <a:ext cx="349920" cy="185040"/>
                    </a:xfrm>
                    <a:prstGeom prst="line">
                      <a:avLst/>
                    </a:prstGeom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68" name=""/>
                    <p:cNvSpPr/>
                    <p:nvPr/>
                  </p:nvSpPr>
                  <p:spPr>
                    <a:xfrm>
                      <a:off x="26302320" y="7641720"/>
                      <a:ext cx="43920" cy="69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195">
                          <a:moveTo>
                            <a:pt x="0" y="128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194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39b54a"/>
                    </a:solidFill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69" name=""/>
                    <p:cNvSpPr/>
                    <p:nvPr/>
                  </p:nvSpPr>
                  <p:spPr>
                    <a:xfrm>
                      <a:off x="26215560" y="759528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70" name=""/>
                    <p:cNvSpPr/>
                    <p:nvPr/>
                  </p:nvSpPr>
                  <p:spPr>
                    <a:xfrm>
                      <a:off x="26170200" y="757296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71" name=""/>
                    <p:cNvSpPr/>
                    <p:nvPr/>
                  </p:nvSpPr>
                  <p:spPr>
                    <a:xfrm>
                      <a:off x="26126280" y="754920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72" name=""/>
                    <p:cNvSpPr/>
                    <p:nvPr/>
                  </p:nvSpPr>
                  <p:spPr>
                    <a:xfrm>
                      <a:off x="26083800" y="7526520"/>
                      <a:ext cx="0" cy="13752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73" name=""/>
                    <p:cNvSpPr/>
                    <p:nvPr/>
                  </p:nvSpPr>
                  <p:spPr>
                    <a:xfrm>
                      <a:off x="26039880" y="7503840"/>
                      <a:ext cx="0" cy="137880"/>
                    </a:xfrm>
                    <a:prstGeom prst="line">
                      <a:avLst/>
                    </a:prstGeom>
                    <a:ln w="144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74" name=""/>
                    <p:cNvSpPr/>
                    <p:nvPr/>
                  </p:nvSpPr>
                  <p:spPr>
                    <a:xfrm>
                      <a:off x="25952040" y="7411320"/>
                      <a:ext cx="43920" cy="25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707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706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75" name=""/>
                    <p:cNvSpPr/>
                    <p:nvPr/>
                  </p:nvSpPr>
                  <p:spPr>
                    <a:xfrm>
                      <a:off x="26762400" y="7837920"/>
                      <a:ext cx="43920" cy="25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" h="707">
                          <a:moveTo>
                            <a:pt x="0" y="643"/>
                          </a:moveTo>
                          <a:lnTo>
                            <a:pt x="0" y="0"/>
                          </a:lnTo>
                          <a:lnTo>
                            <a:pt x="122" y="66"/>
                          </a:lnTo>
                          <a:lnTo>
                            <a:pt x="122" y="706"/>
                          </a:lnTo>
                          <a:lnTo>
                            <a:pt x="0" y="64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10000">
                          <a:srgbClr val="b3b3b3"/>
                        </a:gs>
                        <a:gs pos="100000">
                          <a:srgbClr val="e5e5e5"/>
                        </a:gs>
                      </a:gsLst>
                      <a:lin ang="16200000"/>
                    </a:gradFill>
                    <a:ln w="1440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376" name=""/>
                    <p:cNvSpPr/>
                    <p:nvPr/>
                  </p:nvSpPr>
                  <p:spPr>
                    <a:xfrm>
                      <a:off x="25952040" y="7088760"/>
                      <a:ext cx="1466280" cy="1003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074" h="2788">
                          <a:moveTo>
                            <a:pt x="0" y="1539"/>
                          </a:moveTo>
                          <a:lnTo>
                            <a:pt x="0" y="896"/>
                          </a:lnTo>
                          <a:lnTo>
                            <a:pt x="122" y="959"/>
                          </a:lnTo>
                          <a:lnTo>
                            <a:pt x="1941" y="0"/>
                          </a:lnTo>
                          <a:lnTo>
                            <a:pt x="4073" y="1119"/>
                          </a:lnTo>
                          <a:lnTo>
                            <a:pt x="4073" y="1762"/>
                          </a:lnTo>
                          <a:lnTo>
                            <a:pt x="2369" y="2658"/>
                          </a:lnTo>
                          <a:lnTo>
                            <a:pt x="2369" y="2787"/>
                          </a:lnTo>
                          <a:lnTo>
                            <a:pt x="0" y="1539"/>
                          </a:lnTo>
                          <a:close/>
                        </a:path>
                      </a:pathLst>
                    </a:custGeom>
                    <a:noFill/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  <p:grpSp>
              <p:nvGrpSpPr>
                <p:cNvPr id="377" name=""/>
                <p:cNvGrpSpPr/>
                <p:nvPr/>
              </p:nvGrpSpPr>
              <p:grpSpPr>
                <a:xfrm>
                  <a:off x="26021160" y="6451920"/>
                  <a:ext cx="1209960" cy="1103760"/>
                  <a:chOff x="26021160" y="6451920"/>
                  <a:chExt cx="1209960" cy="1103760"/>
                </a:xfrm>
              </p:grpSpPr>
              <p:sp>
                <p:nvSpPr>
                  <p:cNvPr id="378" name=""/>
                  <p:cNvSpPr/>
                  <p:nvPr/>
                </p:nvSpPr>
                <p:spPr>
                  <a:xfrm>
                    <a:off x="26309520" y="6451920"/>
                    <a:ext cx="921600" cy="1102320"/>
                  </a:xfrm>
                  <a:custGeom>
                    <a:avLst/>
                    <a:gdLst/>
                    <a:ahLst/>
                    <a:rect l="l" t="t" r="r" b="b"/>
                    <a:pathLst>
                      <a:path w="2561" h="3063">
                        <a:moveTo>
                          <a:pt x="0" y="1703"/>
                        </a:moveTo>
                        <a:lnTo>
                          <a:pt x="0" y="0"/>
                        </a:lnTo>
                        <a:lnTo>
                          <a:pt x="1762" y="935"/>
                        </a:lnTo>
                        <a:lnTo>
                          <a:pt x="1921" y="681"/>
                        </a:lnTo>
                        <a:lnTo>
                          <a:pt x="2560" y="1019"/>
                        </a:lnTo>
                        <a:lnTo>
                          <a:pt x="2560" y="3062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fcdebb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9" name=""/>
                  <p:cNvSpPr/>
                  <p:nvPr/>
                </p:nvSpPr>
                <p:spPr>
                  <a:xfrm>
                    <a:off x="26193960" y="6513480"/>
                    <a:ext cx="1037160" cy="1042200"/>
                  </a:xfrm>
                  <a:custGeom>
                    <a:avLst/>
                    <a:gdLst/>
                    <a:ahLst/>
                    <a:rect l="l" t="t" r="r" b="b"/>
                    <a:pathLst>
                      <a:path w="2882" h="2896">
                        <a:moveTo>
                          <a:pt x="321" y="1532"/>
                        </a:moveTo>
                        <a:lnTo>
                          <a:pt x="0" y="0"/>
                        </a:lnTo>
                        <a:lnTo>
                          <a:pt x="2559" y="1362"/>
                        </a:lnTo>
                        <a:lnTo>
                          <a:pt x="2881" y="2895"/>
                        </a:lnTo>
                        <a:lnTo>
                          <a:pt x="321" y="1532"/>
                        </a:lnTo>
                        <a:close/>
                      </a:path>
                    </a:pathLst>
                  </a:custGeom>
                  <a:solidFill>
                    <a:srgbClr val="fef4e8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0" name=""/>
                  <p:cNvSpPr/>
                  <p:nvPr/>
                </p:nvSpPr>
                <p:spPr>
                  <a:xfrm>
                    <a:off x="26078040" y="6604560"/>
                    <a:ext cx="1153080" cy="949680"/>
                  </a:xfrm>
                  <a:custGeom>
                    <a:avLst/>
                    <a:gdLst/>
                    <a:ahLst/>
                    <a:rect l="l" t="t" r="r" b="b"/>
                    <a:pathLst>
                      <a:path w="3204" h="2639">
                        <a:moveTo>
                          <a:pt x="639" y="1276"/>
                        </a:moveTo>
                        <a:lnTo>
                          <a:pt x="0" y="0"/>
                        </a:lnTo>
                        <a:lnTo>
                          <a:pt x="2560" y="1363"/>
                        </a:lnTo>
                        <a:lnTo>
                          <a:pt x="3203" y="2638"/>
                        </a:lnTo>
                        <a:lnTo>
                          <a:pt x="639" y="1276"/>
                        </a:lnTo>
                        <a:close/>
                      </a:path>
                    </a:pathLst>
                  </a:custGeom>
                  <a:solidFill>
                    <a:srgbClr val="fef4e8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1" name=""/>
                  <p:cNvSpPr/>
                  <p:nvPr/>
                </p:nvSpPr>
                <p:spPr>
                  <a:xfrm>
                    <a:off x="26021160" y="6727320"/>
                    <a:ext cx="1209960" cy="826920"/>
                  </a:xfrm>
                  <a:custGeom>
                    <a:avLst/>
                    <a:gdLst/>
                    <a:ahLst/>
                    <a:rect l="l" t="t" r="r" b="b"/>
                    <a:pathLst>
                      <a:path w="3362" h="2298">
                        <a:moveTo>
                          <a:pt x="797" y="935"/>
                        </a:moveTo>
                        <a:lnTo>
                          <a:pt x="0" y="0"/>
                        </a:lnTo>
                        <a:lnTo>
                          <a:pt x="2400" y="1192"/>
                        </a:lnTo>
                        <a:lnTo>
                          <a:pt x="3361" y="2297"/>
                        </a:lnTo>
                        <a:lnTo>
                          <a:pt x="797" y="935"/>
                        </a:lnTo>
                        <a:close/>
                      </a:path>
                    </a:pathLst>
                  </a:custGeom>
                  <a:solidFill>
                    <a:srgbClr val="fcdebb"/>
                  </a:solidFill>
                  <a:ln w="14400">
                    <a:solidFill>
                      <a:srgbClr val="fbc98e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2" name=""/>
                  <p:cNvSpPr/>
                  <p:nvPr/>
                </p:nvSpPr>
                <p:spPr>
                  <a:xfrm>
                    <a:off x="26021160" y="6451920"/>
                    <a:ext cx="1209960" cy="1102320"/>
                  </a:xfrm>
                  <a:custGeom>
                    <a:avLst/>
                    <a:gdLst/>
                    <a:ahLst/>
                    <a:rect l="l" t="t" r="r" b="b"/>
                    <a:pathLst>
                      <a:path w="3362" h="3063">
                        <a:moveTo>
                          <a:pt x="797" y="341"/>
                        </a:moveTo>
                        <a:lnTo>
                          <a:pt x="797" y="0"/>
                        </a:lnTo>
                        <a:lnTo>
                          <a:pt x="2559" y="935"/>
                        </a:lnTo>
                        <a:lnTo>
                          <a:pt x="2722" y="681"/>
                        </a:lnTo>
                        <a:lnTo>
                          <a:pt x="3361" y="1019"/>
                        </a:lnTo>
                        <a:lnTo>
                          <a:pt x="3361" y="3062"/>
                        </a:lnTo>
                        <a:lnTo>
                          <a:pt x="797" y="1703"/>
                        </a:lnTo>
                        <a:lnTo>
                          <a:pt x="0" y="768"/>
                        </a:lnTo>
                        <a:lnTo>
                          <a:pt x="443" y="980"/>
                        </a:lnTo>
                        <a:lnTo>
                          <a:pt x="158" y="428"/>
                        </a:lnTo>
                        <a:lnTo>
                          <a:pt x="573" y="650"/>
                        </a:lnTo>
                        <a:lnTo>
                          <a:pt x="480" y="171"/>
                        </a:lnTo>
                        <a:lnTo>
                          <a:pt x="797" y="341"/>
                        </a:lnTo>
                        <a:close/>
                      </a:path>
                    </a:pathLst>
                  </a:custGeom>
                  <a:noFill/>
                  <a:ln w="144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83" name=""/>
                <p:cNvGrpSpPr/>
                <p:nvPr/>
              </p:nvGrpSpPr>
              <p:grpSpPr>
                <a:xfrm>
                  <a:off x="27594360" y="6451920"/>
                  <a:ext cx="1573560" cy="1604160"/>
                  <a:chOff x="27594360" y="6451920"/>
                  <a:chExt cx="1573560" cy="1604160"/>
                </a:xfrm>
              </p:grpSpPr>
              <p:grpSp>
                <p:nvGrpSpPr>
                  <p:cNvPr id="384" name=""/>
                  <p:cNvGrpSpPr/>
                  <p:nvPr/>
                </p:nvGrpSpPr>
                <p:grpSpPr>
                  <a:xfrm>
                    <a:off x="27594360" y="7052760"/>
                    <a:ext cx="1573560" cy="1003320"/>
                    <a:chOff x="27594360" y="7052760"/>
                    <a:chExt cx="1573560" cy="1003320"/>
                  </a:xfrm>
                </p:grpSpPr>
                <p:sp>
                  <p:nvSpPr>
                    <p:cNvPr id="385" name=""/>
                    <p:cNvSpPr/>
                    <p:nvPr/>
                  </p:nvSpPr>
                  <p:spPr>
                    <a:xfrm>
                      <a:off x="28425240" y="7629480"/>
                      <a:ext cx="742680" cy="426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64" h="1186">
                          <a:moveTo>
                            <a:pt x="57" y="1185"/>
                          </a:moveTo>
                          <a:cubicBezTo>
                            <a:pt x="228" y="1185"/>
                            <a:pt x="2063" y="448"/>
                            <a:pt x="2063" y="222"/>
                          </a:cubicBezTo>
                          <a:cubicBezTo>
                            <a:pt x="2063" y="0"/>
                            <a:pt x="1807" y="0"/>
                            <a:pt x="1640" y="0"/>
                          </a:cubicBezTo>
                          <a:cubicBezTo>
                            <a:pt x="1640" y="94"/>
                            <a:pt x="0" y="479"/>
                            <a:pt x="57" y="1185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0">
                      <a:solidFill>
                        <a:srgbClr val="dddddd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grpSp>
                  <p:nvGrpSpPr>
                    <p:cNvPr id="386" name=""/>
                    <p:cNvGrpSpPr/>
                    <p:nvPr/>
                  </p:nvGrpSpPr>
                  <p:grpSpPr>
                    <a:xfrm>
                      <a:off x="27594360" y="7052760"/>
                      <a:ext cx="1466280" cy="1003320"/>
                      <a:chOff x="27594360" y="7052760"/>
                      <a:chExt cx="1466280" cy="1003320"/>
                    </a:xfrm>
                  </p:grpSpPr>
                  <p:sp>
                    <p:nvSpPr>
                      <p:cNvPr id="387" name=""/>
                      <p:cNvSpPr/>
                      <p:nvPr/>
                    </p:nvSpPr>
                    <p:spPr>
                      <a:xfrm>
                        <a:off x="27636840" y="7398000"/>
                        <a:ext cx="764640" cy="63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25" h="1763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2124" y="1119"/>
                            </a:lnTo>
                            <a:lnTo>
                              <a:pt x="2124" y="1762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88" name=""/>
                      <p:cNvSpPr/>
                      <p:nvPr/>
                    </p:nvSpPr>
                    <p:spPr>
                      <a:xfrm>
                        <a:off x="28404360" y="7455600"/>
                        <a:ext cx="656280" cy="576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824" h="1603">
                            <a:moveTo>
                              <a:pt x="0" y="1602"/>
                            </a:moveTo>
                            <a:lnTo>
                              <a:pt x="0" y="959"/>
                            </a:lnTo>
                            <a:lnTo>
                              <a:pt x="1823" y="0"/>
                            </a:lnTo>
                            <a:lnTo>
                              <a:pt x="1823" y="643"/>
                            </a:lnTo>
                            <a:lnTo>
                              <a:pt x="0" y="1602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5e5e5"/>
                          </a:gs>
                          <a:gs pos="100000">
                            <a:srgbClr val="b3b3b3"/>
                          </a:gs>
                        </a:gsLst>
                        <a:path path="rect">
                          <a:fillToRect l="30000" t="30000" r="70000" b="70000"/>
                        </a:path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89" name=""/>
                      <p:cNvSpPr/>
                      <p:nvPr/>
                    </p:nvSpPr>
                    <p:spPr>
                      <a:xfrm>
                        <a:off x="27636840" y="7052760"/>
                        <a:ext cx="1422360" cy="749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52" h="2082">
                            <a:moveTo>
                              <a:pt x="2124" y="2081"/>
                            </a:moveTo>
                            <a:lnTo>
                              <a:pt x="0" y="959"/>
                            </a:lnTo>
                            <a:lnTo>
                              <a:pt x="1823" y="0"/>
                            </a:lnTo>
                            <a:lnTo>
                              <a:pt x="3951" y="1119"/>
                            </a:lnTo>
                            <a:lnTo>
                              <a:pt x="2124" y="208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54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90" name=""/>
                      <p:cNvSpPr/>
                      <p:nvPr/>
                    </p:nvSpPr>
                    <p:spPr>
                      <a:xfrm>
                        <a:off x="27900360" y="7583040"/>
                        <a:ext cx="0" cy="13788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91" name=""/>
                      <p:cNvSpPr/>
                      <p:nvPr/>
                    </p:nvSpPr>
                    <p:spPr>
                      <a:xfrm flipH="1" flipV="1">
                        <a:off x="28032120" y="7694640"/>
                        <a:ext cx="350280" cy="185040"/>
                      </a:xfrm>
                      <a:prstGeom prst="line">
                        <a:avLst/>
                      </a:prstGeom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92" name=""/>
                      <p:cNvSpPr/>
                      <p:nvPr/>
                    </p:nvSpPr>
                    <p:spPr>
                      <a:xfrm>
                        <a:off x="28029240" y="7653240"/>
                        <a:ext cx="0" cy="46080"/>
                      </a:xfrm>
                      <a:prstGeom prst="line">
                        <a:avLst/>
                      </a:prstGeom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93" name=""/>
                      <p:cNvSpPr/>
                      <p:nvPr/>
                    </p:nvSpPr>
                    <p:spPr>
                      <a:xfrm>
                        <a:off x="28379520" y="7837200"/>
                        <a:ext cx="0" cy="46080"/>
                      </a:xfrm>
                      <a:prstGeom prst="line">
                        <a:avLst/>
                      </a:prstGeom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94" name=""/>
                      <p:cNvSpPr/>
                      <p:nvPr/>
                    </p:nvSpPr>
                    <p:spPr>
                      <a:xfrm flipH="1" flipV="1">
                        <a:off x="28029240" y="7653240"/>
                        <a:ext cx="350280" cy="185040"/>
                      </a:xfrm>
                      <a:prstGeom prst="line">
                        <a:avLst/>
                      </a:prstGeom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95" name=""/>
                      <p:cNvSpPr/>
                      <p:nvPr/>
                    </p:nvSpPr>
                    <p:spPr>
                      <a:xfrm>
                        <a:off x="27944280" y="7605720"/>
                        <a:ext cx="43920" cy="69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195">
                            <a:moveTo>
                              <a:pt x="0" y="128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194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9b54a"/>
                      </a:solidFill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96" name=""/>
                      <p:cNvSpPr/>
                      <p:nvPr/>
                    </p:nvSpPr>
                    <p:spPr>
                      <a:xfrm>
                        <a:off x="27856440" y="755928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97" name=""/>
                      <p:cNvSpPr/>
                      <p:nvPr/>
                    </p:nvSpPr>
                    <p:spPr>
                      <a:xfrm>
                        <a:off x="27812520" y="753696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98" name=""/>
                      <p:cNvSpPr/>
                      <p:nvPr/>
                    </p:nvSpPr>
                    <p:spPr>
                      <a:xfrm>
                        <a:off x="27768600" y="751320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99" name=""/>
                      <p:cNvSpPr/>
                      <p:nvPr/>
                    </p:nvSpPr>
                    <p:spPr>
                      <a:xfrm>
                        <a:off x="27726120" y="7490520"/>
                        <a:ext cx="0" cy="13752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400" name=""/>
                      <p:cNvSpPr/>
                      <p:nvPr/>
                    </p:nvSpPr>
                    <p:spPr>
                      <a:xfrm>
                        <a:off x="27682200" y="7467840"/>
                        <a:ext cx="0" cy="137880"/>
                      </a:xfrm>
                      <a:prstGeom prst="line">
                        <a:avLst/>
                      </a:prstGeom>
                      <a:ln w="14400">
                        <a:solidFill>
                          <a:srgbClr val="7f7f7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401" name=""/>
                      <p:cNvSpPr/>
                      <p:nvPr/>
                    </p:nvSpPr>
                    <p:spPr>
                      <a:xfrm>
                        <a:off x="27594360" y="7375320"/>
                        <a:ext cx="43920" cy="25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707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706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402" name=""/>
                      <p:cNvSpPr/>
                      <p:nvPr/>
                    </p:nvSpPr>
                    <p:spPr>
                      <a:xfrm>
                        <a:off x="28404360" y="7801920"/>
                        <a:ext cx="43920" cy="25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" h="707">
                            <a:moveTo>
                              <a:pt x="0" y="643"/>
                            </a:moveTo>
                            <a:lnTo>
                              <a:pt x="0" y="0"/>
                            </a:lnTo>
                            <a:lnTo>
                              <a:pt x="122" y="66"/>
                            </a:lnTo>
                            <a:lnTo>
                              <a:pt x="122" y="706"/>
                            </a:lnTo>
                            <a:lnTo>
                              <a:pt x="0" y="643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10000">
                            <a:srgbClr val="b3b3b3"/>
                          </a:gs>
                          <a:gs pos="100000">
                            <a:srgbClr val="e5e5e5"/>
                          </a:gs>
                        </a:gsLst>
                        <a:lin ang="16200000"/>
                      </a:gradFill>
                      <a:ln w="1440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403" name=""/>
                      <p:cNvSpPr/>
                      <p:nvPr/>
                    </p:nvSpPr>
                    <p:spPr>
                      <a:xfrm>
                        <a:off x="27594360" y="7052760"/>
                        <a:ext cx="1466280" cy="1003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74" h="2788">
                            <a:moveTo>
                              <a:pt x="0" y="1539"/>
                            </a:moveTo>
                            <a:lnTo>
                              <a:pt x="0" y="896"/>
                            </a:lnTo>
                            <a:lnTo>
                              <a:pt x="122" y="959"/>
                            </a:lnTo>
                            <a:lnTo>
                              <a:pt x="1941" y="0"/>
                            </a:lnTo>
                            <a:lnTo>
                              <a:pt x="4073" y="1119"/>
                            </a:lnTo>
                            <a:lnTo>
                              <a:pt x="4073" y="1762"/>
                            </a:lnTo>
                            <a:lnTo>
                              <a:pt x="2368" y="2658"/>
                            </a:lnTo>
                            <a:lnTo>
                              <a:pt x="2368" y="2787"/>
                            </a:lnTo>
                            <a:lnTo>
                              <a:pt x="0" y="1539"/>
                            </a:lnTo>
                            <a:close/>
                          </a:path>
                        </a:pathLst>
                      </a:custGeom>
                      <a:noFill/>
                      <a:ln w="144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grpSp>
                <p:nvGrpSpPr>
                  <p:cNvPr id="404" name=""/>
                  <p:cNvGrpSpPr/>
                  <p:nvPr/>
                </p:nvGrpSpPr>
                <p:grpSpPr>
                  <a:xfrm>
                    <a:off x="27663120" y="6451920"/>
                    <a:ext cx="1209960" cy="1103760"/>
                    <a:chOff x="27663120" y="6451920"/>
                    <a:chExt cx="1209960" cy="1103760"/>
                  </a:xfrm>
                </p:grpSpPr>
                <p:sp>
                  <p:nvSpPr>
                    <p:cNvPr id="405" name=""/>
                    <p:cNvSpPr/>
                    <p:nvPr/>
                  </p:nvSpPr>
                  <p:spPr>
                    <a:xfrm>
                      <a:off x="27951840" y="6451920"/>
                      <a:ext cx="921240" cy="110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60" h="3063">
                          <a:moveTo>
                            <a:pt x="0" y="1703"/>
                          </a:moveTo>
                          <a:lnTo>
                            <a:pt x="0" y="0"/>
                          </a:lnTo>
                          <a:lnTo>
                            <a:pt x="1762" y="935"/>
                          </a:lnTo>
                          <a:lnTo>
                            <a:pt x="1920" y="681"/>
                          </a:lnTo>
                          <a:lnTo>
                            <a:pt x="2559" y="1019"/>
                          </a:lnTo>
                          <a:lnTo>
                            <a:pt x="2559" y="3062"/>
                          </a:lnTo>
                          <a:lnTo>
                            <a:pt x="0" y="1703"/>
                          </a:lnTo>
                          <a:close/>
                        </a:path>
                      </a:pathLst>
                    </a:custGeom>
                    <a:solidFill>
                      <a:srgbClr val="fcdebb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06" name=""/>
                    <p:cNvSpPr/>
                    <p:nvPr/>
                  </p:nvSpPr>
                  <p:spPr>
                    <a:xfrm>
                      <a:off x="27835920" y="6513480"/>
                      <a:ext cx="1037160" cy="104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82" h="2896">
                          <a:moveTo>
                            <a:pt x="322" y="1532"/>
                          </a:moveTo>
                          <a:lnTo>
                            <a:pt x="0" y="0"/>
                          </a:lnTo>
                          <a:lnTo>
                            <a:pt x="2560" y="1362"/>
                          </a:lnTo>
                          <a:lnTo>
                            <a:pt x="2881" y="2895"/>
                          </a:lnTo>
                          <a:lnTo>
                            <a:pt x="322" y="1532"/>
                          </a:lnTo>
                          <a:close/>
                        </a:path>
                      </a:pathLst>
                    </a:custGeom>
                    <a:solidFill>
                      <a:srgbClr val="fef4e8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07" name=""/>
                    <p:cNvSpPr/>
                    <p:nvPr/>
                  </p:nvSpPr>
                  <p:spPr>
                    <a:xfrm>
                      <a:off x="27720360" y="6604560"/>
                      <a:ext cx="1152720" cy="949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03" h="2639">
                          <a:moveTo>
                            <a:pt x="639" y="1276"/>
                          </a:moveTo>
                          <a:lnTo>
                            <a:pt x="0" y="0"/>
                          </a:lnTo>
                          <a:lnTo>
                            <a:pt x="2559" y="1363"/>
                          </a:lnTo>
                          <a:lnTo>
                            <a:pt x="3202" y="2638"/>
                          </a:lnTo>
                          <a:lnTo>
                            <a:pt x="639" y="1276"/>
                          </a:lnTo>
                          <a:close/>
                        </a:path>
                      </a:pathLst>
                    </a:custGeom>
                    <a:solidFill>
                      <a:srgbClr val="fef4e8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08" name=""/>
                    <p:cNvSpPr/>
                    <p:nvPr/>
                  </p:nvSpPr>
                  <p:spPr>
                    <a:xfrm>
                      <a:off x="27663120" y="6727320"/>
                      <a:ext cx="1209960" cy="826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62" h="2298">
                          <a:moveTo>
                            <a:pt x="798" y="935"/>
                          </a:moveTo>
                          <a:lnTo>
                            <a:pt x="0" y="0"/>
                          </a:lnTo>
                          <a:lnTo>
                            <a:pt x="2401" y="1192"/>
                          </a:lnTo>
                          <a:lnTo>
                            <a:pt x="3361" y="2297"/>
                          </a:lnTo>
                          <a:lnTo>
                            <a:pt x="798" y="935"/>
                          </a:lnTo>
                          <a:close/>
                        </a:path>
                      </a:pathLst>
                    </a:custGeom>
                    <a:solidFill>
                      <a:srgbClr val="fcdebb"/>
                    </a:solidFill>
                    <a:ln w="14400">
                      <a:solidFill>
                        <a:srgbClr val="fbc98e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09" name=""/>
                    <p:cNvSpPr/>
                    <p:nvPr/>
                  </p:nvSpPr>
                  <p:spPr>
                    <a:xfrm>
                      <a:off x="27663120" y="6451920"/>
                      <a:ext cx="1209960" cy="110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62" h="3063">
                          <a:moveTo>
                            <a:pt x="798" y="341"/>
                          </a:moveTo>
                          <a:lnTo>
                            <a:pt x="798" y="0"/>
                          </a:lnTo>
                          <a:lnTo>
                            <a:pt x="2559" y="935"/>
                          </a:lnTo>
                          <a:lnTo>
                            <a:pt x="2722" y="681"/>
                          </a:lnTo>
                          <a:lnTo>
                            <a:pt x="3361" y="1019"/>
                          </a:lnTo>
                          <a:lnTo>
                            <a:pt x="3361" y="3062"/>
                          </a:lnTo>
                          <a:lnTo>
                            <a:pt x="798" y="1703"/>
                          </a:lnTo>
                          <a:lnTo>
                            <a:pt x="0" y="768"/>
                          </a:lnTo>
                          <a:lnTo>
                            <a:pt x="444" y="980"/>
                          </a:lnTo>
                          <a:lnTo>
                            <a:pt x="159" y="428"/>
                          </a:lnTo>
                          <a:lnTo>
                            <a:pt x="574" y="650"/>
                          </a:lnTo>
                          <a:lnTo>
                            <a:pt x="480" y="171"/>
                          </a:lnTo>
                          <a:lnTo>
                            <a:pt x="798" y="341"/>
                          </a:lnTo>
                          <a:close/>
                        </a:path>
                      </a:pathLst>
                    </a:custGeom>
                    <a:noFill/>
                    <a:ln w="144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</p:grpSp>
        </p:grpSp>
        <p:sp>
          <p:nvSpPr>
            <p:cNvPr id="410" name=""/>
            <p:cNvSpPr/>
            <p:nvPr/>
          </p:nvSpPr>
          <p:spPr>
            <a:xfrm>
              <a:off x="21542760" y="2626200"/>
              <a:ext cx="1131840" cy="9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TR" sz="4000" spc="-1" strike="noStrike">
                  <a:latin typeface="Arial"/>
                </a:rPr>
                <a:t> </a:t>
              </a:r>
              <a:r>
                <a:rPr b="0" lang="en-TR" sz="4000" spc="-1" strike="noStrike">
                  <a:latin typeface="Arial"/>
                </a:rPr>
                <a:t>LB</a:t>
              </a:r>
              <a:endParaRPr b="0" lang="en-TR" sz="4000" spc="-1" strike="noStrike">
                <a:latin typeface="Arial"/>
              </a:endParaRPr>
            </a:p>
          </p:txBody>
        </p:sp>
      </p:grpSp>
      <p:sp>
        <p:nvSpPr>
          <p:cNvPr id="411" name=""/>
          <p:cNvSpPr/>
          <p:nvPr/>
        </p:nvSpPr>
        <p:spPr>
          <a:xfrm rot="5400000">
            <a:off x="23805720" y="4470120"/>
            <a:ext cx="1600200" cy="9144000"/>
          </a:xfrm>
          <a:custGeom>
            <a:avLst/>
            <a:gdLst/>
            <a:ahLst/>
            <a:rect l="0" t="0" r="r" b="b"/>
            <a:pathLst>
              <a:path w="4447" h="25402">
                <a:moveTo>
                  <a:pt x="0" y="0"/>
                </a:moveTo>
                <a:lnTo>
                  <a:pt x="3334" y="0"/>
                </a:lnTo>
                <a:lnTo>
                  <a:pt x="4446" y="12700"/>
                </a:lnTo>
                <a:lnTo>
                  <a:pt x="3334" y="25401"/>
                </a:lnTo>
                <a:lnTo>
                  <a:pt x="0" y="25401"/>
                </a:lnTo>
                <a:lnTo>
                  <a:pt x="0" y="0"/>
                </a:lnTo>
              </a:path>
            </a:pathLst>
          </a:custGeom>
          <a:solidFill>
            <a:srgbClr val="fff5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12" name="" descr=""/>
          <p:cNvPicPr/>
          <p:nvPr/>
        </p:nvPicPr>
        <p:blipFill>
          <a:blip r:embed="rId18"/>
          <a:stretch/>
        </p:blipFill>
        <p:spPr>
          <a:xfrm>
            <a:off x="21819960" y="9590040"/>
            <a:ext cx="5455800" cy="2109600"/>
          </a:xfrm>
          <a:prstGeom prst="rect">
            <a:avLst/>
          </a:prstGeom>
          <a:ln w="0">
            <a:noFill/>
          </a:ln>
        </p:spPr>
      </p:pic>
      <p:sp>
        <p:nvSpPr>
          <p:cNvPr id="413" name=""/>
          <p:cNvSpPr/>
          <p:nvPr/>
        </p:nvSpPr>
        <p:spPr>
          <a:xfrm>
            <a:off x="11337840" y="3396600"/>
            <a:ext cx="8586360" cy="1828800"/>
          </a:xfrm>
          <a:custGeom>
            <a:avLst/>
            <a:gdLst/>
            <a:ahLst/>
            <a:rect l="0" t="0" r="r" b="b"/>
            <a:pathLst>
              <a:path w="23853" h="5082">
                <a:moveTo>
                  <a:pt x="0" y="2540"/>
                </a:moveTo>
                <a:lnTo>
                  <a:pt x="4748" y="0"/>
                </a:lnTo>
                <a:lnTo>
                  <a:pt x="4748" y="1270"/>
                </a:lnTo>
                <a:lnTo>
                  <a:pt x="19103" y="1270"/>
                </a:lnTo>
                <a:lnTo>
                  <a:pt x="19103" y="0"/>
                </a:lnTo>
                <a:lnTo>
                  <a:pt x="23852" y="2540"/>
                </a:lnTo>
                <a:lnTo>
                  <a:pt x="19103" y="5081"/>
                </a:lnTo>
                <a:lnTo>
                  <a:pt x="19103" y="3810"/>
                </a:lnTo>
                <a:lnTo>
                  <a:pt x="4748" y="3810"/>
                </a:lnTo>
                <a:lnTo>
                  <a:pt x="4748" y="5081"/>
                </a:lnTo>
                <a:lnTo>
                  <a:pt x="0" y="2540"/>
                </a:lnTo>
              </a:path>
            </a:pathLst>
          </a:custGeom>
          <a:solidFill>
            <a:srgbClr val="d4ea6b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TR" sz="4800" spc="-1" strike="noStrike">
                <a:latin typeface="Arial"/>
              </a:rPr>
              <a:t>DB Sync (Cluster, replica)</a:t>
            </a:r>
            <a:endParaRPr b="0" lang="en-TR" sz="4800" spc="-1" strike="noStrike">
              <a:latin typeface="Arial"/>
            </a:endParaRPr>
          </a:p>
        </p:txBody>
      </p:sp>
      <p:pic>
        <p:nvPicPr>
          <p:cNvPr id="414" name="" descr=""/>
          <p:cNvPicPr/>
          <p:nvPr/>
        </p:nvPicPr>
        <p:blipFill>
          <a:blip r:embed="rId19"/>
          <a:stretch/>
        </p:blipFill>
        <p:spPr>
          <a:xfrm>
            <a:off x="4338720" y="8405640"/>
            <a:ext cx="5491080" cy="1184400"/>
          </a:xfrm>
          <a:prstGeom prst="rect">
            <a:avLst/>
          </a:prstGeom>
          <a:ln w="0">
            <a:noFill/>
          </a:ln>
        </p:spPr>
      </p:pic>
      <p:pic>
        <p:nvPicPr>
          <p:cNvPr id="415" name="" descr=""/>
          <p:cNvPicPr/>
          <p:nvPr/>
        </p:nvPicPr>
        <p:blipFill>
          <a:blip r:embed="rId20"/>
          <a:stretch/>
        </p:blipFill>
        <p:spPr>
          <a:xfrm>
            <a:off x="22017600" y="8422200"/>
            <a:ext cx="5491080" cy="1184400"/>
          </a:xfrm>
          <a:prstGeom prst="rect">
            <a:avLst/>
          </a:prstGeom>
          <a:ln w="0">
            <a:noFill/>
          </a:ln>
        </p:spPr>
      </p:pic>
      <p:sp>
        <p:nvSpPr>
          <p:cNvPr id="416" name=""/>
          <p:cNvSpPr txBox="1"/>
          <p:nvPr/>
        </p:nvSpPr>
        <p:spPr>
          <a:xfrm>
            <a:off x="32467320" y="1942200"/>
            <a:ext cx="13487400" cy="894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U</a:t>
            </a:r>
            <a:r>
              <a:rPr b="0" lang="en-TR" sz="4800" spc="-1" strike="noStrike">
                <a:latin typeface="Arial"/>
              </a:rPr>
              <a:t>y</a:t>
            </a:r>
            <a:r>
              <a:rPr b="0" lang="en-TR" sz="4800" spc="-1" strike="noStrike">
                <a:latin typeface="Arial"/>
              </a:rPr>
              <a:t>g</a:t>
            </a:r>
            <a:r>
              <a:rPr b="0" lang="en-TR" sz="4800" spc="-1" strike="noStrike">
                <a:latin typeface="Arial"/>
              </a:rPr>
              <a:t>u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m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B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z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ı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M</a:t>
            </a:r>
            <a:r>
              <a:rPr b="0" lang="en-TR" sz="4800" spc="-1" strike="noStrike">
                <a:latin typeface="Arial"/>
              </a:rPr>
              <a:t>o</a:t>
            </a:r>
            <a:r>
              <a:rPr b="0" lang="en-TR" sz="4800" spc="-1" strike="noStrike">
                <a:latin typeface="Arial"/>
              </a:rPr>
              <a:t>d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:</a:t>
            </a:r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D</a:t>
            </a:r>
            <a:r>
              <a:rPr b="0" lang="en-TR" sz="4800" spc="-1" strike="noStrike">
                <a:latin typeface="Arial"/>
              </a:rPr>
              <a:t>B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c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u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t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,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p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i</a:t>
            </a:r>
            <a:r>
              <a:rPr b="0" lang="en-TR" sz="4800" spc="-1" strike="noStrike">
                <a:latin typeface="Arial"/>
              </a:rPr>
              <a:t>c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i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y</a:t>
            </a:r>
            <a:r>
              <a:rPr b="0" lang="en-TR" sz="4800" spc="-1" strike="noStrike">
                <a:latin typeface="Arial"/>
              </a:rPr>
              <a:t>n</a:t>
            </a:r>
            <a:r>
              <a:rPr b="0" lang="en-TR" sz="4800" spc="-1" strike="noStrike">
                <a:latin typeface="Arial"/>
              </a:rPr>
              <a:t>c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F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v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i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i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y</a:t>
            </a:r>
            <a:r>
              <a:rPr b="0" lang="en-TR" sz="4800" spc="-1" strike="noStrike">
                <a:latin typeface="Arial"/>
              </a:rPr>
              <a:t>n</a:t>
            </a:r>
            <a:r>
              <a:rPr b="0" lang="en-TR" sz="4800" spc="-1" strike="noStrike">
                <a:latin typeface="Arial"/>
              </a:rPr>
              <a:t>c</a:t>
            </a:r>
            <a:r>
              <a:rPr b="0" lang="en-TR" sz="4800" spc="-1" strike="noStrike">
                <a:latin typeface="Arial"/>
              </a:rPr>
              <a:t>,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y</a:t>
            </a:r>
            <a:r>
              <a:rPr b="0" lang="en-TR" sz="4800" spc="-1" strike="noStrike">
                <a:latin typeface="Arial"/>
              </a:rPr>
              <a:t>n</a:t>
            </a:r>
            <a:r>
              <a:rPr b="0" lang="en-TR" sz="4800" spc="-1" strike="noStrike">
                <a:latin typeface="Arial"/>
              </a:rPr>
              <a:t>c</a:t>
            </a:r>
            <a:r>
              <a:rPr b="0" lang="en-TR" sz="4800" spc="-1" strike="noStrike">
                <a:latin typeface="Arial"/>
              </a:rPr>
              <a:t>,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d</a:t>
            </a:r>
            <a:r>
              <a:rPr b="0" lang="en-TR" sz="4800" spc="-1" strike="noStrike">
                <a:latin typeface="Arial"/>
              </a:rPr>
              <a:t>f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,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v</a:t>
            </a:r>
            <a:r>
              <a:rPr b="0" lang="en-TR" sz="4800" spc="-1" strike="noStrike">
                <a:latin typeface="Arial"/>
              </a:rPr>
              <a:t>b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O</a:t>
            </a:r>
            <a:r>
              <a:rPr b="0" lang="en-TR" sz="4800" spc="-1" strike="noStrike">
                <a:latin typeface="Arial"/>
              </a:rPr>
              <a:t>b</a:t>
            </a:r>
            <a:r>
              <a:rPr b="0" lang="en-TR" sz="4800" spc="-1" strike="noStrike">
                <a:latin typeface="Arial"/>
              </a:rPr>
              <a:t>j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c</a:t>
            </a:r>
            <a:r>
              <a:rPr b="0" lang="en-TR" sz="4800" spc="-1" strike="noStrike">
                <a:latin typeface="Arial"/>
              </a:rPr>
              <a:t>t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t</a:t>
            </a:r>
            <a:r>
              <a:rPr b="0" lang="en-TR" sz="4800" spc="-1" strike="noStrike">
                <a:latin typeface="Arial"/>
              </a:rPr>
              <a:t>o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g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i</a:t>
            </a:r>
            <a:r>
              <a:rPr b="0" lang="en-TR" sz="4800" spc="-1" strike="noStrike">
                <a:latin typeface="Arial"/>
              </a:rPr>
              <a:t>ç</a:t>
            </a:r>
            <a:r>
              <a:rPr b="0" lang="en-TR" sz="4800" spc="-1" strike="noStrike">
                <a:latin typeface="Arial"/>
              </a:rPr>
              <a:t>i</a:t>
            </a:r>
            <a:r>
              <a:rPr b="0" lang="en-TR" sz="4800" spc="-1" strike="noStrike">
                <a:latin typeface="Arial"/>
              </a:rPr>
              <a:t>n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P</a:t>
            </a:r>
            <a:r>
              <a:rPr b="0" lang="en-TR" sz="4800" spc="-1" strike="noStrike">
                <a:latin typeface="Arial"/>
              </a:rPr>
              <a:t>O</a:t>
            </a:r>
            <a:r>
              <a:rPr b="0" lang="en-TR" sz="4800" spc="-1" strike="noStrike">
                <a:latin typeface="Arial"/>
              </a:rPr>
              <a:t>O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p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i</a:t>
            </a:r>
            <a:r>
              <a:rPr b="0" lang="en-TR" sz="4800" spc="-1" strike="noStrike">
                <a:latin typeface="Arial"/>
              </a:rPr>
              <a:t>c</a:t>
            </a:r>
            <a:r>
              <a:rPr b="0" lang="en-TR" sz="4800" spc="-1" strike="noStrike">
                <a:latin typeface="Arial"/>
              </a:rPr>
              <a:t>a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U</a:t>
            </a:r>
            <a:r>
              <a:rPr b="0" lang="en-TR" sz="4800" spc="-1" strike="noStrike">
                <a:latin typeface="Arial"/>
              </a:rPr>
              <a:t>y</a:t>
            </a:r>
            <a:r>
              <a:rPr b="0" lang="en-TR" sz="4800" spc="-1" strike="noStrike">
                <a:latin typeface="Arial"/>
              </a:rPr>
              <a:t>g</a:t>
            </a:r>
            <a:r>
              <a:rPr b="0" lang="en-TR" sz="4800" spc="-1" strike="noStrike">
                <a:latin typeface="Arial"/>
              </a:rPr>
              <a:t>u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m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u</a:t>
            </a:r>
            <a:r>
              <a:rPr b="0" lang="en-TR" sz="4800" spc="-1" strike="noStrike">
                <a:latin typeface="Arial"/>
              </a:rPr>
              <a:t>n</a:t>
            </a:r>
            <a:r>
              <a:rPr b="0" lang="en-TR" sz="4800" spc="-1" strike="noStrike">
                <a:latin typeface="Arial"/>
              </a:rPr>
              <a:t>u</a:t>
            </a:r>
            <a:r>
              <a:rPr b="0" lang="en-TR" sz="4800" spc="-1" strike="noStrike">
                <a:latin typeface="Arial"/>
              </a:rPr>
              <a:t>c</a:t>
            </a:r>
            <a:r>
              <a:rPr b="0" lang="en-TR" sz="4800" spc="-1" strike="noStrike">
                <a:latin typeface="Arial"/>
              </a:rPr>
              <a:t>u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ı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u</a:t>
            </a:r>
            <a:r>
              <a:rPr b="0" lang="en-TR" sz="4800" spc="-1" strike="noStrike">
                <a:latin typeface="Arial"/>
              </a:rPr>
              <a:t>y</a:t>
            </a:r>
            <a:r>
              <a:rPr b="0" lang="en-TR" sz="4800" spc="-1" strike="noStrike">
                <a:latin typeface="Arial"/>
              </a:rPr>
              <a:t>g</a:t>
            </a:r>
            <a:r>
              <a:rPr b="0" lang="en-TR" sz="4800" spc="-1" strike="noStrike">
                <a:latin typeface="Arial"/>
              </a:rPr>
              <a:t>u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m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k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o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i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y</a:t>
            </a:r>
            <a:r>
              <a:rPr b="0" lang="en-TR" sz="4800" spc="-1" strike="noStrike">
                <a:latin typeface="Arial"/>
              </a:rPr>
              <a:t>n</a:t>
            </a:r>
            <a:r>
              <a:rPr b="0" lang="en-TR" sz="4800" spc="-1" strike="noStrike">
                <a:latin typeface="Arial"/>
              </a:rPr>
              <a:t>c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N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t</a:t>
            </a:r>
            <a:r>
              <a:rPr b="0" lang="en-TR" sz="4800" spc="-1" strike="noStrike">
                <a:latin typeface="Arial"/>
              </a:rPr>
              <a:t>w</a:t>
            </a:r>
            <a:r>
              <a:rPr b="0" lang="en-TR" sz="4800" spc="-1" strike="noStrike">
                <a:latin typeface="Arial"/>
              </a:rPr>
              <a:t>o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k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f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k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ı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V</a:t>
            </a:r>
            <a:r>
              <a:rPr b="0" lang="en-TR" sz="4800" spc="-1" strike="noStrike">
                <a:latin typeface="Arial"/>
              </a:rPr>
              <a:t>P</a:t>
            </a:r>
            <a:r>
              <a:rPr b="0" lang="en-TR" sz="4800" spc="-1" strike="noStrike">
                <a:latin typeface="Arial"/>
              </a:rPr>
              <a:t>N</a:t>
            </a:r>
            <a:r>
              <a:rPr b="0" lang="en-TR" sz="4800" spc="-1" strike="noStrike">
                <a:latin typeface="Arial"/>
              </a:rPr>
              <a:t>,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I</a:t>
            </a:r>
            <a:r>
              <a:rPr b="0" lang="en-TR" sz="4800" spc="-1" strike="noStrike">
                <a:latin typeface="Arial"/>
              </a:rPr>
              <a:t>p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c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V</a:t>
            </a:r>
            <a:r>
              <a:rPr b="0" lang="en-TR" sz="4800" spc="-1" strike="noStrike">
                <a:latin typeface="Arial"/>
              </a:rPr>
              <a:t>P</a:t>
            </a:r>
            <a:r>
              <a:rPr b="0" lang="en-TR" sz="4800" spc="-1" strike="noStrike">
                <a:latin typeface="Arial"/>
              </a:rPr>
              <a:t>N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V</a:t>
            </a:r>
            <a:r>
              <a:rPr b="0" lang="en-TR" sz="4800" spc="-1" strike="noStrike">
                <a:latin typeface="Arial"/>
              </a:rPr>
              <a:t>M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P</a:t>
            </a:r>
            <a:r>
              <a:rPr b="0" lang="en-TR" sz="4800" spc="-1" strike="noStrike">
                <a:latin typeface="Arial"/>
              </a:rPr>
              <a:t>o</a:t>
            </a:r>
            <a:r>
              <a:rPr b="0" lang="en-TR" sz="4800" spc="-1" strike="noStrike">
                <a:latin typeface="Arial"/>
              </a:rPr>
              <a:t>w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r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O</a:t>
            </a:r>
            <a:r>
              <a:rPr b="0" lang="en-TR" sz="4800" spc="-1" strike="noStrike">
                <a:latin typeface="Arial"/>
              </a:rPr>
              <a:t>N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T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t</a:t>
            </a:r>
            <a:r>
              <a:rPr b="0" lang="en-TR" sz="4800" spc="-1" strike="noStrike">
                <a:latin typeface="Arial"/>
              </a:rPr>
              <a:t>b</a:t>
            </a:r>
            <a:r>
              <a:rPr b="0" lang="en-TR" sz="4800" spc="-1" strike="noStrike">
                <a:latin typeface="Arial"/>
              </a:rPr>
              <a:t>i</a:t>
            </a:r>
            <a:r>
              <a:rPr b="0" lang="en-TR" sz="4800" spc="-1" strike="noStrike">
                <a:latin typeface="Arial"/>
              </a:rPr>
              <a:t>k</a:t>
            </a:r>
            <a:r>
              <a:rPr b="0" lang="en-TR" sz="4800" spc="-1" strike="noStrike">
                <a:latin typeface="Arial"/>
              </a:rPr>
              <a:t>a</a:t>
            </a:r>
            <a:r>
              <a:rPr b="0" lang="en-TR" sz="4800" spc="-1" strike="noStrike">
                <a:latin typeface="Arial"/>
              </a:rPr>
              <a:t>t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v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t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s</a:t>
            </a:r>
            <a:r>
              <a:rPr b="0" lang="en-TR" sz="4800" spc="-1" strike="noStrike">
                <a:latin typeface="Arial"/>
              </a:rPr>
              <a:t>t</a:t>
            </a:r>
            <a:r>
              <a:rPr b="0" lang="en-TR" sz="4800" spc="-1" strike="noStrike">
                <a:latin typeface="Arial"/>
              </a:rPr>
              <a:t> </a:t>
            </a:r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</p:txBody>
      </p:sp>
      <p:sp>
        <p:nvSpPr>
          <p:cNvPr id="417" name=""/>
          <p:cNvSpPr txBox="1"/>
          <p:nvPr/>
        </p:nvSpPr>
        <p:spPr>
          <a:xfrm>
            <a:off x="5265000" y="1600200"/>
            <a:ext cx="640080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BÖLGE - </a:t>
            </a:r>
            <a:r>
              <a:rPr b="0" lang="en-TR" sz="4800" spc="-1" strike="noStrike">
                <a:latin typeface="Arial"/>
              </a:rPr>
              <a:t>1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418" name=""/>
          <p:cNvSpPr txBox="1"/>
          <p:nvPr/>
        </p:nvSpPr>
        <p:spPr>
          <a:xfrm>
            <a:off x="23205600" y="1600200"/>
            <a:ext cx="640080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BÖLGE - 2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419" name=""/>
          <p:cNvSpPr/>
          <p:nvPr/>
        </p:nvSpPr>
        <p:spPr>
          <a:xfrm>
            <a:off x="11337840" y="5376960"/>
            <a:ext cx="8586360" cy="1828800"/>
          </a:xfrm>
          <a:custGeom>
            <a:avLst/>
            <a:gdLst/>
            <a:ahLst/>
            <a:rect l="0" t="0" r="r" b="b"/>
            <a:pathLst>
              <a:path w="23853" h="5082">
                <a:moveTo>
                  <a:pt x="0" y="2540"/>
                </a:moveTo>
                <a:lnTo>
                  <a:pt x="4748" y="0"/>
                </a:lnTo>
                <a:lnTo>
                  <a:pt x="4748" y="1270"/>
                </a:lnTo>
                <a:lnTo>
                  <a:pt x="19103" y="1270"/>
                </a:lnTo>
                <a:lnTo>
                  <a:pt x="19103" y="0"/>
                </a:lnTo>
                <a:lnTo>
                  <a:pt x="23852" y="2540"/>
                </a:lnTo>
                <a:lnTo>
                  <a:pt x="19103" y="5081"/>
                </a:lnTo>
                <a:lnTo>
                  <a:pt x="19103" y="3810"/>
                </a:lnTo>
                <a:lnTo>
                  <a:pt x="4748" y="3810"/>
                </a:lnTo>
                <a:lnTo>
                  <a:pt x="4748" y="5081"/>
                </a:lnTo>
                <a:lnTo>
                  <a:pt x="0" y="2540"/>
                </a:lnTo>
              </a:path>
            </a:pathLst>
          </a:custGeom>
          <a:solidFill>
            <a:srgbClr val="d4ea6b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TR" sz="4800" spc="-1" strike="noStrike">
                <a:latin typeface="Arial"/>
              </a:rPr>
              <a:t>FS Sync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420" name=""/>
          <p:cNvSpPr/>
          <p:nvPr/>
        </p:nvSpPr>
        <p:spPr>
          <a:xfrm>
            <a:off x="11322000" y="10118160"/>
            <a:ext cx="8915400" cy="1828800"/>
          </a:xfrm>
          <a:custGeom>
            <a:avLst/>
            <a:gdLst/>
            <a:ahLst/>
            <a:rect l="0" t="0" r="r" b="b"/>
            <a:pathLst>
              <a:path w="24766" h="5082">
                <a:moveTo>
                  <a:pt x="0" y="2540"/>
                </a:moveTo>
                <a:lnTo>
                  <a:pt x="4930" y="0"/>
                </a:lnTo>
                <a:lnTo>
                  <a:pt x="4930" y="1270"/>
                </a:lnTo>
                <a:lnTo>
                  <a:pt x="19835" y="1270"/>
                </a:lnTo>
                <a:lnTo>
                  <a:pt x="19835" y="0"/>
                </a:lnTo>
                <a:lnTo>
                  <a:pt x="24765" y="2540"/>
                </a:lnTo>
                <a:lnTo>
                  <a:pt x="19835" y="5081"/>
                </a:lnTo>
                <a:lnTo>
                  <a:pt x="19835" y="3810"/>
                </a:lnTo>
                <a:lnTo>
                  <a:pt x="4930" y="3810"/>
                </a:lnTo>
                <a:lnTo>
                  <a:pt x="4930" y="5081"/>
                </a:lnTo>
                <a:lnTo>
                  <a:pt x="0" y="2540"/>
                </a:lnTo>
              </a:path>
            </a:pathLst>
          </a:custGeom>
          <a:solidFill>
            <a:srgbClr val="d4ea6b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TR" sz="4800" spc="-1" strike="noStrike">
                <a:latin typeface="Arial"/>
              </a:rPr>
              <a:t>POOL  REPLICATION</a:t>
            </a:r>
            <a:endParaRPr b="0" lang="en-T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"/>
          <p:cNvSpPr/>
          <p:nvPr/>
        </p:nvSpPr>
        <p:spPr>
          <a:xfrm>
            <a:off x="16230600" y="996840"/>
            <a:ext cx="14171760" cy="425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2" name="" descr=""/>
          <p:cNvPicPr/>
          <p:nvPr/>
        </p:nvPicPr>
        <p:blipFill>
          <a:blip r:embed="rId1"/>
          <a:stretch/>
        </p:blipFill>
        <p:spPr>
          <a:xfrm>
            <a:off x="40665600" y="9988560"/>
            <a:ext cx="7961040" cy="2442960"/>
          </a:xfrm>
          <a:prstGeom prst="rect">
            <a:avLst/>
          </a:prstGeom>
          <a:ln w="0">
            <a:noFill/>
          </a:ln>
        </p:spPr>
      </p:pic>
      <p:pic>
        <p:nvPicPr>
          <p:cNvPr id="423" name="" descr=""/>
          <p:cNvPicPr/>
          <p:nvPr/>
        </p:nvPicPr>
        <p:blipFill>
          <a:blip r:embed="rId2"/>
          <a:stretch/>
        </p:blipFill>
        <p:spPr>
          <a:xfrm>
            <a:off x="41822640" y="8674200"/>
            <a:ext cx="5491080" cy="1184400"/>
          </a:xfrm>
          <a:prstGeom prst="rect">
            <a:avLst/>
          </a:prstGeom>
          <a:ln w="0">
            <a:noFill/>
          </a:ln>
        </p:spPr>
      </p:pic>
      <p:sp>
        <p:nvSpPr>
          <p:cNvPr id="424" name=""/>
          <p:cNvSpPr/>
          <p:nvPr/>
        </p:nvSpPr>
        <p:spPr>
          <a:xfrm>
            <a:off x="5778000" y="59040"/>
            <a:ext cx="36177480" cy="1197000"/>
          </a:xfrm>
          <a:prstGeom prst="rect">
            <a:avLst/>
          </a:prstGeom>
          <a:solidFill>
            <a:srgbClr val="ff4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FKM - Uygulama Bazlı Model Sorunları</a:t>
            </a:r>
            <a:endParaRPr b="0" lang="en-TR" sz="6600" spc="-1" strike="noStrike">
              <a:latin typeface="Arial"/>
            </a:endParaRPr>
          </a:p>
        </p:txBody>
      </p:sp>
      <p:pic>
        <p:nvPicPr>
          <p:cNvPr id="425" name="" descr=""/>
          <p:cNvPicPr/>
          <p:nvPr/>
        </p:nvPicPr>
        <p:blipFill>
          <a:blip r:embed="rId3"/>
          <a:stretch/>
        </p:blipFill>
        <p:spPr>
          <a:xfrm>
            <a:off x="7333200" y="183960"/>
            <a:ext cx="4242240" cy="970200"/>
          </a:xfrm>
          <a:prstGeom prst="rect">
            <a:avLst/>
          </a:prstGeom>
          <a:ln w="0">
            <a:noFill/>
          </a:ln>
        </p:spPr>
      </p:pic>
      <p:pic>
        <p:nvPicPr>
          <p:cNvPr id="426" name="" descr=""/>
          <p:cNvPicPr/>
          <p:nvPr/>
        </p:nvPicPr>
        <p:blipFill>
          <a:blip r:embed="rId4"/>
          <a:stretch/>
        </p:blipFill>
        <p:spPr>
          <a:xfrm>
            <a:off x="36673560" y="183960"/>
            <a:ext cx="4242240" cy="970200"/>
          </a:xfrm>
          <a:prstGeom prst="rect">
            <a:avLst/>
          </a:prstGeom>
          <a:ln w="0">
            <a:noFill/>
          </a:ln>
        </p:spPr>
      </p:pic>
      <p:sp>
        <p:nvSpPr>
          <p:cNvPr id="427" name=""/>
          <p:cNvSpPr txBox="1"/>
          <p:nvPr/>
        </p:nvSpPr>
        <p:spPr>
          <a:xfrm>
            <a:off x="32467320" y="1942200"/>
            <a:ext cx="13487400" cy="8263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Uy</a:t>
            </a:r>
            <a:r>
              <a:rPr b="0" lang="en-TR" sz="4800" spc="-1" strike="noStrike">
                <a:latin typeface="Arial"/>
              </a:rPr>
              <a:t>gul</a:t>
            </a:r>
            <a:r>
              <a:rPr b="0" lang="en-TR" sz="4800" spc="-1" strike="noStrike">
                <a:latin typeface="Arial"/>
              </a:rPr>
              <a:t>am</a:t>
            </a:r>
            <a:r>
              <a:rPr b="0" lang="en-TR" sz="4800" spc="-1" strike="noStrike">
                <a:latin typeface="Arial"/>
              </a:rPr>
              <a:t>a </a:t>
            </a:r>
            <a:r>
              <a:rPr b="0" lang="en-TR" sz="4800" spc="-1" strike="noStrike">
                <a:latin typeface="Arial"/>
              </a:rPr>
              <a:t>Ba</a:t>
            </a:r>
            <a:r>
              <a:rPr b="0" lang="en-TR" sz="4800" spc="-1" strike="noStrike">
                <a:latin typeface="Arial"/>
              </a:rPr>
              <a:t>zlı </a:t>
            </a:r>
            <a:r>
              <a:rPr b="0" lang="en-TR" sz="4800" spc="-1" strike="noStrike">
                <a:latin typeface="Arial"/>
              </a:rPr>
              <a:t>Mo</a:t>
            </a:r>
            <a:r>
              <a:rPr b="0" lang="en-TR" sz="4800" spc="-1" strike="noStrike">
                <a:latin typeface="Arial"/>
              </a:rPr>
              <a:t>del </a:t>
            </a:r>
            <a:r>
              <a:rPr b="0" lang="en-TR" sz="4800" spc="-1" strike="noStrike">
                <a:latin typeface="Arial"/>
              </a:rPr>
              <a:t>Sor</a:t>
            </a:r>
            <a:r>
              <a:rPr b="0" lang="en-TR" sz="4800" spc="-1" strike="noStrike">
                <a:latin typeface="Arial"/>
              </a:rPr>
              <a:t>unl</a:t>
            </a:r>
            <a:r>
              <a:rPr b="0" lang="en-TR" sz="4800" spc="-1" strike="noStrike">
                <a:latin typeface="Arial"/>
              </a:rPr>
              <a:t>arı:</a:t>
            </a:r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  <a:ea typeface="PingFang SC"/>
              </a:rPr>
              <a:t>- </a:t>
            </a:r>
            <a:r>
              <a:rPr b="0" lang="en-TR" sz="4800" spc="-1" strike="noStrike">
                <a:latin typeface="Arial"/>
              </a:rPr>
              <a:t>FS </a:t>
            </a:r>
            <a:r>
              <a:rPr b="0" lang="en-TR" sz="4800" spc="-1" strike="noStrike">
                <a:latin typeface="Arial"/>
              </a:rPr>
              <a:t>Sy</a:t>
            </a:r>
            <a:r>
              <a:rPr b="0" lang="en-TR" sz="4800" spc="-1" strike="noStrike">
                <a:latin typeface="Arial"/>
              </a:rPr>
              <a:t>nc </a:t>
            </a:r>
            <a:r>
              <a:rPr b="0" lang="en-TR" sz="4800" spc="-1" strike="noStrike">
                <a:latin typeface="Arial"/>
              </a:rPr>
              <a:t>bo</a:t>
            </a:r>
            <a:r>
              <a:rPr b="0" lang="en-TR" sz="4800" spc="-1" strike="noStrike">
                <a:latin typeface="Arial"/>
              </a:rPr>
              <a:t>zul</a:t>
            </a:r>
            <a:r>
              <a:rPr b="0" lang="en-TR" sz="4800" spc="-1" strike="noStrike">
                <a:latin typeface="Arial"/>
              </a:rPr>
              <a:t>ma</a:t>
            </a:r>
            <a:r>
              <a:rPr b="0" lang="en-TR" sz="4800" spc="-1" strike="noStrike">
                <a:latin typeface="Arial"/>
              </a:rPr>
              <a:t>sı, </a:t>
            </a:r>
            <a:r>
              <a:rPr b="0" lang="en-TR" sz="4800" spc="-1" strike="noStrike">
                <a:latin typeface="Arial"/>
              </a:rPr>
              <a:t>Sy</a:t>
            </a:r>
            <a:r>
              <a:rPr b="0" lang="en-TR" sz="4800" spc="-1" strike="noStrike">
                <a:latin typeface="Arial"/>
              </a:rPr>
              <a:t>nc </a:t>
            </a:r>
            <a:r>
              <a:rPr b="0" lang="en-TR" sz="4800" spc="-1" strike="noStrike">
                <a:latin typeface="Arial"/>
              </a:rPr>
              <a:t>ha</a:t>
            </a:r>
            <a:r>
              <a:rPr b="0" lang="en-TR" sz="4800" spc="-1" strike="noStrike">
                <a:latin typeface="Arial"/>
              </a:rPr>
              <a:t>ssa</a:t>
            </a:r>
            <a:r>
              <a:rPr b="0" lang="en-TR" sz="4800" spc="-1" strike="noStrike">
                <a:latin typeface="Arial"/>
              </a:rPr>
              <a:t>siy</a:t>
            </a:r>
            <a:r>
              <a:rPr b="0" lang="en-TR" sz="4800" spc="-1" strike="noStrike">
                <a:latin typeface="Arial"/>
              </a:rPr>
              <a:t>etl</a:t>
            </a:r>
            <a:r>
              <a:rPr b="0" lang="en-TR" sz="4800" spc="-1" strike="noStrike">
                <a:latin typeface="Arial"/>
              </a:rPr>
              <a:t>eri, 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</a:t>
            </a:r>
            <a:r>
              <a:rPr b="0" lang="en-TR" sz="4800" spc="-1" strike="noStrike">
                <a:latin typeface="Arial"/>
              </a:rPr>
              <a:t>DB </a:t>
            </a:r>
            <a:r>
              <a:rPr b="0" lang="en-TR" sz="4800" spc="-1" strike="noStrike">
                <a:latin typeface="Arial"/>
              </a:rPr>
              <a:t>Clu</a:t>
            </a:r>
            <a:r>
              <a:rPr b="0" lang="en-TR" sz="4800" spc="-1" strike="noStrike">
                <a:latin typeface="Arial"/>
              </a:rPr>
              <a:t>ste</a:t>
            </a:r>
            <a:r>
              <a:rPr b="0" lang="en-TR" sz="4800" spc="-1" strike="noStrike">
                <a:latin typeface="Arial"/>
              </a:rPr>
              <a:t>r </a:t>
            </a:r>
            <a:r>
              <a:rPr b="0" lang="en-TR" sz="4800" spc="-1" strike="noStrike">
                <a:latin typeface="Arial"/>
              </a:rPr>
              <a:t>ha</a:t>
            </a:r>
            <a:r>
              <a:rPr b="0" lang="en-TR" sz="4800" spc="-1" strike="noStrike">
                <a:latin typeface="Arial"/>
              </a:rPr>
              <a:t>ssa</a:t>
            </a:r>
            <a:r>
              <a:rPr b="0" lang="en-TR" sz="4800" spc="-1" strike="noStrike">
                <a:latin typeface="Arial"/>
              </a:rPr>
              <a:t>siy</a:t>
            </a:r>
            <a:r>
              <a:rPr b="0" lang="en-TR" sz="4800" spc="-1" strike="noStrike">
                <a:latin typeface="Arial"/>
              </a:rPr>
              <a:t>etl</a:t>
            </a:r>
            <a:r>
              <a:rPr b="0" lang="en-TR" sz="4800" spc="-1" strike="noStrike">
                <a:latin typeface="Arial"/>
              </a:rPr>
              <a:t>eri </a:t>
            </a:r>
            <a:endParaRPr b="0" lang="en-TR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TR" sz="4800" spc="-1" strike="noStrike">
                <a:latin typeface="Arial"/>
              </a:rPr>
              <a:t>- </a:t>
            </a:r>
            <a:r>
              <a:rPr b="0" lang="en-TR" sz="4800" spc="-1" strike="noStrike">
                <a:latin typeface="Arial"/>
              </a:rPr>
              <a:t>Ye</a:t>
            </a:r>
            <a:r>
              <a:rPr b="0" lang="en-TR" sz="4800" spc="-1" strike="noStrike">
                <a:latin typeface="Arial"/>
              </a:rPr>
              <a:t>de</a:t>
            </a:r>
            <a:r>
              <a:rPr b="0" lang="en-TR" sz="4800" spc="-1" strike="noStrike">
                <a:latin typeface="Arial"/>
              </a:rPr>
              <a:t>kli </a:t>
            </a:r>
            <a:r>
              <a:rPr b="0" lang="en-TR" sz="4800" spc="-1" strike="noStrike">
                <a:latin typeface="Arial"/>
              </a:rPr>
              <a:t>çalı</a:t>
            </a:r>
            <a:r>
              <a:rPr b="0" lang="en-TR" sz="4800" spc="-1" strike="noStrike">
                <a:latin typeface="Arial"/>
              </a:rPr>
              <a:t>şa</a:t>
            </a:r>
            <a:r>
              <a:rPr b="0" lang="en-TR" sz="4800" spc="-1" strike="noStrike">
                <a:latin typeface="Arial"/>
              </a:rPr>
              <a:t>n </a:t>
            </a:r>
            <a:r>
              <a:rPr b="0" lang="en-TR" sz="4800" spc="-1" strike="noStrike">
                <a:latin typeface="Arial"/>
              </a:rPr>
              <a:t>Ro</a:t>
            </a:r>
            <a:r>
              <a:rPr b="0" lang="en-TR" sz="4800" spc="-1" strike="noStrike">
                <a:latin typeface="Arial"/>
              </a:rPr>
              <a:t>ute</a:t>
            </a:r>
            <a:r>
              <a:rPr b="0" lang="en-TR" sz="4800" spc="-1" strike="noStrike">
                <a:latin typeface="Arial"/>
              </a:rPr>
              <a:t>rlar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</a:t>
            </a:r>
            <a:r>
              <a:rPr b="0" lang="en-TR" sz="4800" spc="-1" strike="noStrike">
                <a:latin typeface="Arial"/>
              </a:rPr>
              <a:t>Ser</a:t>
            </a:r>
            <a:r>
              <a:rPr b="0" lang="en-TR" sz="4800" spc="-1" strike="noStrike">
                <a:latin typeface="Arial"/>
              </a:rPr>
              <a:t>vis </a:t>
            </a:r>
            <a:r>
              <a:rPr b="0" lang="en-TR" sz="4800" spc="-1" strike="noStrike">
                <a:latin typeface="Arial"/>
              </a:rPr>
              <a:t>sa</a:t>
            </a:r>
            <a:r>
              <a:rPr b="0" lang="en-TR" sz="4800" spc="-1" strike="noStrike">
                <a:latin typeface="Arial"/>
              </a:rPr>
              <a:t>ğla</a:t>
            </a:r>
            <a:r>
              <a:rPr b="0" lang="en-TR" sz="4800" spc="-1" strike="noStrike">
                <a:latin typeface="Arial"/>
              </a:rPr>
              <a:t>yıcı</a:t>
            </a:r>
            <a:r>
              <a:rPr b="0" lang="en-TR" sz="4800" spc="-1" strike="noStrike">
                <a:latin typeface="Arial"/>
              </a:rPr>
              <a:t>nın </a:t>
            </a:r>
            <a:r>
              <a:rPr b="0" lang="en-TR" sz="4800" spc="-1" strike="noStrike">
                <a:latin typeface="Arial"/>
              </a:rPr>
              <a:t>ye</a:t>
            </a:r>
            <a:r>
              <a:rPr b="0" lang="en-TR" sz="4800" spc="-1" strike="noStrike">
                <a:latin typeface="Arial"/>
              </a:rPr>
              <a:t>de</a:t>
            </a:r>
            <a:r>
              <a:rPr b="0" lang="en-TR" sz="4800" spc="-1" strike="noStrike">
                <a:latin typeface="Arial"/>
              </a:rPr>
              <a:t>kli </a:t>
            </a:r>
            <a:r>
              <a:rPr b="0" lang="en-TR" sz="4800" spc="-1" strike="noStrike">
                <a:latin typeface="Arial"/>
              </a:rPr>
              <a:t>alt </a:t>
            </a:r>
            <a:r>
              <a:rPr b="0" lang="en-TR" sz="4800" spc="-1" strike="noStrike">
                <a:latin typeface="Arial"/>
              </a:rPr>
              <a:t>ya</a:t>
            </a:r>
            <a:r>
              <a:rPr b="0" lang="en-TR" sz="4800" spc="-1" strike="noStrike">
                <a:latin typeface="Arial"/>
              </a:rPr>
              <a:t>pı </a:t>
            </a:r>
            <a:r>
              <a:rPr b="0" lang="en-TR" sz="4800" spc="-1" strike="noStrike">
                <a:latin typeface="Arial"/>
              </a:rPr>
              <a:t>ya</a:t>
            </a:r>
            <a:r>
              <a:rPr b="0" lang="en-TR" sz="4800" spc="-1" strike="noStrike">
                <a:latin typeface="Arial"/>
              </a:rPr>
              <a:t>nsı</a:t>
            </a:r>
            <a:r>
              <a:rPr b="0" lang="en-TR" sz="4800" spc="-1" strike="noStrike">
                <a:latin typeface="Arial"/>
              </a:rPr>
              <a:t>ma</a:t>
            </a:r>
            <a:r>
              <a:rPr b="0" lang="en-TR" sz="4800" spc="-1" strike="noStrike">
                <a:latin typeface="Arial"/>
              </a:rPr>
              <a:t>ları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   </a:t>
            </a:r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</p:txBody>
      </p:sp>
      <p:sp>
        <p:nvSpPr>
          <p:cNvPr id="428" name=""/>
          <p:cNvSpPr txBox="1"/>
          <p:nvPr/>
        </p:nvSpPr>
        <p:spPr>
          <a:xfrm>
            <a:off x="4149000" y="1600200"/>
            <a:ext cx="640080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BÖL</a:t>
            </a:r>
            <a:r>
              <a:rPr b="0" lang="en-TR" sz="4800" spc="-1" strike="noStrike">
                <a:latin typeface="Arial"/>
              </a:rPr>
              <a:t>GE </a:t>
            </a:r>
            <a:r>
              <a:rPr b="0" lang="en-TR" sz="4800" spc="-1" strike="noStrike">
                <a:latin typeface="Arial"/>
              </a:rPr>
              <a:t>- 1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429" name=""/>
          <p:cNvSpPr/>
          <p:nvPr/>
        </p:nvSpPr>
        <p:spPr>
          <a:xfrm>
            <a:off x="15995520" y="10111320"/>
            <a:ext cx="256608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"/>
          <p:cNvSpPr/>
          <p:nvPr/>
        </p:nvSpPr>
        <p:spPr>
          <a:xfrm>
            <a:off x="1908720" y="2768400"/>
            <a:ext cx="7698600" cy="3837600"/>
          </a:xfrm>
          <a:custGeom>
            <a:avLst/>
            <a:gdLst/>
            <a:ahLst/>
            <a:rect l="0" t="0" r="r" b="b"/>
            <a:pathLst>
              <a:path w="21387" h="10662">
                <a:moveTo>
                  <a:pt x="1776" y="0"/>
                </a:moveTo>
                <a:lnTo>
                  <a:pt x="1777" y="0"/>
                </a:lnTo>
                <a:cubicBezTo>
                  <a:pt x="1465" y="0"/>
                  <a:pt x="1159" y="82"/>
                  <a:pt x="888" y="238"/>
                </a:cubicBezTo>
                <a:cubicBezTo>
                  <a:pt x="618" y="394"/>
                  <a:pt x="394" y="618"/>
                  <a:pt x="238" y="888"/>
                </a:cubicBezTo>
                <a:cubicBezTo>
                  <a:pt x="82" y="1159"/>
                  <a:pt x="0" y="1465"/>
                  <a:pt x="0" y="1777"/>
                </a:cubicBezTo>
                <a:lnTo>
                  <a:pt x="0" y="8884"/>
                </a:lnTo>
                <a:lnTo>
                  <a:pt x="0" y="8884"/>
                </a:lnTo>
                <a:cubicBezTo>
                  <a:pt x="0" y="9196"/>
                  <a:pt x="82" y="9502"/>
                  <a:pt x="238" y="9773"/>
                </a:cubicBezTo>
                <a:cubicBezTo>
                  <a:pt x="394" y="10043"/>
                  <a:pt x="618" y="10267"/>
                  <a:pt x="888" y="10423"/>
                </a:cubicBezTo>
                <a:cubicBezTo>
                  <a:pt x="1159" y="10579"/>
                  <a:pt x="1465" y="10661"/>
                  <a:pt x="1777" y="10661"/>
                </a:cubicBezTo>
                <a:lnTo>
                  <a:pt x="19609" y="10661"/>
                </a:lnTo>
                <a:lnTo>
                  <a:pt x="19609" y="10661"/>
                </a:lnTo>
                <a:cubicBezTo>
                  <a:pt x="19921" y="10661"/>
                  <a:pt x="20227" y="10579"/>
                  <a:pt x="20498" y="10423"/>
                </a:cubicBezTo>
                <a:cubicBezTo>
                  <a:pt x="20768" y="10267"/>
                  <a:pt x="20992" y="10043"/>
                  <a:pt x="21148" y="9773"/>
                </a:cubicBezTo>
                <a:cubicBezTo>
                  <a:pt x="21304" y="9502"/>
                  <a:pt x="21386" y="9196"/>
                  <a:pt x="21386" y="8884"/>
                </a:cubicBezTo>
                <a:lnTo>
                  <a:pt x="21386" y="1776"/>
                </a:lnTo>
                <a:lnTo>
                  <a:pt x="21386" y="1777"/>
                </a:lnTo>
                <a:lnTo>
                  <a:pt x="21386" y="1777"/>
                </a:lnTo>
                <a:cubicBezTo>
                  <a:pt x="21386" y="1465"/>
                  <a:pt x="21304" y="1159"/>
                  <a:pt x="21148" y="888"/>
                </a:cubicBezTo>
                <a:cubicBezTo>
                  <a:pt x="20992" y="618"/>
                  <a:pt x="20768" y="394"/>
                  <a:pt x="20498" y="238"/>
                </a:cubicBezTo>
                <a:cubicBezTo>
                  <a:pt x="20227" y="82"/>
                  <a:pt x="19921" y="0"/>
                  <a:pt x="19609" y="0"/>
                </a:cubicBezTo>
                <a:lnTo>
                  <a:pt x="1776" y="0"/>
                </a:lnTo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31" name="" descr=""/>
          <p:cNvPicPr/>
          <p:nvPr/>
        </p:nvPicPr>
        <p:blipFill>
          <a:blip r:embed="rId5"/>
          <a:stretch/>
        </p:blipFill>
        <p:spPr>
          <a:xfrm>
            <a:off x="1770480" y="4739400"/>
            <a:ext cx="2607480" cy="2720520"/>
          </a:xfrm>
          <a:prstGeom prst="rect">
            <a:avLst/>
          </a:prstGeom>
          <a:ln w="0">
            <a:noFill/>
          </a:ln>
        </p:spPr>
      </p:pic>
      <p:pic>
        <p:nvPicPr>
          <p:cNvPr id="432" name="" descr=""/>
          <p:cNvPicPr/>
          <p:nvPr/>
        </p:nvPicPr>
        <p:blipFill>
          <a:blip r:embed="rId6"/>
          <a:stretch/>
        </p:blipFill>
        <p:spPr>
          <a:xfrm>
            <a:off x="7246440" y="4741200"/>
            <a:ext cx="2607480" cy="2719800"/>
          </a:xfrm>
          <a:prstGeom prst="rect">
            <a:avLst/>
          </a:prstGeom>
          <a:ln w="0">
            <a:noFill/>
          </a:ln>
        </p:spPr>
      </p:pic>
      <p:sp>
        <p:nvSpPr>
          <p:cNvPr id="433" name=""/>
          <p:cNvSpPr/>
          <p:nvPr/>
        </p:nvSpPr>
        <p:spPr>
          <a:xfrm flipV="1">
            <a:off x="2906280" y="4701600"/>
            <a:ext cx="0" cy="6354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"/>
          <p:cNvSpPr/>
          <p:nvPr/>
        </p:nvSpPr>
        <p:spPr>
          <a:xfrm flipV="1">
            <a:off x="8469000" y="4712760"/>
            <a:ext cx="0" cy="7077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"/>
          <p:cNvSpPr/>
          <p:nvPr/>
        </p:nvSpPr>
        <p:spPr>
          <a:xfrm>
            <a:off x="6267960" y="6040080"/>
            <a:ext cx="1500120" cy="0"/>
          </a:xfrm>
          <a:prstGeom prst="line">
            <a:avLst/>
          </a:prstGeom>
          <a:ln w="0">
            <a:solidFill>
              <a:srgbClr val="3465a4"/>
            </a:solidFill>
            <a:custDash>
              <a:ds d="300000" sp="300000"/>
            </a:custDash>
          </a:ln>
        </p:spPr>
        <p:style>
          <a:lnRef idx="0"/>
          <a:fillRef idx="0"/>
          <a:effectRef idx="0"/>
          <a:fontRef idx="minor"/>
        </p:style>
      </p:sp>
      <p:pic>
        <p:nvPicPr>
          <p:cNvPr id="436" name="" descr=""/>
          <p:cNvPicPr/>
          <p:nvPr/>
        </p:nvPicPr>
        <p:blipFill>
          <a:blip r:embed="rId7"/>
          <a:stretch/>
        </p:blipFill>
        <p:spPr>
          <a:xfrm>
            <a:off x="3085560" y="4739400"/>
            <a:ext cx="2607480" cy="2720520"/>
          </a:xfrm>
          <a:prstGeom prst="rect">
            <a:avLst/>
          </a:prstGeom>
          <a:ln w="0">
            <a:noFill/>
          </a:ln>
        </p:spPr>
      </p:pic>
      <p:sp>
        <p:nvSpPr>
          <p:cNvPr id="437" name=""/>
          <p:cNvSpPr/>
          <p:nvPr/>
        </p:nvSpPr>
        <p:spPr>
          <a:xfrm flipV="1">
            <a:off x="4221360" y="4701600"/>
            <a:ext cx="0" cy="6354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38" name="" descr=""/>
          <p:cNvPicPr/>
          <p:nvPr/>
        </p:nvPicPr>
        <p:blipFill>
          <a:blip r:embed="rId8"/>
          <a:stretch/>
        </p:blipFill>
        <p:spPr>
          <a:xfrm>
            <a:off x="4291560" y="4739400"/>
            <a:ext cx="2607480" cy="2720520"/>
          </a:xfrm>
          <a:prstGeom prst="rect">
            <a:avLst/>
          </a:prstGeom>
          <a:ln w="0">
            <a:noFill/>
          </a:ln>
        </p:spPr>
      </p:pic>
      <p:sp>
        <p:nvSpPr>
          <p:cNvPr id="439" name=""/>
          <p:cNvSpPr/>
          <p:nvPr/>
        </p:nvSpPr>
        <p:spPr>
          <a:xfrm flipV="1">
            <a:off x="5427000" y="4701600"/>
            <a:ext cx="0" cy="6354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"/>
          <p:cNvSpPr/>
          <p:nvPr/>
        </p:nvSpPr>
        <p:spPr>
          <a:xfrm flipV="1">
            <a:off x="457200" y="4712760"/>
            <a:ext cx="8011440" cy="345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"/>
          <p:cNvSpPr txBox="1"/>
          <p:nvPr/>
        </p:nvSpPr>
        <p:spPr>
          <a:xfrm>
            <a:off x="4442760" y="2743200"/>
            <a:ext cx="257004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solidFill>
                  <a:srgbClr val="2a6099"/>
                </a:solidFill>
                <a:latin typeface="Arial"/>
              </a:rPr>
              <a:t>Proje -1</a:t>
            </a:r>
            <a:endParaRPr b="0" lang="en-TR" sz="4800" spc="-1" strike="noStrike">
              <a:solidFill>
                <a:srgbClr val="2a6099"/>
              </a:solidFill>
              <a:latin typeface="Arial"/>
            </a:endParaRPr>
          </a:p>
        </p:txBody>
      </p:sp>
      <p:grpSp>
        <p:nvGrpSpPr>
          <p:cNvPr id="442" name=""/>
          <p:cNvGrpSpPr/>
          <p:nvPr/>
        </p:nvGrpSpPr>
        <p:grpSpPr>
          <a:xfrm>
            <a:off x="808920" y="7208280"/>
            <a:ext cx="9731160" cy="4153320"/>
            <a:chOff x="808920" y="7208280"/>
            <a:chExt cx="9731160" cy="4153320"/>
          </a:xfrm>
        </p:grpSpPr>
        <p:pic>
          <p:nvPicPr>
            <p:cNvPr id="443" name="" descr=""/>
            <p:cNvPicPr/>
            <p:nvPr/>
          </p:nvPicPr>
          <p:blipFill>
            <a:blip r:embed="rId9"/>
            <a:stretch/>
          </p:blipFill>
          <p:spPr>
            <a:xfrm>
              <a:off x="808920" y="10198080"/>
              <a:ext cx="3103560" cy="1162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4" name="" descr=""/>
            <p:cNvPicPr/>
            <p:nvPr/>
          </p:nvPicPr>
          <p:blipFill>
            <a:blip r:embed="rId10"/>
            <a:stretch/>
          </p:blipFill>
          <p:spPr>
            <a:xfrm>
              <a:off x="4041720" y="10198800"/>
              <a:ext cx="3103920" cy="1162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5" name="" descr=""/>
            <p:cNvPicPr/>
            <p:nvPr/>
          </p:nvPicPr>
          <p:blipFill>
            <a:blip r:embed="rId11"/>
            <a:stretch/>
          </p:blipFill>
          <p:spPr>
            <a:xfrm>
              <a:off x="7436520" y="10199520"/>
              <a:ext cx="3103560" cy="11620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46" name=""/>
            <p:cNvGrpSpPr/>
            <p:nvPr/>
          </p:nvGrpSpPr>
          <p:grpSpPr>
            <a:xfrm>
              <a:off x="1026360" y="7208280"/>
              <a:ext cx="2534400" cy="3521880"/>
              <a:chOff x="1026360" y="7208280"/>
              <a:chExt cx="2534400" cy="3521880"/>
            </a:xfrm>
          </p:grpSpPr>
          <p:pic>
            <p:nvPicPr>
              <p:cNvPr id="447" name="" descr=""/>
              <p:cNvPicPr/>
              <p:nvPr/>
            </p:nvPicPr>
            <p:blipFill>
              <a:blip r:embed="rId12"/>
              <a:stretch/>
            </p:blipFill>
            <p:spPr>
              <a:xfrm>
                <a:off x="1026360" y="9451080"/>
                <a:ext cx="2534400" cy="1279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48" name="" descr=""/>
              <p:cNvPicPr/>
              <p:nvPr/>
            </p:nvPicPr>
            <p:blipFill>
              <a:blip r:embed="rId13"/>
              <a:stretch/>
            </p:blipFill>
            <p:spPr>
              <a:xfrm>
                <a:off x="1026360" y="894492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49" name="" descr=""/>
              <p:cNvPicPr/>
              <p:nvPr/>
            </p:nvPicPr>
            <p:blipFill>
              <a:blip r:embed="rId14"/>
              <a:stretch/>
            </p:blipFill>
            <p:spPr>
              <a:xfrm>
                <a:off x="1026360" y="843840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50" name=""/>
              <p:cNvSpPr/>
              <p:nvPr/>
            </p:nvSpPr>
            <p:spPr>
              <a:xfrm>
                <a:off x="2372760" y="8286480"/>
                <a:ext cx="0" cy="459720"/>
              </a:xfrm>
              <a:prstGeom prst="line">
                <a:avLst/>
              </a:prstGeom>
              <a:ln w="18360">
                <a:solidFill>
                  <a:srgbClr val="3465a4"/>
                </a:solidFill>
                <a:custDash>
                  <a:ds d="100000" sp="500000"/>
                  <a:ds d="100000" sp="5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451" name="" descr=""/>
              <p:cNvPicPr/>
              <p:nvPr/>
            </p:nvPicPr>
            <p:blipFill>
              <a:blip r:embed="rId15"/>
              <a:stretch/>
            </p:blipFill>
            <p:spPr>
              <a:xfrm>
                <a:off x="1026360" y="720828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452" name=""/>
            <p:cNvGrpSpPr/>
            <p:nvPr/>
          </p:nvGrpSpPr>
          <p:grpSpPr>
            <a:xfrm>
              <a:off x="4259160" y="7208280"/>
              <a:ext cx="2534760" cy="3521880"/>
              <a:chOff x="4259160" y="7208280"/>
              <a:chExt cx="2534760" cy="3521880"/>
            </a:xfrm>
          </p:grpSpPr>
          <p:pic>
            <p:nvPicPr>
              <p:cNvPr id="453" name="" descr=""/>
              <p:cNvPicPr/>
              <p:nvPr/>
            </p:nvPicPr>
            <p:blipFill>
              <a:blip r:embed="rId16"/>
              <a:stretch/>
            </p:blipFill>
            <p:spPr>
              <a:xfrm>
                <a:off x="4259160" y="9451080"/>
                <a:ext cx="2534760" cy="1279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54" name="" descr=""/>
              <p:cNvPicPr/>
              <p:nvPr/>
            </p:nvPicPr>
            <p:blipFill>
              <a:blip r:embed="rId17"/>
              <a:stretch/>
            </p:blipFill>
            <p:spPr>
              <a:xfrm>
                <a:off x="4259160" y="8944920"/>
                <a:ext cx="2534760" cy="12794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55" name="" descr=""/>
              <p:cNvPicPr/>
              <p:nvPr/>
            </p:nvPicPr>
            <p:blipFill>
              <a:blip r:embed="rId18"/>
              <a:stretch/>
            </p:blipFill>
            <p:spPr>
              <a:xfrm>
                <a:off x="4259160" y="8438400"/>
                <a:ext cx="2534760" cy="12794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56" name=""/>
              <p:cNvSpPr/>
              <p:nvPr/>
            </p:nvSpPr>
            <p:spPr>
              <a:xfrm>
                <a:off x="5605920" y="8286480"/>
                <a:ext cx="0" cy="459720"/>
              </a:xfrm>
              <a:prstGeom prst="line">
                <a:avLst/>
              </a:prstGeom>
              <a:ln w="18360">
                <a:solidFill>
                  <a:srgbClr val="3465a4"/>
                </a:solidFill>
                <a:custDash>
                  <a:ds d="100000" sp="500000"/>
                  <a:ds d="100000" sp="5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457" name="" descr=""/>
              <p:cNvPicPr/>
              <p:nvPr/>
            </p:nvPicPr>
            <p:blipFill>
              <a:blip r:embed="rId19"/>
              <a:stretch/>
            </p:blipFill>
            <p:spPr>
              <a:xfrm>
                <a:off x="4259160" y="7208280"/>
                <a:ext cx="2534760" cy="127944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458" name=""/>
            <p:cNvGrpSpPr/>
            <p:nvPr/>
          </p:nvGrpSpPr>
          <p:grpSpPr>
            <a:xfrm>
              <a:off x="7653960" y="7208280"/>
              <a:ext cx="2534400" cy="3521880"/>
              <a:chOff x="7653960" y="7208280"/>
              <a:chExt cx="2534400" cy="3521880"/>
            </a:xfrm>
          </p:grpSpPr>
          <p:pic>
            <p:nvPicPr>
              <p:cNvPr id="459" name="" descr=""/>
              <p:cNvPicPr/>
              <p:nvPr/>
            </p:nvPicPr>
            <p:blipFill>
              <a:blip r:embed="rId20"/>
              <a:stretch/>
            </p:blipFill>
            <p:spPr>
              <a:xfrm>
                <a:off x="7653960" y="9451080"/>
                <a:ext cx="2534400" cy="1279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60" name="" descr=""/>
              <p:cNvPicPr/>
              <p:nvPr/>
            </p:nvPicPr>
            <p:blipFill>
              <a:blip r:embed="rId21"/>
              <a:stretch/>
            </p:blipFill>
            <p:spPr>
              <a:xfrm>
                <a:off x="7653960" y="894492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61" name="" descr=""/>
              <p:cNvPicPr/>
              <p:nvPr/>
            </p:nvPicPr>
            <p:blipFill>
              <a:blip r:embed="rId22"/>
              <a:stretch/>
            </p:blipFill>
            <p:spPr>
              <a:xfrm>
                <a:off x="7653960" y="843840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62" name=""/>
              <p:cNvSpPr/>
              <p:nvPr/>
            </p:nvSpPr>
            <p:spPr>
              <a:xfrm>
                <a:off x="9000360" y="8286480"/>
                <a:ext cx="0" cy="459720"/>
              </a:xfrm>
              <a:prstGeom prst="line">
                <a:avLst/>
              </a:prstGeom>
              <a:ln w="18360">
                <a:solidFill>
                  <a:srgbClr val="3465a4"/>
                </a:solidFill>
                <a:custDash>
                  <a:ds d="100000" sp="500000"/>
                  <a:ds d="100000" sp="5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463" name="" descr=""/>
              <p:cNvPicPr/>
              <p:nvPr/>
            </p:nvPicPr>
            <p:blipFill>
              <a:blip r:embed="rId23"/>
              <a:stretch/>
            </p:blipFill>
            <p:spPr>
              <a:xfrm>
                <a:off x="7653960" y="720828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464" name=""/>
          <p:cNvSpPr txBox="1"/>
          <p:nvPr/>
        </p:nvSpPr>
        <p:spPr>
          <a:xfrm>
            <a:off x="1725480" y="11360160"/>
            <a:ext cx="1462320" cy="75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1800" spc="-1" strike="noStrike">
                <a:latin typeface="Arial"/>
              </a:rPr>
              <a:t>CONT01</a:t>
            </a:r>
            <a:endParaRPr b="0" lang="en-TR" sz="1800" spc="-1" strike="noStrike">
              <a:latin typeface="Arial"/>
            </a:endParaRPr>
          </a:p>
          <a:p>
            <a:r>
              <a:rPr b="0" lang="en-TR" sz="1800" spc="-1" strike="noStrike">
                <a:latin typeface="Arial"/>
              </a:rPr>
              <a:t>NEUTRON</a:t>
            </a:r>
            <a:endParaRPr b="0" lang="en-TR" sz="1800" spc="-1" strike="noStrike">
              <a:latin typeface="Arial"/>
            </a:endParaRPr>
          </a:p>
        </p:txBody>
      </p:sp>
      <p:sp>
        <p:nvSpPr>
          <p:cNvPr id="465" name=""/>
          <p:cNvSpPr txBox="1"/>
          <p:nvPr/>
        </p:nvSpPr>
        <p:spPr>
          <a:xfrm>
            <a:off x="4967280" y="11360880"/>
            <a:ext cx="150552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</a:t>
            </a:r>
            <a:r>
              <a:rPr b="0" lang="en-TR" sz="1800" spc="-1" strike="noStrike">
                <a:latin typeface="Arial"/>
              </a:rPr>
              <a:t> </a:t>
            </a:r>
            <a:r>
              <a:rPr b="0" lang="en-TR" sz="1800" spc="-1" strike="noStrike">
                <a:latin typeface="Arial"/>
              </a:rPr>
              <a:t>C</a:t>
            </a:r>
            <a:r>
              <a:rPr b="0" lang="en-TR" sz="1800" spc="-1" strike="noStrike">
                <a:latin typeface="Arial"/>
              </a:rPr>
              <a:t>O</a:t>
            </a:r>
            <a:r>
              <a:rPr b="0" lang="en-TR" sz="1800" spc="-1" strike="noStrike">
                <a:latin typeface="Arial"/>
              </a:rPr>
              <a:t>N</a:t>
            </a:r>
            <a:r>
              <a:rPr b="0" lang="en-TR" sz="1800" spc="-1" strike="noStrike">
                <a:latin typeface="Arial"/>
              </a:rPr>
              <a:t>T</a:t>
            </a:r>
            <a:r>
              <a:rPr b="0" lang="en-TR" sz="1800" spc="-1" strike="noStrike">
                <a:latin typeface="Arial"/>
              </a:rPr>
              <a:t>0</a:t>
            </a:r>
            <a:r>
              <a:rPr b="0" lang="en-TR" sz="1800" spc="-1" strike="noStrike">
                <a:latin typeface="Arial"/>
              </a:rPr>
              <a:t>2</a:t>
            </a:r>
            <a:endParaRPr b="0" lang="en-TR" sz="1800" spc="-1" strike="noStrike">
              <a:latin typeface="Arial"/>
            </a:endParaRPr>
          </a:p>
          <a:p>
            <a:r>
              <a:rPr b="0" lang="en-TR" sz="1800" spc="-1" strike="noStrike">
                <a:latin typeface="Arial"/>
              </a:rPr>
              <a:t>N</a:t>
            </a:r>
            <a:r>
              <a:rPr b="0" lang="en-TR" sz="1800" spc="-1" strike="noStrike">
                <a:latin typeface="Arial"/>
              </a:rPr>
              <a:t>E</a:t>
            </a:r>
            <a:r>
              <a:rPr b="0" lang="en-TR" sz="1800" spc="-1" strike="noStrike">
                <a:latin typeface="Arial"/>
              </a:rPr>
              <a:t>U</a:t>
            </a:r>
            <a:r>
              <a:rPr b="0" lang="en-TR" sz="1800" spc="-1" strike="noStrike">
                <a:latin typeface="Arial"/>
              </a:rPr>
              <a:t>T</a:t>
            </a:r>
            <a:r>
              <a:rPr b="0" lang="en-TR" sz="1800" spc="-1" strike="noStrike">
                <a:latin typeface="Arial"/>
              </a:rPr>
              <a:t>R</a:t>
            </a:r>
            <a:r>
              <a:rPr b="0" lang="en-TR" sz="1800" spc="-1" strike="noStrike">
                <a:latin typeface="Arial"/>
              </a:rPr>
              <a:t>O</a:t>
            </a:r>
            <a:r>
              <a:rPr b="0" lang="en-TR" sz="1800" spc="-1" strike="noStrike">
                <a:latin typeface="Arial"/>
              </a:rPr>
              <a:t>N</a:t>
            </a:r>
            <a:endParaRPr b="0" lang="en-TR" sz="1800" spc="-1" strike="noStrike">
              <a:latin typeface="Arial"/>
            </a:endParaRPr>
          </a:p>
        </p:txBody>
      </p:sp>
      <p:sp>
        <p:nvSpPr>
          <p:cNvPr id="466" name=""/>
          <p:cNvSpPr txBox="1"/>
          <p:nvPr/>
        </p:nvSpPr>
        <p:spPr>
          <a:xfrm>
            <a:off x="8379360" y="11361600"/>
            <a:ext cx="148644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1800" spc="-1" strike="noStrike">
                <a:latin typeface="Arial"/>
              </a:rPr>
              <a:t>CON</a:t>
            </a:r>
            <a:r>
              <a:rPr b="0" lang="en-TR" sz="1800" spc="-1" strike="noStrike">
                <a:latin typeface="Arial"/>
              </a:rPr>
              <a:t>T03</a:t>
            </a:r>
            <a:endParaRPr b="0" lang="en-TR" sz="1800" spc="-1" strike="noStrike">
              <a:latin typeface="Arial"/>
            </a:endParaRPr>
          </a:p>
          <a:p>
            <a:r>
              <a:rPr b="0" lang="en-TR" sz="1800" spc="-1" strike="noStrike">
                <a:latin typeface="Arial"/>
              </a:rPr>
              <a:t>NEU</a:t>
            </a:r>
            <a:r>
              <a:rPr b="0" lang="en-TR" sz="1800" spc="-1" strike="noStrike">
                <a:latin typeface="Arial"/>
              </a:rPr>
              <a:t>TRO</a:t>
            </a:r>
            <a:r>
              <a:rPr b="0" lang="en-TR" sz="1800" spc="-1" strike="noStrike">
                <a:latin typeface="Arial"/>
              </a:rPr>
              <a:t>N</a:t>
            </a:r>
            <a:endParaRPr b="0" lang="en-TR" sz="1800" spc="-1" strike="noStrike">
              <a:latin typeface="Arial"/>
            </a:endParaRPr>
          </a:p>
        </p:txBody>
      </p:sp>
      <p:sp>
        <p:nvSpPr>
          <p:cNvPr id="467" name=""/>
          <p:cNvSpPr/>
          <p:nvPr/>
        </p:nvSpPr>
        <p:spPr>
          <a:xfrm>
            <a:off x="3023280" y="10111320"/>
            <a:ext cx="205308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"/>
          <p:cNvSpPr/>
          <p:nvPr/>
        </p:nvSpPr>
        <p:spPr>
          <a:xfrm>
            <a:off x="6373440" y="10111320"/>
            <a:ext cx="178236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"/>
          <p:cNvSpPr/>
          <p:nvPr/>
        </p:nvSpPr>
        <p:spPr>
          <a:xfrm>
            <a:off x="3023280" y="9604440"/>
            <a:ext cx="205308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"/>
          <p:cNvSpPr/>
          <p:nvPr/>
        </p:nvSpPr>
        <p:spPr>
          <a:xfrm>
            <a:off x="6373440" y="9604440"/>
            <a:ext cx="178236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"/>
          <p:cNvSpPr/>
          <p:nvPr/>
        </p:nvSpPr>
        <p:spPr>
          <a:xfrm>
            <a:off x="3023280" y="9097560"/>
            <a:ext cx="205308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"/>
          <p:cNvSpPr/>
          <p:nvPr/>
        </p:nvSpPr>
        <p:spPr>
          <a:xfrm>
            <a:off x="6373440" y="9097560"/>
            <a:ext cx="178236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"/>
          <p:cNvSpPr/>
          <p:nvPr/>
        </p:nvSpPr>
        <p:spPr>
          <a:xfrm>
            <a:off x="3023280" y="7939080"/>
            <a:ext cx="205308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"/>
          <p:cNvSpPr/>
          <p:nvPr/>
        </p:nvSpPr>
        <p:spPr>
          <a:xfrm>
            <a:off x="6373440" y="7939080"/>
            <a:ext cx="178236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"/>
          <p:cNvSpPr/>
          <p:nvPr/>
        </p:nvSpPr>
        <p:spPr>
          <a:xfrm>
            <a:off x="457200" y="4747320"/>
            <a:ext cx="0" cy="5364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"/>
          <p:cNvSpPr/>
          <p:nvPr/>
        </p:nvSpPr>
        <p:spPr>
          <a:xfrm>
            <a:off x="457200" y="10111320"/>
            <a:ext cx="102636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"/>
          <p:cNvSpPr/>
          <p:nvPr/>
        </p:nvSpPr>
        <p:spPr>
          <a:xfrm>
            <a:off x="9695520" y="10111320"/>
            <a:ext cx="256608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"/>
          <p:cNvSpPr/>
          <p:nvPr/>
        </p:nvSpPr>
        <p:spPr>
          <a:xfrm>
            <a:off x="18864720" y="2768760"/>
            <a:ext cx="7698600" cy="3837600"/>
          </a:xfrm>
          <a:custGeom>
            <a:avLst/>
            <a:gdLst/>
            <a:ahLst/>
            <a:rect l="0" t="0" r="r" b="b"/>
            <a:pathLst>
              <a:path w="21387" h="10662">
                <a:moveTo>
                  <a:pt x="1776" y="0"/>
                </a:moveTo>
                <a:lnTo>
                  <a:pt x="1777" y="0"/>
                </a:lnTo>
                <a:cubicBezTo>
                  <a:pt x="1465" y="0"/>
                  <a:pt x="1159" y="82"/>
                  <a:pt x="888" y="238"/>
                </a:cubicBezTo>
                <a:cubicBezTo>
                  <a:pt x="618" y="394"/>
                  <a:pt x="394" y="618"/>
                  <a:pt x="238" y="888"/>
                </a:cubicBezTo>
                <a:cubicBezTo>
                  <a:pt x="82" y="1159"/>
                  <a:pt x="0" y="1465"/>
                  <a:pt x="0" y="1777"/>
                </a:cubicBezTo>
                <a:lnTo>
                  <a:pt x="0" y="8884"/>
                </a:lnTo>
                <a:lnTo>
                  <a:pt x="0" y="8884"/>
                </a:lnTo>
                <a:cubicBezTo>
                  <a:pt x="0" y="9196"/>
                  <a:pt x="82" y="9502"/>
                  <a:pt x="238" y="9773"/>
                </a:cubicBezTo>
                <a:cubicBezTo>
                  <a:pt x="394" y="10043"/>
                  <a:pt x="618" y="10267"/>
                  <a:pt x="888" y="10423"/>
                </a:cubicBezTo>
                <a:cubicBezTo>
                  <a:pt x="1159" y="10579"/>
                  <a:pt x="1465" y="10661"/>
                  <a:pt x="1777" y="10661"/>
                </a:cubicBezTo>
                <a:lnTo>
                  <a:pt x="19609" y="10661"/>
                </a:lnTo>
                <a:lnTo>
                  <a:pt x="19609" y="10661"/>
                </a:lnTo>
                <a:cubicBezTo>
                  <a:pt x="19921" y="10661"/>
                  <a:pt x="20227" y="10579"/>
                  <a:pt x="20498" y="10423"/>
                </a:cubicBezTo>
                <a:cubicBezTo>
                  <a:pt x="20768" y="10267"/>
                  <a:pt x="20992" y="10043"/>
                  <a:pt x="21148" y="9773"/>
                </a:cubicBezTo>
                <a:cubicBezTo>
                  <a:pt x="21304" y="9502"/>
                  <a:pt x="21386" y="9196"/>
                  <a:pt x="21386" y="8884"/>
                </a:cubicBezTo>
                <a:lnTo>
                  <a:pt x="21386" y="1776"/>
                </a:lnTo>
                <a:lnTo>
                  <a:pt x="21386" y="1777"/>
                </a:lnTo>
                <a:lnTo>
                  <a:pt x="21386" y="1777"/>
                </a:lnTo>
                <a:cubicBezTo>
                  <a:pt x="21386" y="1465"/>
                  <a:pt x="21304" y="1159"/>
                  <a:pt x="21148" y="888"/>
                </a:cubicBezTo>
                <a:cubicBezTo>
                  <a:pt x="20992" y="618"/>
                  <a:pt x="20768" y="394"/>
                  <a:pt x="20498" y="238"/>
                </a:cubicBezTo>
                <a:cubicBezTo>
                  <a:pt x="20227" y="82"/>
                  <a:pt x="19921" y="0"/>
                  <a:pt x="19609" y="0"/>
                </a:cubicBezTo>
                <a:lnTo>
                  <a:pt x="1776" y="0"/>
                </a:lnTo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79" name="" descr=""/>
          <p:cNvPicPr/>
          <p:nvPr/>
        </p:nvPicPr>
        <p:blipFill>
          <a:blip r:embed="rId24"/>
          <a:stretch/>
        </p:blipFill>
        <p:spPr>
          <a:xfrm>
            <a:off x="18726480" y="4739760"/>
            <a:ext cx="2607480" cy="2720520"/>
          </a:xfrm>
          <a:prstGeom prst="rect">
            <a:avLst/>
          </a:prstGeom>
          <a:ln w="0">
            <a:noFill/>
          </a:ln>
        </p:spPr>
      </p:pic>
      <p:pic>
        <p:nvPicPr>
          <p:cNvPr id="480" name="" descr=""/>
          <p:cNvPicPr/>
          <p:nvPr/>
        </p:nvPicPr>
        <p:blipFill>
          <a:blip r:embed="rId25"/>
          <a:stretch/>
        </p:blipFill>
        <p:spPr>
          <a:xfrm>
            <a:off x="24202440" y="4741560"/>
            <a:ext cx="2607480" cy="2719800"/>
          </a:xfrm>
          <a:prstGeom prst="rect">
            <a:avLst/>
          </a:prstGeom>
          <a:ln w="0">
            <a:noFill/>
          </a:ln>
        </p:spPr>
      </p:pic>
      <p:sp>
        <p:nvSpPr>
          <p:cNvPr id="481" name=""/>
          <p:cNvSpPr/>
          <p:nvPr/>
        </p:nvSpPr>
        <p:spPr>
          <a:xfrm flipV="1">
            <a:off x="19862280" y="4701960"/>
            <a:ext cx="0" cy="6354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"/>
          <p:cNvSpPr/>
          <p:nvPr/>
        </p:nvSpPr>
        <p:spPr>
          <a:xfrm flipV="1">
            <a:off x="25425000" y="4713120"/>
            <a:ext cx="0" cy="7077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"/>
          <p:cNvSpPr/>
          <p:nvPr/>
        </p:nvSpPr>
        <p:spPr>
          <a:xfrm>
            <a:off x="23223960" y="6040440"/>
            <a:ext cx="1500120" cy="0"/>
          </a:xfrm>
          <a:prstGeom prst="line">
            <a:avLst/>
          </a:prstGeom>
          <a:ln w="0">
            <a:solidFill>
              <a:srgbClr val="3465a4"/>
            </a:solidFill>
            <a:custDash>
              <a:ds d="300000" sp="300000"/>
            </a:custDash>
          </a:ln>
        </p:spPr>
        <p:style>
          <a:lnRef idx="0"/>
          <a:fillRef idx="0"/>
          <a:effectRef idx="0"/>
          <a:fontRef idx="minor"/>
        </p:style>
      </p:sp>
      <p:pic>
        <p:nvPicPr>
          <p:cNvPr id="484" name="" descr=""/>
          <p:cNvPicPr/>
          <p:nvPr/>
        </p:nvPicPr>
        <p:blipFill>
          <a:blip r:embed="rId26"/>
          <a:stretch/>
        </p:blipFill>
        <p:spPr>
          <a:xfrm>
            <a:off x="20041560" y="4739760"/>
            <a:ext cx="2607480" cy="2720520"/>
          </a:xfrm>
          <a:prstGeom prst="rect">
            <a:avLst/>
          </a:prstGeom>
          <a:ln w="0">
            <a:noFill/>
          </a:ln>
        </p:spPr>
      </p:pic>
      <p:sp>
        <p:nvSpPr>
          <p:cNvPr id="485" name=""/>
          <p:cNvSpPr/>
          <p:nvPr/>
        </p:nvSpPr>
        <p:spPr>
          <a:xfrm flipV="1">
            <a:off x="21177360" y="4701960"/>
            <a:ext cx="0" cy="6354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86" name="" descr=""/>
          <p:cNvPicPr/>
          <p:nvPr/>
        </p:nvPicPr>
        <p:blipFill>
          <a:blip r:embed="rId27"/>
          <a:stretch/>
        </p:blipFill>
        <p:spPr>
          <a:xfrm>
            <a:off x="21247560" y="4739760"/>
            <a:ext cx="2607480" cy="2720520"/>
          </a:xfrm>
          <a:prstGeom prst="rect">
            <a:avLst/>
          </a:prstGeom>
          <a:ln w="0">
            <a:noFill/>
          </a:ln>
        </p:spPr>
      </p:pic>
      <p:sp>
        <p:nvSpPr>
          <p:cNvPr id="487" name=""/>
          <p:cNvSpPr/>
          <p:nvPr/>
        </p:nvSpPr>
        <p:spPr>
          <a:xfrm flipV="1">
            <a:off x="22383000" y="4701960"/>
            <a:ext cx="0" cy="6354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"/>
          <p:cNvSpPr/>
          <p:nvPr/>
        </p:nvSpPr>
        <p:spPr>
          <a:xfrm flipV="1">
            <a:off x="19862280" y="4703760"/>
            <a:ext cx="7774920" cy="3312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"/>
          <p:cNvSpPr txBox="1"/>
          <p:nvPr/>
        </p:nvSpPr>
        <p:spPr>
          <a:xfrm>
            <a:off x="21398760" y="2743560"/>
            <a:ext cx="257004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solidFill>
                  <a:srgbClr val="2a6099"/>
                </a:solidFill>
                <a:latin typeface="Arial"/>
              </a:rPr>
              <a:t>Proje -1</a:t>
            </a:r>
            <a:endParaRPr b="0" lang="en-TR" sz="4800" spc="-1" strike="noStrike">
              <a:solidFill>
                <a:srgbClr val="2a6099"/>
              </a:solidFill>
              <a:latin typeface="Arial"/>
            </a:endParaRPr>
          </a:p>
        </p:txBody>
      </p:sp>
      <p:grpSp>
        <p:nvGrpSpPr>
          <p:cNvPr id="490" name=""/>
          <p:cNvGrpSpPr/>
          <p:nvPr/>
        </p:nvGrpSpPr>
        <p:grpSpPr>
          <a:xfrm>
            <a:off x="17764920" y="7208640"/>
            <a:ext cx="9731160" cy="4153320"/>
            <a:chOff x="17764920" y="7208640"/>
            <a:chExt cx="9731160" cy="4153320"/>
          </a:xfrm>
        </p:grpSpPr>
        <p:pic>
          <p:nvPicPr>
            <p:cNvPr id="491" name="" descr=""/>
            <p:cNvPicPr/>
            <p:nvPr/>
          </p:nvPicPr>
          <p:blipFill>
            <a:blip r:embed="rId28"/>
            <a:stretch/>
          </p:blipFill>
          <p:spPr>
            <a:xfrm>
              <a:off x="17764920" y="10198440"/>
              <a:ext cx="3103560" cy="1162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2" name="" descr=""/>
            <p:cNvPicPr/>
            <p:nvPr/>
          </p:nvPicPr>
          <p:blipFill>
            <a:blip r:embed="rId29"/>
            <a:stretch/>
          </p:blipFill>
          <p:spPr>
            <a:xfrm>
              <a:off x="20997720" y="10199160"/>
              <a:ext cx="3103920" cy="1162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3" name="" descr=""/>
            <p:cNvPicPr/>
            <p:nvPr/>
          </p:nvPicPr>
          <p:blipFill>
            <a:blip r:embed="rId30"/>
            <a:stretch/>
          </p:blipFill>
          <p:spPr>
            <a:xfrm>
              <a:off x="24392520" y="10199880"/>
              <a:ext cx="3103560" cy="11620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94" name=""/>
            <p:cNvGrpSpPr/>
            <p:nvPr/>
          </p:nvGrpSpPr>
          <p:grpSpPr>
            <a:xfrm>
              <a:off x="17982360" y="7208640"/>
              <a:ext cx="2534400" cy="3521880"/>
              <a:chOff x="17982360" y="7208640"/>
              <a:chExt cx="2534400" cy="3521880"/>
            </a:xfrm>
          </p:grpSpPr>
          <p:pic>
            <p:nvPicPr>
              <p:cNvPr id="495" name="" descr=""/>
              <p:cNvPicPr/>
              <p:nvPr/>
            </p:nvPicPr>
            <p:blipFill>
              <a:blip r:embed="rId31"/>
              <a:stretch/>
            </p:blipFill>
            <p:spPr>
              <a:xfrm>
                <a:off x="17982360" y="9451440"/>
                <a:ext cx="2534400" cy="1279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96" name="" descr=""/>
              <p:cNvPicPr/>
              <p:nvPr/>
            </p:nvPicPr>
            <p:blipFill>
              <a:blip r:embed="rId32"/>
              <a:stretch/>
            </p:blipFill>
            <p:spPr>
              <a:xfrm>
                <a:off x="17982360" y="894528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97" name="" descr=""/>
              <p:cNvPicPr/>
              <p:nvPr/>
            </p:nvPicPr>
            <p:blipFill>
              <a:blip r:embed="rId33"/>
              <a:stretch/>
            </p:blipFill>
            <p:spPr>
              <a:xfrm>
                <a:off x="17982360" y="843876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98" name=""/>
              <p:cNvSpPr/>
              <p:nvPr/>
            </p:nvSpPr>
            <p:spPr>
              <a:xfrm>
                <a:off x="19328760" y="8286840"/>
                <a:ext cx="0" cy="459720"/>
              </a:xfrm>
              <a:prstGeom prst="line">
                <a:avLst/>
              </a:prstGeom>
              <a:ln w="18360">
                <a:solidFill>
                  <a:srgbClr val="3465a4"/>
                </a:solidFill>
                <a:custDash>
                  <a:ds d="100000" sp="500000"/>
                  <a:ds d="100000" sp="5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499" name="" descr=""/>
              <p:cNvPicPr/>
              <p:nvPr/>
            </p:nvPicPr>
            <p:blipFill>
              <a:blip r:embed="rId34"/>
              <a:stretch/>
            </p:blipFill>
            <p:spPr>
              <a:xfrm>
                <a:off x="17982360" y="720864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500" name=""/>
            <p:cNvGrpSpPr/>
            <p:nvPr/>
          </p:nvGrpSpPr>
          <p:grpSpPr>
            <a:xfrm>
              <a:off x="21215160" y="7208640"/>
              <a:ext cx="2534760" cy="3521880"/>
              <a:chOff x="21215160" y="7208640"/>
              <a:chExt cx="2534760" cy="3521880"/>
            </a:xfrm>
          </p:grpSpPr>
          <p:pic>
            <p:nvPicPr>
              <p:cNvPr id="501" name="" descr=""/>
              <p:cNvPicPr/>
              <p:nvPr/>
            </p:nvPicPr>
            <p:blipFill>
              <a:blip r:embed="rId35"/>
              <a:stretch/>
            </p:blipFill>
            <p:spPr>
              <a:xfrm>
                <a:off x="21215160" y="9451440"/>
                <a:ext cx="2534760" cy="1279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02" name="" descr=""/>
              <p:cNvPicPr/>
              <p:nvPr/>
            </p:nvPicPr>
            <p:blipFill>
              <a:blip r:embed="rId36"/>
              <a:stretch/>
            </p:blipFill>
            <p:spPr>
              <a:xfrm>
                <a:off x="21215160" y="8945280"/>
                <a:ext cx="2534760" cy="12794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03" name="" descr=""/>
              <p:cNvPicPr/>
              <p:nvPr/>
            </p:nvPicPr>
            <p:blipFill>
              <a:blip r:embed="rId37"/>
              <a:stretch/>
            </p:blipFill>
            <p:spPr>
              <a:xfrm>
                <a:off x="21215160" y="8438760"/>
                <a:ext cx="2534760" cy="12794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04" name=""/>
              <p:cNvSpPr/>
              <p:nvPr/>
            </p:nvSpPr>
            <p:spPr>
              <a:xfrm>
                <a:off x="22561920" y="8286840"/>
                <a:ext cx="0" cy="459720"/>
              </a:xfrm>
              <a:prstGeom prst="line">
                <a:avLst/>
              </a:prstGeom>
              <a:ln w="18360">
                <a:solidFill>
                  <a:srgbClr val="3465a4"/>
                </a:solidFill>
                <a:custDash>
                  <a:ds d="100000" sp="500000"/>
                  <a:ds d="100000" sp="5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505" name="" descr=""/>
              <p:cNvPicPr/>
              <p:nvPr/>
            </p:nvPicPr>
            <p:blipFill>
              <a:blip r:embed="rId38"/>
              <a:stretch/>
            </p:blipFill>
            <p:spPr>
              <a:xfrm>
                <a:off x="21215160" y="7208640"/>
                <a:ext cx="2534760" cy="127944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506" name=""/>
            <p:cNvGrpSpPr/>
            <p:nvPr/>
          </p:nvGrpSpPr>
          <p:grpSpPr>
            <a:xfrm>
              <a:off x="24609960" y="7208640"/>
              <a:ext cx="2534400" cy="3521880"/>
              <a:chOff x="24609960" y="7208640"/>
              <a:chExt cx="2534400" cy="3521880"/>
            </a:xfrm>
          </p:grpSpPr>
          <p:pic>
            <p:nvPicPr>
              <p:cNvPr id="507" name="" descr=""/>
              <p:cNvPicPr/>
              <p:nvPr/>
            </p:nvPicPr>
            <p:blipFill>
              <a:blip r:embed="rId39"/>
              <a:stretch/>
            </p:blipFill>
            <p:spPr>
              <a:xfrm>
                <a:off x="24609960" y="9451440"/>
                <a:ext cx="2534400" cy="1279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08" name="" descr=""/>
              <p:cNvPicPr/>
              <p:nvPr/>
            </p:nvPicPr>
            <p:blipFill>
              <a:blip r:embed="rId40"/>
              <a:stretch/>
            </p:blipFill>
            <p:spPr>
              <a:xfrm>
                <a:off x="24609960" y="894528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09" name="" descr=""/>
              <p:cNvPicPr/>
              <p:nvPr/>
            </p:nvPicPr>
            <p:blipFill>
              <a:blip r:embed="rId41"/>
              <a:stretch/>
            </p:blipFill>
            <p:spPr>
              <a:xfrm>
                <a:off x="24609960" y="843876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10" name=""/>
              <p:cNvSpPr/>
              <p:nvPr/>
            </p:nvSpPr>
            <p:spPr>
              <a:xfrm>
                <a:off x="25956360" y="8286840"/>
                <a:ext cx="0" cy="459720"/>
              </a:xfrm>
              <a:prstGeom prst="line">
                <a:avLst/>
              </a:prstGeom>
              <a:ln w="18360">
                <a:solidFill>
                  <a:srgbClr val="3465a4"/>
                </a:solidFill>
                <a:custDash>
                  <a:ds d="100000" sp="500000"/>
                  <a:ds d="100000" sp="5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511" name="" descr=""/>
              <p:cNvPicPr/>
              <p:nvPr/>
            </p:nvPicPr>
            <p:blipFill>
              <a:blip r:embed="rId42"/>
              <a:stretch/>
            </p:blipFill>
            <p:spPr>
              <a:xfrm>
                <a:off x="24609960" y="7208640"/>
                <a:ext cx="2534400" cy="12794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512" name=""/>
          <p:cNvSpPr txBox="1"/>
          <p:nvPr/>
        </p:nvSpPr>
        <p:spPr>
          <a:xfrm>
            <a:off x="18717480" y="11360520"/>
            <a:ext cx="161352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1800" spc="-1" strike="noStrike">
                <a:latin typeface="Arial"/>
              </a:rPr>
              <a:t>CONT01</a:t>
            </a:r>
            <a:endParaRPr b="0" lang="en-TR" sz="1800" spc="-1" strike="noStrike">
              <a:latin typeface="Arial"/>
            </a:endParaRPr>
          </a:p>
          <a:p>
            <a:r>
              <a:rPr b="0" lang="en-TR" sz="1800" spc="-1" strike="noStrike">
                <a:latin typeface="Arial"/>
              </a:rPr>
              <a:t>NEUTRON</a:t>
            </a:r>
            <a:endParaRPr b="0" lang="en-TR" sz="1800" spc="-1" strike="noStrike">
              <a:latin typeface="Arial"/>
            </a:endParaRPr>
          </a:p>
        </p:txBody>
      </p:sp>
      <p:sp>
        <p:nvSpPr>
          <p:cNvPr id="513" name=""/>
          <p:cNvSpPr txBox="1"/>
          <p:nvPr/>
        </p:nvSpPr>
        <p:spPr>
          <a:xfrm>
            <a:off x="21851280" y="11361240"/>
            <a:ext cx="150012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1800" spc="-1" strike="noStrike">
                <a:latin typeface="Arial"/>
              </a:rPr>
              <a:t>C</a:t>
            </a:r>
            <a:r>
              <a:rPr b="0" lang="en-TR" sz="1800" spc="-1" strike="noStrike">
                <a:latin typeface="Arial"/>
              </a:rPr>
              <a:t>O</a:t>
            </a:r>
            <a:r>
              <a:rPr b="0" lang="en-TR" sz="1800" spc="-1" strike="noStrike">
                <a:latin typeface="Arial"/>
              </a:rPr>
              <a:t>N</a:t>
            </a:r>
            <a:r>
              <a:rPr b="0" lang="en-TR" sz="1800" spc="-1" strike="noStrike">
                <a:latin typeface="Arial"/>
              </a:rPr>
              <a:t>T</a:t>
            </a:r>
            <a:r>
              <a:rPr b="0" lang="en-TR" sz="1800" spc="-1" strike="noStrike">
                <a:latin typeface="Arial"/>
              </a:rPr>
              <a:t>0</a:t>
            </a:r>
            <a:r>
              <a:rPr b="0" lang="en-TR" sz="1800" spc="-1" strike="noStrike">
                <a:latin typeface="Arial"/>
              </a:rPr>
              <a:t>2</a:t>
            </a:r>
            <a:endParaRPr b="0" lang="en-TR" sz="1800" spc="-1" strike="noStrike">
              <a:latin typeface="Arial"/>
            </a:endParaRPr>
          </a:p>
          <a:p>
            <a:r>
              <a:rPr b="0" lang="en-TR" sz="1800" spc="-1" strike="noStrike">
                <a:latin typeface="Arial"/>
              </a:rPr>
              <a:t>N</a:t>
            </a:r>
            <a:r>
              <a:rPr b="0" lang="en-TR" sz="1800" spc="-1" strike="noStrike">
                <a:latin typeface="Arial"/>
              </a:rPr>
              <a:t>E</a:t>
            </a:r>
            <a:r>
              <a:rPr b="0" lang="en-TR" sz="1800" spc="-1" strike="noStrike">
                <a:latin typeface="Arial"/>
              </a:rPr>
              <a:t>U</a:t>
            </a:r>
            <a:r>
              <a:rPr b="0" lang="en-TR" sz="1800" spc="-1" strike="noStrike">
                <a:latin typeface="Arial"/>
              </a:rPr>
              <a:t>T</a:t>
            </a:r>
            <a:r>
              <a:rPr b="0" lang="en-TR" sz="1800" spc="-1" strike="noStrike">
                <a:latin typeface="Arial"/>
              </a:rPr>
              <a:t>R</a:t>
            </a:r>
            <a:r>
              <a:rPr b="0" lang="en-TR" sz="1800" spc="-1" strike="noStrike">
                <a:latin typeface="Arial"/>
              </a:rPr>
              <a:t>O</a:t>
            </a:r>
            <a:r>
              <a:rPr b="0" lang="en-TR" sz="1800" spc="-1" strike="noStrike">
                <a:latin typeface="Arial"/>
              </a:rPr>
              <a:t>N</a:t>
            </a:r>
            <a:endParaRPr b="0" lang="en-TR" sz="1800" spc="-1" strike="noStrike">
              <a:latin typeface="Arial"/>
            </a:endParaRPr>
          </a:p>
        </p:txBody>
      </p:sp>
      <p:sp>
        <p:nvSpPr>
          <p:cNvPr id="514" name=""/>
          <p:cNvSpPr txBox="1"/>
          <p:nvPr/>
        </p:nvSpPr>
        <p:spPr>
          <a:xfrm>
            <a:off x="25299360" y="11361960"/>
            <a:ext cx="160164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1800" spc="-1" strike="noStrike">
                <a:latin typeface="Arial"/>
              </a:rPr>
              <a:t>CONT03</a:t>
            </a:r>
            <a:endParaRPr b="0" lang="en-TR" sz="1800" spc="-1" strike="noStrike">
              <a:latin typeface="Arial"/>
            </a:endParaRPr>
          </a:p>
          <a:p>
            <a:r>
              <a:rPr b="0" lang="en-TR" sz="1800" spc="-1" strike="noStrike">
                <a:latin typeface="Arial"/>
              </a:rPr>
              <a:t>NEUTRON</a:t>
            </a:r>
            <a:endParaRPr b="0" lang="en-TR" sz="1800" spc="-1" strike="noStrike">
              <a:latin typeface="Arial"/>
            </a:endParaRPr>
          </a:p>
        </p:txBody>
      </p:sp>
      <p:sp>
        <p:nvSpPr>
          <p:cNvPr id="515" name=""/>
          <p:cNvSpPr/>
          <p:nvPr/>
        </p:nvSpPr>
        <p:spPr>
          <a:xfrm>
            <a:off x="19979280" y="10111680"/>
            <a:ext cx="205308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"/>
          <p:cNvSpPr/>
          <p:nvPr/>
        </p:nvSpPr>
        <p:spPr>
          <a:xfrm>
            <a:off x="23329440" y="10111680"/>
            <a:ext cx="178236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"/>
          <p:cNvSpPr/>
          <p:nvPr/>
        </p:nvSpPr>
        <p:spPr>
          <a:xfrm>
            <a:off x="19979280" y="9604800"/>
            <a:ext cx="205308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"/>
          <p:cNvSpPr/>
          <p:nvPr/>
        </p:nvSpPr>
        <p:spPr>
          <a:xfrm>
            <a:off x="23329440" y="9604800"/>
            <a:ext cx="178236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"/>
          <p:cNvSpPr/>
          <p:nvPr/>
        </p:nvSpPr>
        <p:spPr>
          <a:xfrm>
            <a:off x="19979280" y="9097920"/>
            <a:ext cx="205308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"/>
          <p:cNvSpPr/>
          <p:nvPr/>
        </p:nvSpPr>
        <p:spPr>
          <a:xfrm>
            <a:off x="23329440" y="9097920"/>
            <a:ext cx="178236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"/>
          <p:cNvSpPr/>
          <p:nvPr/>
        </p:nvSpPr>
        <p:spPr>
          <a:xfrm>
            <a:off x="19979280" y="7939440"/>
            <a:ext cx="205308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"/>
          <p:cNvSpPr/>
          <p:nvPr/>
        </p:nvSpPr>
        <p:spPr>
          <a:xfrm>
            <a:off x="23329440" y="7939440"/>
            <a:ext cx="178236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"/>
          <p:cNvSpPr/>
          <p:nvPr/>
        </p:nvSpPr>
        <p:spPr>
          <a:xfrm>
            <a:off x="27637200" y="4703760"/>
            <a:ext cx="0" cy="540792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"/>
          <p:cNvSpPr/>
          <p:nvPr/>
        </p:nvSpPr>
        <p:spPr>
          <a:xfrm>
            <a:off x="26593200" y="10111680"/>
            <a:ext cx="102636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"/>
          <p:cNvSpPr txBox="1"/>
          <p:nvPr/>
        </p:nvSpPr>
        <p:spPr>
          <a:xfrm>
            <a:off x="21105000" y="1600560"/>
            <a:ext cx="640080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BÖLGE - 2</a:t>
            </a:r>
            <a:endParaRPr b="0" lang="en-TR" sz="4800" spc="-1" strike="noStrike">
              <a:latin typeface="Arial"/>
            </a:endParaRPr>
          </a:p>
        </p:txBody>
      </p:sp>
      <p:pic>
        <p:nvPicPr>
          <p:cNvPr id="526" name="" descr=""/>
          <p:cNvPicPr/>
          <p:nvPr/>
        </p:nvPicPr>
        <p:blipFill>
          <a:blip r:embed="rId43"/>
          <a:stretch/>
        </p:blipFill>
        <p:spPr>
          <a:xfrm>
            <a:off x="7583400" y="6858360"/>
            <a:ext cx="13061880" cy="5340240"/>
          </a:xfrm>
          <a:prstGeom prst="rect">
            <a:avLst/>
          </a:prstGeom>
          <a:ln w="0">
            <a:noFill/>
          </a:ln>
        </p:spPr>
      </p:pic>
      <p:sp>
        <p:nvSpPr>
          <p:cNvPr id="527" name=""/>
          <p:cNvSpPr/>
          <p:nvPr/>
        </p:nvSpPr>
        <p:spPr>
          <a:xfrm>
            <a:off x="13908600" y="9986400"/>
            <a:ext cx="685800" cy="685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"/>
          <p:cNvSpPr/>
          <p:nvPr/>
        </p:nvSpPr>
        <p:spPr>
          <a:xfrm flipV="1">
            <a:off x="13980600" y="10022400"/>
            <a:ext cx="685800" cy="613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"/>
          <p:cNvSpPr/>
          <p:nvPr/>
        </p:nvSpPr>
        <p:spPr>
          <a:xfrm>
            <a:off x="12562200" y="4014000"/>
            <a:ext cx="0" cy="1586160"/>
          </a:xfrm>
          <a:prstGeom prst="line">
            <a:avLst/>
          </a:prstGeom>
          <a:ln w="109800">
            <a:solidFill>
              <a:srgbClr val="5eb91e"/>
            </a:solidFill>
            <a:custDash>
              <a:ds d="1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"/>
          <p:cNvSpPr/>
          <p:nvPr/>
        </p:nvSpPr>
        <p:spPr>
          <a:xfrm flipH="1">
            <a:off x="3167640" y="4014000"/>
            <a:ext cx="8258760" cy="1926000"/>
          </a:xfrm>
          <a:prstGeom prst="line">
            <a:avLst/>
          </a:prstGeom>
          <a:ln w="109800">
            <a:solidFill>
              <a:srgbClr val="5eb91e"/>
            </a:solidFill>
            <a:custDash>
              <a:ds d="100000" sp="500000"/>
              <a:ds d="100000" sp="5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"/>
          <p:cNvSpPr/>
          <p:nvPr/>
        </p:nvSpPr>
        <p:spPr>
          <a:xfrm>
            <a:off x="2809080" y="4014000"/>
            <a:ext cx="0" cy="1586160"/>
          </a:xfrm>
          <a:prstGeom prst="line">
            <a:avLst/>
          </a:prstGeom>
          <a:ln w="109800">
            <a:solidFill>
              <a:srgbClr val="000000"/>
            </a:solidFill>
            <a:custDash>
              <a:ds d="1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"/>
          <p:cNvSpPr/>
          <p:nvPr/>
        </p:nvSpPr>
        <p:spPr>
          <a:xfrm>
            <a:off x="16230600" y="996840"/>
            <a:ext cx="14171760" cy="425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3" name="" descr=""/>
          <p:cNvPicPr/>
          <p:nvPr/>
        </p:nvPicPr>
        <p:blipFill>
          <a:blip r:embed="rId1"/>
          <a:stretch/>
        </p:blipFill>
        <p:spPr>
          <a:xfrm>
            <a:off x="40665600" y="9988560"/>
            <a:ext cx="7961040" cy="2442960"/>
          </a:xfrm>
          <a:prstGeom prst="rect">
            <a:avLst/>
          </a:prstGeom>
          <a:ln w="0">
            <a:noFill/>
          </a:ln>
        </p:spPr>
      </p:pic>
      <p:pic>
        <p:nvPicPr>
          <p:cNvPr id="534" name="" descr=""/>
          <p:cNvPicPr/>
          <p:nvPr/>
        </p:nvPicPr>
        <p:blipFill>
          <a:blip r:embed="rId2"/>
          <a:stretch/>
        </p:blipFill>
        <p:spPr>
          <a:xfrm>
            <a:off x="41822640" y="8674200"/>
            <a:ext cx="5491080" cy="1184400"/>
          </a:xfrm>
          <a:prstGeom prst="rect">
            <a:avLst/>
          </a:prstGeom>
          <a:ln w="0">
            <a:noFill/>
          </a:ln>
        </p:spPr>
      </p:pic>
      <p:sp>
        <p:nvSpPr>
          <p:cNvPr id="535" name=""/>
          <p:cNvSpPr/>
          <p:nvPr/>
        </p:nvSpPr>
        <p:spPr>
          <a:xfrm>
            <a:off x="5778000" y="59040"/>
            <a:ext cx="36177480" cy="1197000"/>
          </a:xfrm>
          <a:prstGeom prst="rect">
            <a:avLst/>
          </a:prstGeom>
          <a:solidFill>
            <a:srgbClr val="ff4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F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K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M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–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D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W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D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M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i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l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T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k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u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b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n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t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U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y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g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u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l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m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0" lang="en-TR" sz="6600" spc="-1" strike="noStrike">
                <a:solidFill>
                  <a:srgbClr val="ffffff"/>
                </a:solidFill>
                <a:latin typeface="Arial"/>
              </a:rPr>
              <a:t>ı</a:t>
            </a:r>
            <a:endParaRPr b="0" lang="en-TR" sz="6600" spc="-1" strike="noStrike">
              <a:latin typeface="Arial"/>
            </a:endParaRPr>
          </a:p>
        </p:txBody>
      </p:sp>
      <p:pic>
        <p:nvPicPr>
          <p:cNvPr id="536" name="" descr=""/>
          <p:cNvPicPr/>
          <p:nvPr/>
        </p:nvPicPr>
        <p:blipFill>
          <a:blip r:embed="rId3"/>
          <a:stretch/>
        </p:blipFill>
        <p:spPr>
          <a:xfrm>
            <a:off x="7333200" y="183960"/>
            <a:ext cx="4242240" cy="970200"/>
          </a:xfrm>
          <a:prstGeom prst="rect">
            <a:avLst/>
          </a:prstGeom>
          <a:ln w="0">
            <a:noFill/>
          </a:ln>
        </p:spPr>
      </p:pic>
      <p:pic>
        <p:nvPicPr>
          <p:cNvPr id="537" name="" descr=""/>
          <p:cNvPicPr/>
          <p:nvPr/>
        </p:nvPicPr>
        <p:blipFill>
          <a:blip r:embed="rId4"/>
          <a:stretch/>
        </p:blipFill>
        <p:spPr>
          <a:xfrm>
            <a:off x="36673560" y="183960"/>
            <a:ext cx="4242240" cy="970200"/>
          </a:xfrm>
          <a:prstGeom prst="rect">
            <a:avLst/>
          </a:prstGeom>
          <a:ln w="0">
            <a:noFill/>
          </a:ln>
        </p:spPr>
      </p:pic>
      <p:sp>
        <p:nvSpPr>
          <p:cNvPr id="538" name=""/>
          <p:cNvSpPr txBox="1"/>
          <p:nvPr/>
        </p:nvSpPr>
        <p:spPr>
          <a:xfrm>
            <a:off x="32467320" y="1942200"/>
            <a:ext cx="13487400" cy="8263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DWD</a:t>
            </a:r>
            <a:r>
              <a:rPr b="0" lang="en-TR" sz="4800" spc="-1" strike="noStrike">
                <a:latin typeface="Arial"/>
              </a:rPr>
              <a:t>M ile </a:t>
            </a:r>
            <a:r>
              <a:rPr b="0" lang="en-TR" sz="4800" spc="-1" strike="noStrike">
                <a:latin typeface="Arial"/>
              </a:rPr>
              <a:t>Tek </a:t>
            </a:r>
            <a:r>
              <a:rPr b="0" lang="en-TR" sz="4800" spc="-1" strike="noStrike">
                <a:latin typeface="Arial"/>
              </a:rPr>
              <a:t>Subne</a:t>
            </a:r>
            <a:r>
              <a:rPr b="0" lang="en-TR" sz="4800" spc="-1" strike="noStrike">
                <a:latin typeface="Arial"/>
              </a:rPr>
              <a:t>t </a:t>
            </a:r>
            <a:r>
              <a:rPr b="0" lang="en-TR" sz="4800" spc="-1" strike="noStrike">
                <a:latin typeface="Arial"/>
              </a:rPr>
              <a:t>Uygul</a:t>
            </a:r>
            <a:r>
              <a:rPr b="0" lang="en-TR" sz="4800" spc="-1" strike="noStrike">
                <a:latin typeface="Arial"/>
              </a:rPr>
              <a:t>aması</a:t>
            </a:r>
            <a:r>
              <a:rPr b="0" lang="en-TR" sz="4800" spc="-1" strike="noStrike">
                <a:latin typeface="Arial"/>
              </a:rPr>
              <a:t>:</a:t>
            </a:r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</a:t>
            </a:r>
            <a:r>
              <a:rPr b="0" lang="en-TR" sz="4800" spc="-1" strike="noStrike">
                <a:latin typeface="Arial"/>
              </a:rPr>
              <a:t>Route</a:t>
            </a:r>
            <a:r>
              <a:rPr b="0" lang="en-TR" sz="4800" spc="-1" strike="noStrike">
                <a:latin typeface="Arial"/>
              </a:rPr>
              <a:t>r </a:t>
            </a:r>
            <a:r>
              <a:rPr b="0" lang="en-TR" sz="4800" spc="-1" strike="noStrike">
                <a:latin typeface="Arial"/>
              </a:rPr>
              <a:t>olmad</a:t>
            </a:r>
            <a:r>
              <a:rPr b="0" lang="en-TR" sz="4800" spc="-1" strike="noStrike">
                <a:latin typeface="Arial"/>
              </a:rPr>
              <a:t>ığı için </a:t>
            </a:r>
            <a:r>
              <a:rPr b="0" lang="en-TR" sz="4800" spc="-1" strike="noStrike">
                <a:latin typeface="Arial"/>
              </a:rPr>
              <a:t>1 </a:t>
            </a:r>
            <a:r>
              <a:rPr b="0" lang="en-TR" sz="4800" spc="-1" strike="noStrike">
                <a:latin typeface="Arial"/>
              </a:rPr>
              <a:t>katma</a:t>
            </a:r>
            <a:r>
              <a:rPr b="0" lang="en-TR" sz="4800" spc="-1" strike="noStrike">
                <a:latin typeface="Arial"/>
              </a:rPr>
              <a:t>n </a:t>
            </a:r>
            <a:r>
              <a:rPr b="0" lang="en-TR" sz="4800" spc="-1" strike="noStrike">
                <a:latin typeface="Arial"/>
              </a:rPr>
              <a:t>daha </a:t>
            </a:r>
            <a:r>
              <a:rPr b="0" lang="en-TR" sz="4800" spc="-1" strike="noStrike">
                <a:latin typeface="Arial"/>
              </a:rPr>
              <a:t>yalın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</a:t>
            </a:r>
            <a:r>
              <a:rPr b="0" lang="en-TR" sz="4800" spc="-1" strike="noStrike">
                <a:latin typeface="Arial"/>
              </a:rPr>
              <a:t>DWD</a:t>
            </a:r>
            <a:r>
              <a:rPr b="0" lang="en-TR" sz="4800" spc="-1" strike="noStrike">
                <a:latin typeface="Arial"/>
              </a:rPr>
              <a:t>M </a:t>
            </a:r>
            <a:r>
              <a:rPr b="0" lang="en-TR" sz="4800" spc="-1" strike="noStrike">
                <a:latin typeface="Arial"/>
              </a:rPr>
              <a:t>üzerin</a:t>
            </a:r>
            <a:r>
              <a:rPr b="0" lang="en-TR" sz="4800" spc="-1" strike="noStrike">
                <a:latin typeface="Arial"/>
              </a:rPr>
              <a:t>den n </a:t>
            </a:r>
            <a:r>
              <a:rPr b="0" lang="en-TR" sz="4800" spc="-1" strike="noStrike">
                <a:latin typeface="Arial"/>
              </a:rPr>
              <a:t>adet </a:t>
            </a:r>
            <a:r>
              <a:rPr b="0" lang="en-TR" sz="4800" spc="-1" strike="noStrike">
                <a:latin typeface="Arial"/>
              </a:rPr>
              <a:t>VLAN </a:t>
            </a:r>
            <a:r>
              <a:rPr b="0" lang="en-TR" sz="4800" spc="-1" strike="noStrike">
                <a:latin typeface="Arial"/>
              </a:rPr>
              <a:t>taşın</a:t>
            </a:r>
            <a:r>
              <a:rPr b="0" lang="en-TR" sz="4800" spc="-1" strike="noStrike">
                <a:latin typeface="Arial"/>
              </a:rPr>
              <a:t>ması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Her </a:t>
            </a:r>
            <a:r>
              <a:rPr b="0" lang="en-TR" sz="4800" spc="-1" strike="noStrike">
                <a:latin typeface="Arial"/>
              </a:rPr>
              <a:t>bir </a:t>
            </a:r>
            <a:r>
              <a:rPr b="0" lang="en-TR" sz="4800" spc="-1" strike="noStrike">
                <a:latin typeface="Arial"/>
              </a:rPr>
              <a:t>VLAN </a:t>
            </a:r>
            <a:r>
              <a:rPr b="0" lang="en-TR" sz="4800" spc="-1" strike="noStrike">
                <a:latin typeface="Arial"/>
              </a:rPr>
              <a:t>ile bir </a:t>
            </a:r>
            <a:r>
              <a:rPr b="0" lang="en-TR" sz="4800" spc="-1" strike="noStrike">
                <a:latin typeface="Arial"/>
              </a:rPr>
              <a:t>Provid</a:t>
            </a:r>
            <a:r>
              <a:rPr b="0" lang="en-TR" sz="4800" spc="-1" strike="noStrike">
                <a:latin typeface="Arial"/>
              </a:rPr>
              <a:t>er </a:t>
            </a:r>
            <a:r>
              <a:rPr b="0" lang="en-TR" sz="4800" spc="-1" strike="noStrike">
                <a:latin typeface="Arial"/>
              </a:rPr>
              <a:t>Netwo</a:t>
            </a:r>
            <a:r>
              <a:rPr b="0" lang="en-TR" sz="4800" spc="-1" strike="noStrike">
                <a:latin typeface="Arial"/>
              </a:rPr>
              <a:t>rk, bir </a:t>
            </a:r>
            <a:r>
              <a:rPr b="0" lang="en-TR" sz="4800" spc="-1" strike="noStrike">
                <a:latin typeface="Arial"/>
              </a:rPr>
              <a:t>proje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</a:t>
            </a:r>
            <a:r>
              <a:rPr b="0" lang="en-TR" sz="4800" spc="-1" strike="noStrike">
                <a:latin typeface="Arial"/>
              </a:rPr>
              <a:t>Provid</a:t>
            </a:r>
            <a:r>
              <a:rPr b="0" lang="en-TR" sz="4800" spc="-1" strike="noStrike">
                <a:latin typeface="Arial"/>
              </a:rPr>
              <a:t>er </a:t>
            </a:r>
            <a:r>
              <a:rPr b="0" lang="en-TR" sz="4800" spc="-1" strike="noStrike">
                <a:latin typeface="Arial"/>
              </a:rPr>
              <a:t>netwo</a:t>
            </a:r>
            <a:r>
              <a:rPr b="0" lang="en-TR" sz="4800" spc="-1" strike="noStrike">
                <a:latin typeface="Arial"/>
              </a:rPr>
              <a:t>rk ve </a:t>
            </a:r>
            <a:r>
              <a:rPr b="0" lang="en-TR" sz="4800" spc="-1" strike="noStrike">
                <a:latin typeface="Arial"/>
              </a:rPr>
              <a:t>Role </a:t>
            </a:r>
            <a:r>
              <a:rPr b="0" lang="en-TR" sz="4800" spc="-1" strike="noStrike">
                <a:latin typeface="Arial"/>
              </a:rPr>
              <a:t>Base </a:t>
            </a:r>
            <a:r>
              <a:rPr b="0" lang="en-TR" sz="4800" spc="-1" strike="noStrike">
                <a:latin typeface="Arial"/>
              </a:rPr>
              <a:t>Acces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- iki </a:t>
            </a:r>
            <a:r>
              <a:rPr b="0" lang="en-TR" sz="4800" spc="-1" strike="noStrike">
                <a:latin typeface="Arial"/>
              </a:rPr>
              <a:t>bölge </a:t>
            </a:r>
            <a:r>
              <a:rPr b="0" lang="en-TR" sz="4800" spc="-1" strike="noStrike">
                <a:latin typeface="Arial"/>
              </a:rPr>
              <a:t>kayna</a:t>
            </a:r>
            <a:r>
              <a:rPr b="0" lang="en-TR" sz="4800" spc="-1" strike="noStrike">
                <a:latin typeface="Arial"/>
              </a:rPr>
              <a:t>kları </a:t>
            </a:r>
            <a:r>
              <a:rPr b="0" lang="en-TR" sz="4800" spc="-1" strike="noStrike">
                <a:latin typeface="Arial"/>
              </a:rPr>
              <a:t>aktif/a</a:t>
            </a:r>
            <a:r>
              <a:rPr b="0" lang="en-TR" sz="4800" spc="-1" strike="noStrike">
                <a:latin typeface="Arial"/>
              </a:rPr>
              <a:t>ktif </a:t>
            </a:r>
            <a:r>
              <a:rPr b="0" lang="en-TR" sz="4800" spc="-1" strike="noStrike">
                <a:latin typeface="Arial"/>
              </a:rPr>
              <a:t>kullanı</a:t>
            </a:r>
            <a:r>
              <a:rPr b="0" lang="en-TR" sz="4800" spc="-1" strike="noStrike">
                <a:latin typeface="Arial"/>
              </a:rPr>
              <a:t>m </a:t>
            </a:r>
            <a:endParaRPr b="0" lang="en-TR" sz="4800" spc="-1" strike="noStrike">
              <a:latin typeface="Arial"/>
            </a:endParaRPr>
          </a:p>
          <a:p>
            <a:r>
              <a:rPr b="0" lang="en-TR" sz="4800" spc="-1" strike="noStrike">
                <a:latin typeface="Arial"/>
              </a:rPr>
              <a:t> </a:t>
            </a:r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  <a:p>
            <a:endParaRPr b="0" lang="en-TR" sz="4800" spc="-1" strike="noStrike">
              <a:latin typeface="Arial"/>
            </a:endParaRPr>
          </a:p>
        </p:txBody>
      </p:sp>
      <p:sp>
        <p:nvSpPr>
          <p:cNvPr id="539" name=""/>
          <p:cNvSpPr/>
          <p:nvPr/>
        </p:nvSpPr>
        <p:spPr>
          <a:xfrm>
            <a:off x="10080360" y="10075680"/>
            <a:ext cx="0" cy="1189800"/>
          </a:xfrm>
          <a:prstGeom prst="line">
            <a:avLst/>
          </a:prstGeom>
          <a:ln w="367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"/>
          <p:cNvSpPr/>
          <p:nvPr/>
        </p:nvSpPr>
        <p:spPr>
          <a:xfrm>
            <a:off x="11806920" y="10075320"/>
            <a:ext cx="0" cy="1189440"/>
          </a:xfrm>
          <a:prstGeom prst="line">
            <a:avLst/>
          </a:prstGeom>
          <a:ln w="367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"/>
          <p:cNvSpPr/>
          <p:nvPr/>
        </p:nvSpPr>
        <p:spPr>
          <a:xfrm>
            <a:off x="13425840" y="10074600"/>
            <a:ext cx="0" cy="1189440"/>
          </a:xfrm>
          <a:prstGeom prst="line">
            <a:avLst/>
          </a:prstGeom>
          <a:ln w="367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"/>
          <p:cNvSpPr/>
          <p:nvPr/>
        </p:nvSpPr>
        <p:spPr>
          <a:xfrm>
            <a:off x="1824480" y="10075320"/>
            <a:ext cx="0" cy="118944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"/>
          <p:cNvSpPr/>
          <p:nvPr/>
        </p:nvSpPr>
        <p:spPr>
          <a:xfrm>
            <a:off x="3551040" y="10074600"/>
            <a:ext cx="0" cy="118944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"/>
          <p:cNvSpPr/>
          <p:nvPr/>
        </p:nvSpPr>
        <p:spPr>
          <a:xfrm>
            <a:off x="5169960" y="10073880"/>
            <a:ext cx="0" cy="1189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"/>
          <p:cNvSpPr txBox="1"/>
          <p:nvPr/>
        </p:nvSpPr>
        <p:spPr>
          <a:xfrm>
            <a:off x="1816560" y="1884600"/>
            <a:ext cx="3669840" cy="85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BÖLG</a:t>
            </a:r>
            <a:r>
              <a:rPr b="0" lang="en-TR" sz="4800" spc="-1" strike="noStrike">
                <a:latin typeface="Arial"/>
              </a:rPr>
              <a:t>E - 1</a:t>
            </a:r>
            <a:endParaRPr b="0" lang="en-TR" sz="4800" spc="-1" strike="noStrike">
              <a:latin typeface="Arial"/>
            </a:endParaRPr>
          </a:p>
        </p:txBody>
      </p:sp>
      <p:pic>
        <p:nvPicPr>
          <p:cNvPr id="546" name="" descr=""/>
          <p:cNvPicPr/>
          <p:nvPr/>
        </p:nvPicPr>
        <p:blipFill>
          <a:blip r:embed="rId5"/>
          <a:stretch/>
        </p:blipFill>
        <p:spPr>
          <a:xfrm>
            <a:off x="967320" y="10913040"/>
            <a:ext cx="1706400" cy="561960"/>
          </a:xfrm>
          <a:prstGeom prst="rect">
            <a:avLst/>
          </a:prstGeom>
          <a:ln w="0">
            <a:noFill/>
          </a:ln>
        </p:spPr>
      </p:pic>
      <p:pic>
        <p:nvPicPr>
          <p:cNvPr id="547" name="" descr=""/>
          <p:cNvPicPr/>
          <p:nvPr/>
        </p:nvPicPr>
        <p:blipFill>
          <a:blip r:embed="rId6"/>
          <a:stretch/>
        </p:blipFill>
        <p:spPr>
          <a:xfrm>
            <a:off x="2744640" y="10913760"/>
            <a:ext cx="1706760" cy="562320"/>
          </a:xfrm>
          <a:prstGeom prst="rect">
            <a:avLst/>
          </a:prstGeom>
          <a:ln w="0">
            <a:noFill/>
          </a:ln>
        </p:spPr>
      </p:pic>
      <p:pic>
        <p:nvPicPr>
          <p:cNvPr id="548" name="" descr=""/>
          <p:cNvPicPr/>
          <p:nvPr/>
        </p:nvPicPr>
        <p:blipFill>
          <a:blip r:embed="rId7"/>
          <a:stretch/>
        </p:blipFill>
        <p:spPr>
          <a:xfrm>
            <a:off x="4610880" y="10914120"/>
            <a:ext cx="1706400" cy="561960"/>
          </a:xfrm>
          <a:prstGeom prst="rect">
            <a:avLst/>
          </a:prstGeom>
          <a:ln w="0">
            <a:noFill/>
          </a:ln>
        </p:spPr>
      </p:pic>
      <p:sp>
        <p:nvSpPr>
          <p:cNvPr id="549" name=""/>
          <p:cNvSpPr txBox="1"/>
          <p:nvPr/>
        </p:nvSpPr>
        <p:spPr>
          <a:xfrm>
            <a:off x="846000" y="11407680"/>
            <a:ext cx="2011320" cy="82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2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CONT01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NEUTRON</a:t>
            </a:r>
            <a:endParaRPr b="0" lang="en-TR" sz="2400" spc="-1" strike="noStrike">
              <a:latin typeface="Arial"/>
            </a:endParaRPr>
          </a:p>
        </p:txBody>
      </p:sp>
      <p:sp>
        <p:nvSpPr>
          <p:cNvPr id="550" name=""/>
          <p:cNvSpPr txBox="1"/>
          <p:nvPr/>
        </p:nvSpPr>
        <p:spPr>
          <a:xfrm>
            <a:off x="2749320" y="11432160"/>
            <a:ext cx="2165400" cy="114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CONT02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NEUTRON</a:t>
            </a:r>
            <a:endParaRPr b="0" lang="en-TR" sz="2400" spc="-1" strike="noStrike">
              <a:latin typeface="Arial"/>
            </a:endParaRPr>
          </a:p>
        </p:txBody>
      </p:sp>
      <p:sp>
        <p:nvSpPr>
          <p:cNvPr id="551" name=""/>
          <p:cNvSpPr txBox="1"/>
          <p:nvPr/>
        </p:nvSpPr>
        <p:spPr>
          <a:xfrm>
            <a:off x="4633200" y="11432880"/>
            <a:ext cx="2133720" cy="114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CONT03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NEUTRON</a:t>
            </a:r>
            <a:endParaRPr b="0" lang="en-TR" sz="2400" spc="-1" strike="noStrike">
              <a:latin typeface="Arial"/>
            </a:endParaRPr>
          </a:p>
        </p:txBody>
      </p:sp>
      <p:pic>
        <p:nvPicPr>
          <p:cNvPr id="552" name="" descr=""/>
          <p:cNvPicPr/>
          <p:nvPr/>
        </p:nvPicPr>
        <p:blipFill>
          <a:blip r:embed="rId8"/>
          <a:stretch/>
        </p:blipFill>
        <p:spPr>
          <a:xfrm>
            <a:off x="2311200" y="5029200"/>
            <a:ext cx="675720" cy="1263960"/>
          </a:xfrm>
          <a:prstGeom prst="rect">
            <a:avLst/>
          </a:prstGeom>
          <a:ln w="0">
            <a:noFill/>
          </a:ln>
        </p:spPr>
      </p:pic>
      <p:pic>
        <p:nvPicPr>
          <p:cNvPr id="553" name="" descr=""/>
          <p:cNvPicPr/>
          <p:nvPr/>
        </p:nvPicPr>
        <p:blipFill>
          <a:blip r:embed="rId9"/>
          <a:stretch/>
        </p:blipFill>
        <p:spPr>
          <a:xfrm>
            <a:off x="2623680" y="5283720"/>
            <a:ext cx="675720" cy="1264680"/>
          </a:xfrm>
          <a:prstGeom prst="rect">
            <a:avLst/>
          </a:prstGeom>
          <a:ln w="0">
            <a:noFill/>
          </a:ln>
        </p:spPr>
      </p:pic>
      <p:pic>
        <p:nvPicPr>
          <p:cNvPr id="554" name="" descr=""/>
          <p:cNvPicPr/>
          <p:nvPr/>
        </p:nvPicPr>
        <p:blipFill>
          <a:blip r:embed="rId10"/>
          <a:stretch/>
        </p:blipFill>
        <p:spPr>
          <a:xfrm>
            <a:off x="2981160" y="5605560"/>
            <a:ext cx="676440" cy="1263240"/>
          </a:xfrm>
          <a:prstGeom prst="rect">
            <a:avLst/>
          </a:prstGeom>
          <a:ln w="0">
            <a:noFill/>
          </a:ln>
        </p:spPr>
      </p:pic>
      <p:sp>
        <p:nvSpPr>
          <p:cNvPr id="555" name=""/>
          <p:cNvSpPr/>
          <p:nvPr/>
        </p:nvSpPr>
        <p:spPr>
          <a:xfrm>
            <a:off x="4455000" y="4054680"/>
            <a:ext cx="7656840" cy="1545480"/>
          </a:xfrm>
          <a:prstGeom prst="line">
            <a:avLst/>
          </a:prstGeom>
          <a:ln w="109800">
            <a:solidFill>
              <a:srgbClr val="000000"/>
            </a:solidFill>
            <a:custDash>
              <a:ds d="100000" sp="500000"/>
              <a:ds d="100000" sp="5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"/>
          <p:cNvSpPr/>
          <p:nvPr/>
        </p:nvSpPr>
        <p:spPr>
          <a:xfrm>
            <a:off x="2273400" y="3033720"/>
            <a:ext cx="2480400" cy="1309680"/>
          </a:xfrm>
          <a:custGeom>
            <a:avLst/>
            <a:gdLst/>
            <a:ahLst/>
            <a:rect l="0" t="0" r="r" b="b"/>
            <a:pathLst>
              <a:path w="6892" h="3640">
                <a:moveTo>
                  <a:pt x="606" y="0"/>
                </a:moveTo>
                <a:lnTo>
                  <a:pt x="607" y="0"/>
                </a:lnTo>
                <a:cubicBezTo>
                  <a:pt x="500" y="0"/>
                  <a:pt x="395" y="28"/>
                  <a:pt x="303" y="81"/>
                </a:cubicBezTo>
                <a:cubicBezTo>
                  <a:pt x="211" y="134"/>
                  <a:pt x="134" y="211"/>
                  <a:pt x="81" y="303"/>
                </a:cubicBezTo>
                <a:cubicBezTo>
                  <a:pt x="28" y="395"/>
                  <a:pt x="0" y="500"/>
                  <a:pt x="0" y="607"/>
                </a:cubicBezTo>
                <a:lnTo>
                  <a:pt x="0" y="3032"/>
                </a:lnTo>
                <a:lnTo>
                  <a:pt x="0" y="3033"/>
                </a:lnTo>
                <a:cubicBezTo>
                  <a:pt x="0" y="3139"/>
                  <a:pt x="28" y="3244"/>
                  <a:pt x="81" y="3336"/>
                </a:cubicBezTo>
                <a:cubicBezTo>
                  <a:pt x="134" y="3428"/>
                  <a:pt x="211" y="3505"/>
                  <a:pt x="303" y="3558"/>
                </a:cubicBezTo>
                <a:cubicBezTo>
                  <a:pt x="395" y="3611"/>
                  <a:pt x="500" y="3639"/>
                  <a:pt x="607" y="3639"/>
                </a:cubicBezTo>
                <a:lnTo>
                  <a:pt x="6284" y="3639"/>
                </a:lnTo>
                <a:lnTo>
                  <a:pt x="6285" y="3639"/>
                </a:lnTo>
                <a:cubicBezTo>
                  <a:pt x="6391" y="3639"/>
                  <a:pt x="6496" y="3611"/>
                  <a:pt x="6588" y="3558"/>
                </a:cubicBezTo>
                <a:cubicBezTo>
                  <a:pt x="6680" y="3505"/>
                  <a:pt x="6757" y="3428"/>
                  <a:pt x="6810" y="3336"/>
                </a:cubicBezTo>
                <a:cubicBezTo>
                  <a:pt x="6863" y="3244"/>
                  <a:pt x="6891" y="3139"/>
                  <a:pt x="6891" y="3033"/>
                </a:cubicBezTo>
                <a:lnTo>
                  <a:pt x="6891" y="606"/>
                </a:lnTo>
                <a:lnTo>
                  <a:pt x="6891" y="607"/>
                </a:lnTo>
                <a:lnTo>
                  <a:pt x="6891" y="607"/>
                </a:lnTo>
                <a:cubicBezTo>
                  <a:pt x="6891" y="500"/>
                  <a:pt x="6863" y="395"/>
                  <a:pt x="6810" y="303"/>
                </a:cubicBezTo>
                <a:cubicBezTo>
                  <a:pt x="6757" y="211"/>
                  <a:pt x="6680" y="134"/>
                  <a:pt x="6588" y="81"/>
                </a:cubicBezTo>
                <a:cubicBezTo>
                  <a:pt x="6496" y="28"/>
                  <a:pt x="6391" y="0"/>
                  <a:pt x="6285" y="0"/>
                </a:cubicBezTo>
                <a:lnTo>
                  <a:pt x="606" y="0"/>
                </a:lnTo>
              </a:path>
            </a:pathLst>
          </a:cu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pPr algn="ctr"/>
            <a:r>
              <a:rPr b="0" lang="en-TR" sz="4000" spc="-1" strike="noStrike">
                <a:latin typeface="Arial"/>
              </a:rPr>
              <a:t>B</a:t>
            </a:r>
            <a:r>
              <a:rPr b="0" lang="en-TR" sz="4000" spc="-1" strike="noStrike">
                <a:latin typeface="Arial"/>
              </a:rPr>
              <a:t>ö</a:t>
            </a:r>
            <a:r>
              <a:rPr b="0" lang="en-TR" sz="4000" spc="-1" strike="noStrike">
                <a:latin typeface="Arial"/>
              </a:rPr>
              <a:t>l</a:t>
            </a:r>
            <a:r>
              <a:rPr b="0" lang="en-TR" sz="4000" spc="-1" strike="noStrike">
                <a:latin typeface="Arial"/>
              </a:rPr>
              <a:t>g</a:t>
            </a:r>
            <a:r>
              <a:rPr b="0" lang="en-TR" sz="4000" spc="-1" strike="noStrike">
                <a:latin typeface="Arial"/>
              </a:rPr>
              <a:t>e</a:t>
            </a:r>
            <a:r>
              <a:rPr b="0" lang="en-TR" sz="4000" spc="-1" strike="noStrike">
                <a:latin typeface="Arial"/>
              </a:rPr>
              <a:t>-</a:t>
            </a:r>
            <a:r>
              <a:rPr b="0" lang="en-TR" sz="4000" spc="-1" strike="noStrike">
                <a:latin typeface="Arial"/>
              </a:rPr>
              <a:t>1</a:t>
            </a:r>
            <a:endParaRPr b="0" lang="en-TR" sz="4000" spc="-1" strike="noStrike">
              <a:latin typeface="Arial"/>
            </a:endParaRPr>
          </a:p>
          <a:p>
            <a:pPr algn="ctr"/>
            <a:r>
              <a:rPr b="0" lang="en-TR" sz="4000" spc="-1" strike="noStrike">
                <a:latin typeface="Arial"/>
              </a:rPr>
              <a:t>L</a:t>
            </a:r>
            <a:r>
              <a:rPr b="0" lang="en-TR" sz="4000" spc="-1" strike="noStrike">
                <a:latin typeface="Arial"/>
              </a:rPr>
              <a:t>B</a:t>
            </a:r>
            <a:endParaRPr b="0" lang="en-TR" sz="4000" spc="-1" strike="noStrike">
              <a:latin typeface="Arial"/>
            </a:endParaRPr>
          </a:p>
        </p:txBody>
      </p:sp>
      <p:sp>
        <p:nvSpPr>
          <p:cNvPr id="557" name=""/>
          <p:cNvSpPr/>
          <p:nvPr/>
        </p:nvSpPr>
        <p:spPr>
          <a:xfrm>
            <a:off x="11201400" y="3033720"/>
            <a:ext cx="2480400" cy="1309680"/>
          </a:xfrm>
          <a:custGeom>
            <a:avLst/>
            <a:gdLst/>
            <a:ahLst/>
            <a:rect l="0" t="0" r="r" b="b"/>
            <a:pathLst>
              <a:path w="6892" h="3640">
                <a:moveTo>
                  <a:pt x="606" y="0"/>
                </a:moveTo>
                <a:lnTo>
                  <a:pt x="607" y="0"/>
                </a:lnTo>
                <a:cubicBezTo>
                  <a:pt x="500" y="0"/>
                  <a:pt x="395" y="28"/>
                  <a:pt x="303" y="81"/>
                </a:cubicBezTo>
                <a:cubicBezTo>
                  <a:pt x="211" y="134"/>
                  <a:pt x="134" y="211"/>
                  <a:pt x="81" y="303"/>
                </a:cubicBezTo>
                <a:cubicBezTo>
                  <a:pt x="28" y="395"/>
                  <a:pt x="0" y="500"/>
                  <a:pt x="0" y="607"/>
                </a:cubicBezTo>
                <a:lnTo>
                  <a:pt x="0" y="3032"/>
                </a:lnTo>
                <a:lnTo>
                  <a:pt x="0" y="3033"/>
                </a:lnTo>
                <a:cubicBezTo>
                  <a:pt x="0" y="3139"/>
                  <a:pt x="28" y="3244"/>
                  <a:pt x="81" y="3336"/>
                </a:cubicBezTo>
                <a:cubicBezTo>
                  <a:pt x="134" y="3428"/>
                  <a:pt x="211" y="3505"/>
                  <a:pt x="303" y="3558"/>
                </a:cubicBezTo>
                <a:cubicBezTo>
                  <a:pt x="395" y="3611"/>
                  <a:pt x="500" y="3639"/>
                  <a:pt x="607" y="3639"/>
                </a:cubicBezTo>
                <a:lnTo>
                  <a:pt x="6284" y="3639"/>
                </a:lnTo>
                <a:lnTo>
                  <a:pt x="6285" y="3639"/>
                </a:lnTo>
                <a:cubicBezTo>
                  <a:pt x="6391" y="3639"/>
                  <a:pt x="6496" y="3611"/>
                  <a:pt x="6588" y="3558"/>
                </a:cubicBezTo>
                <a:cubicBezTo>
                  <a:pt x="6680" y="3505"/>
                  <a:pt x="6757" y="3428"/>
                  <a:pt x="6810" y="3336"/>
                </a:cubicBezTo>
                <a:cubicBezTo>
                  <a:pt x="6863" y="3244"/>
                  <a:pt x="6891" y="3139"/>
                  <a:pt x="6891" y="3033"/>
                </a:cubicBezTo>
                <a:lnTo>
                  <a:pt x="6891" y="606"/>
                </a:lnTo>
                <a:lnTo>
                  <a:pt x="6891" y="607"/>
                </a:lnTo>
                <a:lnTo>
                  <a:pt x="6891" y="607"/>
                </a:lnTo>
                <a:cubicBezTo>
                  <a:pt x="6891" y="500"/>
                  <a:pt x="6863" y="395"/>
                  <a:pt x="6810" y="303"/>
                </a:cubicBezTo>
                <a:cubicBezTo>
                  <a:pt x="6757" y="211"/>
                  <a:pt x="6680" y="134"/>
                  <a:pt x="6588" y="81"/>
                </a:cubicBezTo>
                <a:cubicBezTo>
                  <a:pt x="6496" y="28"/>
                  <a:pt x="6391" y="0"/>
                  <a:pt x="6285" y="0"/>
                </a:cubicBezTo>
                <a:lnTo>
                  <a:pt x="606" y="0"/>
                </a:lnTo>
              </a:path>
            </a:pathLst>
          </a:custGeom>
          <a:solidFill>
            <a:srgbClr val="ffffff"/>
          </a:solidFill>
          <a:ln w="367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pPr algn="ctr"/>
            <a:r>
              <a:rPr b="0" lang="en-TR" sz="4000" spc="-1" strike="noStrike">
                <a:solidFill>
                  <a:srgbClr val="468a1a"/>
                </a:solidFill>
                <a:latin typeface="Arial"/>
              </a:rPr>
              <a:t>Bölge</a:t>
            </a:r>
            <a:r>
              <a:rPr b="0" lang="en-TR" sz="4000" spc="-1" strike="noStrike">
                <a:solidFill>
                  <a:srgbClr val="468a1a"/>
                </a:solidFill>
                <a:latin typeface="Arial"/>
              </a:rPr>
              <a:t>-2</a:t>
            </a:r>
            <a:endParaRPr b="0" lang="en-TR" sz="4000" spc="-1" strike="noStrike">
              <a:solidFill>
                <a:srgbClr val="468a1a"/>
              </a:solidFill>
              <a:latin typeface="Arial"/>
            </a:endParaRPr>
          </a:p>
          <a:p>
            <a:pPr algn="ctr"/>
            <a:r>
              <a:rPr b="0" lang="en-TR" sz="4000" spc="-1" strike="noStrike">
                <a:solidFill>
                  <a:srgbClr val="468a1a"/>
                </a:solidFill>
                <a:latin typeface="Arial"/>
              </a:rPr>
              <a:t>LB</a:t>
            </a:r>
            <a:endParaRPr b="0" lang="en-TR" sz="4000" spc="-1" strike="noStrike">
              <a:solidFill>
                <a:srgbClr val="468a1a"/>
              </a:solidFill>
              <a:latin typeface="Arial"/>
            </a:endParaRPr>
          </a:p>
        </p:txBody>
      </p:sp>
      <p:sp>
        <p:nvSpPr>
          <p:cNvPr id="558" name=""/>
          <p:cNvSpPr/>
          <p:nvPr/>
        </p:nvSpPr>
        <p:spPr>
          <a:xfrm>
            <a:off x="1255320" y="7227000"/>
            <a:ext cx="6852600" cy="0"/>
          </a:xfrm>
          <a:prstGeom prst="line">
            <a:avLst/>
          </a:prstGeom>
          <a:ln w="1828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"/>
          <p:cNvSpPr/>
          <p:nvPr/>
        </p:nvSpPr>
        <p:spPr>
          <a:xfrm flipV="1">
            <a:off x="8107920" y="7184160"/>
            <a:ext cx="6510240" cy="42840"/>
          </a:xfrm>
          <a:prstGeom prst="line">
            <a:avLst/>
          </a:prstGeom>
          <a:ln w="18288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"/>
          <p:cNvSpPr txBox="1"/>
          <p:nvPr/>
        </p:nvSpPr>
        <p:spPr>
          <a:xfrm>
            <a:off x="10612440" y="1884600"/>
            <a:ext cx="3535560" cy="85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</a:t>
            </a:r>
            <a:r>
              <a:rPr b="0" lang="en-TR" sz="4800" spc="-1" strike="noStrike">
                <a:latin typeface="Arial"/>
              </a:rPr>
              <a:t>Ö</a:t>
            </a:r>
            <a:r>
              <a:rPr b="0" lang="en-TR" sz="4800" spc="-1" strike="noStrike">
                <a:latin typeface="Arial"/>
              </a:rPr>
              <a:t>L</a:t>
            </a:r>
            <a:r>
              <a:rPr b="0" lang="en-TR" sz="4800" spc="-1" strike="noStrike">
                <a:latin typeface="Arial"/>
              </a:rPr>
              <a:t>G</a:t>
            </a:r>
            <a:r>
              <a:rPr b="0" lang="en-TR" sz="4800" spc="-1" strike="noStrike">
                <a:latin typeface="Arial"/>
              </a:rPr>
              <a:t>E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-</a:t>
            </a:r>
            <a:r>
              <a:rPr b="0" lang="en-TR" sz="4800" spc="-1" strike="noStrike">
                <a:latin typeface="Arial"/>
              </a:rPr>
              <a:t> </a:t>
            </a:r>
            <a:r>
              <a:rPr b="0" lang="en-TR" sz="4800" spc="-1" strike="noStrike">
                <a:latin typeface="Arial"/>
              </a:rPr>
              <a:t>2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561" name=""/>
          <p:cNvSpPr txBox="1"/>
          <p:nvPr/>
        </p:nvSpPr>
        <p:spPr>
          <a:xfrm>
            <a:off x="1277280" y="7255080"/>
            <a:ext cx="5986440" cy="235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000" spc="-1" strike="noStrike">
                <a:latin typeface="Arial"/>
              </a:rPr>
              <a:t>P</a:t>
            </a:r>
            <a:r>
              <a:rPr b="0" lang="en-TR" sz="4000" spc="-1" strike="noStrike">
                <a:latin typeface="Arial"/>
              </a:rPr>
              <a:t>R</a:t>
            </a:r>
            <a:r>
              <a:rPr b="0" lang="en-TR" sz="4000" spc="-1" strike="noStrike">
                <a:latin typeface="Arial"/>
              </a:rPr>
              <a:t>O</a:t>
            </a:r>
            <a:r>
              <a:rPr b="0" lang="en-TR" sz="4000" spc="-1" strike="noStrike">
                <a:latin typeface="Arial"/>
              </a:rPr>
              <a:t>V</a:t>
            </a:r>
            <a:r>
              <a:rPr b="0" lang="en-TR" sz="4000" spc="-1" strike="noStrike">
                <a:latin typeface="Arial"/>
              </a:rPr>
              <a:t>I</a:t>
            </a:r>
            <a:r>
              <a:rPr b="0" lang="en-TR" sz="4000" spc="-1" strike="noStrike">
                <a:latin typeface="Arial"/>
              </a:rPr>
              <a:t>D</a:t>
            </a:r>
            <a:r>
              <a:rPr b="0" lang="en-TR" sz="4000" spc="-1" strike="noStrike">
                <a:latin typeface="Arial"/>
              </a:rPr>
              <a:t>E</a:t>
            </a:r>
            <a:r>
              <a:rPr b="0" lang="en-TR" sz="4000" spc="-1" strike="noStrike">
                <a:latin typeface="Arial"/>
              </a:rPr>
              <a:t>R</a:t>
            </a:r>
            <a:r>
              <a:rPr b="0" lang="en-TR" sz="4000" spc="-1" strike="noStrike">
                <a:latin typeface="Arial"/>
              </a:rPr>
              <a:t>-</a:t>
            </a:r>
            <a:r>
              <a:rPr b="0" lang="en-TR" sz="4000" spc="-1" strike="noStrike">
                <a:latin typeface="Arial"/>
              </a:rPr>
              <a:t>1</a:t>
            </a:r>
            <a:r>
              <a:rPr b="0" lang="en-TR" sz="4000" spc="-1" strike="noStrike">
                <a:latin typeface="Arial"/>
              </a:rPr>
              <a:t> </a:t>
            </a:r>
            <a:r>
              <a:rPr b="0" lang="en-TR" sz="4000" spc="-1" strike="noStrike">
                <a:latin typeface="Arial"/>
              </a:rPr>
              <a:t>(</a:t>
            </a:r>
            <a:r>
              <a:rPr b="0" lang="en-TR" sz="4000" spc="-1" strike="noStrike">
                <a:latin typeface="Arial"/>
              </a:rPr>
              <a:t>V</a:t>
            </a:r>
            <a:r>
              <a:rPr b="0" lang="en-TR" sz="4000" spc="-1" strike="noStrike">
                <a:latin typeface="Arial"/>
              </a:rPr>
              <a:t>L</a:t>
            </a:r>
            <a:r>
              <a:rPr b="0" lang="en-TR" sz="4000" spc="-1" strike="noStrike">
                <a:latin typeface="Arial"/>
              </a:rPr>
              <a:t>A</a:t>
            </a:r>
            <a:r>
              <a:rPr b="0" lang="en-TR" sz="4000" spc="-1" strike="noStrike">
                <a:latin typeface="Arial"/>
              </a:rPr>
              <a:t>N</a:t>
            </a:r>
            <a:r>
              <a:rPr b="0" lang="en-TR" sz="4000" spc="-1" strike="noStrike">
                <a:latin typeface="Arial"/>
              </a:rPr>
              <a:t>x</a:t>
            </a:r>
            <a:r>
              <a:rPr b="0" lang="en-TR" sz="4000" spc="-1" strike="noStrike">
                <a:latin typeface="Arial"/>
              </a:rPr>
              <a:t>)</a:t>
            </a:r>
            <a:endParaRPr b="0" lang="en-TR" sz="4000" spc="-1" strike="noStrike">
              <a:latin typeface="Arial"/>
            </a:endParaRPr>
          </a:p>
          <a:p>
            <a:r>
              <a:rPr b="0" lang="en-TR" sz="4000" spc="-1" strike="noStrike">
                <a:latin typeface="Arial"/>
              </a:rPr>
              <a:t>S</a:t>
            </a:r>
            <a:r>
              <a:rPr b="0" lang="en-TR" sz="4000" spc="-1" strike="noStrike">
                <a:latin typeface="Arial"/>
              </a:rPr>
              <a:t>u</a:t>
            </a:r>
            <a:r>
              <a:rPr b="0" lang="en-TR" sz="4000" spc="-1" strike="noStrike">
                <a:latin typeface="Arial"/>
              </a:rPr>
              <a:t>b</a:t>
            </a:r>
            <a:r>
              <a:rPr b="0" lang="en-TR" sz="4000" spc="-1" strike="noStrike">
                <a:latin typeface="Arial"/>
              </a:rPr>
              <a:t>n</a:t>
            </a:r>
            <a:r>
              <a:rPr b="0" lang="en-TR" sz="4000" spc="-1" strike="noStrike">
                <a:latin typeface="Arial"/>
              </a:rPr>
              <a:t>e</a:t>
            </a:r>
            <a:r>
              <a:rPr b="0" lang="en-TR" sz="4000" spc="-1" strike="noStrike">
                <a:latin typeface="Arial"/>
              </a:rPr>
              <a:t>t</a:t>
            </a:r>
            <a:r>
              <a:rPr b="0" lang="en-TR" sz="4000" spc="-1" strike="noStrike">
                <a:latin typeface="Arial"/>
              </a:rPr>
              <a:t>:</a:t>
            </a:r>
            <a:r>
              <a:rPr b="0" lang="en-TR" sz="4000" spc="-1" strike="noStrike">
                <a:latin typeface="Arial"/>
              </a:rPr>
              <a:t> </a:t>
            </a:r>
            <a:r>
              <a:rPr b="0" lang="en-TR" sz="4000" spc="-1" strike="noStrike">
                <a:latin typeface="Arial"/>
              </a:rPr>
              <a:t>1</a:t>
            </a:r>
            <a:r>
              <a:rPr b="0" lang="en-TR" sz="4000" spc="-1" strike="noStrike">
                <a:latin typeface="Arial"/>
              </a:rPr>
              <a:t>9</a:t>
            </a:r>
            <a:r>
              <a:rPr b="0" lang="en-TR" sz="4000" spc="-1" strike="noStrike">
                <a:latin typeface="Arial"/>
              </a:rPr>
              <a:t>2</a:t>
            </a:r>
            <a:r>
              <a:rPr b="0" lang="en-TR" sz="4000" spc="-1" strike="noStrike">
                <a:latin typeface="Arial"/>
              </a:rPr>
              <a:t>.</a:t>
            </a:r>
            <a:r>
              <a:rPr b="0" lang="en-TR" sz="4000" spc="-1" strike="noStrike">
                <a:latin typeface="Arial"/>
              </a:rPr>
              <a:t>1</a:t>
            </a:r>
            <a:r>
              <a:rPr b="0" lang="en-TR" sz="4000" spc="-1" strike="noStrike">
                <a:latin typeface="Arial"/>
              </a:rPr>
              <a:t>6</a:t>
            </a:r>
            <a:r>
              <a:rPr b="0" lang="en-TR" sz="4000" spc="-1" strike="noStrike">
                <a:latin typeface="Arial"/>
              </a:rPr>
              <a:t>8</a:t>
            </a:r>
            <a:r>
              <a:rPr b="0" lang="en-TR" sz="4000" spc="-1" strike="noStrike">
                <a:latin typeface="Arial"/>
              </a:rPr>
              <a:t>.</a:t>
            </a:r>
            <a:r>
              <a:rPr b="0" lang="en-TR" sz="4000" spc="-1" strike="noStrike">
                <a:latin typeface="Arial"/>
              </a:rPr>
              <a:t>1</a:t>
            </a:r>
            <a:r>
              <a:rPr b="0" lang="en-TR" sz="4000" spc="-1" strike="noStrike">
                <a:latin typeface="Arial"/>
              </a:rPr>
              <a:t>0</a:t>
            </a:r>
            <a:r>
              <a:rPr b="0" lang="en-TR" sz="4000" spc="-1" strike="noStrike">
                <a:latin typeface="Arial"/>
              </a:rPr>
              <a:t>.</a:t>
            </a:r>
            <a:r>
              <a:rPr b="0" lang="en-TR" sz="4000" spc="-1" strike="noStrike">
                <a:latin typeface="Arial"/>
              </a:rPr>
              <a:t>0</a:t>
            </a:r>
            <a:r>
              <a:rPr b="0" lang="en-TR" sz="4000" spc="-1" strike="noStrike">
                <a:latin typeface="Arial"/>
              </a:rPr>
              <a:t>/</a:t>
            </a:r>
            <a:r>
              <a:rPr b="0" lang="en-TR" sz="4000" spc="-1" strike="noStrike">
                <a:latin typeface="Arial"/>
              </a:rPr>
              <a:t>2</a:t>
            </a:r>
            <a:r>
              <a:rPr b="0" lang="en-TR" sz="4000" spc="-1" strike="noStrike">
                <a:latin typeface="Arial"/>
              </a:rPr>
              <a:t>4</a:t>
            </a:r>
            <a:endParaRPr b="0" lang="en-TR" sz="4000" spc="-1" strike="noStrike">
              <a:latin typeface="Arial"/>
            </a:endParaRPr>
          </a:p>
          <a:p>
            <a:r>
              <a:rPr b="0" lang="en-TR" sz="4000" spc="-1" strike="noStrike">
                <a:latin typeface="Arial"/>
              </a:rPr>
              <a:t>D</a:t>
            </a:r>
            <a:r>
              <a:rPr b="0" lang="en-TR" sz="4000" spc="-1" strike="noStrike">
                <a:latin typeface="Arial"/>
              </a:rPr>
              <a:t>H</a:t>
            </a:r>
            <a:r>
              <a:rPr b="0" lang="en-TR" sz="4000" spc="-1" strike="noStrike">
                <a:latin typeface="Arial"/>
              </a:rPr>
              <a:t>C</a:t>
            </a:r>
            <a:r>
              <a:rPr b="0" lang="en-TR" sz="4000" spc="-1" strike="noStrike">
                <a:latin typeface="Arial"/>
              </a:rPr>
              <a:t>P</a:t>
            </a:r>
            <a:r>
              <a:rPr b="0" lang="en-TR" sz="4000" spc="-1" strike="noStrike">
                <a:latin typeface="Arial"/>
              </a:rPr>
              <a:t> </a:t>
            </a:r>
            <a:r>
              <a:rPr b="0" lang="en-TR" sz="4000" spc="-1" strike="noStrike">
                <a:latin typeface="Arial"/>
              </a:rPr>
              <a:t>P</a:t>
            </a:r>
            <a:r>
              <a:rPr b="0" lang="en-TR" sz="4000" spc="-1" strike="noStrike">
                <a:latin typeface="Arial"/>
              </a:rPr>
              <a:t>O</a:t>
            </a:r>
            <a:r>
              <a:rPr b="0" lang="en-TR" sz="4000" spc="-1" strike="noStrike">
                <a:latin typeface="Arial"/>
              </a:rPr>
              <a:t>O</a:t>
            </a:r>
            <a:r>
              <a:rPr b="0" lang="en-TR" sz="4000" spc="-1" strike="noStrike">
                <a:latin typeface="Arial"/>
              </a:rPr>
              <a:t>L</a:t>
            </a:r>
            <a:r>
              <a:rPr b="0" lang="en-TR" sz="4000" spc="-1" strike="noStrike">
                <a:latin typeface="Arial"/>
              </a:rPr>
              <a:t>:</a:t>
            </a:r>
            <a:r>
              <a:rPr b="0" lang="en-TR" sz="4000" spc="-1" strike="noStrike">
                <a:latin typeface="Arial"/>
              </a:rPr>
              <a:t> </a:t>
            </a:r>
            <a:r>
              <a:rPr b="0" lang="en-TR" sz="4000" spc="-1" strike="noStrike">
                <a:latin typeface="Arial"/>
              </a:rPr>
              <a:t>1</a:t>
            </a:r>
            <a:r>
              <a:rPr b="0" lang="en-TR" sz="4000" spc="-1" strike="noStrike">
                <a:latin typeface="Arial"/>
              </a:rPr>
              <a:t>9</a:t>
            </a:r>
            <a:r>
              <a:rPr b="0" lang="en-TR" sz="4000" spc="-1" strike="noStrike">
                <a:latin typeface="Arial"/>
              </a:rPr>
              <a:t>2</a:t>
            </a:r>
            <a:r>
              <a:rPr b="0" lang="en-TR" sz="4000" spc="-1" strike="noStrike">
                <a:latin typeface="Arial"/>
              </a:rPr>
              <a:t>.</a:t>
            </a:r>
            <a:r>
              <a:rPr b="0" lang="en-TR" sz="4000" spc="-1" strike="noStrike">
                <a:latin typeface="Arial"/>
              </a:rPr>
              <a:t>1</a:t>
            </a:r>
            <a:r>
              <a:rPr b="0" lang="en-TR" sz="4000" spc="-1" strike="noStrike">
                <a:latin typeface="Arial"/>
              </a:rPr>
              <a:t>6</a:t>
            </a:r>
            <a:r>
              <a:rPr b="0" lang="en-TR" sz="4000" spc="-1" strike="noStrike">
                <a:latin typeface="Arial"/>
              </a:rPr>
              <a:t>8</a:t>
            </a:r>
            <a:r>
              <a:rPr b="0" lang="en-TR" sz="4000" spc="-1" strike="noStrike">
                <a:latin typeface="Arial"/>
              </a:rPr>
              <a:t>.</a:t>
            </a:r>
            <a:r>
              <a:rPr b="0" lang="en-TR" sz="4000" spc="-1" strike="noStrike">
                <a:latin typeface="Arial"/>
              </a:rPr>
              <a:t>1</a:t>
            </a:r>
            <a:r>
              <a:rPr b="0" lang="en-TR" sz="4000" spc="-1" strike="noStrike">
                <a:latin typeface="Arial"/>
              </a:rPr>
              <a:t>0</a:t>
            </a:r>
            <a:r>
              <a:rPr b="0" lang="en-TR" sz="4000" spc="-1" strike="noStrike">
                <a:latin typeface="Arial"/>
              </a:rPr>
              <a:t>.</a:t>
            </a:r>
            <a:r>
              <a:rPr b="0" lang="en-TR" sz="4000" spc="-1" strike="noStrike">
                <a:latin typeface="Arial"/>
              </a:rPr>
              <a:t>1</a:t>
            </a:r>
            <a:r>
              <a:rPr b="0" lang="en-TR" sz="4000" spc="-1" strike="noStrike">
                <a:latin typeface="Arial"/>
              </a:rPr>
              <a:t>0</a:t>
            </a:r>
            <a:r>
              <a:rPr b="0" lang="en-TR" sz="4000" spc="-1" strike="noStrike">
                <a:latin typeface="Arial"/>
              </a:rPr>
              <a:t>-</a:t>
            </a:r>
            <a:r>
              <a:rPr b="0" lang="en-TR" sz="4000" spc="-1" strike="noStrike">
                <a:latin typeface="Arial"/>
              </a:rPr>
              <a:t>1</a:t>
            </a:r>
            <a:r>
              <a:rPr b="0" lang="en-TR" sz="4000" spc="-1" strike="noStrike">
                <a:latin typeface="Arial"/>
              </a:rPr>
              <a:t>2</a:t>
            </a:r>
            <a:r>
              <a:rPr b="0" lang="en-TR" sz="4000" spc="-1" strike="noStrike">
                <a:latin typeface="Arial"/>
              </a:rPr>
              <a:t>6</a:t>
            </a:r>
            <a:endParaRPr b="0" lang="en-TR" sz="4000" spc="-1" strike="noStrike">
              <a:latin typeface="Arial"/>
            </a:endParaRPr>
          </a:p>
        </p:txBody>
      </p:sp>
      <p:sp>
        <p:nvSpPr>
          <p:cNvPr id="562" name=""/>
          <p:cNvSpPr txBox="1"/>
          <p:nvPr/>
        </p:nvSpPr>
        <p:spPr>
          <a:xfrm>
            <a:off x="8901360" y="7255080"/>
            <a:ext cx="5749200" cy="235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000" spc="-1" strike="noStrike">
                <a:solidFill>
                  <a:srgbClr val="468a1a"/>
                </a:solidFill>
                <a:latin typeface="Arial"/>
              </a:rPr>
              <a:t>PROVIDER-1 (VLANx)</a:t>
            </a:r>
            <a:endParaRPr b="0" lang="en-TR" sz="4000" spc="-1" strike="noStrike">
              <a:solidFill>
                <a:srgbClr val="468a1a"/>
              </a:solidFill>
              <a:latin typeface="Arial"/>
            </a:endParaRPr>
          </a:p>
          <a:p>
            <a:r>
              <a:rPr b="0" lang="en-TR" sz="4000" spc="-1" strike="noStrike">
                <a:solidFill>
                  <a:srgbClr val="468a1a"/>
                </a:solidFill>
                <a:latin typeface="Arial"/>
              </a:rPr>
              <a:t>Subnet: 192.168.10.0/24</a:t>
            </a:r>
            <a:endParaRPr b="0" lang="en-TR" sz="4000" spc="-1" strike="noStrike">
              <a:solidFill>
                <a:srgbClr val="468a1a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TR" sz="4000" spc="-1" strike="noStrike">
                <a:solidFill>
                  <a:srgbClr val="468a1a"/>
                </a:solidFill>
                <a:latin typeface="Arial"/>
              </a:rPr>
              <a:t>DHCP POOL: 192.168.10.127-245</a:t>
            </a:r>
            <a:endParaRPr b="0" lang="en-TR" sz="4000" spc="-1" strike="noStrike">
              <a:solidFill>
                <a:srgbClr val="468a1a"/>
              </a:solidFill>
              <a:latin typeface="Arial"/>
            </a:endParaRPr>
          </a:p>
        </p:txBody>
      </p:sp>
      <p:pic>
        <p:nvPicPr>
          <p:cNvPr id="563" name="" descr=""/>
          <p:cNvPicPr/>
          <p:nvPr/>
        </p:nvPicPr>
        <p:blipFill>
          <a:blip r:embed="rId11"/>
          <a:stretch/>
        </p:blipFill>
        <p:spPr>
          <a:xfrm>
            <a:off x="9169560" y="10913760"/>
            <a:ext cx="1705680" cy="562320"/>
          </a:xfrm>
          <a:prstGeom prst="rect">
            <a:avLst/>
          </a:prstGeom>
          <a:ln w="0">
            <a:noFill/>
          </a:ln>
        </p:spPr>
      </p:pic>
      <p:pic>
        <p:nvPicPr>
          <p:cNvPr id="564" name="" descr=""/>
          <p:cNvPicPr/>
          <p:nvPr/>
        </p:nvPicPr>
        <p:blipFill>
          <a:blip r:embed="rId12"/>
          <a:stretch/>
        </p:blipFill>
        <p:spPr>
          <a:xfrm>
            <a:off x="10946160" y="10914120"/>
            <a:ext cx="1706760" cy="562320"/>
          </a:xfrm>
          <a:prstGeom prst="rect">
            <a:avLst/>
          </a:prstGeom>
          <a:ln w="0">
            <a:noFill/>
          </a:ln>
        </p:spPr>
      </p:pic>
      <p:pic>
        <p:nvPicPr>
          <p:cNvPr id="565" name="" descr=""/>
          <p:cNvPicPr/>
          <p:nvPr/>
        </p:nvPicPr>
        <p:blipFill>
          <a:blip r:embed="rId13"/>
          <a:stretch/>
        </p:blipFill>
        <p:spPr>
          <a:xfrm>
            <a:off x="12812760" y="10915200"/>
            <a:ext cx="1706040" cy="561240"/>
          </a:xfrm>
          <a:prstGeom prst="rect">
            <a:avLst/>
          </a:prstGeom>
          <a:ln w="0">
            <a:noFill/>
          </a:ln>
        </p:spPr>
      </p:pic>
      <p:sp>
        <p:nvSpPr>
          <p:cNvPr id="566" name=""/>
          <p:cNvSpPr txBox="1"/>
          <p:nvPr/>
        </p:nvSpPr>
        <p:spPr>
          <a:xfrm>
            <a:off x="9119880" y="11444040"/>
            <a:ext cx="2741040" cy="184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CONT01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NEUTRON</a:t>
            </a:r>
            <a:endParaRPr b="0" lang="en-TR" sz="2400" spc="-1" strike="noStrike">
              <a:latin typeface="Arial"/>
            </a:endParaRPr>
          </a:p>
        </p:txBody>
      </p:sp>
      <p:sp>
        <p:nvSpPr>
          <p:cNvPr id="567" name=""/>
          <p:cNvSpPr txBox="1"/>
          <p:nvPr/>
        </p:nvSpPr>
        <p:spPr>
          <a:xfrm>
            <a:off x="10987200" y="11433240"/>
            <a:ext cx="21654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CONT02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NEUTRON</a:t>
            </a:r>
            <a:endParaRPr b="0" lang="en-TR" sz="2400" spc="-1" strike="noStrike">
              <a:latin typeface="Arial"/>
            </a:endParaRPr>
          </a:p>
        </p:txBody>
      </p:sp>
      <p:sp>
        <p:nvSpPr>
          <p:cNvPr id="568" name=""/>
          <p:cNvSpPr txBox="1"/>
          <p:nvPr/>
        </p:nvSpPr>
        <p:spPr>
          <a:xfrm>
            <a:off x="12881520" y="11397240"/>
            <a:ext cx="213408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CONT03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NEUTR</a:t>
            </a:r>
            <a:r>
              <a:rPr b="0" lang="en-TR" sz="2400" spc="-1" strike="noStrike">
                <a:latin typeface="Arial"/>
              </a:rPr>
              <a:t>ON</a:t>
            </a:r>
            <a:endParaRPr b="0" lang="en-TR" sz="2400" spc="-1" strike="noStrike">
              <a:latin typeface="Arial"/>
            </a:endParaRPr>
          </a:p>
        </p:txBody>
      </p:sp>
      <p:sp>
        <p:nvSpPr>
          <p:cNvPr id="569" name=""/>
          <p:cNvSpPr/>
          <p:nvPr/>
        </p:nvSpPr>
        <p:spPr>
          <a:xfrm>
            <a:off x="1824480" y="10073880"/>
            <a:ext cx="37962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"/>
          <p:cNvSpPr/>
          <p:nvPr/>
        </p:nvSpPr>
        <p:spPr>
          <a:xfrm>
            <a:off x="9872640" y="10073880"/>
            <a:ext cx="3553200" cy="0"/>
          </a:xfrm>
          <a:prstGeom prst="line">
            <a:avLst/>
          </a:prstGeom>
          <a:ln w="367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71" name="" descr=""/>
          <p:cNvPicPr/>
          <p:nvPr/>
        </p:nvPicPr>
        <p:blipFill>
          <a:blip r:embed="rId14"/>
          <a:stretch/>
        </p:blipFill>
        <p:spPr>
          <a:xfrm>
            <a:off x="5243040" y="9739800"/>
            <a:ext cx="1134360" cy="667080"/>
          </a:xfrm>
          <a:prstGeom prst="rect">
            <a:avLst/>
          </a:prstGeom>
          <a:ln w="0">
            <a:noFill/>
          </a:ln>
        </p:spPr>
      </p:pic>
      <p:pic>
        <p:nvPicPr>
          <p:cNvPr id="572" name="" descr=""/>
          <p:cNvPicPr/>
          <p:nvPr/>
        </p:nvPicPr>
        <p:blipFill>
          <a:blip r:embed="rId15"/>
          <a:stretch/>
        </p:blipFill>
        <p:spPr>
          <a:xfrm>
            <a:off x="8912880" y="9739800"/>
            <a:ext cx="1134360" cy="667080"/>
          </a:xfrm>
          <a:prstGeom prst="rect">
            <a:avLst/>
          </a:prstGeom>
          <a:ln w="0">
            <a:noFill/>
          </a:ln>
        </p:spPr>
      </p:pic>
      <p:pic>
        <p:nvPicPr>
          <p:cNvPr id="573" name="" descr=""/>
          <p:cNvPicPr/>
          <p:nvPr/>
        </p:nvPicPr>
        <p:blipFill>
          <a:blip r:embed="rId16"/>
          <a:stretch/>
        </p:blipFill>
        <p:spPr>
          <a:xfrm>
            <a:off x="6106320" y="9073080"/>
            <a:ext cx="3045960" cy="1546560"/>
          </a:xfrm>
          <a:prstGeom prst="rect">
            <a:avLst/>
          </a:prstGeom>
          <a:ln w="0">
            <a:noFill/>
          </a:ln>
        </p:spPr>
      </p:pic>
      <p:sp>
        <p:nvSpPr>
          <p:cNvPr id="574" name=""/>
          <p:cNvSpPr txBox="1"/>
          <p:nvPr/>
        </p:nvSpPr>
        <p:spPr>
          <a:xfrm>
            <a:off x="6601680" y="10432080"/>
            <a:ext cx="2567880" cy="111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TR" sz="2800" spc="-1" strike="noStrike">
                <a:latin typeface="Arial"/>
              </a:rPr>
              <a:t>DWDM Fiber      Optik</a:t>
            </a:r>
            <a:endParaRPr b="0" lang="en-TR" sz="2800" spc="-1" strike="noStrike">
              <a:latin typeface="Arial"/>
            </a:endParaRPr>
          </a:p>
        </p:txBody>
      </p:sp>
      <p:pic>
        <p:nvPicPr>
          <p:cNvPr id="575" name="" descr=""/>
          <p:cNvPicPr/>
          <p:nvPr/>
        </p:nvPicPr>
        <p:blipFill>
          <a:blip r:embed="rId17"/>
          <a:stretch/>
        </p:blipFill>
        <p:spPr>
          <a:xfrm>
            <a:off x="12103200" y="5029200"/>
            <a:ext cx="675720" cy="1263960"/>
          </a:xfrm>
          <a:prstGeom prst="rect">
            <a:avLst/>
          </a:prstGeom>
          <a:ln w="0">
            <a:noFill/>
          </a:ln>
        </p:spPr>
      </p:pic>
      <p:pic>
        <p:nvPicPr>
          <p:cNvPr id="576" name="" descr=""/>
          <p:cNvPicPr/>
          <p:nvPr/>
        </p:nvPicPr>
        <p:blipFill>
          <a:blip r:embed="rId18"/>
          <a:stretch/>
        </p:blipFill>
        <p:spPr>
          <a:xfrm>
            <a:off x="12415680" y="5283720"/>
            <a:ext cx="675720" cy="1264680"/>
          </a:xfrm>
          <a:prstGeom prst="rect">
            <a:avLst/>
          </a:prstGeom>
          <a:ln w="0">
            <a:noFill/>
          </a:ln>
        </p:spPr>
      </p:pic>
      <p:pic>
        <p:nvPicPr>
          <p:cNvPr id="577" name="" descr=""/>
          <p:cNvPicPr/>
          <p:nvPr/>
        </p:nvPicPr>
        <p:blipFill>
          <a:blip r:embed="rId19"/>
          <a:stretch/>
        </p:blipFill>
        <p:spPr>
          <a:xfrm>
            <a:off x="12773160" y="5605560"/>
            <a:ext cx="676440" cy="1263240"/>
          </a:xfrm>
          <a:prstGeom prst="rect">
            <a:avLst/>
          </a:prstGeom>
          <a:ln w="0">
            <a:noFill/>
          </a:ln>
        </p:spPr>
      </p:pic>
      <p:sp>
        <p:nvSpPr>
          <p:cNvPr id="578" name=""/>
          <p:cNvSpPr/>
          <p:nvPr/>
        </p:nvSpPr>
        <p:spPr>
          <a:xfrm>
            <a:off x="26100360" y="10076040"/>
            <a:ext cx="0" cy="1189800"/>
          </a:xfrm>
          <a:prstGeom prst="line">
            <a:avLst/>
          </a:prstGeom>
          <a:ln w="367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"/>
          <p:cNvSpPr/>
          <p:nvPr/>
        </p:nvSpPr>
        <p:spPr>
          <a:xfrm>
            <a:off x="27826920" y="10075680"/>
            <a:ext cx="0" cy="1189440"/>
          </a:xfrm>
          <a:prstGeom prst="line">
            <a:avLst/>
          </a:prstGeom>
          <a:ln w="367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"/>
          <p:cNvSpPr/>
          <p:nvPr/>
        </p:nvSpPr>
        <p:spPr>
          <a:xfrm>
            <a:off x="29445840" y="10074960"/>
            <a:ext cx="0" cy="1189440"/>
          </a:xfrm>
          <a:prstGeom prst="line">
            <a:avLst/>
          </a:prstGeom>
          <a:ln w="367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"/>
          <p:cNvSpPr/>
          <p:nvPr/>
        </p:nvSpPr>
        <p:spPr>
          <a:xfrm>
            <a:off x="17844480" y="10075680"/>
            <a:ext cx="0" cy="118944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"/>
          <p:cNvSpPr/>
          <p:nvPr/>
        </p:nvSpPr>
        <p:spPr>
          <a:xfrm>
            <a:off x="19571040" y="10074960"/>
            <a:ext cx="0" cy="118944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"/>
          <p:cNvSpPr/>
          <p:nvPr/>
        </p:nvSpPr>
        <p:spPr>
          <a:xfrm>
            <a:off x="21189960" y="10074240"/>
            <a:ext cx="0" cy="1189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"/>
          <p:cNvSpPr txBox="1"/>
          <p:nvPr/>
        </p:nvSpPr>
        <p:spPr>
          <a:xfrm>
            <a:off x="17836560" y="1884960"/>
            <a:ext cx="3669840" cy="85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BÖLGE - 1</a:t>
            </a:r>
            <a:endParaRPr b="0" lang="en-TR" sz="4800" spc="-1" strike="noStrike">
              <a:latin typeface="Arial"/>
            </a:endParaRPr>
          </a:p>
        </p:txBody>
      </p:sp>
      <p:pic>
        <p:nvPicPr>
          <p:cNvPr id="585" name="" descr=""/>
          <p:cNvPicPr/>
          <p:nvPr/>
        </p:nvPicPr>
        <p:blipFill>
          <a:blip r:embed="rId20"/>
          <a:stretch/>
        </p:blipFill>
        <p:spPr>
          <a:xfrm>
            <a:off x="16987320" y="10913400"/>
            <a:ext cx="1706400" cy="561960"/>
          </a:xfrm>
          <a:prstGeom prst="rect">
            <a:avLst/>
          </a:prstGeom>
          <a:ln w="0">
            <a:noFill/>
          </a:ln>
        </p:spPr>
      </p:pic>
      <p:pic>
        <p:nvPicPr>
          <p:cNvPr id="586" name="" descr=""/>
          <p:cNvPicPr/>
          <p:nvPr/>
        </p:nvPicPr>
        <p:blipFill>
          <a:blip r:embed="rId21"/>
          <a:stretch/>
        </p:blipFill>
        <p:spPr>
          <a:xfrm>
            <a:off x="18764640" y="10914120"/>
            <a:ext cx="1706760" cy="562320"/>
          </a:xfrm>
          <a:prstGeom prst="rect">
            <a:avLst/>
          </a:prstGeom>
          <a:ln w="0">
            <a:noFill/>
          </a:ln>
        </p:spPr>
      </p:pic>
      <p:pic>
        <p:nvPicPr>
          <p:cNvPr id="587" name="" descr=""/>
          <p:cNvPicPr/>
          <p:nvPr/>
        </p:nvPicPr>
        <p:blipFill>
          <a:blip r:embed="rId22"/>
          <a:stretch/>
        </p:blipFill>
        <p:spPr>
          <a:xfrm>
            <a:off x="20630880" y="10914480"/>
            <a:ext cx="1706400" cy="561960"/>
          </a:xfrm>
          <a:prstGeom prst="rect">
            <a:avLst/>
          </a:prstGeom>
          <a:ln w="0">
            <a:noFill/>
          </a:ln>
        </p:spPr>
      </p:pic>
      <p:sp>
        <p:nvSpPr>
          <p:cNvPr id="588" name=""/>
          <p:cNvSpPr txBox="1"/>
          <p:nvPr/>
        </p:nvSpPr>
        <p:spPr>
          <a:xfrm>
            <a:off x="16866000" y="11408040"/>
            <a:ext cx="2011320" cy="82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2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CONT01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NEUTRON</a:t>
            </a:r>
            <a:endParaRPr b="0" lang="en-TR" sz="2400" spc="-1" strike="noStrike">
              <a:latin typeface="Arial"/>
            </a:endParaRPr>
          </a:p>
        </p:txBody>
      </p:sp>
      <p:sp>
        <p:nvSpPr>
          <p:cNvPr id="589" name=""/>
          <p:cNvSpPr txBox="1"/>
          <p:nvPr/>
        </p:nvSpPr>
        <p:spPr>
          <a:xfrm>
            <a:off x="18769320" y="11432520"/>
            <a:ext cx="2165400" cy="114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</a:t>
            </a:r>
            <a:r>
              <a:rPr b="0" lang="en-TR" sz="2400" spc="-1" strike="noStrike">
                <a:latin typeface="Arial"/>
              </a:rPr>
              <a:t>02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</a:t>
            </a:r>
            <a:r>
              <a:rPr b="0" lang="en-TR" sz="2400" spc="-1" strike="noStrike">
                <a:latin typeface="Arial"/>
              </a:rPr>
              <a:t>RON</a:t>
            </a:r>
            <a:endParaRPr b="0" lang="en-TR" sz="2400" spc="-1" strike="noStrike">
              <a:latin typeface="Arial"/>
            </a:endParaRPr>
          </a:p>
        </p:txBody>
      </p:sp>
      <p:sp>
        <p:nvSpPr>
          <p:cNvPr id="590" name=""/>
          <p:cNvSpPr txBox="1"/>
          <p:nvPr/>
        </p:nvSpPr>
        <p:spPr>
          <a:xfrm>
            <a:off x="20653200" y="11433240"/>
            <a:ext cx="2133720" cy="114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</a:t>
            </a:r>
            <a:r>
              <a:rPr b="0" lang="en-TR" sz="2400" spc="-1" strike="noStrike">
                <a:latin typeface="Arial"/>
              </a:rPr>
              <a:t>O</a:t>
            </a:r>
            <a:r>
              <a:rPr b="0" lang="en-TR" sz="2400" spc="-1" strike="noStrike">
                <a:latin typeface="Arial"/>
              </a:rPr>
              <a:t>N</a:t>
            </a:r>
            <a:r>
              <a:rPr b="0" lang="en-TR" sz="2400" spc="-1" strike="noStrike">
                <a:latin typeface="Arial"/>
              </a:rPr>
              <a:t>T</a:t>
            </a:r>
            <a:r>
              <a:rPr b="0" lang="en-TR" sz="2400" spc="-1" strike="noStrike">
                <a:latin typeface="Arial"/>
              </a:rPr>
              <a:t>0</a:t>
            </a:r>
            <a:r>
              <a:rPr b="0" lang="en-TR" sz="2400" spc="-1" strike="noStrike">
                <a:latin typeface="Arial"/>
              </a:rPr>
              <a:t>3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</a:t>
            </a:r>
            <a:r>
              <a:rPr b="0" lang="en-TR" sz="2400" spc="-1" strike="noStrike">
                <a:latin typeface="Arial"/>
              </a:rPr>
              <a:t>E</a:t>
            </a:r>
            <a:r>
              <a:rPr b="0" lang="en-TR" sz="2400" spc="-1" strike="noStrike">
                <a:latin typeface="Arial"/>
              </a:rPr>
              <a:t>U</a:t>
            </a:r>
            <a:r>
              <a:rPr b="0" lang="en-TR" sz="2400" spc="-1" strike="noStrike">
                <a:latin typeface="Arial"/>
              </a:rPr>
              <a:t>T</a:t>
            </a:r>
            <a:r>
              <a:rPr b="0" lang="en-TR" sz="2400" spc="-1" strike="noStrike">
                <a:latin typeface="Arial"/>
              </a:rPr>
              <a:t>R</a:t>
            </a:r>
            <a:r>
              <a:rPr b="0" lang="en-TR" sz="2400" spc="-1" strike="noStrike">
                <a:latin typeface="Arial"/>
              </a:rPr>
              <a:t>O</a:t>
            </a:r>
            <a:r>
              <a:rPr b="0" lang="en-TR" sz="2400" spc="-1" strike="noStrike">
                <a:latin typeface="Arial"/>
              </a:rPr>
              <a:t>N</a:t>
            </a:r>
            <a:endParaRPr b="0" lang="en-TR" sz="2400" spc="-1" strike="noStrike">
              <a:latin typeface="Arial"/>
            </a:endParaRPr>
          </a:p>
        </p:txBody>
      </p:sp>
      <p:pic>
        <p:nvPicPr>
          <p:cNvPr id="591" name="" descr=""/>
          <p:cNvPicPr/>
          <p:nvPr/>
        </p:nvPicPr>
        <p:blipFill>
          <a:blip r:embed="rId23"/>
          <a:stretch/>
        </p:blipFill>
        <p:spPr>
          <a:xfrm>
            <a:off x="18115200" y="5173560"/>
            <a:ext cx="675720" cy="1263960"/>
          </a:xfrm>
          <a:prstGeom prst="rect">
            <a:avLst/>
          </a:prstGeom>
          <a:ln w="0">
            <a:noFill/>
          </a:ln>
        </p:spPr>
      </p:pic>
      <p:pic>
        <p:nvPicPr>
          <p:cNvPr id="592" name="" descr=""/>
          <p:cNvPicPr/>
          <p:nvPr/>
        </p:nvPicPr>
        <p:blipFill>
          <a:blip r:embed="rId24"/>
          <a:stretch/>
        </p:blipFill>
        <p:spPr>
          <a:xfrm>
            <a:off x="19507680" y="5176080"/>
            <a:ext cx="675720" cy="1264680"/>
          </a:xfrm>
          <a:prstGeom prst="rect">
            <a:avLst/>
          </a:prstGeom>
          <a:ln w="0">
            <a:noFill/>
          </a:ln>
        </p:spPr>
      </p:pic>
      <p:pic>
        <p:nvPicPr>
          <p:cNvPr id="593" name="" descr=""/>
          <p:cNvPicPr/>
          <p:nvPr/>
        </p:nvPicPr>
        <p:blipFill>
          <a:blip r:embed="rId25"/>
          <a:stretch/>
        </p:blipFill>
        <p:spPr>
          <a:xfrm>
            <a:off x="21809160" y="5173920"/>
            <a:ext cx="676440" cy="1263240"/>
          </a:xfrm>
          <a:prstGeom prst="rect">
            <a:avLst/>
          </a:prstGeom>
          <a:ln w="0">
            <a:noFill/>
          </a:ln>
        </p:spPr>
      </p:pic>
      <p:sp>
        <p:nvSpPr>
          <p:cNvPr id="594" name=""/>
          <p:cNvSpPr/>
          <p:nvPr/>
        </p:nvSpPr>
        <p:spPr>
          <a:xfrm>
            <a:off x="17275320" y="7227360"/>
            <a:ext cx="6852600" cy="0"/>
          </a:xfrm>
          <a:prstGeom prst="line">
            <a:avLst/>
          </a:prstGeom>
          <a:ln w="1828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"/>
          <p:cNvSpPr/>
          <p:nvPr/>
        </p:nvSpPr>
        <p:spPr>
          <a:xfrm flipV="1">
            <a:off x="24127920" y="7184520"/>
            <a:ext cx="6510240" cy="42840"/>
          </a:xfrm>
          <a:prstGeom prst="line">
            <a:avLst/>
          </a:prstGeom>
          <a:ln w="18288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"/>
          <p:cNvSpPr txBox="1"/>
          <p:nvPr/>
        </p:nvSpPr>
        <p:spPr>
          <a:xfrm>
            <a:off x="26632440" y="1884960"/>
            <a:ext cx="3535560" cy="85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800" spc="-1" strike="noStrike">
                <a:latin typeface="Arial"/>
              </a:rPr>
              <a:t>BÖLGE - 2</a:t>
            </a:r>
            <a:endParaRPr b="0" lang="en-TR" sz="4800" spc="-1" strike="noStrike">
              <a:latin typeface="Arial"/>
            </a:endParaRPr>
          </a:p>
        </p:txBody>
      </p:sp>
      <p:sp>
        <p:nvSpPr>
          <p:cNvPr id="597" name=""/>
          <p:cNvSpPr txBox="1"/>
          <p:nvPr/>
        </p:nvSpPr>
        <p:spPr>
          <a:xfrm>
            <a:off x="17297280" y="7255440"/>
            <a:ext cx="5986440" cy="235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000" spc="-1" strike="noStrike">
                <a:latin typeface="Arial"/>
              </a:rPr>
              <a:t>PRO</a:t>
            </a:r>
            <a:r>
              <a:rPr b="0" lang="en-TR" sz="4000" spc="-1" strike="noStrike">
                <a:latin typeface="Arial"/>
              </a:rPr>
              <a:t>VIDE</a:t>
            </a:r>
            <a:r>
              <a:rPr b="0" lang="en-TR" sz="4000" spc="-1" strike="noStrike">
                <a:latin typeface="Arial"/>
              </a:rPr>
              <a:t>R-1 </a:t>
            </a:r>
            <a:r>
              <a:rPr b="0" lang="en-TR" sz="4000" spc="-1" strike="noStrike">
                <a:latin typeface="Arial"/>
              </a:rPr>
              <a:t>(VLA</a:t>
            </a:r>
            <a:r>
              <a:rPr b="0" lang="en-TR" sz="4000" spc="-1" strike="noStrike">
                <a:latin typeface="Arial"/>
              </a:rPr>
              <a:t>Nx)</a:t>
            </a:r>
            <a:endParaRPr b="0" lang="en-TR" sz="4000" spc="-1" strike="noStrike">
              <a:latin typeface="Arial"/>
            </a:endParaRPr>
          </a:p>
          <a:p>
            <a:r>
              <a:rPr b="0" lang="en-TR" sz="4000" spc="-1" strike="noStrike">
                <a:latin typeface="Arial"/>
              </a:rPr>
              <a:t>Subn</a:t>
            </a:r>
            <a:r>
              <a:rPr b="0" lang="en-TR" sz="4000" spc="-1" strike="noStrike">
                <a:latin typeface="Arial"/>
              </a:rPr>
              <a:t>et: </a:t>
            </a:r>
            <a:r>
              <a:rPr b="0" lang="en-TR" sz="4000" spc="-1" strike="noStrike">
                <a:latin typeface="Arial"/>
              </a:rPr>
              <a:t>192.</a:t>
            </a:r>
            <a:r>
              <a:rPr b="0" lang="en-TR" sz="4000" spc="-1" strike="noStrike">
                <a:latin typeface="Arial"/>
              </a:rPr>
              <a:t>168.</a:t>
            </a:r>
            <a:r>
              <a:rPr b="0" lang="en-TR" sz="4000" spc="-1" strike="noStrike">
                <a:latin typeface="Arial"/>
              </a:rPr>
              <a:t>10.0/</a:t>
            </a:r>
            <a:r>
              <a:rPr b="0" lang="en-TR" sz="4000" spc="-1" strike="noStrike">
                <a:latin typeface="Arial"/>
              </a:rPr>
              <a:t>24</a:t>
            </a:r>
            <a:endParaRPr b="0" lang="en-TR" sz="4000" spc="-1" strike="noStrike">
              <a:latin typeface="Arial"/>
            </a:endParaRPr>
          </a:p>
          <a:p>
            <a:r>
              <a:rPr b="0" lang="en-TR" sz="4000" spc="-1" strike="noStrike">
                <a:latin typeface="Arial"/>
              </a:rPr>
              <a:t>DHC</a:t>
            </a:r>
            <a:r>
              <a:rPr b="0" lang="en-TR" sz="4000" spc="-1" strike="noStrike">
                <a:latin typeface="Arial"/>
              </a:rPr>
              <a:t>P </a:t>
            </a:r>
            <a:r>
              <a:rPr b="0" lang="en-TR" sz="4000" spc="-1" strike="noStrike">
                <a:latin typeface="Arial"/>
              </a:rPr>
              <a:t>POO</a:t>
            </a:r>
            <a:r>
              <a:rPr b="0" lang="en-TR" sz="4000" spc="-1" strike="noStrike">
                <a:latin typeface="Arial"/>
              </a:rPr>
              <a:t>L: </a:t>
            </a:r>
            <a:r>
              <a:rPr b="0" lang="en-TR" sz="4000" spc="-1" strike="noStrike">
                <a:latin typeface="Arial"/>
              </a:rPr>
              <a:t>192.</a:t>
            </a:r>
            <a:r>
              <a:rPr b="0" lang="en-TR" sz="4000" spc="-1" strike="noStrike">
                <a:latin typeface="Arial"/>
              </a:rPr>
              <a:t>168.</a:t>
            </a:r>
            <a:r>
              <a:rPr b="0" lang="en-TR" sz="4000" spc="-1" strike="noStrike">
                <a:latin typeface="Arial"/>
              </a:rPr>
              <a:t>10.1</a:t>
            </a:r>
            <a:r>
              <a:rPr b="0" lang="en-TR" sz="4000" spc="-1" strike="noStrike">
                <a:latin typeface="Arial"/>
              </a:rPr>
              <a:t>0-</a:t>
            </a:r>
            <a:r>
              <a:rPr b="0" lang="en-TR" sz="4000" spc="-1" strike="noStrike">
                <a:latin typeface="Arial"/>
              </a:rPr>
              <a:t>126</a:t>
            </a:r>
            <a:endParaRPr b="0" lang="en-TR" sz="4000" spc="-1" strike="noStrike">
              <a:latin typeface="Arial"/>
            </a:endParaRPr>
          </a:p>
        </p:txBody>
      </p:sp>
      <p:sp>
        <p:nvSpPr>
          <p:cNvPr id="598" name=""/>
          <p:cNvSpPr txBox="1"/>
          <p:nvPr/>
        </p:nvSpPr>
        <p:spPr>
          <a:xfrm>
            <a:off x="24921360" y="7255440"/>
            <a:ext cx="5749200" cy="235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4000" spc="-1" strike="noStrike">
                <a:solidFill>
                  <a:srgbClr val="468a1a"/>
                </a:solidFill>
                <a:latin typeface="Arial"/>
              </a:rPr>
              <a:t>PROVIDER-1 (VLANx)</a:t>
            </a:r>
            <a:endParaRPr b="0" lang="en-TR" sz="4000" spc="-1" strike="noStrike">
              <a:solidFill>
                <a:srgbClr val="468a1a"/>
              </a:solidFill>
              <a:latin typeface="Arial"/>
            </a:endParaRPr>
          </a:p>
          <a:p>
            <a:r>
              <a:rPr b="0" lang="en-TR" sz="4000" spc="-1" strike="noStrike">
                <a:solidFill>
                  <a:srgbClr val="468a1a"/>
                </a:solidFill>
                <a:latin typeface="Arial"/>
              </a:rPr>
              <a:t>Subnet: 192.168.10.0/24</a:t>
            </a:r>
            <a:endParaRPr b="0" lang="en-TR" sz="4000" spc="-1" strike="noStrike">
              <a:solidFill>
                <a:srgbClr val="468a1a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TR" sz="4000" spc="-1" strike="noStrike">
                <a:solidFill>
                  <a:srgbClr val="468a1a"/>
                </a:solidFill>
                <a:latin typeface="Arial"/>
              </a:rPr>
              <a:t>DHCP POOL: 192.168.10.127-245</a:t>
            </a:r>
            <a:endParaRPr b="0" lang="en-TR" sz="4000" spc="-1" strike="noStrike">
              <a:solidFill>
                <a:srgbClr val="468a1a"/>
              </a:solidFill>
              <a:latin typeface="Arial"/>
            </a:endParaRPr>
          </a:p>
        </p:txBody>
      </p:sp>
      <p:pic>
        <p:nvPicPr>
          <p:cNvPr id="599" name="" descr=""/>
          <p:cNvPicPr/>
          <p:nvPr/>
        </p:nvPicPr>
        <p:blipFill>
          <a:blip r:embed="rId26"/>
          <a:stretch/>
        </p:blipFill>
        <p:spPr>
          <a:xfrm>
            <a:off x="25189560" y="10914120"/>
            <a:ext cx="1705680" cy="562320"/>
          </a:xfrm>
          <a:prstGeom prst="rect">
            <a:avLst/>
          </a:prstGeom>
          <a:ln w="0">
            <a:noFill/>
          </a:ln>
        </p:spPr>
      </p:pic>
      <p:pic>
        <p:nvPicPr>
          <p:cNvPr id="600" name="" descr=""/>
          <p:cNvPicPr/>
          <p:nvPr/>
        </p:nvPicPr>
        <p:blipFill>
          <a:blip r:embed="rId27"/>
          <a:stretch/>
        </p:blipFill>
        <p:spPr>
          <a:xfrm>
            <a:off x="26966160" y="10914480"/>
            <a:ext cx="1706760" cy="562320"/>
          </a:xfrm>
          <a:prstGeom prst="rect">
            <a:avLst/>
          </a:prstGeom>
          <a:ln w="0">
            <a:noFill/>
          </a:ln>
        </p:spPr>
      </p:pic>
      <p:pic>
        <p:nvPicPr>
          <p:cNvPr id="601" name="" descr=""/>
          <p:cNvPicPr/>
          <p:nvPr/>
        </p:nvPicPr>
        <p:blipFill>
          <a:blip r:embed="rId28"/>
          <a:stretch/>
        </p:blipFill>
        <p:spPr>
          <a:xfrm>
            <a:off x="28832760" y="10915560"/>
            <a:ext cx="1706040" cy="561240"/>
          </a:xfrm>
          <a:prstGeom prst="rect">
            <a:avLst/>
          </a:prstGeom>
          <a:ln w="0">
            <a:noFill/>
          </a:ln>
        </p:spPr>
      </p:pic>
      <p:sp>
        <p:nvSpPr>
          <p:cNvPr id="602" name=""/>
          <p:cNvSpPr txBox="1"/>
          <p:nvPr/>
        </p:nvSpPr>
        <p:spPr>
          <a:xfrm>
            <a:off x="25139880" y="11444400"/>
            <a:ext cx="2741040" cy="184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CONT01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NEUTRON</a:t>
            </a:r>
            <a:endParaRPr b="0" lang="en-TR" sz="2400" spc="-1" strike="noStrike">
              <a:latin typeface="Arial"/>
            </a:endParaRPr>
          </a:p>
        </p:txBody>
      </p:sp>
      <p:sp>
        <p:nvSpPr>
          <p:cNvPr id="603" name=""/>
          <p:cNvSpPr txBox="1"/>
          <p:nvPr/>
        </p:nvSpPr>
        <p:spPr>
          <a:xfrm>
            <a:off x="27007200" y="11433600"/>
            <a:ext cx="21654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CONT02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NEUTRON</a:t>
            </a:r>
            <a:endParaRPr b="0" lang="en-TR" sz="2400" spc="-1" strike="noStrike">
              <a:latin typeface="Arial"/>
            </a:endParaRPr>
          </a:p>
        </p:txBody>
      </p:sp>
      <p:sp>
        <p:nvSpPr>
          <p:cNvPr id="604" name=""/>
          <p:cNvSpPr txBox="1"/>
          <p:nvPr/>
        </p:nvSpPr>
        <p:spPr>
          <a:xfrm>
            <a:off x="28901520" y="11397600"/>
            <a:ext cx="213408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1800" spc="-1" strike="noStrike">
                <a:latin typeface="Arial"/>
              </a:rPr>
              <a:t>  </a:t>
            </a:r>
            <a:r>
              <a:rPr b="0" lang="en-TR" sz="2400" spc="-1" strike="noStrike">
                <a:latin typeface="Arial"/>
              </a:rPr>
              <a:t>CONT03</a:t>
            </a:r>
            <a:endParaRPr b="0" lang="en-TR" sz="2400" spc="-1" strike="noStrike">
              <a:latin typeface="Arial"/>
            </a:endParaRPr>
          </a:p>
          <a:p>
            <a:r>
              <a:rPr b="0" lang="en-TR" sz="2400" spc="-1" strike="noStrike">
                <a:latin typeface="Arial"/>
              </a:rPr>
              <a:t>NEUTRON</a:t>
            </a:r>
            <a:endParaRPr b="0" lang="en-TR" sz="2400" spc="-1" strike="noStrike">
              <a:latin typeface="Arial"/>
            </a:endParaRPr>
          </a:p>
        </p:txBody>
      </p:sp>
      <p:sp>
        <p:nvSpPr>
          <p:cNvPr id="605" name=""/>
          <p:cNvSpPr/>
          <p:nvPr/>
        </p:nvSpPr>
        <p:spPr>
          <a:xfrm>
            <a:off x="17844480" y="10074240"/>
            <a:ext cx="37962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"/>
          <p:cNvSpPr/>
          <p:nvPr/>
        </p:nvSpPr>
        <p:spPr>
          <a:xfrm>
            <a:off x="25892640" y="10074240"/>
            <a:ext cx="3553200" cy="0"/>
          </a:xfrm>
          <a:prstGeom prst="line">
            <a:avLst/>
          </a:prstGeom>
          <a:ln w="367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07" name="" descr=""/>
          <p:cNvPicPr/>
          <p:nvPr/>
        </p:nvPicPr>
        <p:blipFill>
          <a:blip r:embed="rId29"/>
          <a:stretch/>
        </p:blipFill>
        <p:spPr>
          <a:xfrm>
            <a:off x="21263040" y="9740160"/>
            <a:ext cx="1134360" cy="667080"/>
          </a:xfrm>
          <a:prstGeom prst="rect">
            <a:avLst/>
          </a:prstGeom>
          <a:ln w="0">
            <a:noFill/>
          </a:ln>
        </p:spPr>
      </p:pic>
      <p:pic>
        <p:nvPicPr>
          <p:cNvPr id="608" name="" descr=""/>
          <p:cNvPicPr/>
          <p:nvPr/>
        </p:nvPicPr>
        <p:blipFill>
          <a:blip r:embed="rId30"/>
          <a:stretch/>
        </p:blipFill>
        <p:spPr>
          <a:xfrm>
            <a:off x="24932880" y="9740160"/>
            <a:ext cx="1134360" cy="667080"/>
          </a:xfrm>
          <a:prstGeom prst="rect">
            <a:avLst/>
          </a:prstGeom>
          <a:ln w="0">
            <a:noFill/>
          </a:ln>
        </p:spPr>
      </p:pic>
      <p:pic>
        <p:nvPicPr>
          <p:cNvPr id="609" name="" descr=""/>
          <p:cNvPicPr/>
          <p:nvPr/>
        </p:nvPicPr>
        <p:blipFill>
          <a:blip r:embed="rId31"/>
          <a:stretch/>
        </p:blipFill>
        <p:spPr>
          <a:xfrm>
            <a:off x="22126320" y="9073440"/>
            <a:ext cx="3045960" cy="1546560"/>
          </a:xfrm>
          <a:prstGeom prst="rect">
            <a:avLst/>
          </a:prstGeom>
          <a:ln w="0">
            <a:noFill/>
          </a:ln>
        </p:spPr>
      </p:pic>
      <p:sp>
        <p:nvSpPr>
          <p:cNvPr id="610" name=""/>
          <p:cNvSpPr txBox="1"/>
          <p:nvPr/>
        </p:nvSpPr>
        <p:spPr>
          <a:xfrm>
            <a:off x="22621680" y="10432440"/>
            <a:ext cx="2567880" cy="111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TR" sz="2800" spc="-1" strike="noStrike">
                <a:latin typeface="Arial"/>
              </a:rPr>
              <a:t>DWDM Fiber </a:t>
            </a:r>
            <a:r>
              <a:rPr b="0" lang="en-TR" sz="2800" spc="-1" strike="noStrike">
                <a:latin typeface="Arial"/>
              </a:rPr>
              <a:t>     Optik</a:t>
            </a:r>
            <a:endParaRPr b="0" lang="en-TR" sz="2800" spc="-1" strike="noStrike">
              <a:latin typeface="Arial"/>
            </a:endParaRPr>
          </a:p>
        </p:txBody>
      </p:sp>
      <p:pic>
        <p:nvPicPr>
          <p:cNvPr id="611" name="" descr=""/>
          <p:cNvPicPr/>
          <p:nvPr/>
        </p:nvPicPr>
        <p:blipFill>
          <a:blip r:embed="rId32"/>
          <a:stretch/>
        </p:blipFill>
        <p:spPr>
          <a:xfrm>
            <a:off x="27619200" y="5173560"/>
            <a:ext cx="675720" cy="1263960"/>
          </a:xfrm>
          <a:prstGeom prst="rect">
            <a:avLst/>
          </a:prstGeom>
          <a:ln w="0">
            <a:noFill/>
          </a:ln>
        </p:spPr>
      </p:pic>
      <p:pic>
        <p:nvPicPr>
          <p:cNvPr id="612" name="" descr=""/>
          <p:cNvPicPr/>
          <p:nvPr/>
        </p:nvPicPr>
        <p:blipFill>
          <a:blip r:embed="rId33"/>
          <a:stretch/>
        </p:blipFill>
        <p:spPr>
          <a:xfrm>
            <a:off x="29011680" y="5176080"/>
            <a:ext cx="675720" cy="1264680"/>
          </a:xfrm>
          <a:prstGeom prst="rect">
            <a:avLst/>
          </a:prstGeom>
          <a:ln w="0">
            <a:noFill/>
          </a:ln>
        </p:spPr>
      </p:pic>
      <p:pic>
        <p:nvPicPr>
          <p:cNvPr id="613" name="" descr=""/>
          <p:cNvPicPr/>
          <p:nvPr/>
        </p:nvPicPr>
        <p:blipFill>
          <a:blip r:embed="rId34"/>
          <a:stretch/>
        </p:blipFill>
        <p:spPr>
          <a:xfrm>
            <a:off x="25481160" y="5173920"/>
            <a:ext cx="676440" cy="1263240"/>
          </a:xfrm>
          <a:prstGeom prst="rect">
            <a:avLst/>
          </a:prstGeom>
          <a:ln w="0">
            <a:noFill/>
          </a:ln>
        </p:spPr>
      </p:pic>
      <p:sp>
        <p:nvSpPr>
          <p:cNvPr id="614" name=""/>
          <p:cNvSpPr txBox="1"/>
          <p:nvPr/>
        </p:nvSpPr>
        <p:spPr>
          <a:xfrm>
            <a:off x="18010800" y="4510800"/>
            <a:ext cx="1143000" cy="54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3200" spc="-1" strike="noStrike">
                <a:latin typeface="Arial"/>
              </a:rPr>
              <a:t>D</a:t>
            </a:r>
            <a:r>
              <a:rPr b="0" lang="en-TR" sz="3200" spc="-1" strike="noStrike">
                <a:latin typeface="Arial"/>
              </a:rPr>
              <a:t>B</a:t>
            </a:r>
            <a:r>
              <a:rPr b="0" lang="en-TR" sz="3200" spc="-1" strike="noStrike">
                <a:latin typeface="Arial"/>
              </a:rPr>
              <a:t>1</a:t>
            </a:r>
            <a:endParaRPr b="0" lang="en-TR" sz="3200" spc="-1" strike="noStrike">
              <a:latin typeface="Arial"/>
            </a:endParaRPr>
          </a:p>
        </p:txBody>
      </p:sp>
      <p:sp>
        <p:nvSpPr>
          <p:cNvPr id="615" name=""/>
          <p:cNvSpPr txBox="1"/>
          <p:nvPr/>
        </p:nvSpPr>
        <p:spPr>
          <a:xfrm>
            <a:off x="19343160" y="4510800"/>
            <a:ext cx="1143000" cy="54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3200" spc="-1" strike="noStrike">
                <a:latin typeface="Arial"/>
              </a:rPr>
              <a:t>DB2</a:t>
            </a:r>
            <a:endParaRPr b="0" lang="en-TR" sz="3200" spc="-1" strike="noStrike">
              <a:latin typeface="Arial"/>
            </a:endParaRPr>
          </a:p>
        </p:txBody>
      </p:sp>
      <p:sp>
        <p:nvSpPr>
          <p:cNvPr id="616" name=""/>
          <p:cNvSpPr txBox="1"/>
          <p:nvPr/>
        </p:nvSpPr>
        <p:spPr>
          <a:xfrm>
            <a:off x="27443520" y="4510800"/>
            <a:ext cx="1143000" cy="54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3200" spc="-1" strike="noStrike">
                <a:latin typeface="Arial"/>
              </a:rPr>
              <a:t>D</a:t>
            </a:r>
            <a:r>
              <a:rPr b="0" lang="en-TR" sz="3200" spc="-1" strike="noStrike">
                <a:latin typeface="Arial"/>
              </a:rPr>
              <a:t>B</a:t>
            </a:r>
            <a:r>
              <a:rPr b="0" lang="en-TR" sz="3200" spc="-1" strike="noStrike">
                <a:latin typeface="Arial"/>
              </a:rPr>
              <a:t>3</a:t>
            </a:r>
            <a:endParaRPr b="0" lang="en-TR" sz="3200" spc="-1" strike="noStrike">
              <a:latin typeface="Arial"/>
            </a:endParaRPr>
          </a:p>
        </p:txBody>
      </p:sp>
      <p:sp>
        <p:nvSpPr>
          <p:cNvPr id="617" name=""/>
          <p:cNvSpPr txBox="1"/>
          <p:nvPr/>
        </p:nvSpPr>
        <p:spPr>
          <a:xfrm>
            <a:off x="28811880" y="4510800"/>
            <a:ext cx="1143000" cy="54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3200" spc="-1" strike="noStrike">
                <a:latin typeface="Arial"/>
              </a:rPr>
              <a:t>DB4</a:t>
            </a:r>
            <a:endParaRPr b="0" lang="en-TR" sz="3200" spc="-1" strike="noStrike">
              <a:latin typeface="Arial"/>
            </a:endParaRPr>
          </a:p>
        </p:txBody>
      </p:sp>
      <p:sp>
        <p:nvSpPr>
          <p:cNvPr id="618" name=""/>
          <p:cNvSpPr txBox="1"/>
          <p:nvPr/>
        </p:nvSpPr>
        <p:spPr>
          <a:xfrm>
            <a:off x="21647520" y="4510800"/>
            <a:ext cx="1143000" cy="54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3200" spc="-1" strike="noStrike">
                <a:latin typeface="Arial"/>
              </a:rPr>
              <a:t>FS 1</a:t>
            </a:r>
            <a:endParaRPr b="0" lang="en-TR" sz="3200" spc="-1" strike="noStrike">
              <a:latin typeface="Arial"/>
            </a:endParaRPr>
          </a:p>
        </p:txBody>
      </p:sp>
      <p:sp>
        <p:nvSpPr>
          <p:cNvPr id="619" name=""/>
          <p:cNvSpPr txBox="1"/>
          <p:nvPr/>
        </p:nvSpPr>
        <p:spPr>
          <a:xfrm>
            <a:off x="25247880" y="4510800"/>
            <a:ext cx="1143000" cy="54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3200" spc="-1" strike="noStrike">
                <a:latin typeface="Arial"/>
              </a:rPr>
              <a:t>FS 2</a:t>
            </a:r>
            <a:endParaRPr b="0" lang="en-TR" sz="3200" spc="-1" strike="noStrike">
              <a:latin typeface="Arial"/>
            </a:endParaRPr>
          </a:p>
        </p:txBody>
      </p:sp>
      <p:sp>
        <p:nvSpPr>
          <p:cNvPr id="620" name=""/>
          <p:cNvSpPr/>
          <p:nvPr/>
        </p:nvSpPr>
        <p:spPr>
          <a:xfrm>
            <a:off x="18288000" y="3465000"/>
            <a:ext cx="109728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"/>
          <p:cNvSpPr/>
          <p:nvPr/>
        </p:nvSpPr>
        <p:spPr>
          <a:xfrm>
            <a:off x="18288000" y="3465000"/>
            <a:ext cx="0" cy="9144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"/>
          <p:cNvSpPr/>
          <p:nvPr/>
        </p:nvSpPr>
        <p:spPr>
          <a:xfrm>
            <a:off x="19888200" y="3465000"/>
            <a:ext cx="0" cy="9144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"/>
          <p:cNvSpPr/>
          <p:nvPr/>
        </p:nvSpPr>
        <p:spPr>
          <a:xfrm>
            <a:off x="27880200" y="3465000"/>
            <a:ext cx="0" cy="914400"/>
          </a:xfrm>
          <a:prstGeom prst="line">
            <a:avLst/>
          </a:prstGeom>
          <a:ln w="1836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"/>
          <p:cNvSpPr/>
          <p:nvPr/>
        </p:nvSpPr>
        <p:spPr>
          <a:xfrm>
            <a:off x="29248200" y="3465000"/>
            <a:ext cx="0" cy="914400"/>
          </a:xfrm>
          <a:prstGeom prst="line">
            <a:avLst/>
          </a:prstGeom>
          <a:ln w="1836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"/>
          <p:cNvSpPr/>
          <p:nvPr/>
        </p:nvSpPr>
        <p:spPr>
          <a:xfrm>
            <a:off x="24231600" y="3465000"/>
            <a:ext cx="5029200" cy="0"/>
          </a:xfrm>
          <a:prstGeom prst="line">
            <a:avLst/>
          </a:prstGeom>
          <a:ln w="1836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"/>
          <p:cNvSpPr txBox="1"/>
          <p:nvPr/>
        </p:nvSpPr>
        <p:spPr>
          <a:xfrm>
            <a:off x="18936000" y="2863800"/>
            <a:ext cx="2914200" cy="99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3200" spc="-1" strike="noStrike">
                <a:latin typeface="Arial"/>
              </a:rPr>
              <a:t>DB</a:t>
            </a:r>
            <a:r>
              <a:rPr b="0" lang="en-TR" sz="2600" spc="-1" strike="noStrike">
                <a:latin typeface="Arial"/>
              </a:rPr>
              <a:t> </a:t>
            </a:r>
            <a:r>
              <a:rPr b="0" lang="en-TR" sz="3200" spc="-1" strike="noStrike">
                <a:latin typeface="Arial"/>
              </a:rPr>
              <a:t>CLUSTER</a:t>
            </a:r>
            <a:endParaRPr b="0" lang="en-TR" sz="3200" spc="-1" strike="noStrike">
              <a:latin typeface="Arial"/>
            </a:endParaRPr>
          </a:p>
        </p:txBody>
      </p:sp>
      <p:sp>
        <p:nvSpPr>
          <p:cNvPr id="627" name=""/>
          <p:cNvSpPr/>
          <p:nvPr/>
        </p:nvSpPr>
        <p:spPr>
          <a:xfrm>
            <a:off x="28486800" y="3357000"/>
            <a:ext cx="228600" cy="228600"/>
          </a:xfrm>
          <a:prstGeom prst="ellipse">
            <a:avLst/>
          </a:prstGeom>
          <a:solidFill>
            <a:srgbClr val="5eb91e"/>
          </a:solidFill>
          <a:ln w="0">
            <a:solidFill>
              <a:srgbClr val="5eb91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"/>
          <p:cNvSpPr txBox="1"/>
          <p:nvPr/>
        </p:nvSpPr>
        <p:spPr>
          <a:xfrm>
            <a:off x="26496000" y="2827800"/>
            <a:ext cx="4451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TR" sz="3200" spc="-1" strike="noStrike">
                <a:latin typeface="Arial"/>
              </a:rPr>
              <a:t>DB </a:t>
            </a:r>
            <a:r>
              <a:rPr b="0" lang="en-TR" sz="3200" spc="-1" strike="noStrike">
                <a:latin typeface="Arial"/>
              </a:rPr>
              <a:t>CLU</a:t>
            </a:r>
            <a:r>
              <a:rPr b="0" lang="en-TR" sz="3200" spc="-1" strike="noStrike">
                <a:latin typeface="Arial"/>
              </a:rPr>
              <a:t>STE</a:t>
            </a:r>
            <a:r>
              <a:rPr b="0" lang="en-TR" sz="3200" spc="-1" strike="noStrike">
                <a:latin typeface="Arial"/>
              </a:rPr>
              <a:t>R </a:t>
            </a:r>
            <a:r>
              <a:rPr b="0" lang="en-TR" sz="3200" spc="-1" strike="noStrike">
                <a:latin typeface="Arial"/>
              </a:rPr>
              <a:t>VIP </a:t>
            </a:r>
            <a:r>
              <a:rPr b="0" lang="en-TR" sz="3200" spc="-1" strike="noStrike">
                <a:latin typeface="Arial"/>
              </a:rPr>
              <a:t>IP</a:t>
            </a:r>
            <a:endParaRPr b="0" lang="en-T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Application>LibreOffice/7.1.1.2$MacOSX_X86_64 LibreOffice_project/fe0b08f4af1bacafe4c7ecc87ce55bb426164676</Application>
  <AppVersion>15.0000</AppVersion>
  <Words>6</Words>
  <Paragraphs>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2022-10-08T08:46:35Z</dcterms:created>
  <dc:creator>Derya Şakar</dc:creator>
  <dc:description/>
  <dc:language>en-TR</dc:language>
  <cp:lastModifiedBy/>
  <dcterms:modified xsi:type="dcterms:W3CDTF">2022-10-09T23:53:04Z</dcterms:modified>
  <cp:revision>23</cp:revision>
  <dc:subject/>
  <dc:title>PowerPoint Sunusu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Özel</vt:lpwstr>
  </property>
  <property fmtid="{D5CDD505-2E9C-101B-9397-08002B2CF9AE}" pid="3" name="Slides">
    <vt:i4>2</vt:i4>
  </property>
</Properties>
</file>