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92" r:id="rId7"/>
    <p:sldId id="316" r:id="rId8"/>
    <p:sldId id="352" r:id="rId9"/>
    <p:sldId id="268" r:id="rId10"/>
    <p:sldId id="331" r:id="rId11"/>
    <p:sldId id="332" r:id="rId12"/>
    <p:sldId id="346" r:id="rId13"/>
    <p:sldId id="350" r:id="rId14"/>
    <p:sldId id="336" r:id="rId15"/>
    <p:sldId id="349" r:id="rId16"/>
    <p:sldId id="338" r:id="rId17"/>
    <p:sldId id="339" r:id="rId18"/>
    <p:sldId id="340" r:id="rId19"/>
    <p:sldId id="341" r:id="rId20"/>
    <p:sldId id="342" r:id="rId21"/>
    <p:sldId id="351" r:id="rId22"/>
    <p:sldId id="344" r:id="rId23"/>
    <p:sldId id="343" r:id="rId24"/>
    <p:sldId id="290" r:id="rId25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F9327E-FDD7-4C4E-9BF2-28BB42A1BFDC}">
          <p14:sldIdLst>
            <p14:sldId id="256"/>
            <p14:sldId id="292"/>
            <p14:sldId id="316"/>
            <p14:sldId id="352"/>
            <p14:sldId id="268"/>
            <p14:sldId id="331"/>
            <p14:sldId id="332"/>
            <p14:sldId id="346"/>
            <p14:sldId id="350"/>
            <p14:sldId id="336"/>
            <p14:sldId id="349"/>
            <p14:sldId id="338"/>
            <p14:sldId id="339"/>
            <p14:sldId id="340"/>
            <p14:sldId id="341"/>
            <p14:sldId id="342"/>
            <p14:sldId id="351"/>
            <p14:sldId id="344"/>
            <p14:sldId id="343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ınar Tüfenkci" initials="PT" lastIdx="4" clrIdx="0">
    <p:extLst>
      <p:ext uri="{19B8F6BF-5375-455C-9EA6-DF929625EA0E}">
        <p15:presenceInfo xmlns:p15="http://schemas.microsoft.com/office/powerpoint/2012/main" userId="S-1-5-21-3993461362-2729551827-1734489124-1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7"/>
    <a:srgbClr val="20A386"/>
    <a:srgbClr val="2681BC"/>
    <a:srgbClr val="E94B3B"/>
    <a:srgbClr val="3B51BF"/>
    <a:srgbClr val="F3CF3C"/>
    <a:srgbClr val="287CDD"/>
    <a:srgbClr val="E4F600"/>
    <a:srgbClr val="F9FBFD"/>
    <a:srgbClr val="25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0" autoAdjust="0"/>
    <p:restoredTop sz="95277" autoAdjust="0"/>
  </p:normalViewPr>
  <p:slideViewPr>
    <p:cSldViewPr snapToGrid="0" snapToObjects="1">
      <p:cViewPr varScale="1">
        <p:scale>
          <a:sx n="80" d="100"/>
          <a:sy n="80" d="100"/>
        </p:scale>
        <p:origin x="499" y="6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900" b="1">
                <a:solidFill>
                  <a:srgbClr val="00C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D9B2-7071-4885-8233-CABF2595F1A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47E6-48B2-43E0-BBEF-C42EE15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559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US" sz="900" b="1" i="0" u="none">
                <a:solidFill>
                  <a:srgbClr val="00C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5CBB-C253-4AE9-9379-51730772643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43787-9818-4A1E-ABE6-E035F787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520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6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5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0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2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4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87-9818-4A1E-ABE6-E035F7879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2F71-51B9-714B-ABF8-2D80796B4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971" y="33693"/>
            <a:ext cx="9826855" cy="82691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 style</a:t>
            </a:r>
            <a:endParaRPr lang="en-T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BD182C-8A7B-F64E-81B8-9A8E0428C7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971" y="1054100"/>
            <a:ext cx="11525795" cy="540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257300" indent="-342900">
              <a:buFont typeface="Courier New" panose="02070309020205020404" pitchFamily="49" charset="0"/>
              <a:buChar char="o"/>
              <a:defRPr/>
            </a:lvl3pPr>
            <a:lvl4pPr marL="1714500" indent="-342900">
              <a:buFont typeface="Wingdings" pitchFamily="2" charset="2"/>
              <a:buChar char="§"/>
              <a:defRPr/>
            </a:lvl4pPr>
            <a:lvl5pPr marL="2171700" indent="-3429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3036198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a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1254-D88F-F941-9393-796DBCA433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77F71-26E1-7B42-8F2A-89E46CF1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52872"/>
            <a:ext cx="9144000" cy="584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9645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70BF-DCE3-D247-AEEC-940ED2BB8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45" y="2489793"/>
            <a:ext cx="5874747" cy="11035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title style</a:t>
            </a:r>
            <a:endParaRPr lang="en-T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5A431B-5824-9B4D-B1D5-DF213683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046" y="3676975"/>
            <a:ext cx="587474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-Turunc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5523-1F79-7348-8C69-DF92926E5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3693"/>
            <a:ext cx="11517085" cy="82691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 style</a:t>
            </a:r>
            <a:endParaRPr lang="en-T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FB3612-4148-0A43-B921-9D988D283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1042988"/>
            <a:ext cx="5725976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2565D-E925-4E44-8980-A2EB379716A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7626" y="1031876"/>
            <a:ext cx="5725976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70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-Kırmız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5523-1F79-7348-8C69-DF92926E5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3693"/>
            <a:ext cx="11517085" cy="82691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 style</a:t>
            </a:r>
            <a:endParaRPr lang="en-T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2565D-E925-4E44-8980-A2EB379716A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7626" y="1039998"/>
            <a:ext cx="5725976" cy="5419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C0DBFF-CDCD-450B-A916-9AFDB80611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7680" y="1039998"/>
            <a:ext cx="5725975" cy="5419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4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-M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7FBA-F183-F843-8C66-C2778E00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33693"/>
            <a:ext cx="9835563" cy="82691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F46E713-94A0-D54D-9F06-A26BC81C6C2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70263" y="1079863"/>
            <a:ext cx="11534503" cy="4572000"/>
          </a:xfrm>
          <a:prstGeom prst="rect">
            <a:avLst/>
          </a:prstGeom>
        </p:spPr>
        <p:txBody>
          <a:bodyPr/>
          <a:lstStyle/>
          <a:p>
            <a:endParaRPr lang="en-T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774DBA-ED7E-0A4D-8ECD-D2B91A7E59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263" y="5738813"/>
            <a:ext cx="11534503" cy="720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5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-Ma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09001D-3747-44DB-AC9D-BB3FFE755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971" y="46756"/>
            <a:ext cx="9826855" cy="82691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 style</a:t>
            </a:r>
            <a:endParaRPr lang="en-TR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9F587B9-A96D-44D9-BC05-C24DC6C3E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971" y="1067163"/>
            <a:ext cx="11525795" cy="540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257300" indent="-342900">
              <a:buFont typeface="Courier New" panose="02070309020205020404" pitchFamily="49" charset="0"/>
              <a:buChar char="o"/>
              <a:defRPr/>
            </a:lvl3pPr>
            <a:lvl4pPr marL="1714500" indent="-342900">
              <a:buFont typeface="Wingdings" pitchFamily="2" charset="2"/>
              <a:buChar char="§"/>
              <a:defRPr/>
            </a:lvl4pPr>
            <a:lvl5pPr marL="2171700" indent="-342900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99714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-yarı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7FBA-F183-F843-8C66-C2778E00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33693"/>
            <a:ext cx="9835563" cy="826919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252EB1-E3A2-C540-A7FD-9E7A0FE68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1042988"/>
            <a:ext cx="4927282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5527561-8296-E943-BC32-5A9DA3ECFC4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72125" y="1031876"/>
            <a:ext cx="6441477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5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52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1" r:id="rId3"/>
    <p:sldLayoutId id="2147483660" r:id="rId4"/>
    <p:sldLayoutId id="2147483673" r:id="rId5"/>
    <p:sldLayoutId id="2147483670" r:id="rId6"/>
    <p:sldLayoutId id="2147483675" r:id="rId7"/>
    <p:sldLayoutId id="2147483674" r:id="rId8"/>
    <p:sldLayoutId id="214748366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7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89A7-816C-49F5-8F3F-F038E9480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4379"/>
            <a:ext cx="9144000" cy="2387600"/>
          </a:xfrm>
        </p:spPr>
        <p:txBody>
          <a:bodyPr/>
          <a:lstStyle/>
          <a:p>
            <a:r>
              <a:rPr lang="tr-TR" dirty="0"/>
              <a:t>Dijital Dönüşüm Dostu</a:t>
            </a:r>
            <a:br>
              <a:rPr lang="tr-TR" dirty="0"/>
            </a:br>
            <a:r>
              <a:rPr lang="tr-TR" dirty="0"/>
              <a:t>Bilgi Teknolojileri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293132-82A2-8243-93B5-B5C59CDFB352}"/>
              </a:ext>
            </a:extLst>
          </p:cNvPr>
          <p:cNvCxnSpPr>
            <a:cxnSpLocks/>
          </p:cNvCxnSpPr>
          <p:nvPr/>
        </p:nvCxnSpPr>
        <p:spPr>
          <a:xfrm>
            <a:off x="3353764" y="3501641"/>
            <a:ext cx="5484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4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hape 695">
            <a:extLst>
              <a:ext uri="{FF2B5EF4-FFF2-40B4-BE49-F238E27FC236}">
                <a16:creationId xmlns:a16="http://schemas.microsoft.com/office/drawing/2014/main" id="{CAE089EC-7593-8051-5931-EF4106861F42}"/>
              </a:ext>
            </a:extLst>
          </p:cNvPr>
          <p:cNvSpPr/>
          <p:nvPr/>
        </p:nvSpPr>
        <p:spPr>
          <a:xfrm>
            <a:off x="6380009" y="2069053"/>
            <a:ext cx="1739223" cy="54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76" extrusionOk="0">
                <a:moveTo>
                  <a:pt x="0" y="19776"/>
                </a:moveTo>
                <a:cubicBezTo>
                  <a:pt x="1940" y="14828"/>
                  <a:pt x="3982" y="10759"/>
                  <a:pt x="6096" y="7629"/>
                </a:cubicBezTo>
                <a:cubicBezTo>
                  <a:pt x="11095" y="228"/>
                  <a:pt x="16400" y="-1824"/>
                  <a:pt x="21600" y="1631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hape 696">
            <a:extLst>
              <a:ext uri="{FF2B5EF4-FFF2-40B4-BE49-F238E27FC236}">
                <a16:creationId xmlns:a16="http://schemas.microsoft.com/office/drawing/2014/main" id="{247C68E6-156A-F72E-7E4A-7BA4700BD50F}"/>
              </a:ext>
            </a:extLst>
          </p:cNvPr>
          <p:cNvSpPr/>
          <p:nvPr/>
        </p:nvSpPr>
        <p:spPr>
          <a:xfrm rot="1695621">
            <a:off x="6404356" y="5182829"/>
            <a:ext cx="1551435" cy="33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90" extrusionOk="0">
                <a:moveTo>
                  <a:pt x="0" y="6596"/>
                </a:moveTo>
                <a:cubicBezTo>
                  <a:pt x="2988" y="15619"/>
                  <a:pt x="6120" y="20463"/>
                  <a:pt x="9281" y="20950"/>
                </a:cubicBezTo>
                <a:cubicBezTo>
                  <a:pt x="13511" y="21600"/>
                  <a:pt x="17709" y="14461"/>
                  <a:pt x="21600" y="0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697">
            <a:extLst>
              <a:ext uri="{FF2B5EF4-FFF2-40B4-BE49-F238E27FC236}">
                <a16:creationId xmlns:a16="http://schemas.microsoft.com/office/drawing/2014/main" id="{090CCBFF-94B9-F263-6379-A9148C979876}"/>
              </a:ext>
            </a:extLst>
          </p:cNvPr>
          <p:cNvSpPr/>
          <p:nvPr/>
        </p:nvSpPr>
        <p:spPr>
          <a:xfrm flipV="1">
            <a:off x="7426537" y="3301823"/>
            <a:ext cx="1052150" cy="14536"/>
          </a:xfrm>
          <a:prstGeom prst="line">
            <a:avLst/>
          </a:pr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" name="Shape 699">
            <a:extLst>
              <a:ext uri="{FF2B5EF4-FFF2-40B4-BE49-F238E27FC236}">
                <a16:creationId xmlns:a16="http://schemas.microsoft.com/office/drawing/2014/main" id="{2450EC77-7663-ADA6-F0DE-CB777E24C686}"/>
              </a:ext>
            </a:extLst>
          </p:cNvPr>
          <p:cNvSpPr/>
          <p:nvPr/>
        </p:nvSpPr>
        <p:spPr>
          <a:xfrm rot="20226961">
            <a:off x="3395202" y="5290205"/>
            <a:ext cx="1521911" cy="2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32" extrusionOk="0">
                <a:moveTo>
                  <a:pt x="21600" y="572"/>
                </a:moveTo>
                <a:cubicBezTo>
                  <a:pt x="16355" y="17268"/>
                  <a:pt x="10966" y="21600"/>
                  <a:pt x="5630" y="13408"/>
                </a:cubicBezTo>
                <a:cubicBezTo>
                  <a:pt x="3738" y="10503"/>
                  <a:pt x="1858" y="6027"/>
                  <a:pt x="0" y="0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Shape 702">
            <a:extLst>
              <a:ext uri="{FF2B5EF4-FFF2-40B4-BE49-F238E27FC236}">
                <a16:creationId xmlns:a16="http://schemas.microsoft.com/office/drawing/2014/main" id="{FB675D65-A1C4-FB9F-4D45-0BF1CE2ADA0F}"/>
              </a:ext>
            </a:extLst>
          </p:cNvPr>
          <p:cNvSpPr/>
          <p:nvPr/>
        </p:nvSpPr>
        <p:spPr>
          <a:xfrm rot="20779208">
            <a:off x="3095545" y="2020066"/>
            <a:ext cx="1600492" cy="5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9" extrusionOk="0">
                <a:moveTo>
                  <a:pt x="21600" y="20979"/>
                </a:moveTo>
                <a:cubicBezTo>
                  <a:pt x="18375" y="13406"/>
                  <a:pt x="14879" y="7769"/>
                  <a:pt x="11228" y="4256"/>
                </a:cubicBezTo>
                <a:cubicBezTo>
                  <a:pt x="7558" y="725"/>
                  <a:pt x="3773" y="-621"/>
                  <a:pt x="0" y="264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Shape 697">
            <a:extLst>
              <a:ext uri="{FF2B5EF4-FFF2-40B4-BE49-F238E27FC236}">
                <a16:creationId xmlns:a16="http://schemas.microsoft.com/office/drawing/2014/main" id="{DAF8A6B7-64C3-CC7B-7EDE-4FD3A79389D8}"/>
              </a:ext>
            </a:extLst>
          </p:cNvPr>
          <p:cNvSpPr/>
          <p:nvPr/>
        </p:nvSpPr>
        <p:spPr>
          <a:xfrm flipV="1">
            <a:off x="7347267" y="4492177"/>
            <a:ext cx="1052150" cy="14536"/>
          </a:xfrm>
          <a:prstGeom prst="line">
            <a:avLst/>
          </a:pr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" name="Shape 697">
            <a:extLst>
              <a:ext uri="{FF2B5EF4-FFF2-40B4-BE49-F238E27FC236}">
                <a16:creationId xmlns:a16="http://schemas.microsoft.com/office/drawing/2014/main" id="{C3418FEC-C09D-E7A4-ED26-E4D5B2415ECA}"/>
              </a:ext>
            </a:extLst>
          </p:cNvPr>
          <p:cNvSpPr/>
          <p:nvPr/>
        </p:nvSpPr>
        <p:spPr>
          <a:xfrm flipV="1">
            <a:off x="2676574" y="3294555"/>
            <a:ext cx="1052150" cy="14536"/>
          </a:xfrm>
          <a:prstGeom prst="line">
            <a:avLst/>
          </a:pr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Shape 697">
            <a:extLst>
              <a:ext uri="{FF2B5EF4-FFF2-40B4-BE49-F238E27FC236}">
                <a16:creationId xmlns:a16="http://schemas.microsoft.com/office/drawing/2014/main" id="{71B00763-37A6-2ACD-D4DF-FACBCF367B87}"/>
              </a:ext>
            </a:extLst>
          </p:cNvPr>
          <p:cNvSpPr/>
          <p:nvPr/>
        </p:nvSpPr>
        <p:spPr>
          <a:xfrm flipV="1">
            <a:off x="2660743" y="4422538"/>
            <a:ext cx="1052150" cy="14536"/>
          </a:xfrm>
          <a:prstGeom prst="line">
            <a:avLst/>
          </a:pr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E029FE-0598-257F-D76E-1944D683CB23}"/>
              </a:ext>
            </a:extLst>
          </p:cNvPr>
          <p:cNvSpPr txBox="1"/>
          <p:nvPr/>
        </p:nvSpPr>
        <p:spPr>
          <a:xfrm>
            <a:off x="1148783" y="1859774"/>
            <a:ext cx="2308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Lisans maliyetinin olmaması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D5A91F-5039-AC22-0966-516326BAFA25}"/>
              </a:ext>
            </a:extLst>
          </p:cNvPr>
          <p:cNvSpPr txBox="1"/>
          <p:nvPr/>
        </p:nvSpPr>
        <p:spPr>
          <a:xfrm>
            <a:off x="718323" y="3002635"/>
            <a:ext cx="2300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Açık kaynak kodlu olması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6F3710-4E05-75D2-C651-C3657763F30B}"/>
              </a:ext>
            </a:extLst>
          </p:cNvPr>
          <p:cNvSpPr txBox="1"/>
          <p:nvPr/>
        </p:nvSpPr>
        <p:spPr>
          <a:xfrm>
            <a:off x="513036" y="3912345"/>
            <a:ext cx="2423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Arkasında büyük bir topluluğun bulunması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A3D302-07D9-1CBC-1104-D13293E43A15}"/>
              </a:ext>
            </a:extLst>
          </p:cNvPr>
          <p:cNvSpPr txBox="1"/>
          <p:nvPr/>
        </p:nvSpPr>
        <p:spPr>
          <a:xfrm>
            <a:off x="844433" y="5169286"/>
            <a:ext cx="2615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Dünya genelinde çok fazla kullanım alanının olması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E42B1E-A24D-1506-A5D1-CE0B8BEA8DB8}"/>
              </a:ext>
            </a:extLst>
          </p:cNvPr>
          <p:cNvSpPr txBox="1"/>
          <p:nvPr/>
        </p:nvSpPr>
        <p:spPr>
          <a:xfrm>
            <a:off x="7873342" y="1766463"/>
            <a:ext cx="2560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Güvenirliliğini ispat etmiş olması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EB128B-4FB4-F15E-6757-D04D75F8B535}"/>
              </a:ext>
            </a:extLst>
          </p:cNvPr>
          <p:cNvSpPr txBox="1"/>
          <p:nvPr/>
        </p:nvSpPr>
        <p:spPr>
          <a:xfrm>
            <a:off x="8208432" y="2938975"/>
            <a:ext cx="2560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Kolay Ölçeklenebilmesi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967D48-AD41-179A-0E71-C5D7BE32B17E}"/>
              </a:ext>
            </a:extLst>
          </p:cNvPr>
          <p:cNvSpPr txBox="1"/>
          <p:nvPr/>
        </p:nvSpPr>
        <p:spPr>
          <a:xfrm>
            <a:off x="8200131" y="4142044"/>
            <a:ext cx="2706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Yatayda çok rahat büyüyebilmesi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13A57B-4467-4B7B-B432-6A266DEECE3B}"/>
              </a:ext>
            </a:extLst>
          </p:cNvPr>
          <p:cNvSpPr txBox="1"/>
          <p:nvPr/>
        </p:nvSpPr>
        <p:spPr>
          <a:xfrm>
            <a:off x="7728968" y="5154356"/>
            <a:ext cx="303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Self-Servis çözüm sunabilmesi</a:t>
            </a:r>
            <a:endParaRPr lang="en-GB" sz="18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53" name="Shape 682">
            <a:extLst>
              <a:ext uri="{FF2B5EF4-FFF2-40B4-BE49-F238E27FC236}">
                <a16:creationId xmlns:a16="http://schemas.microsoft.com/office/drawing/2014/main" id="{D157E17C-C803-E079-E234-CF17F41A90AD}"/>
              </a:ext>
            </a:extLst>
          </p:cNvPr>
          <p:cNvSpPr/>
          <p:nvPr/>
        </p:nvSpPr>
        <p:spPr>
          <a:xfrm>
            <a:off x="4585607" y="1901315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" name="Shape 690">
            <a:extLst>
              <a:ext uri="{FF2B5EF4-FFF2-40B4-BE49-F238E27FC236}">
                <a16:creationId xmlns:a16="http://schemas.microsoft.com/office/drawing/2014/main" id="{8D955C41-AFFD-EF50-1B53-1D79603E0577}"/>
              </a:ext>
            </a:extLst>
          </p:cNvPr>
          <p:cNvSpPr/>
          <p:nvPr/>
        </p:nvSpPr>
        <p:spPr>
          <a:xfrm>
            <a:off x="3721602" y="1926710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" name="Shape 682">
            <a:extLst>
              <a:ext uri="{FF2B5EF4-FFF2-40B4-BE49-F238E27FC236}">
                <a16:creationId xmlns:a16="http://schemas.microsoft.com/office/drawing/2014/main" id="{26B54009-9635-E01C-BB9A-5AA6A39174C5}"/>
              </a:ext>
            </a:extLst>
          </p:cNvPr>
          <p:cNvSpPr/>
          <p:nvPr/>
        </p:nvSpPr>
        <p:spPr>
          <a:xfrm>
            <a:off x="6771926" y="1849064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 690">
            <a:extLst>
              <a:ext uri="{FF2B5EF4-FFF2-40B4-BE49-F238E27FC236}">
                <a16:creationId xmlns:a16="http://schemas.microsoft.com/office/drawing/2014/main" id="{60B77887-34FB-479B-A596-C03485FFD8FC}"/>
              </a:ext>
            </a:extLst>
          </p:cNvPr>
          <p:cNvSpPr/>
          <p:nvPr/>
        </p:nvSpPr>
        <p:spPr>
          <a:xfrm>
            <a:off x="5914668" y="1866626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Shape 682">
            <a:extLst>
              <a:ext uri="{FF2B5EF4-FFF2-40B4-BE49-F238E27FC236}">
                <a16:creationId xmlns:a16="http://schemas.microsoft.com/office/drawing/2014/main" id="{16147AF8-EFE6-DC50-17FE-8C369F56DCD2}"/>
              </a:ext>
            </a:extLst>
          </p:cNvPr>
          <p:cNvSpPr/>
          <p:nvPr/>
        </p:nvSpPr>
        <p:spPr>
          <a:xfrm>
            <a:off x="3845378" y="3852036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" name="Shape 690">
            <a:extLst>
              <a:ext uri="{FF2B5EF4-FFF2-40B4-BE49-F238E27FC236}">
                <a16:creationId xmlns:a16="http://schemas.microsoft.com/office/drawing/2014/main" id="{C3161F15-5209-1B11-FBC1-47E1F3E695A4}"/>
              </a:ext>
            </a:extLst>
          </p:cNvPr>
          <p:cNvSpPr/>
          <p:nvPr/>
        </p:nvSpPr>
        <p:spPr>
          <a:xfrm>
            <a:off x="2980386" y="3868497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" name="Shape 682">
            <a:extLst>
              <a:ext uri="{FF2B5EF4-FFF2-40B4-BE49-F238E27FC236}">
                <a16:creationId xmlns:a16="http://schemas.microsoft.com/office/drawing/2014/main" id="{250ACFFD-0B2F-1BF4-05AD-1C5898805B4F}"/>
              </a:ext>
            </a:extLst>
          </p:cNvPr>
          <p:cNvSpPr/>
          <p:nvPr/>
        </p:nvSpPr>
        <p:spPr>
          <a:xfrm>
            <a:off x="7169513" y="3940682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" name="Shape 690">
            <a:extLst>
              <a:ext uri="{FF2B5EF4-FFF2-40B4-BE49-F238E27FC236}">
                <a16:creationId xmlns:a16="http://schemas.microsoft.com/office/drawing/2014/main" id="{2DC5E334-72B0-D87F-CA93-C2B32802F8DA}"/>
              </a:ext>
            </a:extLst>
          </p:cNvPr>
          <p:cNvSpPr/>
          <p:nvPr/>
        </p:nvSpPr>
        <p:spPr>
          <a:xfrm>
            <a:off x="6315856" y="3958244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" name="Shape 682">
            <a:extLst>
              <a:ext uri="{FF2B5EF4-FFF2-40B4-BE49-F238E27FC236}">
                <a16:creationId xmlns:a16="http://schemas.microsoft.com/office/drawing/2014/main" id="{40121217-2BAD-A8CC-F55B-536B12CFF1A3}"/>
              </a:ext>
            </a:extLst>
          </p:cNvPr>
          <p:cNvSpPr/>
          <p:nvPr/>
        </p:nvSpPr>
        <p:spPr>
          <a:xfrm>
            <a:off x="4077842" y="2818569"/>
            <a:ext cx="688175" cy="88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2" name="Shape 690">
            <a:extLst>
              <a:ext uri="{FF2B5EF4-FFF2-40B4-BE49-F238E27FC236}">
                <a16:creationId xmlns:a16="http://schemas.microsoft.com/office/drawing/2014/main" id="{24EAB4C4-7C2B-9BD6-A510-BC8C397E9287}"/>
              </a:ext>
            </a:extLst>
          </p:cNvPr>
          <p:cNvSpPr/>
          <p:nvPr/>
        </p:nvSpPr>
        <p:spPr>
          <a:xfrm>
            <a:off x="3352603" y="2841668"/>
            <a:ext cx="726200" cy="873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3" name="Shape 682">
            <a:extLst>
              <a:ext uri="{FF2B5EF4-FFF2-40B4-BE49-F238E27FC236}">
                <a16:creationId xmlns:a16="http://schemas.microsoft.com/office/drawing/2014/main" id="{AA194ABB-9C10-9E68-B84E-E156F00B6C64}"/>
              </a:ext>
            </a:extLst>
          </p:cNvPr>
          <p:cNvSpPr/>
          <p:nvPr/>
        </p:nvSpPr>
        <p:spPr>
          <a:xfrm>
            <a:off x="7047464" y="2748901"/>
            <a:ext cx="688175" cy="88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4" name="Shape 690">
            <a:extLst>
              <a:ext uri="{FF2B5EF4-FFF2-40B4-BE49-F238E27FC236}">
                <a16:creationId xmlns:a16="http://schemas.microsoft.com/office/drawing/2014/main" id="{44B50537-5B9C-566A-6847-990987A29D41}"/>
              </a:ext>
            </a:extLst>
          </p:cNvPr>
          <p:cNvSpPr/>
          <p:nvPr/>
        </p:nvSpPr>
        <p:spPr>
          <a:xfrm>
            <a:off x="6322225" y="2772000"/>
            <a:ext cx="726200" cy="873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5" name="Shape 682">
            <a:extLst>
              <a:ext uri="{FF2B5EF4-FFF2-40B4-BE49-F238E27FC236}">
                <a16:creationId xmlns:a16="http://schemas.microsoft.com/office/drawing/2014/main" id="{FC0BEADE-A0B8-03D6-6403-F3AFFD42056A}"/>
              </a:ext>
            </a:extLst>
          </p:cNvPr>
          <p:cNvSpPr/>
          <p:nvPr/>
        </p:nvSpPr>
        <p:spPr>
          <a:xfrm>
            <a:off x="4687668" y="4495527"/>
            <a:ext cx="688175" cy="88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" name="Shape 690">
            <a:extLst>
              <a:ext uri="{FF2B5EF4-FFF2-40B4-BE49-F238E27FC236}">
                <a16:creationId xmlns:a16="http://schemas.microsoft.com/office/drawing/2014/main" id="{DB13D244-AA22-EB18-D089-77F89D9C9816}"/>
              </a:ext>
            </a:extLst>
          </p:cNvPr>
          <p:cNvSpPr/>
          <p:nvPr/>
        </p:nvSpPr>
        <p:spPr>
          <a:xfrm>
            <a:off x="3962429" y="4518626"/>
            <a:ext cx="726200" cy="873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" name="Shape 682">
            <a:extLst>
              <a:ext uri="{FF2B5EF4-FFF2-40B4-BE49-F238E27FC236}">
                <a16:creationId xmlns:a16="http://schemas.microsoft.com/office/drawing/2014/main" id="{DF840B3C-15AC-7B44-B297-746DB247ECF0}"/>
              </a:ext>
            </a:extLst>
          </p:cNvPr>
          <p:cNvSpPr/>
          <p:nvPr/>
        </p:nvSpPr>
        <p:spPr>
          <a:xfrm>
            <a:off x="6333929" y="4499397"/>
            <a:ext cx="688175" cy="88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" name="Shape 690">
            <a:extLst>
              <a:ext uri="{FF2B5EF4-FFF2-40B4-BE49-F238E27FC236}">
                <a16:creationId xmlns:a16="http://schemas.microsoft.com/office/drawing/2014/main" id="{E8E91A11-CDD3-2534-E8C6-C31F1EB9FA77}"/>
              </a:ext>
            </a:extLst>
          </p:cNvPr>
          <p:cNvSpPr/>
          <p:nvPr/>
        </p:nvSpPr>
        <p:spPr>
          <a:xfrm>
            <a:off x="5608690" y="4522496"/>
            <a:ext cx="726200" cy="873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" name="Shape 682">
            <a:extLst>
              <a:ext uri="{FF2B5EF4-FFF2-40B4-BE49-F238E27FC236}">
                <a16:creationId xmlns:a16="http://schemas.microsoft.com/office/drawing/2014/main" id="{83A17217-08E7-2EC4-EFB5-6FDCE121D880}"/>
              </a:ext>
            </a:extLst>
          </p:cNvPr>
          <p:cNvSpPr/>
          <p:nvPr/>
        </p:nvSpPr>
        <p:spPr>
          <a:xfrm>
            <a:off x="5670795" y="2724438"/>
            <a:ext cx="1432524" cy="184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Shape 690">
            <a:extLst>
              <a:ext uri="{FF2B5EF4-FFF2-40B4-BE49-F238E27FC236}">
                <a16:creationId xmlns:a16="http://schemas.microsoft.com/office/drawing/2014/main" id="{1BE2B64A-97A3-DCF3-6295-42C64BC27804}"/>
              </a:ext>
            </a:extLst>
          </p:cNvPr>
          <p:cNvSpPr/>
          <p:nvPr/>
        </p:nvSpPr>
        <p:spPr>
          <a:xfrm>
            <a:off x="4159465" y="2754443"/>
            <a:ext cx="1511679" cy="181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Metin kutusu 9">
            <a:extLst>
              <a:ext uri="{FF2B5EF4-FFF2-40B4-BE49-F238E27FC236}">
                <a16:creationId xmlns:a16="http://schemas.microsoft.com/office/drawing/2014/main" id="{2A20A689-83C2-735D-5926-E65DD8109DC9}"/>
              </a:ext>
            </a:extLst>
          </p:cNvPr>
          <p:cNvSpPr txBox="1"/>
          <p:nvPr/>
        </p:nvSpPr>
        <p:spPr>
          <a:xfrm>
            <a:off x="4547920" y="3384762"/>
            <a:ext cx="224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Neden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OpenStack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7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hape 695">
            <a:extLst>
              <a:ext uri="{FF2B5EF4-FFF2-40B4-BE49-F238E27FC236}">
                <a16:creationId xmlns:a16="http://schemas.microsoft.com/office/drawing/2014/main" id="{CAE089EC-7593-8051-5931-EF4106861F42}"/>
              </a:ext>
            </a:extLst>
          </p:cNvPr>
          <p:cNvSpPr/>
          <p:nvPr/>
        </p:nvSpPr>
        <p:spPr>
          <a:xfrm>
            <a:off x="6666720" y="1975336"/>
            <a:ext cx="1739223" cy="54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76" extrusionOk="0">
                <a:moveTo>
                  <a:pt x="0" y="19776"/>
                </a:moveTo>
                <a:cubicBezTo>
                  <a:pt x="1940" y="14828"/>
                  <a:pt x="3982" y="10759"/>
                  <a:pt x="6096" y="7629"/>
                </a:cubicBezTo>
                <a:cubicBezTo>
                  <a:pt x="11095" y="228"/>
                  <a:pt x="16400" y="-1824"/>
                  <a:pt x="21600" y="1631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hape 696">
            <a:extLst>
              <a:ext uri="{FF2B5EF4-FFF2-40B4-BE49-F238E27FC236}">
                <a16:creationId xmlns:a16="http://schemas.microsoft.com/office/drawing/2014/main" id="{247C68E6-156A-F72E-7E4A-7BA4700BD50F}"/>
              </a:ext>
            </a:extLst>
          </p:cNvPr>
          <p:cNvSpPr/>
          <p:nvPr/>
        </p:nvSpPr>
        <p:spPr>
          <a:xfrm rot="1695621">
            <a:off x="6990715" y="5235812"/>
            <a:ext cx="1551435" cy="33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90" extrusionOk="0">
                <a:moveTo>
                  <a:pt x="0" y="6596"/>
                </a:moveTo>
                <a:cubicBezTo>
                  <a:pt x="2988" y="15619"/>
                  <a:pt x="6120" y="20463"/>
                  <a:pt x="9281" y="20950"/>
                </a:cubicBezTo>
                <a:cubicBezTo>
                  <a:pt x="13511" y="21600"/>
                  <a:pt x="17709" y="14461"/>
                  <a:pt x="21600" y="0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697">
            <a:extLst>
              <a:ext uri="{FF2B5EF4-FFF2-40B4-BE49-F238E27FC236}">
                <a16:creationId xmlns:a16="http://schemas.microsoft.com/office/drawing/2014/main" id="{090CCBFF-94B9-F263-6379-A9148C979876}"/>
              </a:ext>
            </a:extLst>
          </p:cNvPr>
          <p:cNvSpPr/>
          <p:nvPr/>
        </p:nvSpPr>
        <p:spPr>
          <a:xfrm flipV="1">
            <a:off x="7381308" y="3805919"/>
            <a:ext cx="1052150" cy="14536"/>
          </a:xfrm>
          <a:prstGeom prst="line">
            <a:avLst/>
          </a:pr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" name="Shape 699">
            <a:extLst>
              <a:ext uri="{FF2B5EF4-FFF2-40B4-BE49-F238E27FC236}">
                <a16:creationId xmlns:a16="http://schemas.microsoft.com/office/drawing/2014/main" id="{2450EC77-7663-ADA6-F0DE-CB777E24C686}"/>
              </a:ext>
            </a:extLst>
          </p:cNvPr>
          <p:cNvSpPr/>
          <p:nvPr/>
        </p:nvSpPr>
        <p:spPr>
          <a:xfrm rot="20226961">
            <a:off x="2909826" y="5259191"/>
            <a:ext cx="1521911" cy="2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32" extrusionOk="0">
                <a:moveTo>
                  <a:pt x="21600" y="572"/>
                </a:moveTo>
                <a:cubicBezTo>
                  <a:pt x="16355" y="17268"/>
                  <a:pt x="10966" y="21600"/>
                  <a:pt x="5630" y="13408"/>
                </a:cubicBezTo>
                <a:cubicBezTo>
                  <a:pt x="3738" y="10503"/>
                  <a:pt x="1858" y="6027"/>
                  <a:pt x="0" y="0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Shape 702">
            <a:extLst>
              <a:ext uri="{FF2B5EF4-FFF2-40B4-BE49-F238E27FC236}">
                <a16:creationId xmlns:a16="http://schemas.microsoft.com/office/drawing/2014/main" id="{FB675D65-A1C4-FB9F-4D45-0BF1CE2ADA0F}"/>
              </a:ext>
            </a:extLst>
          </p:cNvPr>
          <p:cNvSpPr/>
          <p:nvPr/>
        </p:nvSpPr>
        <p:spPr>
          <a:xfrm rot="20779208">
            <a:off x="3095545" y="2020066"/>
            <a:ext cx="1600492" cy="5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9" extrusionOk="0">
                <a:moveTo>
                  <a:pt x="21600" y="20979"/>
                </a:moveTo>
                <a:cubicBezTo>
                  <a:pt x="18375" y="13406"/>
                  <a:pt x="14879" y="7769"/>
                  <a:pt x="11228" y="4256"/>
                </a:cubicBezTo>
                <a:cubicBezTo>
                  <a:pt x="7558" y="725"/>
                  <a:pt x="3773" y="-621"/>
                  <a:pt x="0" y="264"/>
                </a:cubicBezTo>
              </a:path>
            </a:pathLst>
          </a:cu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" name="Shape 697">
            <a:extLst>
              <a:ext uri="{FF2B5EF4-FFF2-40B4-BE49-F238E27FC236}">
                <a16:creationId xmlns:a16="http://schemas.microsoft.com/office/drawing/2014/main" id="{C3418FEC-C09D-E7A4-ED26-E4D5B2415ECA}"/>
              </a:ext>
            </a:extLst>
          </p:cNvPr>
          <p:cNvSpPr/>
          <p:nvPr/>
        </p:nvSpPr>
        <p:spPr>
          <a:xfrm flipV="1">
            <a:off x="2631345" y="3798651"/>
            <a:ext cx="1052150" cy="14536"/>
          </a:xfrm>
          <a:prstGeom prst="line">
            <a:avLst/>
          </a:prstGeom>
          <a:ln w="25400">
            <a:solidFill>
              <a:srgbClr val="6E7993"/>
            </a:solidFill>
            <a:custDash>
              <a:ds d="200000" sp="200000"/>
            </a:custDash>
            <a:miter lim="400000"/>
          </a:ln>
          <a:effectLst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Shape 682">
            <a:extLst>
              <a:ext uri="{FF2B5EF4-FFF2-40B4-BE49-F238E27FC236}">
                <a16:creationId xmlns:a16="http://schemas.microsoft.com/office/drawing/2014/main" id="{D157E17C-C803-E079-E234-CF17F41A90AD}"/>
              </a:ext>
            </a:extLst>
          </p:cNvPr>
          <p:cNvSpPr/>
          <p:nvPr/>
        </p:nvSpPr>
        <p:spPr>
          <a:xfrm>
            <a:off x="4585607" y="1901315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" name="Shape 690">
            <a:extLst>
              <a:ext uri="{FF2B5EF4-FFF2-40B4-BE49-F238E27FC236}">
                <a16:creationId xmlns:a16="http://schemas.microsoft.com/office/drawing/2014/main" id="{8D955C41-AFFD-EF50-1B53-1D79603E0577}"/>
              </a:ext>
            </a:extLst>
          </p:cNvPr>
          <p:cNvSpPr/>
          <p:nvPr/>
        </p:nvSpPr>
        <p:spPr>
          <a:xfrm>
            <a:off x="3721602" y="1926710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" name="Shape 682">
            <a:extLst>
              <a:ext uri="{FF2B5EF4-FFF2-40B4-BE49-F238E27FC236}">
                <a16:creationId xmlns:a16="http://schemas.microsoft.com/office/drawing/2014/main" id="{26B54009-9635-E01C-BB9A-5AA6A39174C5}"/>
              </a:ext>
            </a:extLst>
          </p:cNvPr>
          <p:cNvSpPr/>
          <p:nvPr/>
        </p:nvSpPr>
        <p:spPr>
          <a:xfrm>
            <a:off x="6771926" y="1849064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 690">
            <a:extLst>
              <a:ext uri="{FF2B5EF4-FFF2-40B4-BE49-F238E27FC236}">
                <a16:creationId xmlns:a16="http://schemas.microsoft.com/office/drawing/2014/main" id="{60B77887-34FB-479B-A596-C03485FFD8FC}"/>
              </a:ext>
            </a:extLst>
          </p:cNvPr>
          <p:cNvSpPr/>
          <p:nvPr/>
        </p:nvSpPr>
        <p:spPr>
          <a:xfrm>
            <a:off x="5914668" y="1866626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Shape 682">
            <a:extLst>
              <a:ext uri="{FF2B5EF4-FFF2-40B4-BE49-F238E27FC236}">
                <a16:creationId xmlns:a16="http://schemas.microsoft.com/office/drawing/2014/main" id="{16147AF8-EFE6-DC50-17FE-8C369F56DCD2}"/>
              </a:ext>
            </a:extLst>
          </p:cNvPr>
          <p:cNvSpPr/>
          <p:nvPr/>
        </p:nvSpPr>
        <p:spPr>
          <a:xfrm>
            <a:off x="4263229" y="4318910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" name="Shape 690">
            <a:extLst>
              <a:ext uri="{FF2B5EF4-FFF2-40B4-BE49-F238E27FC236}">
                <a16:creationId xmlns:a16="http://schemas.microsoft.com/office/drawing/2014/main" id="{C3161F15-5209-1B11-FBC1-47E1F3E695A4}"/>
              </a:ext>
            </a:extLst>
          </p:cNvPr>
          <p:cNvSpPr/>
          <p:nvPr/>
        </p:nvSpPr>
        <p:spPr>
          <a:xfrm>
            <a:off x="3398237" y="4335371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" name="Shape 682">
            <a:extLst>
              <a:ext uri="{FF2B5EF4-FFF2-40B4-BE49-F238E27FC236}">
                <a16:creationId xmlns:a16="http://schemas.microsoft.com/office/drawing/2014/main" id="{250ACFFD-0B2F-1BF4-05AD-1C5898805B4F}"/>
              </a:ext>
            </a:extLst>
          </p:cNvPr>
          <p:cNvSpPr/>
          <p:nvPr/>
        </p:nvSpPr>
        <p:spPr>
          <a:xfrm>
            <a:off x="7124532" y="4288012"/>
            <a:ext cx="823601" cy="106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" name="Shape 690">
            <a:extLst>
              <a:ext uri="{FF2B5EF4-FFF2-40B4-BE49-F238E27FC236}">
                <a16:creationId xmlns:a16="http://schemas.microsoft.com/office/drawing/2014/main" id="{2DC5E334-72B0-D87F-CA93-C2B32802F8DA}"/>
              </a:ext>
            </a:extLst>
          </p:cNvPr>
          <p:cNvSpPr/>
          <p:nvPr/>
        </p:nvSpPr>
        <p:spPr>
          <a:xfrm>
            <a:off x="6255109" y="4305574"/>
            <a:ext cx="869110" cy="104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20A386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" name="Shape 682">
            <a:extLst>
              <a:ext uri="{FF2B5EF4-FFF2-40B4-BE49-F238E27FC236}">
                <a16:creationId xmlns:a16="http://schemas.microsoft.com/office/drawing/2014/main" id="{40121217-2BAD-A8CC-F55B-536B12CFF1A3}"/>
              </a:ext>
            </a:extLst>
          </p:cNvPr>
          <p:cNvSpPr/>
          <p:nvPr/>
        </p:nvSpPr>
        <p:spPr>
          <a:xfrm>
            <a:off x="3801777" y="3203055"/>
            <a:ext cx="688175" cy="88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2" name="Shape 690">
            <a:extLst>
              <a:ext uri="{FF2B5EF4-FFF2-40B4-BE49-F238E27FC236}">
                <a16:creationId xmlns:a16="http://schemas.microsoft.com/office/drawing/2014/main" id="{24EAB4C4-7C2B-9BD6-A510-BC8C397E9287}"/>
              </a:ext>
            </a:extLst>
          </p:cNvPr>
          <p:cNvSpPr/>
          <p:nvPr/>
        </p:nvSpPr>
        <p:spPr>
          <a:xfrm>
            <a:off x="3076538" y="3226154"/>
            <a:ext cx="726200" cy="873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3" name="Shape 682">
            <a:extLst>
              <a:ext uri="{FF2B5EF4-FFF2-40B4-BE49-F238E27FC236}">
                <a16:creationId xmlns:a16="http://schemas.microsoft.com/office/drawing/2014/main" id="{AA194ABB-9C10-9E68-B84E-E156F00B6C64}"/>
              </a:ext>
            </a:extLst>
          </p:cNvPr>
          <p:cNvSpPr/>
          <p:nvPr/>
        </p:nvSpPr>
        <p:spPr>
          <a:xfrm>
            <a:off x="7281274" y="3148955"/>
            <a:ext cx="688175" cy="88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4" name="Shape 690">
            <a:extLst>
              <a:ext uri="{FF2B5EF4-FFF2-40B4-BE49-F238E27FC236}">
                <a16:creationId xmlns:a16="http://schemas.microsoft.com/office/drawing/2014/main" id="{44B50537-5B9C-566A-6847-990987A29D41}"/>
              </a:ext>
            </a:extLst>
          </p:cNvPr>
          <p:cNvSpPr/>
          <p:nvPr/>
        </p:nvSpPr>
        <p:spPr>
          <a:xfrm>
            <a:off x="6556035" y="3172054"/>
            <a:ext cx="726200" cy="873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rgbClr val="E9EDF7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" name="Shape 682">
            <a:extLst>
              <a:ext uri="{FF2B5EF4-FFF2-40B4-BE49-F238E27FC236}">
                <a16:creationId xmlns:a16="http://schemas.microsoft.com/office/drawing/2014/main" id="{83A17217-08E7-2EC4-EFB5-6FDCE121D880}"/>
              </a:ext>
            </a:extLst>
          </p:cNvPr>
          <p:cNvSpPr/>
          <p:nvPr/>
        </p:nvSpPr>
        <p:spPr>
          <a:xfrm>
            <a:off x="5670795" y="2724438"/>
            <a:ext cx="1432524" cy="184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60" y="7020"/>
                </a:moveTo>
                <a:cubicBezTo>
                  <a:pt x="12373" y="3119"/>
                  <a:pt x="8246" y="0"/>
                  <a:pt x="3178" y="0"/>
                </a:cubicBezTo>
                <a:cubicBezTo>
                  <a:pt x="2062" y="0"/>
                  <a:pt x="993" y="154"/>
                  <a:pt x="0" y="431"/>
                </a:cubicBezTo>
                <a:lnTo>
                  <a:pt x="0" y="21557"/>
                </a:lnTo>
                <a:lnTo>
                  <a:pt x="11194" y="21557"/>
                </a:lnTo>
                <a:cubicBezTo>
                  <a:pt x="11529" y="21586"/>
                  <a:pt x="11866" y="21600"/>
                  <a:pt x="12210" y="21600"/>
                </a:cubicBezTo>
                <a:cubicBezTo>
                  <a:pt x="17396" y="21600"/>
                  <a:pt x="21600" y="18335"/>
                  <a:pt x="21600" y="14307"/>
                </a:cubicBezTo>
                <a:cubicBezTo>
                  <a:pt x="21600" y="10371"/>
                  <a:pt x="17582" y="7164"/>
                  <a:pt x="12560" y="7020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Shape 690">
            <a:extLst>
              <a:ext uri="{FF2B5EF4-FFF2-40B4-BE49-F238E27FC236}">
                <a16:creationId xmlns:a16="http://schemas.microsoft.com/office/drawing/2014/main" id="{1BE2B64A-97A3-DCF3-6295-42C64BC27804}"/>
              </a:ext>
            </a:extLst>
          </p:cNvPr>
          <p:cNvSpPr/>
          <p:nvPr/>
        </p:nvSpPr>
        <p:spPr>
          <a:xfrm>
            <a:off x="4159465" y="2754443"/>
            <a:ext cx="1511679" cy="181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84" y="11826"/>
                </a:moveTo>
                <a:cubicBezTo>
                  <a:pt x="17796" y="11816"/>
                  <a:pt x="17807" y="11807"/>
                  <a:pt x="17819" y="11796"/>
                </a:cubicBezTo>
                <a:cubicBezTo>
                  <a:pt x="17829" y="11807"/>
                  <a:pt x="17840" y="11816"/>
                  <a:pt x="17850" y="11826"/>
                </a:cubicBezTo>
                <a:cubicBezTo>
                  <a:pt x="17850" y="11826"/>
                  <a:pt x="17784" y="11826"/>
                  <a:pt x="17784" y="11826"/>
                </a:cubicBezTo>
                <a:close/>
                <a:moveTo>
                  <a:pt x="17041" y="3085"/>
                </a:moveTo>
                <a:cubicBezTo>
                  <a:pt x="15797" y="2236"/>
                  <a:pt x="14209" y="1725"/>
                  <a:pt x="12477" y="1725"/>
                </a:cubicBezTo>
                <a:cubicBezTo>
                  <a:pt x="8492" y="1725"/>
                  <a:pt x="5263" y="4422"/>
                  <a:pt x="5263" y="7749"/>
                </a:cubicBezTo>
                <a:cubicBezTo>
                  <a:pt x="5263" y="8138"/>
                  <a:pt x="5309" y="8518"/>
                  <a:pt x="5394" y="8887"/>
                </a:cubicBezTo>
                <a:cubicBezTo>
                  <a:pt x="2265" y="9735"/>
                  <a:pt x="0" y="12189"/>
                  <a:pt x="0" y="15085"/>
                </a:cubicBezTo>
                <a:cubicBezTo>
                  <a:pt x="0" y="18682"/>
                  <a:pt x="3494" y="21600"/>
                  <a:pt x="7804" y="21600"/>
                </a:cubicBezTo>
                <a:cubicBezTo>
                  <a:pt x="8176" y="21600"/>
                  <a:pt x="8543" y="21576"/>
                  <a:pt x="8901" y="21534"/>
                </a:cubicBezTo>
                <a:lnTo>
                  <a:pt x="21600" y="21534"/>
                </a:lnTo>
                <a:lnTo>
                  <a:pt x="21600" y="0"/>
                </a:lnTo>
                <a:cubicBezTo>
                  <a:pt x="19696" y="572"/>
                  <a:pt x="18091" y="1669"/>
                  <a:pt x="17041" y="3085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 lvl="0" algn="l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Metin kutusu 9">
            <a:extLst>
              <a:ext uri="{FF2B5EF4-FFF2-40B4-BE49-F238E27FC236}">
                <a16:creationId xmlns:a16="http://schemas.microsoft.com/office/drawing/2014/main" id="{2A20A689-83C2-735D-5926-E65DD8109DC9}"/>
              </a:ext>
            </a:extLst>
          </p:cNvPr>
          <p:cNvSpPr txBox="1"/>
          <p:nvPr/>
        </p:nvSpPr>
        <p:spPr>
          <a:xfrm>
            <a:off x="4547920" y="3384762"/>
            <a:ext cx="224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Neden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OpenStack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5697B-FC77-A907-71A4-4DB18247E5A7}"/>
              </a:ext>
            </a:extLst>
          </p:cNvPr>
          <p:cNvSpPr txBox="1"/>
          <p:nvPr/>
        </p:nvSpPr>
        <p:spPr>
          <a:xfrm>
            <a:off x="695563" y="1924427"/>
            <a:ext cx="2680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Donanım ve Üretici bağımlılığı olmaması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38D6C-CB3A-2828-B444-04DF404BF66D}"/>
              </a:ext>
            </a:extLst>
          </p:cNvPr>
          <p:cNvSpPr txBox="1"/>
          <p:nvPr/>
        </p:nvSpPr>
        <p:spPr>
          <a:xfrm>
            <a:off x="626724" y="3301823"/>
            <a:ext cx="2300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Otomasyonun çok hızlı sağlanabilmesi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6EFA8-D454-3CF2-D2CF-929F800D692E}"/>
              </a:ext>
            </a:extLst>
          </p:cNvPr>
          <p:cNvSpPr txBox="1"/>
          <p:nvPr/>
        </p:nvSpPr>
        <p:spPr>
          <a:xfrm>
            <a:off x="574773" y="4648783"/>
            <a:ext cx="27343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Gelişen bulut teknolojisine hızlı tepki vererek, katma değer hizmetler</a:t>
            </a:r>
            <a:r>
              <a:rPr lang="en-US" sz="1800" dirty="0" err="1">
                <a:latin typeface="Montserrat" pitchFamily="2" charset="77"/>
                <a:cs typeface="Calibri" panose="020F0502020204030204" pitchFamily="34" charset="0"/>
              </a:rPr>
              <a:t>i</a:t>
            </a: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 kolay entegre </a:t>
            </a:r>
            <a:r>
              <a:rPr lang="en-US" sz="1800" dirty="0" err="1">
                <a:latin typeface="Montserrat" pitchFamily="2" charset="77"/>
                <a:cs typeface="Calibri" panose="020F0502020204030204" pitchFamily="34" charset="0"/>
              </a:rPr>
              <a:t>edebilmesi</a:t>
            </a:r>
            <a:endParaRPr lang="tr-TR" sz="18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592FB-C3B5-C2DD-CA2B-639B3677F86B}"/>
              </a:ext>
            </a:extLst>
          </p:cNvPr>
          <p:cNvSpPr txBox="1"/>
          <p:nvPr/>
        </p:nvSpPr>
        <p:spPr>
          <a:xfrm>
            <a:off x="8296129" y="2011940"/>
            <a:ext cx="2942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 err="1">
                <a:latin typeface="Montserrat" pitchFamily="2" charset="77"/>
                <a:cs typeface="Calibri" panose="020F0502020204030204" pitchFamily="34" charset="0"/>
              </a:rPr>
              <a:t>Public</a:t>
            </a: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tr-TR" sz="1800" dirty="0" err="1">
                <a:latin typeface="Montserrat" pitchFamily="2" charset="77"/>
                <a:cs typeface="Calibri" panose="020F0502020204030204" pitchFamily="34" charset="0"/>
              </a:rPr>
              <a:t>Private</a:t>
            </a: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 ve </a:t>
            </a:r>
            <a:r>
              <a:rPr lang="tr-TR" sz="1800" dirty="0" err="1">
                <a:latin typeface="Montserrat" pitchFamily="2" charset="77"/>
                <a:cs typeface="Calibri" panose="020F0502020204030204" pitchFamily="34" charset="0"/>
              </a:rPr>
              <a:t>Hybrid</a:t>
            </a: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 modellerde çalışabilmesi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437F0-6DA7-E758-AC79-9C341847226A}"/>
              </a:ext>
            </a:extLst>
          </p:cNvPr>
          <p:cNvSpPr txBox="1"/>
          <p:nvPr/>
        </p:nvSpPr>
        <p:spPr>
          <a:xfrm>
            <a:off x="8448952" y="3406207"/>
            <a:ext cx="2942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Temel servislerinin dışında ihtiyaca yönelik servisleri sunabilmesi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FF559-5F5C-C788-73E1-B9A68B392530}"/>
              </a:ext>
            </a:extLst>
          </p:cNvPr>
          <p:cNvSpPr txBox="1"/>
          <p:nvPr/>
        </p:nvSpPr>
        <p:spPr>
          <a:xfrm>
            <a:off x="8332573" y="4997423"/>
            <a:ext cx="2706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Özgür ve ucu açık şekilde gelişebilen hizmet </a:t>
            </a:r>
            <a:r>
              <a:rPr lang="en-US" dirty="0" err="1">
                <a:latin typeface="Montserrat" pitchFamily="2" charset="77"/>
                <a:cs typeface="Calibri" panose="020F0502020204030204" pitchFamily="34" charset="0"/>
              </a:rPr>
              <a:t>çeşitleri</a:t>
            </a:r>
            <a:endParaRPr lang="tr-TR" sz="1800" dirty="0"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2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A91A5A7-603C-47AD-8F1F-17BFDE652CBC}"/>
              </a:ext>
            </a:extLst>
          </p:cNvPr>
          <p:cNvSpPr txBox="1"/>
          <p:nvPr/>
        </p:nvSpPr>
        <p:spPr>
          <a:xfrm>
            <a:off x="611061" y="1275537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Kurulum Öncesi Mimari</a:t>
            </a:r>
            <a:endParaRPr lang="en-US" sz="2000" dirty="0"/>
          </a:p>
        </p:txBody>
      </p:sp>
      <p:sp>
        <p:nvSpPr>
          <p:cNvPr id="4" name="Shape 793">
            <a:extLst>
              <a:ext uri="{FF2B5EF4-FFF2-40B4-BE49-F238E27FC236}">
                <a16:creationId xmlns:a16="http://schemas.microsoft.com/office/drawing/2014/main" id="{E1C7040F-001E-52AE-953B-7DC72C6175C1}"/>
              </a:ext>
            </a:extLst>
          </p:cNvPr>
          <p:cNvSpPr/>
          <p:nvPr/>
        </p:nvSpPr>
        <p:spPr>
          <a:xfrm rot="18901490">
            <a:off x="582267" y="2064043"/>
            <a:ext cx="2375368" cy="2375368"/>
          </a:xfrm>
          <a:prstGeom prst="roundRect">
            <a:avLst>
              <a:gd name="adj" fmla="val 15883"/>
            </a:avLst>
          </a:prstGeom>
          <a:solidFill>
            <a:schemeClr val="accent5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 794">
            <a:extLst>
              <a:ext uri="{FF2B5EF4-FFF2-40B4-BE49-F238E27FC236}">
                <a16:creationId xmlns:a16="http://schemas.microsoft.com/office/drawing/2014/main" id="{EF5DB533-0250-1F9E-C2DC-29298D957FD4}"/>
              </a:ext>
            </a:extLst>
          </p:cNvPr>
          <p:cNvSpPr/>
          <p:nvPr/>
        </p:nvSpPr>
        <p:spPr>
          <a:xfrm>
            <a:off x="2388153" y="2021170"/>
            <a:ext cx="647391" cy="64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9EDF7"/>
          </a:solidFill>
          <a:ln w="12700">
            <a:solidFill>
              <a:srgbClr val="2681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584200">
              <a:defRPr sz="2700" b="1">
                <a:solidFill>
                  <a:srgbClr val="3B3B4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TR" sz="2700" b="1" dirty="0"/>
              <a:t>1</a:t>
            </a:r>
          </a:p>
        </p:txBody>
      </p:sp>
      <p:sp>
        <p:nvSpPr>
          <p:cNvPr id="6" name="Shape 796">
            <a:extLst>
              <a:ext uri="{FF2B5EF4-FFF2-40B4-BE49-F238E27FC236}">
                <a16:creationId xmlns:a16="http://schemas.microsoft.com/office/drawing/2014/main" id="{AD134E85-B4D8-1E55-D68B-71CEA2AF5B1E}"/>
              </a:ext>
            </a:extLst>
          </p:cNvPr>
          <p:cNvSpPr/>
          <p:nvPr/>
        </p:nvSpPr>
        <p:spPr>
          <a:xfrm rot="18901490">
            <a:off x="2625196" y="3971209"/>
            <a:ext cx="2375368" cy="2375367"/>
          </a:xfrm>
          <a:prstGeom prst="roundRect">
            <a:avLst>
              <a:gd name="adj" fmla="val 18024"/>
            </a:avLst>
          </a:prstGeom>
          <a:solidFill>
            <a:srgbClr val="20A386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 797">
            <a:extLst>
              <a:ext uri="{FF2B5EF4-FFF2-40B4-BE49-F238E27FC236}">
                <a16:creationId xmlns:a16="http://schemas.microsoft.com/office/drawing/2014/main" id="{E1384A1C-4D70-B8AC-7B66-F6BFA3453415}"/>
              </a:ext>
            </a:extLst>
          </p:cNvPr>
          <p:cNvSpPr/>
          <p:nvPr/>
        </p:nvSpPr>
        <p:spPr>
          <a:xfrm>
            <a:off x="4283973" y="3990750"/>
            <a:ext cx="647391" cy="64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9EDF7"/>
          </a:solidFill>
          <a:ln w="12700">
            <a:solidFill>
              <a:srgbClr val="20A38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584200">
              <a:defRPr sz="2700" b="1">
                <a:solidFill>
                  <a:srgbClr val="3B3B4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700" b="1" dirty="0"/>
              <a:t>2</a:t>
            </a:r>
          </a:p>
        </p:txBody>
      </p:sp>
      <p:sp>
        <p:nvSpPr>
          <p:cNvPr id="8" name="Shape 799">
            <a:extLst>
              <a:ext uri="{FF2B5EF4-FFF2-40B4-BE49-F238E27FC236}">
                <a16:creationId xmlns:a16="http://schemas.microsoft.com/office/drawing/2014/main" id="{1660F73C-BB7B-986E-2451-4CD1B871470A}"/>
              </a:ext>
            </a:extLst>
          </p:cNvPr>
          <p:cNvSpPr/>
          <p:nvPr/>
        </p:nvSpPr>
        <p:spPr>
          <a:xfrm rot="18901490">
            <a:off x="6930443" y="4006580"/>
            <a:ext cx="2375368" cy="2375367"/>
          </a:xfrm>
          <a:prstGeom prst="roundRect">
            <a:avLst>
              <a:gd name="adj" fmla="val 15796"/>
            </a:avLst>
          </a:prstGeom>
          <a:solidFill>
            <a:srgbClr val="20A386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 800">
            <a:extLst>
              <a:ext uri="{FF2B5EF4-FFF2-40B4-BE49-F238E27FC236}">
                <a16:creationId xmlns:a16="http://schemas.microsoft.com/office/drawing/2014/main" id="{6BB2BDBF-242D-AFC7-3D9A-2AB5938A1463}"/>
              </a:ext>
            </a:extLst>
          </p:cNvPr>
          <p:cNvSpPr/>
          <p:nvPr/>
        </p:nvSpPr>
        <p:spPr>
          <a:xfrm>
            <a:off x="8664208" y="3990750"/>
            <a:ext cx="647391" cy="64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9EDF7"/>
          </a:solidFill>
          <a:ln w="12700">
            <a:solidFill>
              <a:srgbClr val="20A38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584200">
              <a:defRPr sz="2700" b="1">
                <a:solidFill>
                  <a:srgbClr val="3B3B4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700" b="1"/>
              <a:t>4</a:t>
            </a:r>
          </a:p>
        </p:txBody>
      </p:sp>
      <p:sp>
        <p:nvSpPr>
          <p:cNvPr id="16" name="Shape 802">
            <a:extLst>
              <a:ext uri="{FF2B5EF4-FFF2-40B4-BE49-F238E27FC236}">
                <a16:creationId xmlns:a16="http://schemas.microsoft.com/office/drawing/2014/main" id="{11E0F7C1-C7A1-B5B2-10E3-584DC5AB31AF}"/>
              </a:ext>
            </a:extLst>
          </p:cNvPr>
          <p:cNvSpPr/>
          <p:nvPr/>
        </p:nvSpPr>
        <p:spPr>
          <a:xfrm rot="18901490">
            <a:off x="9003044" y="2034370"/>
            <a:ext cx="2375368" cy="2375368"/>
          </a:xfrm>
          <a:prstGeom prst="roundRect">
            <a:avLst>
              <a:gd name="adj" fmla="val 17549"/>
            </a:avLst>
          </a:prstGeom>
          <a:solidFill>
            <a:schemeClr val="accent5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Shape 803">
            <a:extLst>
              <a:ext uri="{FF2B5EF4-FFF2-40B4-BE49-F238E27FC236}">
                <a16:creationId xmlns:a16="http://schemas.microsoft.com/office/drawing/2014/main" id="{0F286708-5559-AFF6-8DCD-9D1DC183B91A}"/>
              </a:ext>
            </a:extLst>
          </p:cNvPr>
          <p:cNvSpPr/>
          <p:nvPr/>
        </p:nvSpPr>
        <p:spPr>
          <a:xfrm>
            <a:off x="10778777" y="1993694"/>
            <a:ext cx="647391" cy="64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9EDF7"/>
          </a:solidFill>
          <a:ln w="12700">
            <a:solidFill>
              <a:srgbClr val="2681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584200">
              <a:defRPr sz="2700" b="1">
                <a:solidFill>
                  <a:srgbClr val="3B3B4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700" b="1"/>
              <a:t>5</a:t>
            </a:r>
          </a:p>
        </p:txBody>
      </p:sp>
      <p:sp>
        <p:nvSpPr>
          <p:cNvPr id="18" name="Shape 805">
            <a:extLst>
              <a:ext uri="{FF2B5EF4-FFF2-40B4-BE49-F238E27FC236}">
                <a16:creationId xmlns:a16="http://schemas.microsoft.com/office/drawing/2014/main" id="{18FE1CDA-32AE-D863-00F8-2AF7147102BE}"/>
              </a:ext>
            </a:extLst>
          </p:cNvPr>
          <p:cNvSpPr/>
          <p:nvPr/>
        </p:nvSpPr>
        <p:spPr>
          <a:xfrm rot="18901490">
            <a:off x="4755168" y="2049310"/>
            <a:ext cx="2375368" cy="2375368"/>
          </a:xfrm>
          <a:prstGeom prst="roundRect">
            <a:avLst>
              <a:gd name="adj" fmla="val 16715"/>
            </a:avLst>
          </a:prstGeom>
          <a:solidFill>
            <a:schemeClr val="accent5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Shape 806">
            <a:extLst>
              <a:ext uri="{FF2B5EF4-FFF2-40B4-BE49-F238E27FC236}">
                <a16:creationId xmlns:a16="http://schemas.microsoft.com/office/drawing/2014/main" id="{B8A7BF7C-590E-7581-234D-C3CD6DF2CC03}"/>
              </a:ext>
            </a:extLst>
          </p:cNvPr>
          <p:cNvSpPr/>
          <p:nvPr/>
        </p:nvSpPr>
        <p:spPr>
          <a:xfrm>
            <a:off x="6583465" y="1986371"/>
            <a:ext cx="647391" cy="64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9EDF7"/>
          </a:solidFill>
          <a:ln w="127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584200">
              <a:defRPr sz="2700" b="1">
                <a:solidFill>
                  <a:srgbClr val="3B3B4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700" b="1"/>
              <a:t>3</a:t>
            </a:r>
          </a:p>
        </p:txBody>
      </p:sp>
      <p:sp>
        <p:nvSpPr>
          <p:cNvPr id="20" name="Shape 811">
            <a:extLst>
              <a:ext uri="{FF2B5EF4-FFF2-40B4-BE49-F238E27FC236}">
                <a16:creationId xmlns:a16="http://schemas.microsoft.com/office/drawing/2014/main" id="{6A9DEE60-113F-79E0-833C-F87D5AEA042E}"/>
              </a:ext>
            </a:extLst>
          </p:cNvPr>
          <p:cNvSpPr/>
          <p:nvPr/>
        </p:nvSpPr>
        <p:spPr>
          <a:xfrm rot="21373229">
            <a:off x="3368411" y="2899972"/>
            <a:ext cx="730805" cy="723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0" h="20226" extrusionOk="0">
                <a:moveTo>
                  <a:pt x="0" y="4066"/>
                </a:moveTo>
                <a:cubicBezTo>
                  <a:pt x="4490" y="-1220"/>
                  <a:pt x="12544" y="-1374"/>
                  <a:pt x="17230" y="3736"/>
                </a:cubicBezTo>
                <a:cubicBezTo>
                  <a:pt x="21600" y="8502"/>
                  <a:pt x="21194" y="15970"/>
                  <a:pt x="16334" y="20226"/>
                </a:cubicBezTo>
              </a:path>
            </a:pathLst>
          </a:custGeom>
          <a:ln w="63500">
            <a:solidFill>
              <a:srgbClr val="717C97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 812">
            <a:extLst>
              <a:ext uri="{FF2B5EF4-FFF2-40B4-BE49-F238E27FC236}">
                <a16:creationId xmlns:a16="http://schemas.microsoft.com/office/drawing/2014/main" id="{7D952B2A-A414-BC5C-35DF-E01CEBA37F4D}"/>
              </a:ext>
            </a:extLst>
          </p:cNvPr>
          <p:cNvSpPr/>
          <p:nvPr/>
        </p:nvSpPr>
        <p:spPr>
          <a:xfrm rot="21354334">
            <a:off x="7541979" y="2890118"/>
            <a:ext cx="730805" cy="723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0" h="20226" extrusionOk="0">
                <a:moveTo>
                  <a:pt x="0" y="4066"/>
                </a:moveTo>
                <a:cubicBezTo>
                  <a:pt x="4490" y="-1220"/>
                  <a:pt x="12544" y="-1374"/>
                  <a:pt x="17230" y="3736"/>
                </a:cubicBezTo>
                <a:cubicBezTo>
                  <a:pt x="21600" y="8502"/>
                  <a:pt x="21194" y="15970"/>
                  <a:pt x="16334" y="20226"/>
                </a:cubicBezTo>
              </a:path>
            </a:pathLst>
          </a:custGeom>
          <a:ln w="63500">
            <a:solidFill>
              <a:srgbClr val="717C97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" name="Shape 813">
            <a:extLst>
              <a:ext uri="{FF2B5EF4-FFF2-40B4-BE49-F238E27FC236}">
                <a16:creationId xmlns:a16="http://schemas.microsoft.com/office/drawing/2014/main" id="{70116938-6FC6-08EE-BDD1-6C9DE195E780}"/>
              </a:ext>
            </a:extLst>
          </p:cNvPr>
          <p:cNvSpPr/>
          <p:nvPr/>
        </p:nvSpPr>
        <p:spPr>
          <a:xfrm rot="5746391">
            <a:off x="5411159" y="4781916"/>
            <a:ext cx="730805" cy="723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0" h="20226" extrusionOk="0">
                <a:moveTo>
                  <a:pt x="0" y="4066"/>
                </a:moveTo>
                <a:cubicBezTo>
                  <a:pt x="4490" y="-1220"/>
                  <a:pt x="12544" y="-1374"/>
                  <a:pt x="17230" y="3736"/>
                </a:cubicBezTo>
                <a:cubicBezTo>
                  <a:pt x="21600" y="8502"/>
                  <a:pt x="21194" y="15970"/>
                  <a:pt x="16334" y="20226"/>
                </a:cubicBezTo>
              </a:path>
            </a:pathLst>
          </a:custGeom>
          <a:ln w="63500">
            <a:solidFill>
              <a:srgbClr val="717C97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Shape 814">
            <a:extLst>
              <a:ext uri="{FF2B5EF4-FFF2-40B4-BE49-F238E27FC236}">
                <a16:creationId xmlns:a16="http://schemas.microsoft.com/office/drawing/2014/main" id="{A40D0FF0-90B1-3539-ED0E-B3787349C65F}"/>
              </a:ext>
            </a:extLst>
          </p:cNvPr>
          <p:cNvSpPr/>
          <p:nvPr/>
        </p:nvSpPr>
        <p:spPr>
          <a:xfrm rot="5575070">
            <a:off x="9791043" y="4713115"/>
            <a:ext cx="730805" cy="723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0" h="20226" extrusionOk="0">
                <a:moveTo>
                  <a:pt x="0" y="4066"/>
                </a:moveTo>
                <a:cubicBezTo>
                  <a:pt x="4490" y="-1220"/>
                  <a:pt x="12544" y="-1374"/>
                  <a:pt x="17230" y="3736"/>
                </a:cubicBezTo>
                <a:cubicBezTo>
                  <a:pt x="21600" y="8502"/>
                  <a:pt x="21194" y="15970"/>
                  <a:pt x="16334" y="20226"/>
                </a:cubicBezTo>
              </a:path>
            </a:pathLst>
          </a:custGeom>
          <a:ln w="63500">
            <a:solidFill>
              <a:srgbClr val="717C97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41D629-9720-5C09-AF3F-B2060E873277}"/>
              </a:ext>
            </a:extLst>
          </p:cNvPr>
          <p:cNvSpPr txBox="1"/>
          <p:nvPr/>
        </p:nvSpPr>
        <p:spPr>
          <a:xfrm>
            <a:off x="577084" y="2532761"/>
            <a:ext cx="23667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Sanal iç ekiplerin oluşturulması (Network, Sistem, Güvenlik, </a:t>
            </a:r>
            <a:r>
              <a:rPr lang="tr-TR" sz="1600" dirty="0" err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Devops</a:t>
            </a: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, Analist, Raporlama, Yazılım vb.)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35B6B-4F19-2417-A17B-CE5B40011EA2}"/>
              </a:ext>
            </a:extLst>
          </p:cNvPr>
          <p:cNvSpPr txBox="1"/>
          <p:nvPr/>
        </p:nvSpPr>
        <p:spPr>
          <a:xfrm>
            <a:off x="2598808" y="4736141"/>
            <a:ext cx="2366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Hizmet modelinin belirlenmesi (</a:t>
            </a:r>
            <a:r>
              <a:rPr lang="tr-TR" sz="1600" dirty="0" err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public</a:t>
            </a: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tr-TR" sz="1600" dirty="0" err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private</a:t>
            </a: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1600" dirty="0" err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hybrid</a:t>
            </a: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96AD7-6C89-52DB-658E-B0BA480DFF89}"/>
              </a:ext>
            </a:extLst>
          </p:cNvPr>
          <p:cNvSpPr txBox="1"/>
          <p:nvPr/>
        </p:nvSpPr>
        <p:spPr>
          <a:xfrm>
            <a:off x="4541056" y="2828188"/>
            <a:ext cx="27508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Kullanılacak donanımların ve kapasite planlamasının yapılması ve maliyet çalışmaları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8AB8F-58F1-93D5-7DE9-0CDE90985298}"/>
              </a:ext>
            </a:extLst>
          </p:cNvPr>
          <p:cNvSpPr txBox="1"/>
          <p:nvPr/>
        </p:nvSpPr>
        <p:spPr>
          <a:xfrm>
            <a:off x="6948187" y="4771331"/>
            <a:ext cx="2366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 err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Ceph</a:t>
            </a: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 Storage kullanılmasının kararlaştırılması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2DBA60-170D-1495-DEC7-4139DEF5E2E9}"/>
              </a:ext>
            </a:extLst>
          </p:cNvPr>
          <p:cNvSpPr txBox="1"/>
          <p:nvPr/>
        </p:nvSpPr>
        <p:spPr>
          <a:xfrm>
            <a:off x="8704388" y="2873828"/>
            <a:ext cx="2972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Network ve Güvenlik Mimarisinin oluşturulması</a:t>
            </a:r>
          </a:p>
        </p:txBody>
      </p:sp>
    </p:spTree>
    <p:extLst>
      <p:ext uri="{BB962C8B-B14F-4D97-AF65-F5344CB8AC3E}">
        <p14:creationId xmlns:p14="http://schemas.microsoft.com/office/powerpoint/2010/main" val="105865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Google Shape;1321;p46">
            <a:extLst>
              <a:ext uri="{FF2B5EF4-FFF2-40B4-BE49-F238E27FC236}">
                <a16:creationId xmlns:a16="http://schemas.microsoft.com/office/drawing/2014/main" id="{1282C2F7-CE10-BA02-434B-472372A825BF}"/>
              </a:ext>
            </a:extLst>
          </p:cNvPr>
          <p:cNvSpPr/>
          <p:nvPr/>
        </p:nvSpPr>
        <p:spPr>
          <a:xfrm rot="21263331">
            <a:off x="4017082" y="4126083"/>
            <a:ext cx="2183356" cy="2180566"/>
          </a:xfrm>
          <a:custGeom>
            <a:avLst/>
            <a:gdLst/>
            <a:ahLst/>
            <a:cxnLst/>
            <a:rect l="l" t="t" r="r" b="b"/>
            <a:pathLst>
              <a:path w="4435" h="4428" extrusionOk="0">
                <a:moveTo>
                  <a:pt x="4435" y="2225"/>
                </a:moveTo>
                <a:cubicBezTo>
                  <a:pt x="4435" y="2222"/>
                  <a:pt x="4435" y="2220"/>
                  <a:pt x="4435" y="2217"/>
                </a:cubicBezTo>
                <a:cubicBezTo>
                  <a:pt x="4435" y="2115"/>
                  <a:pt x="4428" y="2014"/>
                  <a:pt x="4415" y="1916"/>
                </a:cubicBezTo>
                <a:cubicBezTo>
                  <a:pt x="4179" y="1899"/>
                  <a:pt x="4179" y="1899"/>
                  <a:pt x="4179" y="1899"/>
                </a:cubicBezTo>
                <a:cubicBezTo>
                  <a:pt x="4168" y="1827"/>
                  <a:pt x="4152" y="1756"/>
                  <a:pt x="4133" y="1686"/>
                </a:cubicBezTo>
                <a:cubicBezTo>
                  <a:pt x="4339" y="1568"/>
                  <a:pt x="4339" y="1568"/>
                  <a:pt x="4339" y="1568"/>
                </a:cubicBezTo>
                <a:cubicBezTo>
                  <a:pt x="4308" y="1469"/>
                  <a:pt x="4271" y="1374"/>
                  <a:pt x="4228" y="1281"/>
                </a:cubicBezTo>
                <a:cubicBezTo>
                  <a:pt x="3998" y="1334"/>
                  <a:pt x="3998" y="1334"/>
                  <a:pt x="3998" y="1334"/>
                </a:cubicBezTo>
                <a:cubicBezTo>
                  <a:pt x="3965" y="1268"/>
                  <a:pt x="3929" y="1204"/>
                  <a:pt x="3889" y="1143"/>
                </a:cubicBezTo>
                <a:cubicBezTo>
                  <a:pt x="4051" y="970"/>
                  <a:pt x="4051" y="970"/>
                  <a:pt x="4051" y="970"/>
                </a:cubicBezTo>
                <a:cubicBezTo>
                  <a:pt x="3993" y="885"/>
                  <a:pt x="3930" y="804"/>
                  <a:pt x="3861" y="729"/>
                </a:cubicBezTo>
                <a:cubicBezTo>
                  <a:pt x="3657" y="847"/>
                  <a:pt x="3657" y="847"/>
                  <a:pt x="3657" y="847"/>
                </a:cubicBezTo>
                <a:cubicBezTo>
                  <a:pt x="3606" y="794"/>
                  <a:pt x="3552" y="743"/>
                  <a:pt x="3495" y="695"/>
                </a:cubicBezTo>
                <a:cubicBezTo>
                  <a:pt x="3598" y="482"/>
                  <a:pt x="3598" y="482"/>
                  <a:pt x="3598" y="482"/>
                </a:cubicBezTo>
                <a:cubicBezTo>
                  <a:pt x="3519" y="419"/>
                  <a:pt x="3435" y="360"/>
                  <a:pt x="3347" y="308"/>
                </a:cubicBezTo>
                <a:cubicBezTo>
                  <a:pt x="3187" y="482"/>
                  <a:pt x="3187" y="482"/>
                  <a:pt x="3187" y="482"/>
                </a:cubicBezTo>
                <a:cubicBezTo>
                  <a:pt x="3121" y="446"/>
                  <a:pt x="3054" y="413"/>
                  <a:pt x="2985" y="384"/>
                </a:cubicBezTo>
                <a:cubicBezTo>
                  <a:pt x="3021" y="150"/>
                  <a:pt x="3021" y="150"/>
                  <a:pt x="3021" y="150"/>
                </a:cubicBezTo>
                <a:cubicBezTo>
                  <a:pt x="2926" y="113"/>
                  <a:pt x="2829" y="83"/>
                  <a:pt x="2730" y="59"/>
                </a:cubicBezTo>
                <a:cubicBezTo>
                  <a:pt x="2628" y="273"/>
                  <a:pt x="2628" y="273"/>
                  <a:pt x="2628" y="273"/>
                </a:cubicBezTo>
                <a:cubicBezTo>
                  <a:pt x="2555" y="257"/>
                  <a:pt x="2480" y="246"/>
                  <a:pt x="2404" y="239"/>
                </a:cubicBezTo>
                <a:cubicBezTo>
                  <a:pt x="2370" y="5"/>
                  <a:pt x="2370" y="5"/>
                  <a:pt x="2370" y="5"/>
                </a:cubicBezTo>
                <a:cubicBezTo>
                  <a:pt x="2320" y="2"/>
                  <a:pt x="2269" y="0"/>
                  <a:pt x="2218" y="0"/>
                </a:cubicBezTo>
                <a:cubicBezTo>
                  <a:pt x="2166" y="0"/>
                  <a:pt x="2116" y="2"/>
                  <a:pt x="2065" y="5"/>
                </a:cubicBezTo>
                <a:cubicBezTo>
                  <a:pt x="2031" y="239"/>
                  <a:pt x="2031" y="239"/>
                  <a:pt x="2031" y="239"/>
                </a:cubicBezTo>
                <a:cubicBezTo>
                  <a:pt x="1955" y="246"/>
                  <a:pt x="1881" y="257"/>
                  <a:pt x="1808" y="273"/>
                </a:cubicBezTo>
                <a:cubicBezTo>
                  <a:pt x="1706" y="59"/>
                  <a:pt x="1706" y="59"/>
                  <a:pt x="1706" y="59"/>
                </a:cubicBezTo>
                <a:cubicBezTo>
                  <a:pt x="1606" y="83"/>
                  <a:pt x="1509" y="113"/>
                  <a:pt x="1415" y="150"/>
                </a:cubicBezTo>
                <a:cubicBezTo>
                  <a:pt x="1451" y="384"/>
                  <a:pt x="1451" y="384"/>
                  <a:pt x="1451" y="384"/>
                </a:cubicBezTo>
                <a:cubicBezTo>
                  <a:pt x="1381" y="413"/>
                  <a:pt x="1314" y="446"/>
                  <a:pt x="1249" y="482"/>
                </a:cubicBezTo>
                <a:cubicBezTo>
                  <a:pt x="1089" y="308"/>
                  <a:pt x="1089" y="308"/>
                  <a:pt x="1089" y="308"/>
                </a:cubicBezTo>
                <a:cubicBezTo>
                  <a:pt x="1001" y="360"/>
                  <a:pt x="917" y="418"/>
                  <a:pt x="837" y="482"/>
                </a:cubicBezTo>
                <a:cubicBezTo>
                  <a:pt x="941" y="695"/>
                  <a:pt x="941" y="695"/>
                  <a:pt x="941" y="695"/>
                </a:cubicBezTo>
                <a:cubicBezTo>
                  <a:pt x="884" y="743"/>
                  <a:pt x="829" y="794"/>
                  <a:pt x="778" y="847"/>
                </a:cubicBezTo>
                <a:cubicBezTo>
                  <a:pt x="574" y="729"/>
                  <a:pt x="574" y="729"/>
                  <a:pt x="574" y="729"/>
                </a:cubicBezTo>
                <a:cubicBezTo>
                  <a:pt x="505" y="804"/>
                  <a:pt x="442" y="885"/>
                  <a:pt x="384" y="970"/>
                </a:cubicBezTo>
                <a:cubicBezTo>
                  <a:pt x="546" y="1143"/>
                  <a:pt x="546" y="1143"/>
                  <a:pt x="546" y="1143"/>
                </a:cubicBezTo>
                <a:cubicBezTo>
                  <a:pt x="506" y="1204"/>
                  <a:pt x="470" y="1268"/>
                  <a:pt x="437" y="1334"/>
                </a:cubicBezTo>
                <a:cubicBezTo>
                  <a:pt x="207" y="1281"/>
                  <a:pt x="207" y="1281"/>
                  <a:pt x="207" y="1281"/>
                </a:cubicBezTo>
                <a:cubicBezTo>
                  <a:pt x="164" y="1374"/>
                  <a:pt x="127" y="1469"/>
                  <a:pt x="97" y="1568"/>
                </a:cubicBezTo>
                <a:cubicBezTo>
                  <a:pt x="303" y="1686"/>
                  <a:pt x="303" y="1686"/>
                  <a:pt x="303" y="1686"/>
                </a:cubicBezTo>
                <a:cubicBezTo>
                  <a:pt x="283" y="1756"/>
                  <a:pt x="268" y="1827"/>
                  <a:pt x="256" y="1899"/>
                </a:cubicBezTo>
                <a:cubicBezTo>
                  <a:pt x="21" y="1916"/>
                  <a:pt x="21" y="1916"/>
                  <a:pt x="21" y="1916"/>
                </a:cubicBezTo>
                <a:cubicBezTo>
                  <a:pt x="7" y="2014"/>
                  <a:pt x="0" y="2115"/>
                  <a:pt x="0" y="2217"/>
                </a:cubicBezTo>
                <a:cubicBezTo>
                  <a:pt x="0" y="2220"/>
                  <a:pt x="0" y="2222"/>
                  <a:pt x="0" y="2225"/>
                </a:cubicBezTo>
                <a:cubicBezTo>
                  <a:pt x="232" y="2277"/>
                  <a:pt x="232" y="2277"/>
                  <a:pt x="232" y="2277"/>
                </a:cubicBezTo>
                <a:cubicBezTo>
                  <a:pt x="234" y="2349"/>
                  <a:pt x="240" y="2420"/>
                  <a:pt x="249" y="2490"/>
                </a:cubicBezTo>
                <a:cubicBezTo>
                  <a:pt x="29" y="2575"/>
                  <a:pt x="29" y="2575"/>
                  <a:pt x="29" y="2575"/>
                </a:cubicBezTo>
                <a:cubicBezTo>
                  <a:pt x="46" y="2679"/>
                  <a:pt x="70" y="2780"/>
                  <a:pt x="101" y="2878"/>
                </a:cubicBezTo>
                <a:cubicBezTo>
                  <a:pt x="337" y="2860"/>
                  <a:pt x="337" y="2860"/>
                  <a:pt x="337" y="2860"/>
                </a:cubicBezTo>
                <a:cubicBezTo>
                  <a:pt x="360" y="2927"/>
                  <a:pt x="386" y="2992"/>
                  <a:pt x="416" y="3055"/>
                </a:cubicBezTo>
                <a:cubicBezTo>
                  <a:pt x="231" y="3202"/>
                  <a:pt x="231" y="3202"/>
                  <a:pt x="231" y="3202"/>
                </a:cubicBezTo>
                <a:cubicBezTo>
                  <a:pt x="277" y="3296"/>
                  <a:pt x="330" y="3386"/>
                  <a:pt x="389" y="3472"/>
                </a:cubicBezTo>
                <a:cubicBezTo>
                  <a:pt x="610" y="3384"/>
                  <a:pt x="610" y="3384"/>
                  <a:pt x="610" y="3384"/>
                </a:cubicBezTo>
                <a:cubicBezTo>
                  <a:pt x="651" y="3440"/>
                  <a:pt x="694" y="3494"/>
                  <a:pt x="741" y="3546"/>
                </a:cubicBezTo>
                <a:cubicBezTo>
                  <a:pt x="607" y="3741"/>
                  <a:pt x="607" y="3741"/>
                  <a:pt x="607" y="3741"/>
                </a:cubicBezTo>
                <a:cubicBezTo>
                  <a:pt x="679" y="3817"/>
                  <a:pt x="756" y="3888"/>
                  <a:pt x="838" y="3953"/>
                </a:cubicBezTo>
                <a:cubicBezTo>
                  <a:pt x="1023" y="3805"/>
                  <a:pt x="1023" y="3805"/>
                  <a:pt x="1023" y="3805"/>
                </a:cubicBezTo>
                <a:cubicBezTo>
                  <a:pt x="1078" y="3846"/>
                  <a:pt x="1135" y="3884"/>
                  <a:pt x="1194" y="3920"/>
                </a:cubicBezTo>
                <a:cubicBezTo>
                  <a:pt x="1123" y="4146"/>
                  <a:pt x="1123" y="4146"/>
                  <a:pt x="1123" y="4146"/>
                </a:cubicBezTo>
                <a:cubicBezTo>
                  <a:pt x="1214" y="4197"/>
                  <a:pt x="1309" y="4243"/>
                  <a:pt x="1407" y="4282"/>
                </a:cubicBezTo>
                <a:cubicBezTo>
                  <a:pt x="1540" y="4085"/>
                  <a:pt x="1540" y="4085"/>
                  <a:pt x="1540" y="4085"/>
                </a:cubicBezTo>
                <a:cubicBezTo>
                  <a:pt x="1604" y="4109"/>
                  <a:pt x="1669" y="4128"/>
                  <a:pt x="1736" y="4145"/>
                </a:cubicBezTo>
                <a:cubicBezTo>
                  <a:pt x="1735" y="4382"/>
                  <a:pt x="1735" y="4382"/>
                  <a:pt x="1735" y="4382"/>
                </a:cubicBezTo>
                <a:cubicBezTo>
                  <a:pt x="1836" y="4404"/>
                  <a:pt x="1940" y="4420"/>
                  <a:pt x="2047" y="4428"/>
                </a:cubicBezTo>
                <a:cubicBezTo>
                  <a:pt x="2116" y="4201"/>
                  <a:pt x="2116" y="4201"/>
                  <a:pt x="2116" y="4201"/>
                </a:cubicBezTo>
                <a:cubicBezTo>
                  <a:pt x="2150" y="4203"/>
                  <a:pt x="2184" y="4204"/>
                  <a:pt x="2218" y="4204"/>
                </a:cubicBezTo>
                <a:cubicBezTo>
                  <a:pt x="2252" y="4204"/>
                  <a:pt x="2286" y="4203"/>
                  <a:pt x="2320" y="4201"/>
                </a:cubicBezTo>
                <a:cubicBezTo>
                  <a:pt x="2389" y="4428"/>
                  <a:pt x="2389" y="4428"/>
                  <a:pt x="2389" y="4428"/>
                </a:cubicBezTo>
                <a:cubicBezTo>
                  <a:pt x="2495" y="4420"/>
                  <a:pt x="2599" y="4404"/>
                  <a:pt x="2701" y="4382"/>
                </a:cubicBezTo>
                <a:cubicBezTo>
                  <a:pt x="2700" y="4145"/>
                  <a:pt x="2700" y="4145"/>
                  <a:pt x="2700" y="4145"/>
                </a:cubicBezTo>
                <a:cubicBezTo>
                  <a:pt x="2766" y="4128"/>
                  <a:pt x="2832" y="4109"/>
                  <a:pt x="2896" y="4085"/>
                </a:cubicBezTo>
                <a:cubicBezTo>
                  <a:pt x="3028" y="4282"/>
                  <a:pt x="3028" y="4282"/>
                  <a:pt x="3028" y="4282"/>
                </a:cubicBezTo>
                <a:cubicBezTo>
                  <a:pt x="3127" y="4243"/>
                  <a:pt x="3221" y="4197"/>
                  <a:pt x="3312" y="4146"/>
                </a:cubicBezTo>
                <a:cubicBezTo>
                  <a:pt x="3242" y="3920"/>
                  <a:pt x="3242" y="3920"/>
                  <a:pt x="3242" y="3920"/>
                </a:cubicBezTo>
                <a:cubicBezTo>
                  <a:pt x="3301" y="3884"/>
                  <a:pt x="3358" y="3846"/>
                  <a:pt x="3412" y="3805"/>
                </a:cubicBezTo>
                <a:cubicBezTo>
                  <a:pt x="3597" y="3953"/>
                  <a:pt x="3597" y="3953"/>
                  <a:pt x="3597" y="3953"/>
                </a:cubicBezTo>
                <a:cubicBezTo>
                  <a:pt x="3679" y="3888"/>
                  <a:pt x="3757" y="3817"/>
                  <a:pt x="3829" y="3741"/>
                </a:cubicBezTo>
                <a:cubicBezTo>
                  <a:pt x="3695" y="3546"/>
                  <a:pt x="3695" y="3546"/>
                  <a:pt x="3695" y="3546"/>
                </a:cubicBezTo>
                <a:cubicBezTo>
                  <a:pt x="3741" y="3494"/>
                  <a:pt x="3785" y="3440"/>
                  <a:pt x="3826" y="3384"/>
                </a:cubicBezTo>
                <a:cubicBezTo>
                  <a:pt x="4046" y="3472"/>
                  <a:pt x="4046" y="3472"/>
                  <a:pt x="4046" y="3472"/>
                </a:cubicBezTo>
                <a:cubicBezTo>
                  <a:pt x="4105" y="3386"/>
                  <a:pt x="4158" y="3296"/>
                  <a:pt x="4205" y="3202"/>
                </a:cubicBezTo>
                <a:cubicBezTo>
                  <a:pt x="4019" y="3055"/>
                  <a:pt x="4019" y="3055"/>
                  <a:pt x="4019" y="3055"/>
                </a:cubicBezTo>
                <a:cubicBezTo>
                  <a:pt x="4049" y="2992"/>
                  <a:pt x="4076" y="2927"/>
                  <a:pt x="4098" y="2860"/>
                </a:cubicBezTo>
                <a:cubicBezTo>
                  <a:pt x="4335" y="2878"/>
                  <a:pt x="4335" y="2878"/>
                  <a:pt x="4335" y="2878"/>
                </a:cubicBezTo>
                <a:cubicBezTo>
                  <a:pt x="4365" y="2780"/>
                  <a:pt x="4389" y="2679"/>
                  <a:pt x="4406" y="2575"/>
                </a:cubicBezTo>
                <a:cubicBezTo>
                  <a:pt x="4186" y="2490"/>
                  <a:pt x="4186" y="2490"/>
                  <a:pt x="4186" y="2490"/>
                </a:cubicBezTo>
                <a:cubicBezTo>
                  <a:pt x="4196" y="2420"/>
                  <a:pt x="4202" y="2349"/>
                  <a:pt x="4204" y="2277"/>
                </a:cubicBezTo>
                <a:lnTo>
                  <a:pt x="4435" y="2225"/>
                </a:lnTo>
                <a:close/>
                <a:moveTo>
                  <a:pt x="2218" y="3857"/>
                </a:moveTo>
                <a:cubicBezTo>
                  <a:pt x="1310" y="3857"/>
                  <a:pt x="574" y="3122"/>
                  <a:pt x="574" y="2214"/>
                </a:cubicBezTo>
                <a:cubicBezTo>
                  <a:pt x="574" y="1306"/>
                  <a:pt x="1310" y="570"/>
                  <a:pt x="2218" y="570"/>
                </a:cubicBezTo>
                <a:cubicBezTo>
                  <a:pt x="3125" y="570"/>
                  <a:pt x="3861" y="1306"/>
                  <a:pt x="3861" y="2214"/>
                </a:cubicBezTo>
                <a:cubicBezTo>
                  <a:pt x="3861" y="3122"/>
                  <a:pt x="3125" y="3857"/>
                  <a:pt x="2218" y="38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23;p46">
            <a:extLst>
              <a:ext uri="{FF2B5EF4-FFF2-40B4-BE49-F238E27FC236}">
                <a16:creationId xmlns:a16="http://schemas.microsoft.com/office/drawing/2014/main" id="{A0BEAFFE-EEB9-46D8-7DF7-26ACD772D339}"/>
              </a:ext>
            </a:extLst>
          </p:cNvPr>
          <p:cNvSpPr/>
          <p:nvPr/>
        </p:nvSpPr>
        <p:spPr>
          <a:xfrm rot="21221474">
            <a:off x="4056446" y="1822871"/>
            <a:ext cx="2121188" cy="2115247"/>
          </a:xfrm>
          <a:custGeom>
            <a:avLst/>
            <a:gdLst/>
            <a:ahLst/>
            <a:cxnLst/>
            <a:rect l="l" t="t" r="r" b="b"/>
            <a:pathLst>
              <a:path w="3541" h="3529" extrusionOk="0">
                <a:moveTo>
                  <a:pt x="3510" y="2113"/>
                </a:moveTo>
                <a:cubicBezTo>
                  <a:pt x="3526" y="2028"/>
                  <a:pt x="3537" y="1942"/>
                  <a:pt x="3541" y="1853"/>
                </a:cubicBezTo>
                <a:cubicBezTo>
                  <a:pt x="3241" y="1759"/>
                  <a:pt x="3241" y="1759"/>
                  <a:pt x="3241" y="1759"/>
                </a:cubicBezTo>
                <a:cubicBezTo>
                  <a:pt x="3240" y="1680"/>
                  <a:pt x="3233" y="1604"/>
                  <a:pt x="3221" y="1529"/>
                </a:cubicBezTo>
                <a:cubicBezTo>
                  <a:pt x="3498" y="1372"/>
                  <a:pt x="3498" y="1372"/>
                  <a:pt x="3498" y="1372"/>
                </a:cubicBezTo>
                <a:cubicBezTo>
                  <a:pt x="3478" y="1288"/>
                  <a:pt x="3453" y="1206"/>
                  <a:pt x="3422" y="1127"/>
                </a:cubicBezTo>
                <a:cubicBezTo>
                  <a:pt x="3109" y="1163"/>
                  <a:pt x="3109" y="1163"/>
                  <a:pt x="3109" y="1163"/>
                </a:cubicBezTo>
                <a:cubicBezTo>
                  <a:pt x="3076" y="1090"/>
                  <a:pt x="3037" y="1020"/>
                  <a:pt x="2992" y="954"/>
                </a:cubicBezTo>
                <a:cubicBezTo>
                  <a:pt x="3181" y="699"/>
                  <a:pt x="3181" y="699"/>
                  <a:pt x="3181" y="699"/>
                </a:cubicBezTo>
                <a:cubicBezTo>
                  <a:pt x="3130" y="632"/>
                  <a:pt x="3074" y="568"/>
                  <a:pt x="3014" y="509"/>
                </a:cubicBezTo>
                <a:cubicBezTo>
                  <a:pt x="2743" y="669"/>
                  <a:pt x="2743" y="669"/>
                  <a:pt x="2743" y="669"/>
                </a:cubicBezTo>
                <a:cubicBezTo>
                  <a:pt x="2681" y="614"/>
                  <a:pt x="2615" y="565"/>
                  <a:pt x="2545" y="522"/>
                </a:cubicBezTo>
                <a:cubicBezTo>
                  <a:pt x="2614" y="213"/>
                  <a:pt x="2614" y="213"/>
                  <a:pt x="2614" y="213"/>
                </a:cubicBezTo>
                <a:cubicBezTo>
                  <a:pt x="2541" y="173"/>
                  <a:pt x="2464" y="138"/>
                  <a:pt x="2386" y="109"/>
                </a:cubicBezTo>
                <a:cubicBezTo>
                  <a:pt x="2203" y="366"/>
                  <a:pt x="2203" y="366"/>
                  <a:pt x="2203" y="366"/>
                </a:cubicBezTo>
                <a:cubicBezTo>
                  <a:pt x="2124" y="342"/>
                  <a:pt x="2042" y="324"/>
                  <a:pt x="1958" y="313"/>
                </a:cubicBezTo>
                <a:cubicBezTo>
                  <a:pt x="1895" y="4"/>
                  <a:pt x="1895" y="4"/>
                  <a:pt x="1895" y="4"/>
                </a:cubicBezTo>
                <a:cubicBezTo>
                  <a:pt x="1854" y="1"/>
                  <a:pt x="1812" y="0"/>
                  <a:pt x="1771" y="0"/>
                </a:cubicBezTo>
                <a:cubicBezTo>
                  <a:pt x="1729" y="0"/>
                  <a:pt x="1687" y="1"/>
                  <a:pt x="1646" y="4"/>
                </a:cubicBezTo>
                <a:cubicBezTo>
                  <a:pt x="1583" y="313"/>
                  <a:pt x="1583" y="313"/>
                  <a:pt x="1583" y="313"/>
                </a:cubicBezTo>
                <a:cubicBezTo>
                  <a:pt x="1499" y="324"/>
                  <a:pt x="1417" y="342"/>
                  <a:pt x="1338" y="366"/>
                </a:cubicBezTo>
                <a:cubicBezTo>
                  <a:pt x="1155" y="109"/>
                  <a:pt x="1155" y="109"/>
                  <a:pt x="1155" y="109"/>
                </a:cubicBezTo>
                <a:cubicBezTo>
                  <a:pt x="1077" y="138"/>
                  <a:pt x="1001" y="173"/>
                  <a:pt x="927" y="213"/>
                </a:cubicBezTo>
                <a:cubicBezTo>
                  <a:pt x="996" y="522"/>
                  <a:pt x="996" y="522"/>
                  <a:pt x="996" y="522"/>
                </a:cubicBezTo>
                <a:cubicBezTo>
                  <a:pt x="926" y="565"/>
                  <a:pt x="860" y="614"/>
                  <a:pt x="799" y="669"/>
                </a:cubicBezTo>
                <a:cubicBezTo>
                  <a:pt x="527" y="509"/>
                  <a:pt x="527" y="509"/>
                  <a:pt x="527" y="509"/>
                </a:cubicBezTo>
                <a:cubicBezTo>
                  <a:pt x="467" y="568"/>
                  <a:pt x="411" y="632"/>
                  <a:pt x="360" y="699"/>
                </a:cubicBezTo>
                <a:cubicBezTo>
                  <a:pt x="549" y="954"/>
                  <a:pt x="549" y="954"/>
                  <a:pt x="549" y="954"/>
                </a:cubicBezTo>
                <a:cubicBezTo>
                  <a:pt x="504" y="1020"/>
                  <a:pt x="465" y="1090"/>
                  <a:pt x="432" y="1163"/>
                </a:cubicBezTo>
                <a:cubicBezTo>
                  <a:pt x="119" y="1127"/>
                  <a:pt x="119" y="1127"/>
                  <a:pt x="119" y="1127"/>
                </a:cubicBezTo>
                <a:cubicBezTo>
                  <a:pt x="88" y="1206"/>
                  <a:pt x="63" y="1288"/>
                  <a:pt x="43" y="1372"/>
                </a:cubicBezTo>
                <a:cubicBezTo>
                  <a:pt x="320" y="1529"/>
                  <a:pt x="320" y="1529"/>
                  <a:pt x="320" y="1529"/>
                </a:cubicBezTo>
                <a:cubicBezTo>
                  <a:pt x="308" y="1604"/>
                  <a:pt x="301" y="1680"/>
                  <a:pt x="300" y="1759"/>
                </a:cubicBezTo>
                <a:cubicBezTo>
                  <a:pt x="0" y="1853"/>
                  <a:pt x="0" y="1853"/>
                  <a:pt x="0" y="1853"/>
                </a:cubicBezTo>
                <a:cubicBezTo>
                  <a:pt x="4" y="1942"/>
                  <a:pt x="15" y="2028"/>
                  <a:pt x="31" y="2113"/>
                </a:cubicBezTo>
                <a:cubicBezTo>
                  <a:pt x="347" y="2143"/>
                  <a:pt x="347" y="2143"/>
                  <a:pt x="347" y="2143"/>
                </a:cubicBezTo>
                <a:cubicBezTo>
                  <a:pt x="366" y="2215"/>
                  <a:pt x="390" y="2285"/>
                  <a:pt x="419" y="2353"/>
                </a:cubicBezTo>
                <a:cubicBezTo>
                  <a:pt x="184" y="2561"/>
                  <a:pt x="184" y="2561"/>
                  <a:pt x="184" y="2561"/>
                </a:cubicBezTo>
                <a:cubicBezTo>
                  <a:pt x="223" y="2641"/>
                  <a:pt x="269" y="2717"/>
                  <a:pt x="320" y="2790"/>
                </a:cubicBezTo>
                <a:cubicBezTo>
                  <a:pt x="621" y="2689"/>
                  <a:pt x="621" y="2689"/>
                  <a:pt x="621" y="2689"/>
                </a:cubicBezTo>
                <a:cubicBezTo>
                  <a:pt x="666" y="2744"/>
                  <a:pt x="714" y="2797"/>
                  <a:pt x="766" y="2845"/>
                </a:cubicBezTo>
                <a:cubicBezTo>
                  <a:pt x="635" y="3133"/>
                  <a:pt x="635" y="3133"/>
                  <a:pt x="635" y="3133"/>
                </a:cubicBezTo>
                <a:cubicBezTo>
                  <a:pt x="704" y="3190"/>
                  <a:pt x="777" y="3242"/>
                  <a:pt x="854" y="3289"/>
                </a:cubicBezTo>
                <a:cubicBezTo>
                  <a:pt x="1088" y="3074"/>
                  <a:pt x="1088" y="3074"/>
                  <a:pt x="1088" y="3074"/>
                </a:cubicBezTo>
                <a:cubicBezTo>
                  <a:pt x="1149" y="3107"/>
                  <a:pt x="1213" y="3135"/>
                  <a:pt x="1279" y="3158"/>
                </a:cubicBezTo>
                <a:cubicBezTo>
                  <a:pt x="1276" y="3474"/>
                  <a:pt x="1276" y="3474"/>
                  <a:pt x="1276" y="3474"/>
                </a:cubicBezTo>
                <a:cubicBezTo>
                  <a:pt x="1362" y="3499"/>
                  <a:pt x="1450" y="3518"/>
                  <a:pt x="1541" y="3529"/>
                </a:cubicBezTo>
                <a:cubicBezTo>
                  <a:pt x="1667" y="3239"/>
                  <a:pt x="1667" y="3239"/>
                  <a:pt x="1667" y="3239"/>
                </a:cubicBezTo>
                <a:cubicBezTo>
                  <a:pt x="1702" y="3241"/>
                  <a:pt x="1736" y="3242"/>
                  <a:pt x="1771" y="3242"/>
                </a:cubicBezTo>
                <a:cubicBezTo>
                  <a:pt x="1805" y="3242"/>
                  <a:pt x="1840" y="3241"/>
                  <a:pt x="1874" y="3239"/>
                </a:cubicBezTo>
                <a:cubicBezTo>
                  <a:pt x="2000" y="3529"/>
                  <a:pt x="2000" y="3529"/>
                  <a:pt x="2000" y="3529"/>
                </a:cubicBezTo>
                <a:cubicBezTo>
                  <a:pt x="2091" y="3518"/>
                  <a:pt x="2179" y="3499"/>
                  <a:pt x="2265" y="3474"/>
                </a:cubicBezTo>
                <a:cubicBezTo>
                  <a:pt x="2262" y="3158"/>
                  <a:pt x="2262" y="3158"/>
                  <a:pt x="2262" y="3158"/>
                </a:cubicBezTo>
                <a:cubicBezTo>
                  <a:pt x="2328" y="3134"/>
                  <a:pt x="2392" y="3107"/>
                  <a:pt x="2453" y="3074"/>
                </a:cubicBezTo>
                <a:cubicBezTo>
                  <a:pt x="2687" y="3289"/>
                  <a:pt x="2687" y="3289"/>
                  <a:pt x="2687" y="3289"/>
                </a:cubicBezTo>
                <a:cubicBezTo>
                  <a:pt x="2764" y="3242"/>
                  <a:pt x="2837" y="3190"/>
                  <a:pt x="2906" y="3133"/>
                </a:cubicBezTo>
                <a:cubicBezTo>
                  <a:pt x="2775" y="2845"/>
                  <a:pt x="2775" y="2845"/>
                  <a:pt x="2775" y="2845"/>
                </a:cubicBezTo>
                <a:cubicBezTo>
                  <a:pt x="2827" y="2797"/>
                  <a:pt x="2876" y="2744"/>
                  <a:pt x="2920" y="2689"/>
                </a:cubicBezTo>
                <a:cubicBezTo>
                  <a:pt x="3222" y="2790"/>
                  <a:pt x="3222" y="2790"/>
                  <a:pt x="3222" y="2790"/>
                </a:cubicBezTo>
                <a:cubicBezTo>
                  <a:pt x="3272" y="2717"/>
                  <a:pt x="3318" y="2641"/>
                  <a:pt x="3357" y="2561"/>
                </a:cubicBezTo>
                <a:cubicBezTo>
                  <a:pt x="3122" y="2353"/>
                  <a:pt x="3122" y="2353"/>
                  <a:pt x="3122" y="2353"/>
                </a:cubicBezTo>
                <a:cubicBezTo>
                  <a:pt x="3151" y="2285"/>
                  <a:pt x="3175" y="2215"/>
                  <a:pt x="3194" y="2143"/>
                </a:cubicBezTo>
                <a:lnTo>
                  <a:pt x="3510" y="2113"/>
                </a:lnTo>
                <a:close/>
                <a:moveTo>
                  <a:pt x="1771" y="2947"/>
                </a:moveTo>
                <a:cubicBezTo>
                  <a:pt x="1117" y="2947"/>
                  <a:pt x="588" y="2418"/>
                  <a:pt x="588" y="1764"/>
                </a:cubicBezTo>
                <a:cubicBezTo>
                  <a:pt x="588" y="1111"/>
                  <a:pt x="1117" y="582"/>
                  <a:pt x="1771" y="582"/>
                </a:cubicBezTo>
                <a:cubicBezTo>
                  <a:pt x="2424" y="582"/>
                  <a:pt x="2953" y="1111"/>
                  <a:pt x="2953" y="1764"/>
                </a:cubicBezTo>
                <a:cubicBezTo>
                  <a:pt x="2953" y="2418"/>
                  <a:pt x="2424" y="2947"/>
                  <a:pt x="1771" y="29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25;p46">
            <a:extLst>
              <a:ext uri="{FF2B5EF4-FFF2-40B4-BE49-F238E27FC236}">
                <a16:creationId xmlns:a16="http://schemas.microsoft.com/office/drawing/2014/main" id="{123A3F15-199D-D302-DFFC-04657C38D810}"/>
              </a:ext>
            </a:extLst>
          </p:cNvPr>
          <p:cNvSpPr/>
          <p:nvPr/>
        </p:nvSpPr>
        <p:spPr>
          <a:xfrm>
            <a:off x="5844112" y="2916793"/>
            <a:ext cx="2063271" cy="2058247"/>
          </a:xfrm>
          <a:custGeom>
            <a:avLst/>
            <a:gdLst/>
            <a:ahLst/>
            <a:cxnLst/>
            <a:rect l="l" t="t" r="r" b="b"/>
            <a:pathLst>
              <a:path w="3491" h="3482" extrusionOk="0">
                <a:moveTo>
                  <a:pt x="3243" y="1811"/>
                </a:moveTo>
                <a:cubicBezTo>
                  <a:pt x="3491" y="1742"/>
                  <a:pt x="3491" y="1742"/>
                  <a:pt x="3491" y="1742"/>
                </a:cubicBezTo>
                <a:cubicBezTo>
                  <a:pt x="3491" y="1650"/>
                  <a:pt x="3483" y="1559"/>
                  <a:pt x="3469" y="1470"/>
                </a:cubicBezTo>
                <a:cubicBezTo>
                  <a:pt x="3215" y="1448"/>
                  <a:pt x="3215" y="1448"/>
                  <a:pt x="3215" y="1448"/>
                </a:cubicBezTo>
                <a:cubicBezTo>
                  <a:pt x="3202" y="1385"/>
                  <a:pt x="3185" y="1322"/>
                  <a:pt x="3164" y="1262"/>
                </a:cubicBezTo>
                <a:cubicBezTo>
                  <a:pt x="3371" y="1108"/>
                  <a:pt x="3371" y="1108"/>
                  <a:pt x="3371" y="1108"/>
                </a:cubicBezTo>
                <a:cubicBezTo>
                  <a:pt x="3338" y="1024"/>
                  <a:pt x="3298" y="943"/>
                  <a:pt x="3253" y="866"/>
                </a:cubicBezTo>
                <a:cubicBezTo>
                  <a:pt x="3008" y="937"/>
                  <a:pt x="3008" y="937"/>
                  <a:pt x="3008" y="937"/>
                </a:cubicBezTo>
                <a:cubicBezTo>
                  <a:pt x="2972" y="881"/>
                  <a:pt x="2933" y="828"/>
                  <a:pt x="2890" y="778"/>
                </a:cubicBezTo>
                <a:cubicBezTo>
                  <a:pt x="3027" y="560"/>
                  <a:pt x="3027" y="560"/>
                  <a:pt x="3027" y="560"/>
                </a:cubicBezTo>
                <a:cubicBezTo>
                  <a:pt x="2966" y="495"/>
                  <a:pt x="2901" y="434"/>
                  <a:pt x="2831" y="378"/>
                </a:cubicBezTo>
                <a:cubicBezTo>
                  <a:pt x="2627" y="534"/>
                  <a:pt x="2627" y="534"/>
                  <a:pt x="2627" y="534"/>
                </a:cubicBezTo>
                <a:cubicBezTo>
                  <a:pt x="2573" y="494"/>
                  <a:pt x="2516" y="458"/>
                  <a:pt x="2457" y="426"/>
                </a:cubicBezTo>
                <a:cubicBezTo>
                  <a:pt x="2505" y="174"/>
                  <a:pt x="2505" y="174"/>
                  <a:pt x="2505" y="174"/>
                </a:cubicBezTo>
                <a:cubicBezTo>
                  <a:pt x="2426" y="135"/>
                  <a:pt x="2343" y="103"/>
                  <a:pt x="2258" y="76"/>
                </a:cubicBezTo>
                <a:cubicBezTo>
                  <a:pt x="2124" y="295"/>
                  <a:pt x="2124" y="295"/>
                  <a:pt x="2124" y="295"/>
                </a:cubicBezTo>
                <a:cubicBezTo>
                  <a:pt x="2059" y="278"/>
                  <a:pt x="1992" y="266"/>
                  <a:pt x="1924" y="257"/>
                </a:cubicBezTo>
                <a:cubicBezTo>
                  <a:pt x="1878" y="5"/>
                  <a:pt x="1878" y="5"/>
                  <a:pt x="1878" y="5"/>
                </a:cubicBezTo>
                <a:cubicBezTo>
                  <a:pt x="1835" y="2"/>
                  <a:pt x="1790" y="0"/>
                  <a:pt x="1746" y="0"/>
                </a:cubicBezTo>
                <a:cubicBezTo>
                  <a:pt x="1701" y="0"/>
                  <a:pt x="1657" y="2"/>
                  <a:pt x="1613" y="5"/>
                </a:cubicBezTo>
                <a:cubicBezTo>
                  <a:pt x="1567" y="257"/>
                  <a:pt x="1567" y="257"/>
                  <a:pt x="1567" y="257"/>
                </a:cubicBezTo>
                <a:cubicBezTo>
                  <a:pt x="1499" y="266"/>
                  <a:pt x="1432" y="278"/>
                  <a:pt x="1367" y="295"/>
                </a:cubicBezTo>
                <a:cubicBezTo>
                  <a:pt x="1233" y="76"/>
                  <a:pt x="1233" y="76"/>
                  <a:pt x="1233" y="76"/>
                </a:cubicBezTo>
                <a:cubicBezTo>
                  <a:pt x="1148" y="103"/>
                  <a:pt x="1065" y="135"/>
                  <a:pt x="986" y="174"/>
                </a:cubicBezTo>
                <a:cubicBezTo>
                  <a:pt x="1035" y="426"/>
                  <a:pt x="1035" y="426"/>
                  <a:pt x="1035" y="426"/>
                </a:cubicBezTo>
                <a:cubicBezTo>
                  <a:pt x="975" y="458"/>
                  <a:pt x="918" y="494"/>
                  <a:pt x="864" y="534"/>
                </a:cubicBezTo>
                <a:cubicBezTo>
                  <a:pt x="661" y="378"/>
                  <a:pt x="661" y="378"/>
                  <a:pt x="661" y="378"/>
                </a:cubicBezTo>
                <a:cubicBezTo>
                  <a:pt x="591" y="434"/>
                  <a:pt x="525" y="495"/>
                  <a:pt x="465" y="560"/>
                </a:cubicBezTo>
                <a:cubicBezTo>
                  <a:pt x="601" y="778"/>
                  <a:pt x="601" y="778"/>
                  <a:pt x="601" y="778"/>
                </a:cubicBezTo>
                <a:cubicBezTo>
                  <a:pt x="559" y="828"/>
                  <a:pt x="519" y="881"/>
                  <a:pt x="484" y="937"/>
                </a:cubicBezTo>
                <a:cubicBezTo>
                  <a:pt x="238" y="866"/>
                  <a:pt x="238" y="866"/>
                  <a:pt x="238" y="866"/>
                </a:cubicBezTo>
                <a:cubicBezTo>
                  <a:pt x="193" y="943"/>
                  <a:pt x="153" y="1024"/>
                  <a:pt x="120" y="1108"/>
                </a:cubicBezTo>
                <a:cubicBezTo>
                  <a:pt x="327" y="1262"/>
                  <a:pt x="327" y="1262"/>
                  <a:pt x="327" y="1262"/>
                </a:cubicBezTo>
                <a:cubicBezTo>
                  <a:pt x="306" y="1322"/>
                  <a:pt x="290" y="1385"/>
                  <a:pt x="277" y="1448"/>
                </a:cubicBezTo>
                <a:cubicBezTo>
                  <a:pt x="22" y="1470"/>
                  <a:pt x="22" y="1470"/>
                  <a:pt x="22" y="1470"/>
                </a:cubicBezTo>
                <a:cubicBezTo>
                  <a:pt x="8" y="1559"/>
                  <a:pt x="1" y="1650"/>
                  <a:pt x="0" y="1742"/>
                </a:cubicBezTo>
                <a:cubicBezTo>
                  <a:pt x="249" y="1811"/>
                  <a:pt x="249" y="1811"/>
                  <a:pt x="249" y="1811"/>
                </a:cubicBezTo>
                <a:cubicBezTo>
                  <a:pt x="251" y="1874"/>
                  <a:pt x="258" y="1936"/>
                  <a:pt x="268" y="1997"/>
                </a:cubicBezTo>
                <a:cubicBezTo>
                  <a:pt x="39" y="2109"/>
                  <a:pt x="39" y="2109"/>
                  <a:pt x="39" y="2109"/>
                </a:cubicBezTo>
                <a:cubicBezTo>
                  <a:pt x="58" y="2200"/>
                  <a:pt x="84" y="2288"/>
                  <a:pt x="117" y="2373"/>
                </a:cubicBezTo>
                <a:cubicBezTo>
                  <a:pt x="374" y="2348"/>
                  <a:pt x="374" y="2348"/>
                  <a:pt x="374" y="2348"/>
                </a:cubicBezTo>
                <a:cubicBezTo>
                  <a:pt x="398" y="2404"/>
                  <a:pt x="426" y="2457"/>
                  <a:pt x="456" y="2509"/>
                </a:cubicBezTo>
                <a:cubicBezTo>
                  <a:pt x="283" y="2697"/>
                  <a:pt x="283" y="2697"/>
                  <a:pt x="283" y="2697"/>
                </a:cubicBezTo>
                <a:cubicBezTo>
                  <a:pt x="334" y="2775"/>
                  <a:pt x="390" y="2849"/>
                  <a:pt x="453" y="2917"/>
                </a:cubicBezTo>
                <a:cubicBezTo>
                  <a:pt x="683" y="2801"/>
                  <a:pt x="683" y="2801"/>
                  <a:pt x="683" y="2801"/>
                </a:cubicBezTo>
                <a:cubicBezTo>
                  <a:pt x="724" y="2843"/>
                  <a:pt x="768" y="2882"/>
                  <a:pt x="814" y="2919"/>
                </a:cubicBezTo>
                <a:cubicBezTo>
                  <a:pt x="720" y="3157"/>
                  <a:pt x="720" y="3157"/>
                  <a:pt x="720" y="3157"/>
                </a:cubicBezTo>
                <a:cubicBezTo>
                  <a:pt x="795" y="3212"/>
                  <a:pt x="875" y="3261"/>
                  <a:pt x="959" y="3303"/>
                </a:cubicBezTo>
                <a:cubicBezTo>
                  <a:pt x="1131" y="3112"/>
                  <a:pt x="1131" y="3112"/>
                  <a:pt x="1131" y="3112"/>
                </a:cubicBezTo>
                <a:cubicBezTo>
                  <a:pt x="1184" y="3136"/>
                  <a:pt x="1238" y="3157"/>
                  <a:pt x="1293" y="3174"/>
                </a:cubicBezTo>
                <a:cubicBezTo>
                  <a:pt x="1292" y="3431"/>
                  <a:pt x="1292" y="3431"/>
                  <a:pt x="1292" y="3431"/>
                </a:cubicBezTo>
                <a:cubicBezTo>
                  <a:pt x="1381" y="3455"/>
                  <a:pt x="1473" y="3472"/>
                  <a:pt x="1568" y="3482"/>
                </a:cubicBezTo>
                <a:cubicBezTo>
                  <a:pt x="1659" y="3241"/>
                  <a:pt x="1659" y="3241"/>
                  <a:pt x="1659" y="3241"/>
                </a:cubicBezTo>
                <a:cubicBezTo>
                  <a:pt x="1688" y="3243"/>
                  <a:pt x="1717" y="3244"/>
                  <a:pt x="1746" y="3244"/>
                </a:cubicBezTo>
                <a:cubicBezTo>
                  <a:pt x="1775" y="3244"/>
                  <a:pt x="1803" y="3243"/>
                  <a:pt x="1832" y="3241"/>
                </a:cubicBezTo>
                <a:cubicBezTo>
                  <a:pt x="1923" y="3482"/>
                  <a:pt x="1923" y="3482"/>
                  <a:pt x="1923" y="3482"/>
                </a:cubicBezTo>
                <a:cubicBezTo>
                  <a:pt x="2018" y="3472"/>
                  <a:pt x="2110" y="3455"/>
                  <a:pt x="2200" y="3431"/>
                </a:cubicBezTo>
                <a:cubicBezTo>
                  <a:pt x="2198" y="3174"/>
                  <a:pt x="2198" y="3174"/>
                  <a:pt x="2198" y="3174"/>
                </a:cubicBezTo>
                <a:cubicBezTo>
                  <a:pt x="2254" y="3157"/>
                  <a:pt x="2308" y="3136"/>
                  <a:pt x="2360" y="3112"/>
                </a:cubicBezTo>
                <a:cubicBezTo>
                  <a:pt x="2533" y="3303"/>
                  <a:pt x="2533" y="3303"/>
                  <a:pt x="2533" y="3303"/>
                </a:cubicBezTo>
                <a:cubicBezTo>
                  <a:pt x="2616" y="3261"/>
                  <a:pt x="2696" y="3212"/>
                  <a:pt x="2771" y="3157"/>
                </a:cubicBezTo>
                <a:cubicBezTo>
                  <a:pt x="2677" y="2919"/>
                  <a:pt x="2677" y="2919"/>
                  <a:pt x="2677" y="2919"/>
                </a:cubicBezTo>
                <a:cubicBezTo>
                  <a:pt x="2723" y="2882"/>
                  <a:pt x="2767" y="2843"/>
                  <a:pt x="2809" y="2801"/>
                </a:cubicBezTo>
                <a:cubicBezTo>
                  <a:pt x="3039" y="2917"/>
                  <a:pt x="3039" y="2917"/>
                  <a:pt x="3039" y="2917"/>
                </a:cubicBezTo>
                <a:cubicBezTo>
                  <a:pt x="3101" y="2849"/>
                  <a:pt x="3158" y="2775"/>
                  <a:pt x="3209" y="2697"/>
                </a:cubicBezTo>
                <a:cubicBezTo>
                  <a:pt x="3035" y="2509"/>
                  <a:pt x="3035" y="2509"/>
                  <a:pt x="3035" y="2509"/>
                </a:cubicBezTo>
                <a:cubicBezTo>
                  <a:pt x="3066" y="2457"/>
                  <a:pt x="3093" y="2404"/>
                  <a:pt x="3118" y="2348"/>
                </a:cubicBezTo>
                <a:cubicBezTo>
                  <a:pt x="3374" y="2373"/>
                  <a:pt x="3374" y="2373"/>
                  <a:pt x="3374" y="2373"/>
                </a:cubicBezTo>
                <a:cubicBezTo>
                  <a:pt x="3407" y="2288"/>
                  <a:pt x="3434" y="2200"/>
                  <a:pt x="3453" y="2109"/>
                </a:cubicBezTo>
                <a:cubicBezTo>
                  <a:pt x="3223" y="1997"/>
                  <a:pt x="3223" y="1997"/>
                  <a:pt x="3223" y="1997"/>
                </a:cubicBezTo>
                <a:cubicBezTo>
                  <a:pt x="3233" y="1936"/>
                  <a:pt x="3240" y="1874"/>
                  <a:pt x="3243" y="1811"/>
                </a:cubicBezTo>
                <a:close/>
                <a:moveTo>
                  <a:pt x="1746" y="2959"/>
                </a:moveTo>
                <a:cubicBezTo>
                  <a:pt x="1073" y="2959"/>
                  <a:pt x="527" y="2414"/>
                  <a:pt x="527" y="1741"/>
                </a:cubicBezTo>
                <a:cubicBezTo>
                  <a:pt x="527" y="1068"/>
                  <a:pt x="1073" y="523"/>
                  <a:pt x="1746" y="523"/>
                </a:cubicBezTo>
                <a:cubicBezTo>
                  <a:pt x="2418" y="523"/>
                  <a:pt x="2964" y="1068"/>
                  <a:pt x="2964" y="1741"/>
                </a:cubicBezTo>
                <a:cubicBezTo>
                  <a:pt x="2964" y="2414"/>
                  <a:pt x="2418" y="2959"/>
                  <a:pt x="1746" y="2959"/>
                </a:cubicBezTo>
                <a:close/>
              </a:path>
            </a:pathLst>
          </a:cu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1FC66A-D10D-A6BF-0552-13EE15CDE35E}"/>
              </a:ext>
            </a:extLst>
          </p:cNvPr>
          <p:cNvSpPr txBox="1"/>
          <p:nvPr/>
        </p:nvSpPr>
        <p:spPr>
          <a:xfrm>
            <a:off x="423465" y="2478532"/>
            <a:ext cx="3795958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 err="1">
                <a:latin typeface="Montserrat" pitchFamily="2" charset="77"/>
                <a:cs typeface="Calibri" panose="020F0502020204030204" pitchFamily="34" charset="0"/>
              </a:rPr>
              <a:t>Openstack</a:t>
            </a: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 bileşenlerine ve servislerine karar verilmesi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3AD8B-7668-2574-2946-07C293D00DE8}"/>
              </a:ext>
            </a:extLst>
          </p:cNvPr>
          <p:cNvSpPr txBox="1"/>
          <p:nvPr/>
        </p:nvSpPr>
        <p:spPr>
          <a:xfrm>
            <a:off x="7907383" y="3236407"/>
            <a:ext cx="3409673" cy="129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Kullanılacak bileşenlerin ve servislerin detaylı analizlerinin yapılması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490617-D6DD-6AC1-A90A-7A717E1761C5}"/>
              </a:ext>
            </a:extLst>
          </p:cNvPr>
          <p:cNvSpPr txBox="1"/>
          <p:nvPr/>
        </p:nvSpPr>
        <p:spPr>
          <a:xfrm>
            <a:off x="525859" y="4413406"/>
            <a:ext cx="3494268" cy="170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Montserrat" pitchFamily="2" charset="77"/>
                <a:cs typeface="Calibri" panose="020F0502020204030204" pitchFamily="34" charset="0"/>
              </a:rPr>
              <a:t>Çıkan analiz raporlarına göre avantajların ve dezavantajların belirlenmesi</a:t>
            </a:r>
          </a:p>
        </p:txBody>
      </p:sp>
      <p:sp>
        <p:nvSpPr>
          <p:cNvPr id="27" name="Metin kutusu 9">
            <a:extLst>
              <a:ext uri="{FF2B5EF4-FFF2-40B4-BE49-F238E27FC236}">
                <a16:creationId xmlns:a16="http://schemas.microsoft.com/office/drawing/2014/main" id="{E2971D7B-730E-0CD5-1A8C-E92BA73637C5}"/>
              </a:ext>
            </a:extLst>
          </p:cNvPr>
          <p:cNvSpPr txBox="1"/>
          <p:nvPr/>
        </p:nvSpPr>
        <p:spPr>
          <a:xfrm>
            <a:off x="624478" y="1339534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Analiz Çalışmaları</a:t>
            </a:r>
            <a:endParaRPr lang="en-US" sz="2000" dirty="0"/>
          </a:p>
        </p:txBody>
      </p:sp>
      <p:sp>
        <p:nvSpPr>
          <p:cNvPr id="28" name="Google Shape;1483;p49">
            <a:extLst>
              <a:ext uri="{FF2B5EF4-FFF2-40B4-BE49-F238E27FC236}">
                <a16:creationId xmlns:a16="http://schemas.microsoft.com/office/drawing/2014/main" id="{E0E1C931-13CE-B544-3CB9-0B364F6B81A9}"/>
              </a:ext>
            </a:extLst>
          </p:cNvPr>
          <p:cNvSpPr/>
          <p:nvPr/>
        </p:nvSpPr>
        <p:spPr>
          <a:xfrm>
            <a:off x="4543670" y="2457356"/>
            <a:ext cx="1146739" cy="897698"/>
          </a:xfrm>
          <a:custGeom>
            <a:avLst/>
            <a:gdLst/>
            <a:ahLst/>
            <a:cxnLst/>
            <a:rect l="l" t="t" r="r" b="b"/>
            <a:pathLst>
              <a:path w="2305" h="1804" extrusionOk="0">
                <a:moveTo>
                  <a:pt x="1611" y="1367"/>
                </a:moveTo>
                <a:cubicBezTo>
                  <a:pt x="1342" y="1098"/>
                  <a:pt x="1342" y="1098"/>
                  <a:pt x="1342" y="1098"/>
                </a:cubicBezTo>
                <a:cubicBezTo>
                  <a:pt x="1367" y="1073"/>
                  <a:pt x="1367" y="1073"/>
                  <a:pt x="1367" y="1073"/>
                </a:cubicBezTo>
                <a:cubicBezTo>
                  <a:pt x="1636" y="1342"/>
                  <a:pt x="1636" y="1342"/>
                  <a:pt x="1636" y="1342"/>
                </a:cubicBezTo>
                <a:lnTo>
                  <a:pt x="1611" y="1367"/>
                </a:lnTo>
                <a:close/>
                <a:moveTo>
                  <a:pt x="1207" y="1233"/>
                </a:moveTo>
                <a:cubicBezTo>
                  <a:pt x="1544" y="1569"/>
                  <a:pt x="1544" y="1569"/>
                  <a:pt x="1544" y="1569"/>
                </a:cubicBezTo>
                <a:cubicBezTo>
                  <a:pt x="1569" y="1544"/>
                  <a:pt x="1569" y="1544"/>
                  <a:pt x="1569" y="1544"/>
                </a:cubicBezTo>
                <a:cubicBezTo>
                  <a:pt x="1233" y="1208"/>
                  <a:pt x="1233" y="1208"/>
                  <a:pt x="1233" y="1208"/>
                </a:cubicBezTo>
                <a:lnTo>
                  <a:pt x="1207" y="1233"/>
                </a:lnTo>
                <a:close/>
                <a:moveTo>
                  <a:pt x="2027" y="842"/>
                </a:moveTo>
                <a:cubicBezTo>
                  <a:pt x="1716" y="1153"/>
                  <a:pt x="1716" y="1153"/>
                  <a:pt x="1716" y="1153"/>
                </a:cubicBezTo>
                <a:cubicBezTo>
                  <a:pt x="1771" y="1208"/>
                  <a:pt x="1771" y="1208"/>
                  <a:pt x="1771" y="1208"/>
                </a:cubicBezTo>
                <a:cubicBezTo>
                  <a:pt x="1792" y="1229"/>
                  <a:pt x="1804" y="1257"/>
                  <a:pt x="1804" y="1287"/>
                </a:cubicBezTo>
                <a:cubicBezTo>
                  <a:pt x="1804" y="1318"/>
                  <a:pt x="1792" y="1346"/>
                  <a:pt x="1771" y="1367"/>
                </a:cubicBezTo>
                <a:cubicBezTo>
                  <a:pt x="1751" y="1388"/>
                  <a:pt x="1723" y="1399"/>
                  <a:pt x="1694" y="1400"/>
                </a:cubicBezTo>
                <a:cubicBezTo>
                  <a:pt x="1704" y="1409"/>
                  <a:pt x="1704" y="1409"/>
                  <a:pt x="1704" y="1409"/>
                </a:cubicBezTo>
                <a:cubicBezTo>
                  <a:pt x="1725" y="1431"/>
                  <a:pt x="1737" y="1459"/>
                  <a:pt x="1737" y="1489"/>
                </a:cubicBezTo>
                <a:cubicBezTo>
                  <a:pt x="1737" y="1519"/>
                  <a:pt x="1725" y="1548"/>
                  <a:pt x="1704" y="1569"/>
                </a:cubicBezTo>
                <a:cubicBezTo>
                  <a:pt x="1677" y="1596"/>
                  <a:pt x="1636" y="1608"/>
                  <a:pt x="1600" y="1600"/>
                </a:cubicBezTo>
                <a:cubicBezTo>
                  <a:pt x="1607" y="1636"/>
                  <a:pt x="1597" y="1676"/>
                  <a:pt x="1569" y="1704"/>
                </a:cubicBezTo>
                <a:cubicBezTo>
                  <a:pt x="1547" y="1726"/>
                  <a:pt x="1518" y="1737"/>
                  <a:pt x="1489" y="1737"/>
                </a:cubicBezTo>
                <a:cubicBezTo>
                  <a:pt x="1460" y="1737"/>
                  <a:pt x="1431" y="1726"/>
                  <a:pt x="1409" y="1704"/>
                </a:cubicBezTo>
                <a:cubicBezTo>
                  <a:pt x="1400" y="1695"/>
                  <a:pt x="1400" y="1695"/>
                  <a:pt x="1400" y="1695"/>
                </a:cubicBezTo>
                <a:cubicBezTo>
                  <a:pt x="1399" y="1724"/>
                  <a:pt x="1388" y="1751"/>
                  <a:pt x="1367" y="1771"/>
                </a:cubicBezTo>
                <a:cubicBezTo>
                  <a:pt x="1345" y="1793"/>
                  <a:pt x="1316" y="1804"/>
                  <a:pt x="1287" y="1804"/>
                </a:cubicBezTo>
                <a:cubicBezTo>
                  <a:pt x="1258" y="1804"/>
                  <a:pt x="1230" y="1793"/>
                  <a:pt x="1208" y="1771"/>
                </a:cubicBezTo>
                <a:cubicBezTo>
                  <a:pt x="1153" y="1716"/>
                  <a:pt x="1153" y="1716"/>
                  <a:pt x="1153" y="1716"/>
                </a:cubicBezTo>
                <a:cubicBezTo>
                  <a:pt x="1098" y="1771"/>
                  <a:pt x="1098" y="1771"/>
                  <a:pt x="1098" y="1771"/>
                </a:cubicBezTo>
                <a:cubicBezTo>
                  <a:pt x="1076" y="1793"/>
                  <a:pt x="1047" y="1804"/>
                  <a:pt x="1018" y="1804"/>
                </a:cubicBezTo>
                <a:cubicBezTo>
                  <a:pt x="989" y="1804"/>
                  <a:pt x="960" y="1793"/>
                  <a:pt x="938" y="1771"/>
                </a:cubicBezTo>
                <a:cubicBezTo>
                  <a:pt x="918" y="1751"/>
                  <a:pt x="906" y="1723"/>
                  <a:pt x="905" y="1695"/>
                </a:cubicBezTo>
                <a:cubicBezTo>
                  <a:pt x="896" y="1704"/>
                  <a:pt x="896" y="1704"/>
                  <a:pt x="896" y="1704"/>
                </a:cubicBezTo>
                <a:cubicBezTo>
                  <a:pt x="874" y="1726"/>
                  <a:pt x="845" y="1737"/>
                  <a:pt x="817" y="1737"/>
                </a:cubicBezTo>
                <a:cubicBezTo>
                  <a:pt x="788" y="1737"/>
                  <a:pt x="758" y="1726"/>
                  <a:pt x="736" y="1704"/>
                </a:cubicBezTo>
                <a:cubicBezTo>
                  <a:pt x="715" y="1682"/>
                  <a:pt x="703" y="1654"/>
                  <a:pt x="703" y="1624"/>
                </a:cubicBezTo>
                <a:cubicBezTo>
                  <a:pt x="703" y="1615"/>
                  <a:pt x="704" y="1607"/>
                  <a:pt x="706" y="1599"/>
                </a:cubicBezTo>
                <a:cubicBezTo>
                  <a:pt x="698" y="1601"/>
                  <a:pt x="690" y="1602"/>
                  <a:pt x="682" y="1602"/>
                </a:cubicBezTo>
                <a:cubicBezTo>
                  <a:pt x="653" y="1602"/>
                  <a:pt x="624" y="1591"/>
                  <a:pt x="602" y="1569"/>
                </a:cubicBezTo>
                <a:cubicBezTo>
                  <a:pt x="581" y="1548"/>
                  <a:pt x="569" y="1520"/>
                  <a:pt x="569" y="1489"/>
                </a:cubicBezTo>
                <a:cubicBezTo>
                  <a:pt x="569" y="1459"/>
                  <a:pt x="581" y="1431"/>
                  <a:pt x="602" y="1409"/>
                </a:cubicBezTo>
                <a:cubicBezTo>
                  <a:pt x="611" y="1400"/>
                  <a:pt x="611" y="1400"/>
                  <a:pt x="611" y="1400"/>
                </a:cubicBezTo>
                <a:cubicBezTo>
                  <a:pt x="583" y="1399"/>
                  <a:pt x="556" y="1389"/>
                  <a:pt x="534" y="1367"/>
                </a:cubicBezTo>
                <a:cubicBezTo>
                  <a:pt x="513" y="1346"/>
                  <a:pt x="501" y="1318"/>
                  <a:pt x="501" y="1287"/>
                </a:cubicBezTo>
                <a:cubicBezTo>
                  <a:pt x="501" y="1257"/>
                  <a:pt x="513" y="1229"/>
                  <a:pt x="534" y="1208"/>
                </a:cubicBezTo>
                <a:cubicBezTo>
                  <a:pt x="589" y="1153"/>
                  <a:pt x="589" y="1153"/>
                  <a:pt x="589" y="1153"/>
                </a:cubicBezTo>
                <a:cubicBezTo>
                  <a:pt x="278" y="842"/>
                  <a:pt x="278" y="842"/>
                  <a:pt x="278" y="842"/>
                </a:cubicBezTo>
                <a:cubicBezTo>
                  <a:pt x="227" y="892"/>
                  <a:pt x="227" y="892"/>
                  <a:pt x="227" y="892"/>
                </a:cubicBezTo>
                <a:cubicBezTo>
                  <a:pt x="0" y="665"/>
                  <a:pt x="0" y="665"/>
                  <a:pt x="0" y="665"/>
                </a:cubicBezTo>
                <a:cubicBezTo>
                  <a:pt x="665" y="0"/>
                  <a:pt x="665" y="0"/>
                  <a:pt x="665" y="0"/>
                </a:cubicBezTo>
                <a:cubicBezTo>
                  <a:pt x="892" y="228"/>
                  <a:pt x="892" y="228"/>
                  <a:pt x="892" y="228"/>
                </a:cubicBezTo>
                <a:cubicBezTo>
                  <a:pt x="842" y="278"/>
                  <a:pt x="842" y="278"/>
                  <a:pt x="842" y="278"/>
                </a:cubicBezTo>
                <a:cubicBezTo>
                  <a:pt x="1153" y="589"/>
                  <a:pt x="1153" y="589"/>
                  <a:pt x="1153" y="589"/>
                </a:cubicBezTo>
                <a:cubicBezTo>
                  <a:pt x="1464" y="278"/>
                  <a:pt x="1464" y="278"/>
                  <a:pt x="1464" y="278"/>
                </a:cubicBezTo>
                <a:cubicBezTo>
                  <a:pt x="1413" y="228"/>
                  <a:pt x="1413" y="228"/>
                  <a:pt x="1413" y="228"/>
                </a:cubicBezTo>
                <a:cubicBezTo>
                  <a:pt x="1640" y="0"/>
                  <a:pt x="1640" y="0"/>
                  <a:pt x="1640" y="0"/>
                </a:cubicBezTo>
                <a:cubicBezTo>
                  <a:pt x="2305" y="665"/>
                  <a:pt x="2305" y="665"/>
                  <a:pt x="2305" y="665"/>
                </a:cubicBezTo>
                <a:cubicBezTo>
                  <a:pt x="2078" y="892"/>
                  <a:pt x="2078" y="892"/>
                  <a:pt x="2078" y="892"/>
                </a:cubicBezTo>
                <a:lnTo>
                  <a:pt x="2027" y="842"/>
                </a:lnTo>
                <a:close/>
                <a:moveTo>
                  <a:pt x="227" y="842"/>
                </a:moveTo>
                <a:cubicBezTo>
                  <a:pt x="842" y="228"/>
                  <a:pt x="842" y="228"/>
                  <a:pt x="842" y="228"/>
                </a:cubicBezTo>
                <a:cubicBezTo>
                  <a:pt x="665" y="51"/>
                  <a:pt x="665" y="51"/>
                  <a:pt x="665" y="51"/>
                </a:cubicBezTo>
                <a:cubicBezTo>
                  <a:pt x="51" y="665"/>
                  <a:pt x="51" y="665"/>
                  <a:pt x="51" y="665"/>
                </a:cubicBezTo>
                <a:lnTo>
                  <a:pt x="227" y="842"/>
                </a:lnTo>
                <a:close/>
                <a:moveTo>
                  <a:pt x="1489" y="253"/>
                </a:moveTo>
                <a:cubicBezTo>
                  <a:pt x="1489" y="253"/>
                  <a:pt x="1489" y="253"/>
                  <a:pt x="1489" y="253"/>
                </a:cubicBezTo>
                <a:cubicBezTo>
                  <a:pt x="2053" y="816"/>
                  <a:pt x="2053" y="816"/>
                  <a:pt x="2053" y="816"/>
                </a:cubicBezTo>
                <a:cubicBezTo>
                  <a:pt x="2053" y="816"/>
                  <a:pt x="2053" y="816"/>
                  <a:pt x="2053" y="816"/>
                </a:cubicBezTo>
                <a:cubicBezTo>
                  <a:pt x="2078" y="842"/>
                  <a:pt x="2078" y="842"/>
                  <a:pt x="2078" y="842"/>
                </a:cubicBezTo>
                <a:cubicBezTo>
                  <a:pt x="2255" y="665"/>
                  <a:pt x="2255" y="665"/>
                  <a:pt x="2255" y="665"/>
                </a:cubicBezTo>
                <a:cubicBezTo>
                  <a:pt x="1640" y="51"/>
                  <a:pt x="1640" y="51"/>
                  <a:pt x="1640" y="51"/>
                </a:cubicBezTo>
                <a:cubicBezTo>
                  <a:pt x="1464" y="228"/>
                  <a:pt x="1464" y="228"/>
                  <a:pt x="1464" y="228"/>
                </a:cubicBezTo>
                <a:lnTo>
                  <a:pt x="1489" y="253"/>
                </a:lnTo>
                <a:close/>
                <a:moveTo>
                  <a:pt x="669" y="1342"/>
                </a:moveTo>
                <a:cubicBezTo>
                  <a:pt x="804" y="1207"/>
                  <a:pt x="804" y="1207"/>
                  <a:pt x="804" y="1207"/>
                </a:cubicBezTo>
                <a:cubicBezTo>
                  <a:pt x="818" y="1193"/>
                  <a:pt x="826" y="1174"/>
                  <a:pt x="826" y="1153"/>
                </a:cubicBezTo>
                <a:cubicBezTo>
                  <a:pt x="826" y="1144"/>
                  <a:pt x="824" y="1136"/>
                  <a:pt x="822" y="1128"/>
                </a:cubicBezTo>
                <a:cubicBezTo>
                  <a:pt x="818" y="1117"/>
                  <a:pt x="812" y="1107"/>
                  <a:pt x="804" y="1098"/>
                </a:cubicBezTo>
                <a:cubicBezTo>
                  <a:pt x="774" y="1069"/>
                  <a:pt x="723" y="1069"/>
                  <a:pt x="694" y="1098"/>
                </a:cubicBezTo>
                <a:cubicBezTo>
                  <a:pt x="615" y="1178"/>
                  <a:pt x="615" y="1178"/>
                  <a:pt x="615" y="1178"/>
                </a:cubicBezTo>
                <a:cubicBezTo>
                  <a:pt x="615" y="1178"/>
                  <a:pt x="615" y="1178"/>
                  <a:pt x="615" y="1178"/>
                </a:cubicBezTo>
                <a:cubicBezTo>
                  <a:pt x="560" y="1233"/>
                  <a:pt x="560" y="1233"/>
                  <a:pt x="560" y="1233"/>
                </a:cubicBezTo>
                <a:cubicBezTo>
                  <a:pt x="545" y="1247"/>
                  <a:pt x="537" y="1267"/>
                  <a:pt x="537" y="1287"/>
                </a:cubicBezTo>
                <a:cubicBezTo>
                  <a:pt x="537" y="1308"/>
                  <a:pt x="545" y="1328"/>
                  <a:pt x="560" y="1342"/>
                </a:cubicBezTo>
                <a:cubicBezTo>
                  <a:pt x="590" y="1372"/>
                  <a:pt x="639" y="1372"/>
                  <a:pt x="669" y="1342"/>
                </a:cubicBezTo>
                <a:close/>
                <a:moveTo>
                  <a:pt x="736" y="1544"/>
                </a:moveTo>
                <a:cubicBezTo>
                  <a:pt x="1005" y="1275"/>
                  <a:pt x="1005" y="1275"/>
                  <a:pt x="1005" y="1275"/>
                </a:cubicBezTo>
                <a:cubicBezTo>
                  <a:pt x="1011" y="1270"/>
                  <a:pt x="1015" y="1264"/>
                  <a:pt x="1018" y="1257"/>
                </a:cubicBezTo>
                <a:cubicBezTo>
                  <a:pt x="1024" y="1246"/>
                  <a:pt x="1028" y="1234"/>
                  <a:pt x="1028" y="1220"/>
                </a:cubicBezTo>
                <a:cubicBezTo>
                  <a:pt x="1028" y="1209"/>
                  <a:pt x="1026" y="1199"/>
                  <a:pt x="1021" y="1189"/>
                </a:cubicBezTo>
                <a:cubicBezTo>
                  <a:pt x="1019" y="1185"/>
                  <a:pt x="1017" y="1180"/>
                  <a:pt x="1014" y="1176"/>
                </a:cubicBezTo>
                <a:cubicBezTo>
                  <a:pt x="1012" y="1173"/>
                  <a:pt x="1009" y="1169"/>
                  <a:pt x="1006" y="1166"/>
                </a:cubicBezTo>
                <a:cubicBezTo>
                  <a:pt x="1002" y="1163"/>
                  <a:pt x="999" y="1160"/>
                  <a:pt x="995" y="1157"/>
                </a:cubicBezTo>
                <a:cubicBezTo>
                  <a:pt x="995" y="1157"/>
                  <a:pt x="994" y="1156"/>
                  <a:pt x="994" y="1156"/>
                </a:cubicBezTo>
                <a:cubicBezTo>
                  <a:pt x="991" y="1154"/>
                  <a:pt x="989" y="1153"/>
                  <a:pt x="986" y="1152"/>
                </a:cubicBezTo>
                <a:cubicBezTo>
                  <a:pt x="984" y="1151"/>
                  <a:pt x="982" y="1150"/>
                  <a:pt x="980" y="1149"/>
                </a:cubicBezTo>
                <a:cubicBezTo>
                  <a:pt x="978" y="1148"/>
                  <a:pt x="975" y="1147"/>
                  <a:pt x="972" y="1146"/>
                </a:cubicBezTo>
                <a:cubicBezTo>
                  <a:pt x="970" y="1146"/>
                  <a:pt x="968" y="1145"/>
                  <a:pt x="966" y="1145"/>
                </a:cubicBezTo>
                <a:cubicBezTo>
                  <a:pt x="961" y="1144"/>
                  <a:pt x="956" y="1143"/>
                  <a:pt x="951" y="1143"/>
                </a:cubicBezTo>
                <a:cubicBezTo>
                  <a:pt x="951" y="1143"/>
                  <a:pt x="951" y="1143"/>
                  <a:pt x="951" y="1143"/>
                </a:cubicBezTo>
                <a:cubicBezTo>
                  <a:pt x="946" y="1143"/>
                  <a:pt x="941" y="1144"/>
                  <a:pt x="936" y="1145"/>
                </a:cubicBezTo>
                <a:cubicBezTo>
                  <a:pt x="935" y="1145"/>
                  <a:pt x="935" y="1145"/>
                  <a:pt x="934" y="1145"/>
                </a:cubicBezTo>
                <a:cubicBezTo>
                  <a:pt x="930" y="1146"/>
                  <a:pt x="926" y="1147"/>
                  <a:pt x="921" y="1149"/>
                </a:cubicBezTo>
                <a:cubicBezTo>
                  <a:pt x="920" y="1149"/>
                  <a:pt x="919" y="1150"/>
                  <a:pt x="918" y="1151"/>
                </a:cubicBezTo>
                <a:cubicBezTo>
                  <a:pt x="914" y="1152"/>
                  <a:pt x="911" y="1154"/>
                  <a:pt x="908" y="1156"/>
                </a:cubicBezTo>
                <a:cubicBezTo>
                  <a:pt x="906" y="1157"/>
                  <a:pt x="905" y="1159"/>
                  <a:pt x="903" y="1160"/>
                </a:cubicBezTo>
                <a:cubicBezTo>
                  <a:pt x="901" y="1162"/>
                  <a:pt x="898" y="1164"/>
                  <a:pt x="896" y="1166"/>
                </a:cubicBezTo>
                <a:cubicBezTo>
                  <a:pt x="829" y="1233"/>
                  <a:pt x="829" y="1233"/>
                  <a:pt x="829" y="1233"/>
                </a:cubicBezTo>
                <a:cubicBezTo>
                  <a:pt x="829" y="1233"/>
                  <a:pt x="829" y="1233"/>
                  <a:pt x="829" y="1233"/>
                </a:cubicBezTo>
                <a:cubicBezTo>
                  <a:pt x="829" y="1233"/>
                  <a:pt x="829" y="1233"/>
                  <a:pt x="829" y="1233"/>
                </a:cubicBezTo>
                <a:cubicBezTo>
                  <a:pt x="694" y="1368"/>
                  <a:pt x="694" y="1368"/>
                  <a:pt x="694" y="1368"/>
                </a:cubicBezTo>
                <a:cubicBezTo>
                  <a:pt x="694" y="1368"/>
                  <a:pt x="694" y="1368"/>
                  <a:pt x="694" y="1368"/>
                </a:cubicBezTo>
                <a:cubicBezTo>
                  <a:pt x="627" y="1435"/>
                  <a:pt x="627" y="1435"/>
                  <a:pt x="627" y="1435"/>
                </a:cubicBezTo>
                <a:cubicBezTo>
                  <a:pt x="613" y="1449"/>
                  <a:pt x="605" y="1469"/>
                  <a:pt x="605" y="1489"/>
                </a:cubicBezTo>
                <a:cubicBezTo>
                  <a:pt x="605" y="1510"/>
                  <a:pt x="613" y="1529"/>
                  <a:pt x="627" y="1544"/>
                </a:cubicBezTo>
                <a:cubicBezTo>
                  <a:pt x="657" y="1574"/>
                  <a:pt x="706" y="1574"/>
                  <a:pt x="736" y="1544"/>
                </a:cubicBezTo>
                <a:close/>
                <a:moveTo>
                  <a:pt x="1073" y="1477"/>
                </a:moveTo>
                <a:cubicBezTo>
                  <a:pt x="1140" y="1409"/>
                  <a:pt x="1140" y="1409"/>
                  <a:pt x="1140" y="1409"/>
                </a:cubicBezTo>
                <a:cubicBezTo>
                  <a:pt x="1155" y="1395"/>
                  <a:pt x="1162" y="1376"/>
                  <a:pt x="1162" y="1355"/>
                </a:cubicBezTo>
                <a:cubicBezTo>
                  <a:pt x="1162" y="1334"/>
                  <a:pt x="1154" y="1315"/>
                  <a:pt x="1140" y="1300"/>
                </a:cubicBezTo>
                <a:cubicBezTo>
                  <a:pt x="1135" y="1296"/>
                  <a:pt x="1131" y="1292"/>
                  <a:pt x="1125" y="1289"/>
                </a:cubicBezTo>
                <a:cubicBezTo>
                  <a:pt x="1124" y="1288"/>
                  <a:pt x="1122" y="1287"/>
                  <a:pt x="1121" y="1287"/>
                </a:cubicBezTo>
                <a:cubicBezTo>
                  <a:pt x="1117" y="1285"/>
                  <a:pt x="1113" y="1283"/>
                  <a:pt x="1108" y="1281"/>
                </a:cubicBezTo>
                <a:cubicBezTo>
                  <a:pt x="1107" y="1281"/>
                  <a:pt x="1105" y="1280"/>
                  <a:pt x="1103" y="1280"/>
                </a:cubicBezTo>
                <a:cubicBezTo>
                  <a:pt x="1098" y="1279"/>
                  <a:pt x="1092" y="1278"/>
                  <a:pt x="1086" y="1278"/>
                </a:cubicBezTo>
                <a:cubicBezTo>
                  <a:pt x="1086" y="1278"/>
                  <a:pt x="1086" y="1278"/>
                  <a:pt x="1085" y="1278"/>
                </a:cubicBezTo>
                <a:cubicBezTo>
                  <a:pt x="1079" y="1278"/>
                  <a:pt x="1072" y="1278"/>
                  <a:pt x="1065" y="1280"/>
                </a:cubicBezTo>
                <a:cubicBezTo>
                  <a:pt x="1053" y="1283"/>
                  <a:pt x="1041" y="1290"/>
                  <a:pt x="1031" y="1300"/>
                </a:cubicBezTo>
                <a:cubicBezTo>
                  <a:pt x="762" y="1569"/>
                  <a:pt x="762" y="1569"/>
                  <a:pt x="762" y="1569"/>
                </a:cubicBezTo>
                <a:cubicBezTo>
                  <a:pt x="747" y="1584"/>
                  <a:pt x="739" y="1603"/>
                  <a:pt x="739" y="1624"/>
                </a:cubicBezTo>
                <a:cubicBezTo>
                  <a:pt x="739" y="1644"/>
                  <a:pt x="747" y="1664"/>
                  <a:pt x="762" y="1678"/>
                </a:cubicBezTo>
                <a:cubicBezTo>
                  <a:pt x="792" y="1708"/>
                  <a:pt x="841" y="1709"/>
                  <a:pt x="871" y="1679"/>
                </a:cubicBezTo>
                <a:lnTo>
                  <a:pt x="1073" y="1477"/>
                </a:lnTo>
                <a:close/>
                <a:moveTo>
                  <a:pt x="1127" y="1691"/>
                </a:moveTo>
                <a:cubicBezTo>
                  <a:pt x="1207" y="1611"/>
                  <a:pt x="1207" y="1611"/>
                  <a:pt x="1207" y="1611"/>
                </a:cubicBezTo>
                <a:cubicBezTo>
                  <a:pt x="1222" y="1597"/>
                  <a:pt x="1230" y="1577"/>
                  <a:pt x="1230" y="1557"/>
                </a:cubicBezTo>
                <a:cubicBezTo>
                  <a:pt x="1230" y="1552"/>
                  <a:pt x="1229" y="1546"/>
                  <a:pt x="1228" y="1541"/>
                </a:cubicBezTo>
                <a:cubicBezTo>
                  <a:pt x="1228" y="1540"/>
                  <a:pt x="1227" y="1538"/>
                  <a:pt x="1227" y="1536"/>
                </a:cubicBezTo>
                <a:cubicBezTo>
                  <a:pt x="1226" y="1533"/>
                  <a:pt x="1225" y="1530"/>
                  <a:pt x="1224" y="1527"/>
                </a:cubicBezTo>
                <a:cubicBezTo>
                  <a:pt x="1223" y="1525"/>
                  <a:pt x="1222" y="1523"/>
                  <a:pt x="1220" y="1520"/>
                </a:cubicBezTo>
                <a:cubicBezTo>
                  <a:pt x="1219" y="1518"/>
                  <a:pt x="1218" y="1516"/>
                  <a:pt x="1217" y="1514"/>
                </a:cubicBezTo>
                <a:cubicBezTo>
                  <a:pt x="1215" y="1511"/>
                  <a:pt x="1213" y="1509"/>
                  <a:pt x="1211" y="1506"/>
                </a:cubicBezTo>
                <a:cubicBezTo>
                  <a:pt x="1210" y="1505"/>
                  <a:pt x="1209" y="1503"/>
                  <a:pt x="1207" y="1502"/>
                </a:cubicBezTo>
                <a:cubicBezTo>
                  <a:pt x="1207" y="1502"/>
                  <a:pt x="1207" y="1502"/>
                  <a:pt x="1207" y="1502"/>
                </a:cubicBezTo>
                <a:cubicBezTo>
                  <a:pt x="1198" y="1492"/>
                  <a:pt x="1186" y="1486"/>
                  <a:pt x="1174" y="1483"/>
                </a:cubicBezTo>
                <a:cubicBezTo>
                  <a:pt x="1148" y="1475"/>
                  <a:pt x="1119" y="1481"/>
                  <a:pt x="1098" y="1502"/>
                </a:cubicBezTo>
                <a:cubicBezTo>
                  <a:pt x="964" y="1637"/>
                  <a:pt x="964" y="1637"/>
                  <a:pt x="964" y="1637"/>
                </a:cubicBezTo>
                <a:cubicBezTo>
                  <a:pt x="949" y="1651"/>
                  <a:pt x="941" y="1671"/>
                  <a:pt x="941" y="1691"/>
                </a:cubicBezTo>
                <a:cubicBezTo>
                  <a:pt x="941" y="1712"/>
                  <a:pt x="949" y="1731"/>
                  <a:pt x="964" y="1746"/>
                </a:cubicBezTo>
                <a:cubicBezTo>
                  <a:pt x="994" y="1776"/>
                  <a:pt x="1043" y="1776"/>
                  <a:pt x="1073" y="1746"/>
                </a:cubicBezTo>
                <a:lnTo>
                  <a:pt x="1127" y="1691"/>
                </a:lnTo>
                <a:close/>
                <a:moveTo>
                  <a:pt x="1365" y="1691"/>
                </a:moveTo>
                <a:cubicBezTo>
                  <a:pt x="1365" y="1671"/>
                  <a:pt x="1357" y="1651"/>
                  <a:pt x="1342" y="1637"/>
                </a:cubicBezTo>
                <a:cubicBezTo>
                  <a:pt x="1266" y="1560"/>
                  <a:pt x="1266" y="1560"/>
                  <a:pt x="1266" y="1560"/>
                </a:cubicBezTo>
                <a:cubicBezTo>
                  <a:pt x="1266" y="1564"/>
                  <a:pt x="1265" y="1568"/>
                  <a:pt x="1264" y="1571"/>
                </a:cubicBezTo>
                <a:cubicBezTo>
                  <a:pt x="1264" y="1574"/>
                  <a:pt x="1264" y="1577"/>
                  <a:pt x="1263" y="1580"/>
                </a:cubicBezTo>
                <a:cubicBezTo>
                  <a:pt x="1262" y="1584"/>
                  <a:pt x="1261" y="1589"/>
                  <a:pt x="1259" y="1593"/>
                </a:cubicBezTo>
                <a:cubicBezTo>
                  <a:pt x="1258" y="1595"/>
                  <a:pt x="1258" y="1598"/>
                  <a:pt x="1257" y="1601"/>
                </a:cubicBezTo>
                <a:cubicBezTo>
                  <a:pt x="1255" y="1605"/>
                  <a:pt x="1252" y="1609"/>
                  <a:pt x="1250" y="1614"/>
                </a:cubicBezTo>
                <a:cubicBezTo>
                  <a:pt x="1249" y="1616"/>
                  <a:pt x="1248" y="1618"/>
                  <a:pt x="1246" y="1620"/>
                </a:cubicBezTo>
                <a:cubicBezTo>
                  <a:pt x="1242" y="1626"/>
                  <a:pt x="1238" y="1631"/>
                  <a:pt x="1233" y="1637"/>
                </a:cubicBezTo>
                <a:cubicBezTo>
                  <a:pt x="1178" y="1691"/>
                  <a:pt x="1178" y="1691"/>
                  <a:pt x="1178" y="1691"/>
                </a:cubicBezTo>
                <a:cubicBezTo>
                  <a:pt x="1233" y="1746"/>
                  <a:pt x="1233" y="1746"/>
                  <a:pt x="1233" y="1746"/>
                </a:cubicBezTo>
                <a:cubicBezTo>
                  <a:pt x="1263" y="1776"/>
                  <a:pt x="1312" y="1776"/>
                  <a:pt x="1342" y="1746"/>
                </a:cubicBezTo>
                <a:cubicBezTo>
                  <a:pt x="1342" y="1746"/>
                  <a:pt x="1342" y="1746"/>
                  <a:pt x="1342" y="1746"/>
                </a:cubicBezTo>
                <a:cubicBezTo>
                  <a:pt x="1357" y="1731"/>
                  <a:pt x="1365" y="1712"/>
                  <a:pt x="1365" y="1691"/>
                </a:cubicBezTo>
                <a:close/>
                <a:moveTo>
                  <a:pt x="1746" y="1233"/>
                </a:moveTo>
                <a:cubicBezTo>
                  <a:pt x="1287" y="775"/>
                  <a:pt x="1287" y="775"/>
                  <a:pt x="1287" y="775"/>
                </a:cubicBezTo>
                <a:cubicBezTo>
                  <a:pt x="1098" y="964"/>
                  <a:pt x="1098" y="964"/>
                  <a:pt x="1098" y="964"/>
                </a:cubicBezTo>
                <a:cubicBezTo>
                  <a:pt x="1098" y="964"/>
                  <a:pt x="1098" y="964"/>
                  <a:pt x="1098" y="964"/>
                </a:cubicBezTo>
                <a:cubicBezTo>
                  <a:pt x="1076" y="985"/>
                  <a:pt x="1049" y="998"/>
                  <a:pt x="1018" y="997"/>
                </a:cubicBezTo>
                <a:cubicBezTo>
                  <a:pt x="988" y="997"/>
                  <a:pt x="959" y="985"/>
                  <a:pt x="938" y="964"/>
                </a:cubicBezTo>
                <a:cubicBezTo>
                  <a:pt x="931" y="957"/>
                  <a:pt x="926" y="949"/>
                  <a:pt x="921" y="941"/>
                </a:cubicBezTo>
                <a:cubicBezTo>
                  <a:pt x="911" y="924"/>
                  <a:pt x="905" y="904"/>
                  <a:pt x="905" y="884"/>
                </a:cubicBezTo>
                <a:cubicBezTo>
                  <a:pt x="905" y="870"/>
                  <a:pt x="908" y="858"/>
                  <a:pt x="912" y="845"/>
                </a:cubicBezTo>
                <a:cubicBezTo>
                  <a:pt x="918" y="830"/>
                  <a:pt x="926" y="816"/>
                  <a:pt x="938" y="804"/>
                </a:cubicBezTo>
                <a:cubicBezTo>
                  <a:pt x="1127" y="615"/>
                  <a:pt x="1127" y="615"/>
                  <a:pt x="1127" y="615"/>
                </a:cubicBezTo>
                <a:cubicBezTo>
                  <a:pt x="816" y="304"/>
                  <a:pt x="816" y="304"/>
                  <a:pt x="816" y="304"/>
                </a:cubicBezTo>
                <a:cubicBezTo>
                  <a:pt x="303" y="816"/>
                  <a:pt x="303" y="816"/>
                  <a:pt x="303" y="816"/>
                </a:cubicBezTo>
                <a:cubicBezTo>
                  <a:pt x="615" y="1127"/>
                  <a:pt x="615" y="1127"/>
                  <a:pt x="615" y="1127"/>
                </a:cubicBezTo>
                <a:cubicBezTo>
                  <a:pt x="669" y="1073"/>
                  <a:pt x="669" y="1073"/>
                  <a:pt x="669" y="1073"/>
                </a:cubicBezTo>
                <a:cubicBezTo>
                  <a:pt x="674" y="1068"/>
                  <a:pt x="679" y="1064"/>
                  <a:pt x="685" y="1060"/>
                </a:cubicBezTo>
                <a:cubicBezTo>
                  <a:pt x="685" y="1060"/>
                  <a:pt x="686" y="1059"/>
                  <a:pt x="686" y="1059"/>
                </a:cubicBezTo>
                <a:cubicBezTo>
                  <a:pt x="688" y="1058"/>
                  <a:pt x="689" y="1058"/>
                  <a:pt x="690" y="1057"/>
                </a:cubicBezTo>
                <a:cubicBezTo>
                  <a:pt x="715" y="1042"/>
                  <a:pt x="745" y="1038"/>
                  <a:pt x="773" y="1044"/>
                </a:cubicBezTo>
                <a:cubicBezTo>
                  <a:pt x="794" y="1048"/>
                  <a:pt x="813" y="1058"/>
                  <a:pt x="829" y="1073"/>
                </a:cubicBezTo>
                <a:cubicBezTo>
                  <a:pt x="833" y="1077"/>
                  <a:pt x="837" y="1082"/>
                  <a:pt x="840" y="1086"/>
                </a:cubicBezTo>
                <a:cubicBezTo>
                  <a:pt x="841" y="1087"/>
                  <a:pt x="842" y="1088"/>
                  <a:pt x="842" y="1089"/>
                </a:cubicBezTo>
                <a:cubicBezTo>
                  <a:pt x="844" y="1092"/>
                  <a:pt x="846" y="1095"/>
                  <a:pt x="847" y="1098"/>
                </a:cubicBezTo>
                <a:cubicBezTo>
                  <a:pt x="849" y="1102"/>
                  <a:pt x="851" y="1105"/>
                  <a:pt x="853" y="1109"/>
                </a:cubicBezTo>
                <a:cubicBezTo>
                  <a:pt x="854" y="1111"/>
                  <a:pt x="855" y="1114"/>
                  <a:pt x="855" y="1117"/>
                </a:cubicBezTo>
                <a:cubicBezTo>
                  <a:pt x="857" y="1121"/>
                  <a:pt x="858" y="1125"/>
                  <a:pt x="859" y="1129"/>
                </a:cubicBezTo>
                <a:cubicBezTo>
                  <a:pt x="860" y="1132"/>
                  <a:pt x="860" y="1135"/>
                  <a:pt x="860" y="1137"/>
                </a:cubicBezTo>
                <a:cubicBezTo>
                  <a:pt x="861" y="1141"/>
                  <a:pt x="862" y="1145"/>
                  <a:pt x="862" y="1149"/>
                </a:cubicBezTo>
                <a:cubicBezTo>
                  <a:pt x="871" y="1140"/>
                  <a:pt x="871" y="1140"/>
                  <a:pt x="871" y="1140"/>
                </a:cubicBezTo>
                <a:cubicBezTo>
                  <a:pt x="873" y="1138"/>
                  <a:pt x="876" y="1137"/>
                  <a:pt x="878" y="1135"/>
                </a:cubicBezTo>
                <a:cubicBezTo>
                  <a:pt x="881" y="1132"/>
                  <a:pt x="885" y="1129"/>
                  <a:pt x="888" y="1126"/>
                </a:cubicBezTo>
                <a:cubicBezTo>
                  <a:pt x="892" y="1124"/>
                  <a:pt x="896" y="1122"/>
                  <a:pt x="899" y="1120"/>
                </a:cubicBezTo>
                <a:cubicBezTo>
                  <a:pt x="902" y="1119"/>
                  <a:pt x="905" y="1117"/>
                  <a:pt x="908" y="1116"/>
                </a:cubicBezTo>
                <a:cubicBezTo>
                  <a:pt x="912" y="1114"/>
                  <a:pt x="917" y="1113"/>
                  <a:pt x="922" y="1112"/>
                </a:cubicBezTo>
                <a:cubicBezTo>
                  <a:pt x="924" y="1111"/>
                  <a:pt x="926" y="1110"/>
                  <a:pt x="929" y="1109"/>
                </a:cubicBezTo>
                <a:cubicBezTo>
                  <a:pt x="936" y="1108"/>
                  <a:pt x="944" y="1107"/>
                  <a:pt x="951" y="1107"/>
                </a:cubicBezTo>
                <a:cubicBezTo>
                  <a:pt x="951" y="1107"/>
                  <a:pt x="951" y="1107"/>
                  <a:pt x="951" y="1107"/>
                </a:cubicBezTo>
                <a:cubicBezTo>
                  <a:pt x="951" y="1107"/>
                  <a:pt x="952" y="1107"/>
                  <a:pt x="952" y="1107"/>
                </a:cubicBezTo>
                <a:cubicBezTo>
                  <a:pt x="959" y="1107"/>
                  <a:pt x="966" y="1108"/>
                  <a:pt x="973" y="1109"/>
                </a:cubicBezTo>
                <a:cubicBezTo>
                  <a:pt x="977" y="1110"/>
                  <a:pt x="981" y="1112"/>
                  <a:pt x="985" y="1113"/>
                </a:cubicBezTo>
                <a:cubicBezTo>
                  <a:pt x="988" y="1114"/>
                  <a:pt x="991" y="1115"/>
                  <a:pt x="994" y="1116"/>
                </a:cubicBezTo>
                <a:cubicBezTo>
                  <a:pt x="998" y="1117"/>
                  <a:pt x="1001" y="1120"/>
                  <a:pt x="1005" y="1122"/>
                </a:cubicBezTo>
                <a:cubicBezTo>
                  <a:pt x="1008" y="1123"/>
                  <a:pt x="1011" y="1124"/>
                  <a:pt x="1013" y="1126"/>
                </a:cubicBezTo>
                <a:cubicBezTo>
                  <a:pt x="1016" y="1128"/>
                  <a:pt x="1018" y="1130"/>
                  <a:pt x="1020" y="1132"/>
                </a:cubicBezTo>
                <a:cubicBezTo>
                  <a:pt x="1024" y="1135"/>
                  <a:pt x="1028" y="1137"/>
                  <a:pt x="1031" y="1140"/>
                </a:cubicBezTo>
                <a:cubicBezTo>
                  <a:pt x="1034" y="1143"/>
                  <a:pt x="1036" y="1147"/>
                  <a:pt x="1039" y="1150"/>
                </a:cubicBezTo>
                <a:cubicBezTo>
                  <a:pt x="1045" y="1158"/>
                  <a:pt x="1051" y="1167"/>
                  <a:pt x="1055" y="1177"/>
                </a:cubicBezTo>
                <a:cubicBezTo>
                  <a:pt x="1061" y="1190"/>
                  <a:pt x="1064" y="1205"/>
                  <a:pt x="1064" y="1220"/>
                </a:cubicBezTo>
                <a:cubicBezTo>
                  <a:pt x="1064" y="1228"/>
                  <a:pt x="1063" y="1236"/>
                  <a:pt x="1061" y="1244"/>
                </a:cubicBezTo>
                <a:cubicBezTo>
                  <a:pt x="1061" y="1244"/>
                  <a:pt x="1061" y="1244"/>
                  <a:pt x="1061" y="1244"/>
                </a:cubicBezTo>
                <a:cubicBezTo>
                  <a:pt x="1066" y="1243"/>
                  <a:pt x="1071" y="1243"/>
                  <a:pt x="1075" y="1243"/>
                </a:cubicBezTo>
                <a:cubicBezTo>
                  <a:pt x="1080" y="1243"/>
                  <a:pt x="1084" y="1242"/>
                  <a:pt x="1088" y="1242"/>
                </a:cubicBezTo>
                <a:cubicBezTo>
                  <a:pt x="1093" y="1242"/>
                  <a:pt x="1099" y="1243"/>
                  <a:pt x="1105" y="1244"/>
                </a:cubicBezTo>
                <a:cubicBezTo>
                  <a:pt x="1109" y="1245"/>
                  <a:pt x="1112" y="1245"/>
                  <a:pt x="1116" y="1246"/>
                </a:cubicBezTo>
                <a:cubicBezTo>
                  <a:pt x="1122" y="1248"/>
                  <a:pt x="1128" y="1251"/>
                  <a:pt x="1134" y="1254"/>
                </a:cubicBezTo>
                <a:cubicBezTo>
                  <a:pt x="1137" y="1255"/>
                  <a:pt x="1140" y="1256"/>
                  <a:pt x="1142" y="1257"/>
                </a:cubicBezTo>
                <a:cubicBezTo>
                  <a:pt x="1150" y="1262"/>
                  <a:pt x="1158" y="1268"/>
                  <a:pt x="1165" y="1275"/>
                </a:cubicBezTo>
                <a:cubicBezTo>
                  <a:pt x="1186" y="1296"/>
                  <a:pt x="1198" y="1325"/>
                  <a:pt x="1198" y="1355"/>
                </a:cubicBezTo>
                <a:cubicBezTo>
                  <a:pt x="1198" y="1385"/>
                  <a:pt x="1187" y="1414"/>
                  <a:pt x="1165" y="1435"/>
                </a:cubicBezTo>
                <a:cubicBezTo>
                  <a:pt x="1156" y="1444"/>
                  <a:pt x="1156" y="1444"/>
                  <a:pt x="1156" y="1444"/>
                </a:cubicBezTo>
                <a:cubicBezTo>
                  <a:pt x="1160" y="1444"/>
                  <a:pt x="1163" y="1444"/>
                  <a:pt x="1167" y="1445"/>
                </a:cubicBezTo>
                <a:cubicBezTo>
                  <a:pt x="1170" y="1445"/>
                  <a:pt x="1173" y="1445"/>
                  <a:pt x="1176" y="1446"/>
                </a:cubicBezTo>
                <a:cubicBezTo>
                  <a:pt x="1180" y="1447"/>
                  <a:pt x="1184" y="1448"/>
                  <a:pt x="1188" y="1450"/>
                </a:cubicBezTo>
                <a:cubicBezTo>
                  <a:pt x="1191" y="1451"/>
                  <a:pt x="1193" y="1451"/>
                  <a:pt x="1196" y="1452"/>
                </a:cubicBezTo>
                <a:cubicBezTo>
                  <a:pt x="1201" y="1454"/>
                  <a:pt x="1205" y="1457"/>
                  <a:pt x="1209" y="1459"/>
                </a:cubicBezTo>
                <a:cubicBezTo>
                  <a:pt x="1211" y="1460"/>
                  <a:pt x="1213" y="1461"/>
                  <a:pt x="1215" y="1462"/>
                </a:cubicBezTo>
                <a:cubicBezTo>
                  <a:pt x="1221" y="1466"/>
                  <a:pt x="1227" y="1471"/>
                  <a:pt x="1233" y="1477"/>
                </a:cubicBezTo>
                <a:cubicBezTo>
                  <a:pt x="1435" y="1679"/>
                  <a:pt x="1435" y="1679"/>
                  <a:pt x="1435" y="1679"/>
                </a:cubicBezTo>
                <a:cubicBezTo>
                  <a:pt x="1464" y="1708"/>
                  <a:pt x="1515" y="1708"/>
                  <a:pt x="1544" y="1679"/>
                </a:cubicBezTo>
                <a:cubicBezTo>
                  <a:pt x="1574" y="1648"/>
                  <a:pt x="1574" y="1599"/>
                  <a:pt x="1544" y="1569"/>
                </a:cubicBezTo>
                <a:cubicBezTo>
                  <a:pt x="1569" y="1544"/>
                  <a:pt x="1569" y="1544"/>
                  <a:pt x="1569" y="1544"/>
                </a:cubicBezTo>
                <a:cubicBezTo>
                  <a:pt x="1598" y="1573"/>
                  <a:pt x="1649" y="1573"/>
                  <a:pt x="1678" y="1544"/>
                </a:cubicBezTo>
                <a:cubicBezTo>
                  <a:pt x="1693" y="1529"/>
                  <a:pt x="1701" y="1510"/>
                  <a:pt x="1701" y="1489"/>
                </a:cubicBezTo>
                <a:cubicBezTo>
                  <a:pt x="1701" y="1468"/>
                  <a:pt x="1693" y="1449"/>
                  <a:pt x="1678" y="1435"/>
                </a:cubicBezTo>
                <a:cubicBezTo>
                  <a:pt x="1611" y="1368"/>
                  <a:pt x="1611" y="1368"/>
                  <a:pt x="1611" y="1368"/>
                </a:cubicBezTo>
                <a:cubicBezTo>
                  <a:pt x="1636" y="1342"/>
                  <a:pt x="1636" y="1342"/>
                  <a:pt x="1636" y="1342"/>
                </a:cubicBezTo>
                <a:cubicBezTo>
                  <a:pt x="1651" y="1357"/>
                  <a:pt x="1670" y="1365"/>
                  <a:pt x="1691" y="1365"/>
                </a:cubicBezTo>
                <a:cubicBezTo>
                  <a:pt x="1691" y="1365"/>
                  <a:pt x="1691" y="1365"/>
                  <a:pt x="1691" y="1365"/>
                </a:cubicBezTo>
                <a:cubicBezTo>
                  <a:pt x="1712" y="1365"/>
                  <a:pt x="1731" y="1356"/>
                  <a:pt x="1746" y="1342"/>
                </a:cubicBezTo>
                <a:cubicBezTo>
                  <a:pt x="1760" y="1327"/>
                  <a:pt x="1768" y="1308"/>
                  <a:pt x="1768" y="1287"/>
                </a:cubicBezTo>
                <a:cubicBezTo>
                  <a:pt x="1768" y="1267"/>
                  <a:pt x="1760" y="1247"/>
                  <a:pt x="1746" y="1233"/>
                </a:cubicBezTo>
                <a:close/>
                <a:moveTo>
                  <a:pt x="2002" y="816"/>
                </a:moveTo>
                <a:cubicBezTo>
                  <a:pt x="1489" y="303"/>
                  <a:pt x="1489" y="303"/>
                  <a:pt x="1489" y="303"/>
                </a:cubicBezTo>
                <a:cubicBezTo>
                  <a:pt x="1178" y="615"/>
                  <a:pt x="1178" y="615"/>
                  <a:pt x="1178" y="615"/>
                </a:cubicBezTo>
                <a:cubicBezTo>
                  <a:pt x="1178" y="615"/>
                  <a:pt x="1178" y="615"/>
                  <a:pt x="1178" y="615"/>
                </a:cubicBezTo>
                <a:cubicBezTo>
                  <a:pt x="964" y="829"/>
                  <a:pt x="964" y="829"/>
                  <a:pt x="964" y="829"/>
                </a:cubicBezTo>
                <a:cubicBezTo>
                  <a:pt x="956" y="837"/>
                  <a:pt x="950" y="847"/>
                  <a:pt x="946" y="857"/>
                </a:cubicBezTo>
                <a:cubicBezTo>
                  <a:pt x="943" y="865"/>
                  <a:pt x="941" y="874"/>
                  <a:pt x="941" y="884"/>
                </a:cubicBezTo>
                <a:cubicBezTo>
                  <a:pt x="941" y="896"/>
                  <a:pt x="944" y="907"/>
                  <a:pt x="949" y="918"/>
                </a:cubicBezTo>
                <a:cubicBezTo>
                  <a:pt x="953" y="925"/>
                  <a:pt x="958" y="932"/>
                  <a:pt x="964" y="938"/>
                </a:cubicBezTo>
                <a:cubicBezTo>
                  <a:pt x="978" y="953"/>
                  <a:pt x="998" y="961"/>
                  <a:pt x="1018" y="961"/>
                </a:cubicBezTo>
                <a:cubicBezTo>
                  <a:pt x="1018" y="961"/>
                  <a:pt x="1018" y="961"/>
                  <a:pt x="1018" y="961"/>
                </a:cubicBezTo>
                <a:cubicBezTo>
                  <a:pt x="1034" y="961"/>
                  <a:pt x="1049" y="956"/>
                  <a:pt x="1061" y="948"/>
                </a:cubicBezTo>
                <a:cubicBezTo>
                  <a:pt x="1065" y="945"/>
                  <a:pt x="1069" y="942"/>
                  <a:pt x="1073" y="938"/>
                </a:cubicBezTo>
                <a:cubicBezTo>
                  <a:pt x="1287" y="724"/>
                  <a:pt x="1287" y="724"/>
                  <a:pt x="1287" y="724"/>
                </a:cubicBezTo>
                <a:cubicBezTo>
                  <a:pt x="1691" y="1127"/>
                  <a:pt x="1691" y="1127"/>
                  <a:pt x="1691" y="1127"/>
                </a:cubicBezTo>
                <a:lnTo>
                  <a:pt x="2002" y="816"/>
                </a:lnTo>
                <a:close/>
                <a:moveTo>
                  <a:pt x="253" y="573"/>
                </a:moveTo>
                <a:cubicBezTo>
                  <a:pt x="320" y="640"/>
                  <a:pt x="320" y="640"/>
                  <a:pt x="320" y="640"/>
                </a:cubicBezTo>
                <a:cubicBezTo>
                  <a:pt x="253" y="707"/>
                  <a:pt x="253" y="707"/>
                  <a:pt x="253" y="707"/>
                </a:cubicBezTo>
                <a:cubicBezTo>
                  <a:pt x="185" y="640"/>
                  <a:pt x="185" y="640"/>
                  <a:pt x="185" y="640"/>
                </a:cubicBezTo>
                <a:lnTo>
                  <a:pt x="253" y="573"/>
                </a:lnTo>
                <a:close/>
                <a:moveTo>
                  <a:pt x="269" y="640"/>
                </a:moveTo>
                <a:cubicBezTo>
                  <a:pt x="253" y="623"/>
                  <a:pt x="253" y="623"/>
                  <a:pt x="253" y="623"/>
                </a:cubicBezTo>
                <a:cubicBezTo>
                  <a:pt x="236" y="640"/>
                  <a:pt x="236" y="640"/>
                  <a:pt x="236" y="640"/>
                </a:cubicBezTo>
                <a:cubicBezTo>
                  <a:pt x="253" y="657"/>
                  <a:pt x="253" y="657"/>
                  <a:pt x="253" y="657"/>
                </a:cubicBezTo>
                <a:lnTo>
                  <a:pt x="269" y="640"/>
                </a:lnTo>
                <a:close/>
                <a:moveTo>
                  <a:pt x="2053" y="707"/>
                </a:moveTo>
                <a:cubicBezTo>
                  <a:pt x="1985" y="640"/>
                  <a:pt x="1985" y="640"/>
                  <a:pt x="1985" y="640"/>
                </a:cubicBezTo>
                <a:cubicBezTo>
                  <a:pt x="2053" y="573"/>
                  <a:pt x="2053" y="573"/>
                  <a:pt x="2053" y="573"/>
                </a:cubicBezTo>
                <a:cubicBezTo>
                  <a:pt x="2120" y="640"/>
                  <a:pt x="2120" y="640"/>
                  <a:pt x="2120" y="640"/>
                </a:cubicBezTo>
                <a:lnTo>
                  <a:pt x="2053" y="707"/>
                </a:lnTo>
                <a:close/>
                <a:moveTo>
                  <a:pt x="2036" y="640"/>
                </a:moveTo>
                <a:cubicBezTo>
                  <a:pt x="2053" y="657"/>
                  <a:pt x="2053" y="657"/>
                  <a:pt x="2053" y="657"/>
                </a:cubicBezTo>
                <a:cubicBezTo>
                  <a:pt x="2069" y="640"/>
                  <a:pt x="2069" y="640"/>
                  <a:pt x="2069" y="640"/>
                </a:cubicBezTo>
                <a:cubicBezTo>
                  <a:pt x="2053" y="623"/>
                  <a:pt x="2053" y="623"/>
                  <a:pt x="2053" y="623"/>
                </a:cubicBezTo>
                <a:lnTo>
                  <a:pt x="2036" y="6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697;p55">
            <a:extLst>
              <a:ext uri="{FF2B5EF4-FFF2-40B4-BE49-F238E27FC236}">
                <a16:creationId xmlns:a16="http://schemas.microsoft.com/office/drawing/2014/main" id="{7D09F2DB-B2A5-9684-F87A-3FAF7C331776}"/>
              </a:ext>
            </a:extLst>
          </p:cNvPr>
          <p:cNvSpPr/>
          <p:nvPr/>
        </p:nvSpPr>
        <p:spPr>
          <a:xfrm>
            <a:off x="6420343" y="3569464"/>
            <a:ext cx="946016" cy="842472"/>
          </a:xfrm>
          <a:custGeom>
            <a:avLst/>
            <a:gdLst/>
            <a:ahLst/>
            <a:cxnLst/>
            <a:rect l="l" t="t" r="r" b="b"/>
            <a:pathLst>
              <a:path w="1508" h="1339" extrusionOk="0">
                <a:moveTo>
                  <a:pt x="1418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09" y="0"/>
                  <a:pt x="168" y="40"/>
                  <a:pt x="168" y="90"/>
                </a:cubicBezTo>
                <a:cubicBezTo>
                  <a:pt x="168" y="482"/>
                  <a:pt x="168" y="482"/>
                  <a:pt x="168" y="482"/>
                </a:cubicBezTo>
                <a:cubicBezTo>
                  <a:pt x="168" y="490"/>
                  <a:pt x="175" y="497"/>
                  <a:pt x="183" y="497"/>
                </a:cubicBezTo>
                <a:cubicBezTo>
                  <a:pt x="192" y="497"/>
                  <a:pt x="198" y="490"/>
                  <a:pt x="198" y="482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198" y="57"/>
                  <a:pt x="225" y="30"/>
                  <a:pt x="258" y="30"/>
                </a:cubicBezTo>
                <a:cubicBezTo>
                  <a:pt x="1418" y="30"/>
                  <a:pt x="1418" y="30"/>
                  <a:pt x="1418" y="30"/>
                </a:cubicBezTo>
                <a:cubicBezTo>
                  <a:pt x="1451" y="30"/>
                  <a:pt x="1478" y="57"/>
                  <a:pt x="1478" y="90"/>
                </a:cubicBezTo>
                <a:cubicBezTo>
                  <a:pt x="1478" y="1004"/>
                  <a:pt x="1478" y="1004"/>
                  <a:pt x="1478" y="1004"/>
                </a:cubicBezTo>
                <a:cubicBezTo>
                  <a:pt x="1478" y="1037"/>
                  <a:pt x="1451" y="1064"/>
                  <a:pt x="1418" y="1064"/>
                </a:cubicBezTo>
                <a:cubicBezTo>
                  <a:pt x="574" y="1064"/>
                  <a:pt x="574" y="1064"/>
                  <a:pt x="574" y="1064"/>
                </a:cubicBezTo>
                <a:cubicBezTo>
                  <a:pt x="566" y="1064"/>
                  <a:pt x="559" y="1070"/>
                  <a:pt x="559" y="1079"/>
                </a:cubicBezTo>
                <a:cubicBezTo>
                  <a:pt x="559" y="1087"/>
                  <a:pt x="566" y="1094"/>
                  <a:pt x="574" y="1094"/>
                </a:cubicBezTo>
                <a:cubicBezTo>
                  <a:pt x="732" y="1094"/>
                  <a:pt x="732" y="1094"/>
                  <a:pt x="732" y="1094"/>
                </a:cubicBezTo>
                <a:cubicBezTo>
                  <a:pt x="665" y="1227"/>
                  <a:pt x="665" y="1227"/>
                  <a:pt x="665" y="1227"/>
                </a:cubicBezTo>
                <a:cubicBezTo>
                  <a:pt x="633" y="1227"/>
                  <a:pt x="633" y="1227"/>
                  <a:pt x="633" y="1227"/>
                </a:cubicBezTo>
                <a:cubicBezTo>
                  <a:pt x="603" y="1227"/>
                  <a:pt x="578" y="1253"/>
                  <a:pt x="578" y="1283"/>
                </a:cubicBezTo>
                <a:cubicBezTo>
                  <a:pt x="578" y="1314"/>
                  <a:pt x="603" y="1339"/>
                  <a:pt x="633" y="1339"/>
                </a:cubicBezTo>
                <a:cubicBezTo>
                  <a:pt x="1043" y="1339"/>
                  <a:pt x="1043" y="1339"/>
                  <a:pt x="1043" y="1339"/>
                </a:cubicBezTo>
                <a:cubicBezTo>
                  <a:pt x="1073" y="1339"/>
                  <a:pt x="1099" y="1314"/>
                  <a:pt x="1099" y="1283"/>
                </a:cubicBezTo>
                <a:cubicBezTo>
                  <a:pt x="1099" y="1253"/>
                  <a:pt x="1073" y="1227"/>
                  <a:pt x="1043" y="1227"/>
                </a:cubicBezTo>
                <a:cubicBezTo>
                  <a:pt x="1011" y="1227"/>
                  <a:pt x="1011" y="1227"/>
                  <a:pt x="1011" y="1227"/>
                </a:cubicBezTo>
                <a:cubicBezTo>
                  <a:pt x="944" y="1094"/>
                  <a:pt x="944" y="1094"/>
                  <a:pt x="944" y="1094"/>
                </a:cubicBezTo>
                <a:cubicBezTo>
                  <a:pt x="1418" y="1094"/>
                  <a:pt x="1418" y="1094"/>
                  <a:pt x="1418" y="1094"/>
                </a:cubicBezTo>
                <a:cubicBezTo>
                  <a:pt x="1467" y="1094"/>
                  <a:pt x="1508" y="1053"/>
                  <a:pt x="1508" y="1004"/>
                </a:cubicBezTo>
                <a:cubicBezTo>
                  <a:pt x="1508" y="90"/>
                  <a:pt x="1508" y="90"/>
                  <a:pt x="1508" y="90"/>
                </a:cubicBezTo>
                <a:cubicBezTo>
                  <a:pt x="1508" y="40"/>
                  <a:pt x="1467" y="0"/>
                  <a:pt x="1418" y="0"/>
                </a:cubicBezTo>
                <a:close/>
                <a:moveTo>
                  <a:pt x="1069" y="1283"/>
                </a:moveTo>
                <a:cubicBezTo>
                  <a:pt x="1069" y="1298"/>
                  <a:pt x="1057" y="1309"/>
                  <a:pt x="1043" y="1309"/>
                </a:cubicBezTo>
                <a:cubicBezTo>
                  <a:pt x="633" y="1309"/>
                  <a:pt x="633" y="1309"/>
                  <a:pt x="633" y="1309"/>
                </a:cubicBezTo>
                <a:cubicBezTo>
                  <a:pt x="619" y="1309"/>
                  <a:pt x="608" y="1298"/>
                  <a:pt x="608" y="1283"/>
                </a:cubicBezTo>
                <a:cubicBezTo>
                  <a:pt x="608" y="1269"/>
                  <a:pt x="619" y="1257"/>
                  <a:pt x="633" y="1257"/>
                </a:cubicBezTo>
                <a:cubicBezTo>
                  <a:pt x="1043" y="1257"/>
                  <a:pt x="1043" y="1257"/>
                  <a:pt x="1043" y="1257"/>
                </a:cubicBezTo>
                <a:cubicBezTo>
                  <a:pt x="1057" y="1257"/>
                  <a:pt x="1069" y="1269"/>
                  <a:pt x="1069" y="1283"/>
                </a:cubicBezTo>
                <a:close/>
                <a:moveTo>
                  <a:pt x="977" y="1227"/>
                </a:moveTo>
                <a:cubicBezTo>
                  <a:pt x="699" y="1227"/>
                  <a:pt x="699" y="1227"/>
                  <a:pt x="699" y="1227"/>
                </a:cubicBezTo>
                <a:cubicBezTo>
                  <a:pt x="765" y="1094"/>
                  <a:pt x="765" y="1094"/>
                  <a:pt x="765" y="1094"/>
                </a:cubicBezTo>
                <a:cubicBezTo>
                  <a:pt x="911" y="1094"/>
                  <a:pt x="911" y="1094"/>
                  <a:pt x="911" y="1094"/>
                </a:cubicBezTo>
                <a:lnTo>
                  <a:pt x="977" y="1227"/>
                </a:lnTo>
                <a:close/>
                <a:moveTo>
                  <a:pt x="1411" y="930"/>
                </a:moveTo>
                <a:cubicBezTo>
                  <a:pt x="674" y="930"/>
                  <a:pt x="674" y="930"/>
                  <a:pt x="674" y="930"/>
                </a:cubicBezTo>
                <a:cubicBezTo>
                  <a:pt x="666" y="930"/>
                  <a:pt x="659" y="923"/>
                  <a:pt x="659" y="915"/>
                </a:cubicBezTo>
                <a:cubicBezTo>
                  <a:pt x="659" y="907"/>
                  <a:pt x="666" y="900"/>
                  <a:pt x="674" y="900"/>
                </a:cubicBezTo>
                <a:cubicBezTo>
                  <a:pt x="1396" y="900"/>
                  <a:pt x="1396" y="900"/>
                  <a:pt x="1396" y="900"/>
                </a:cubicBezTo>
                <a:cubicBezTo>
                  <a:pt x="1396" y="112"/>
                  <a:pt x="1396" y="112"/>
                  <a:pt x="1396" y="112"/>
                </a:cubicBezTo>
                <a:cubicBezTo>
                  <a:pt x="280" y="112"/>
                  <a:pt x="280" y="112"/>
                  <a:pt x="280" y="112"/>
                </a:cubicBezTo>
                <a:cubicBezTo>
                  <a:pt x="280" y="372"/>
                  <a:pt x="280" y="372"/>
                  <a:pt x="280" y="372"/>
                </a:cubicBezTo>
                <a:cubicBezTo>
                  <a:pt x="280" y="380"/>
                  <a:pt x="274" y="387"/>
                  <a:pt x="265" y="387"/>
                </a:cubicBezTo>
                <a:cubicBezTo>
                  <a:pt x="257" y="387"/>
                  <a:pt x="250" y="380"/>
                  <a:pt x="250" y="372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50" y="88"/>
                  <a:pt x="257" y="82"/>
                  <a:pt x="265" y="82"/>
                </a:cubicBezTo>
                <a:cubicBezTo>
                  <a:pt x="1411" y="82"/>
                  <a:pt x="1411" y="82"/>
                  <a:pt x="1411" y="82"/>
                </a:cubicBezTo>
                <a:cubicBezTo>
                  <a:pt x="1419" y="82"/>
                  <a:pt x="1426" y="88"/>
                  <a:pt x="1426" y="97"/>
                </a:cubicBezTo>
                <a:cubicBezTo>
                  <a:pt x="1426" y="915"/>
                  <a:pt x="1426" y="915"/>
                  <a:pt x="1426" y="915"/>
                </a:cubicBezTo>
                <a:cubicBezTo>
                  <a:pt x="1426" y="923"/>
                  <a:pt x="1419" y="930"/>
                  <a:pt x="1411" y="930"/>
                </a:cubicBezTo>
                <a:close/>
                <a:moveTo>
                  <a:pt x="788" y="997"/>
                </a:moveTo>
                <a:cubicBezTo>
                  <a:pt x="788" y="1024"/>
                  <a:pt x="810" y="1047"/>
                  <a:pt x="838" y="1047"/>
                </a:cubicBezTo>
                <a:cubicBezTo>
                  <a:pt x="865" y="1047"/>
                  <a:pt x="888" y="1024"/>
                  <a:pt x="888" y="997"/>
                </a:cubicBezTo>
                <a:cubicBezTo>
                  <a:pt x="888" y="969"/>
                  <a:pt x="865" y="947"/>
                  <a:pt x="838" y="947"/>
                </a:cubicBezTo>
                <a:cubicBezTo>
                  <a:pt x="810" y="947"/>
                  <a:pt x="788" y="969"/>
                  <a:pt x="788" y="997"/>
                </a:cubicBezTo>
                <a:close/>
                <a:moveTo>
                  <a:pt x="858" y="997"/>
                </a:moveTo>
                <a:cubicBezTo>
                  <a:pt x="858" y="1008"/>
                  <a:pt x="849" y="1017"/>
                  <a:pt x="838" y="1017"/>
                </a:cubicBezTo>
                <a:cubicBezTo>
                  <a:pt x="827" y="1017"/>
                  <a:pt x="818" y="1008"/>
                  <a:pt x="818" y="997"/>
                </a:cubicBezTo>
                <a:cubicBezTo>
                  <a:pt x="818" y="986"/>
                  <a:pt x="827" y="977"/>
                  <a:pt x="838" y="977"/>
                </a:cubicBezTo>
                <a:cubicBezTo>
                  <a:pt x="849" y="977"/>
                  <a:pt x="858" y="986"/>
                  <a:pt x="858" y="997"/>
                </a:cubicBezTo>
                <a:close/>
                <a:moveTo>
                  <a:pt x="613" y="773"/>
                </a:moveTo>
                <a:cubicBezTo>
                  <a:pt x="675" y="773"/>
                  <a:pt x="734" y="748"/>
                  <a:pt x="778" y="705"/>
                </a:cubicBezTo>
                <a:cubicBezTo>
                  <a:pt x="822" y="661"/>
                  <a:pt x="846" y="602"/>
                  <a:pt x="846" y="540"/>
                </a:cubicBezTo>
                <a:cubicBezTo>
                  <a:pt x="846" y="478"/>
                  <a:pt x="822" y="419"/>
                  <a:pt x="778" y="375"/>
                </a:cubicBezTo>
                <a:cubicBezTo>
                  <a:pt x="734" y="331"/>
                  <a:pt x="675" y="307"/>
                  <a:pt x="613" y="307"/>
                </a:cubicBezTo>
                <a:cubicBezTo>
                  <a:pt x="551" y="307"/>
                  <a:pt x="492" y="331"/>
                  <a:pt x="448" y="375"/>
                </a:cubicBezTo>
                <a:cubicBezTo>
                  <a:pt x="404" y="419"/>
                  <a:pt x="380" y="478"/>
                  <a:pt x="380" y="540"/>
                </a:cubicBezTo>
                <a:cubicBezTo>
                  <a:pt x="380" y="602"/>
                  <a:pt x="404" y="661"/>
                  <a:pt x="448" y="705"/>
                </a:cubicBezTo>
                <a:cubicBezTo>
                  <a:pt x="492" y="748"/>
                  <a:pt x="551" y="773"/>
                  <a:pt x="613" y="773"/>
                </a:cubicBezTo>
                <a:close/>
                <a:moveTo>
                  <a:pt x="470" y="396"/>
                </a:moveTo>
                <a:cubicBezTo>
                  <a:pt x="508" y="358"/>
                  <a:pt x="559" y="337"/>
                  <a:pt x="613" y="337"/>
                </a:cubicBezTo>
                <a:cubicBezTo>
                  <a:pt x="667" y="337"/>
                  <a:pt x="718" y="358"/>
                  <a:pt x="756" y="396"/>
                </a:cubicBezTo>
                <a:cubicBezTo>
                  <a:pt x="795" y="435"/>
                  <a:pt x="816" y="486"/>
                  <a:pt x="816" y="540"/>
                </a:cubicBezTo>
                <a:cubicBezTo>
                  <a:pt x="816" y="594"/>
                  <a:pt x="795" y="645"/>
                  <a:pt x="756" y="683"/>
                </a:cubicBezTo>
                <a:cubicBezTo>
                  <a:pt x="718" y="722"/>
                  <a:pt x="667" y="743"/>
                  <a:pt x="613" y="743"/>
                </a:cubicBezTo>
                <a:cubicBezTo>
                  <a:pt x="559" y="743"/>
                  <a:pt x="508" y="722"/>
                  <a:pt x="470" y="683"/>
                </a:cubicBezTo>
                <a:cubicBezTo>
                  <a:pt x="431" y="645"/>
                  <a:pt x="410" y="594"/>
                  <a:pt x="410" y="540"/>
                </a:cubicBezTo>
                <a:cubicBezTo>
                  <a:pt x="410" y="486"/>
                  <a:pt x="431" y="435"/>
                  <a:pt x="470" y="396"/>
                </a:cubicBezTo>
                <a:close/>
                <a:moveTo>
                  <a:pt x="613" y="827"/>
                </a:moveTo>
                <a:cubicBezTo>
                  <a:pt x="688" y="827"/>
                  <a:pt x="761" y="798"/>
                  <a:pt x="816" y="743"/>
                </a:cubicBezTo>
                <a:cubicBezTo>
                  <a:pt x="870" y="689"/>
                  <a:pt x="900" y="617"/>
                  <a:pt x="900" y="540"/>
                </a:cubicBezTo>
                <a:cubicBezTo>
                  <a:pt x="900" y="463"/>
                  <a:pt x="870" y="391"/>
                  <a:pt x="816" y="337"/>
                </a:cubicBezTo>
                <a:cubicBezTo>
                  <a:pt x="704" y="225"/>
                  <a:pt x="522" y="225"/>
                  <a:pt x="410" y="337"/>
                </a:cubicBezTo>
                <a:cubicBezTo>
                  <a:pt x="329" y="418"/>
                  <a:pt x="304" y="539"/>
                  <a:pt x="346" y="646"/>
                </a:cubicBezTo>
                <a:cubicBezTo>
                  <a:pt x="348" y="650"/>
                  <a:pt x="350" y="654"/>
                  <a:pt x="352" y="658"/>
                </a:cubicBezTo>
                <a:cubicBezTo>
                  <a:pt x="322" y="688"/>
                  <a:pt x="322" y="688"/>
                  <a:pt x="322" y="688"/>
                </a:cubicBezTo>
                <a:cubicBezTo>
                  <a:pt x="310" y="700"/>
                  <a:pt x="310" y="720"/>
                  <a:pt x="322" y="732"/>
                </a:cubicBezTo>
                <a:cubicBezTo>
                  <a:pt x="19" y="1037"/>
                  <a:pt x="19" y="1037"/>
                  <a:pt x="19" y="1037"/>
                </a:cubicBezTo>
                <a:cubicBezTo>
                  <a:pt x="7" y="1049"/>
                  <a:pt x="0" y="1065"/>
                  <a:pt x="0" y="1083"/>
                </a:cubicBezTo>
                <a:cubicBezTo>
                  <a:pt x="0" y="1100"/>
                  <a:pt x="7" y="1116"/>
                  <a:pt x="19" y="1129"/>
                </a:cubicBezTo>
                <a:cubicBezTo>
                  <a:pt x="26" y="1135"/>
                  <a:pt x="26" y="1135"/>
                  <a:pt x="26" y="1135"/>
                </a:cubicBezTo>
                <a:cubicBezTo>
                  <a:pt x="38" y="1147"/>
                  <a:pt x="54" y="1154"/>
                  <a:pt x="71" y="1154"/>
                </a:cubicBezTo>
                <a:cubicBezTo>
                  <a:pt x="89" y="1154"/>
                  <a:pt x="105" y="1147"/>
                  <a:pt x="117" y="1135"/>
                </a:cubicBezTo>
                <a:cubicBezTo>
                  <a:pt x="421" y="831"/>
                  <a:pt x="421" y="831"/>
                  <a:pt x="421" y="831"/>
                </a:cubicBezTo>
                <a:cubicBezTo>
                  <a:pt x="427" y="836"/>
                  <a:pt x="434" y="839"/>
                  <a:pt x="442" y="839"/>
                </a:cubicBezTo>
                <a:cubicBezTo>
                  <a:pt x="450" y="839"/>
                  <a:pt x="458" y="836"/>
                  <a:pt x="464" y="830"/>
                </a:cubicBezTo>
                <a:cubicBezTo>
                  <a:pt x="494" y="801"/>
                  <a:pt x="494" y="801"/>
                  <a:pt x="494" y="801"/>
                </a:cubicBezTo>
                <a:cubicBezTo>
                  <a:pt x="498" y="803"/>
                  <a:pt x="503" y="805"/>
                  <a:pt x="507" y="807"/>
                </a:cubicBezTo>
                <a:cubicBezTo>
                  <a:pt x="542" y="821"/>
                  <a:pt x="578" y="827"/>
                  <a:pt x="613" y="827"/>
                </a:cubicBezTo>
                <a:close/>
                <a:moveTo>
                  <a:pt x="431" y="358"/>
                </a:moveTo>
                <a:cubicBezTo>
                  <a:pt x="481" y="308"/>
                  <a:pt x="547" y="283"/>
                  <a:pt x="613" y="283"/>
                </a:cubicBezTo>
                <a:cubicBezTo>
                  <a:pt x="679" y="283"/>
                  <a:pt x="745" y="308"/>
                  <a:pt x="795" y="358"/>
                </a:cubicBezTo>
                <a:cubicBezTo>
                  <a:pt x="843" y="407"/>
                  <a:pt x="870" y="471"/>
                  <a:pt x="870" y="540"/>
                </a:cubicBezTo>
                <a:cubicBezTo>
                  <a:pt x="870" y="609"/>
                  <a:pt x="844" y="673"/>
                  <a:pt x="795" y="722"/>
                </a:cubicBezTo>
                <a:cubicBezTo>
                  <a:pt x="722" y="794"/>
                  <a:pt x="614" y="817"/>
                  <a:pt x="518" y="779"/>
                </a:cubicBezTo>
                <a:cubicBezTo>
                  <a:pt x="511" y="776"/>
                  <a:pt x="504" y="773"/>
                  <a:pt x="497" y="770"/>
                </a:cubicBezTo>
                <a:cubicBezTo>
                  <a:pt x="473" y="757"/>
                  <a:pt x="450" y="741"/>
                  <a:pt x="431" y="722"/>
                </a:cubicBezTo>
                <a:cubicBezTo>
                  <a:pt x="424" y="715"/>
                  <a:pt x="417" y="707"/>
                  <a:pt x="411" y="699"/>
                </a:cubicBezTo>
                <a:cubicBezTo>
                  <a:pt x="400" y="685"/>
                  <a:pt x="391" y="671"/>
                  <a:pt x="383" y="655"/>
                </a:cubicBezTo>
                <a:cubicBezTo>
                  <a:pt x="383" y="655"/>
                  <a:pt x="383" y="655"/>
                  <a:pt x="383" y="655"/>
                </a:cubicBezTo>
                <a:cubicBezTo>
                  <a:pt x="380" y="648"/>
                  <a:pt x="377" y="641"/>
                  <a:pt x="374" y="634"/>
                </a:cubicBezTo>
                <a:cubicBezTo>
                  <a:pt x="336" y="539"/>
                  <a:pt x="358" y="430"/>
                  <a:pt x="431" y="358"/>
                </a:cubicBezTo>
                <a:close/>
                <a:moveTo>
                  <a:pt x="96" y="1114"/>
                </a:moveTo>
                <a:cubicBezTo>
                  <a:pt x="83" y="1127"/>
                  <a:pt x="60" y="1127"/>
                  <a:pt x="47" y="1114"/>
                </a:cubicBezTo>
                <a:cubicBezTo>
                  <a:pt x="40" y="1108"/>
                  <a:pt x="40" y="1108"/>
                  <a:pt x="40" y="1108"/>
                </a:cubicBezTo>
                <a:cubicBezTo>
                  <a:pt x="34" y="1101"/>
                  <a:pt x="30" y="1092"/>
                  <a:pt x="30" y="1083"/>
                </a:cubicBezTo>
                <a:cubicBezTo>
                  <a:pt x="30" y="1073"/>
                  <a:pt x="34" y="1065"/>
                  <a:pt x="40" y="1058"/>
                </a:cubicBezTo>
                <a:cubicBezTo>
                  <a:pt x="343" y="754"/>
                  <a:pt x="343" y="754"/>
                  <a:pt x="343" y="754"/>
                </a:cubicBezTo>
                <a:cubicBezTo>
                  <a:pt x="399" y="810"/>
                  <a:pt x="399" y="810"/>
                  <a:pt x="399" y="810"/>
                </a:cubicBezTo>
                <a:lnTo>
                  <a:pt x="96" y="1114"/>
                </a:lnTo>
                <a:close/>
                <a:moveTo>
                  <a:pt x="441" y="809"/>
                </a:moveTo>
                <a:cubicBezTo>
                  <a:pt x="436" y="804"/>
                  <a:pt x="436" y="804"/>
                  <a:pt x="436" y="804"/>
                </a:cubicBezTo>
                <a:cubicBezTo>
                  <a:pt x="343" y="709"/>
                  <a:pt x="343" y="709"/>
                  <a:pt x="343" y="709"/>
                </a:cubicBezTo>
                <a:cubicBezTo>
                  <a:pt x="366" y="687"/>
                  <a:pt x="366" y="687"/>
                  <a:pt x="366" y="687"/>
                </a:cubicBezTo>
                <a:cubicBezTo>
                  <a:pt x="366" y="687"/>
                  <a:pt x="366" y="687"/>
                  <a:pt x="366" y="687"/>
                </a:cubicBezTo>
                <a:cubicBezTo>
                  <a:pt x="372" y="696"/>
                  <a:pt x="378" y="705"/>
                  <a:pt x="384" y="713"/>
                </a:cubicBezTo>
                <a:cubicBezTo>
                  <a:pt x="386" y="715"/>
                  <a:pt x="387" y="717"/>
                  <a:pt x="389" y="719"/>
                </a:cubicBezTo>
                <a:cubicBezTo>
                  <a:pt x="395" y="727"/>
                  <a:pt x="402" y="735"/>
                  <a:pt x="410" y="743"/>
                </a:cubicBezTo>
                <a:cubicBezTo>
                  <a:pt x="417" y="750"/>
                  <a:pt x="425" y="757"/>
                  <a:pt x="433" y="764"/>
                </a:cubicBezTo>
                <a:cubicBezTo>
                  <a:pt x="435" y="765"/>
                  <a:pt x="437" y="767"/>
                  <a:pt x="439" y="768"/>
                </a:cubicBezTo>
                <a:cubicBezTo>
                  <a:pt x="447" y="775"/>
                  <a:pt x="456" y="780"/>
                  <a:pt x="465" y="786"/>
                </a:cubicBezTo>
                <a:cubicBezTo>
                  <a:pt x="465" y="786"/>
                  <a:pt x="465" y="786"/>
                  <a:pt x="465" y="786"/>
                </a:cubicBezTo>
                <a:lnTo>
                  <a:pt x="441" y="809"/>
                </a:lnTo>
                <a:close/>
              </a:path>
            </a:pathLst>
          </a:cu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860;p36">
            <a:extLst>
              <a:ext uri="{FF2B5EF4-FFF2-40B4-BE49-F238E27FC236}">
                <a16:creationId xmlns:a16="http://schemas.microsoft.com/office/drawing/2014/main" id="{C99E7CA2-BD18-7C6D-A109-BB5A03F2AD64}"/>
              </a:ext>
            </a:extLst>
          </p:cNvPr>
          <p:cNvSpPr/>
          <p:nvPr/>
        </p:nvSpPr>
        <p:spPr>
          <a:xfrm>
            <a:off x="4731910" y="4717770"/>
            <a:ext cx="812010" cy="989639"/>
          </a:xfrm>
          <a:custGeom>
            <a:avLst/>
            <a:gdLst/>
            <a:ahLst/>
            <a:cxnLst/>
            <a:rect l="l" t="t" r="r" b="b"/>
            <a:pathLst>
              <a:path w="289" h="353" extrusionOk="0">
                <a:moveTo>
                  <a:pt x="152" y="241"/>
                </a:moveTo>
                <a:cubicBezTo>
                  <a:pt x="56" y="241"/>
                  <a:pt x="56" y="241"/>
                  <a:pt x="56" y="241"/>
                </a:cubicBezTo>
                <a:cubicBezTo>
                  <a:pt x="51" y="241"/>
                  <a:pt x="48" y="244"/>
                  <a:pt x="48" y="249"/>
                </a:cubicBezTo>
                <a:cubicBezTo>
                  <a:pt x="48" y="253"/>
                  <a:pt x="51" y="257"/>
                  <a:pt x="56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7" y="257"/>
                  <a:pt x="160" y="253"/>
                  <a:pt x="160" y="249"/>
                </a:cubicBezTo>
                <a:cubicBezTo>
                  <a:pt x="160" y="244"/>
                  <a:pt x="157" y="241"/>
                  <a:pt x="152" y="241"/>
                </a:cubicBezTo>
                <a:moveTo>
                  <a:pt x="120" y="289"/>
                </a:moveTo>
                <a:cubicBezTo>
                  <a:pt x="56" y="289"/>
                  <a:pt x="56" y="289"/>
                  <a:pt x="56" y="289"/>
                </a:cubicBezTo>
                <a:cubicBezTo>
                  <a:pt x="51" y="289"/>
                  <a:pt x="48" y="292"/>
                  <a:pt x="48" y="297"/>
                </a:cubicBezTo>
                <a:cubicBezTo>
                  <a:pt x="48" y="301"/>
                  <a:pt x="51" y="305"/>
                  <a:pt x="56" y="305"/>
                </a:cubicBezTo>
                <a:cubicBezTo>
                  <a:pt x="120" y="305"/>
                  <a:pt x="120" y="305"/>
                  <a:pt x="120" y="305"/>
                </a:cubicBezTo>
                <a:cubicBezTo>
                  <a:pt x="125" y="305"/>
                  <a:pt x="128" y="301"/>
                  <a:pt x="128" y="297"/>
                </a:cubicBezTo>
                <a:cubicBezTo>
                  <a:pt x="128" y="292"/>
                  <a:pt x="125" y="289"/>
                  <a:pt x="120" y="289"/>
                </a:cubicBezTo>
                <a:moveTo>
                  <a:pt x="56" y="160"/>
                </a:moveTo>
                <a:cubicBezTo>
                  <a:pt x="88" y="160"/>
                  <a:pt x="88" y="160"/>
                  <a:pt x="88" y="160"/>
                </a:cubicBezTo>
                <a:cubicBezTo>
                  <a:pt x="92" y="160"/>
                  <a:pt x="96" y="157"/>
                  <a:pt x="96" y="152"/>
                </a:cubicBezTo>
                <a:cubicBezTo>
                  <a:pt x="96" y="148"/>
                  <a:pt x="92" y="144"/>
                  <a:pt x="88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1" y="144"/>
                  <a:pt x="48" y="148"/>
                  <a:pt x="48" y="152"/>
                </a:cubicBezTo>
                <a:cubicBezTo>
                  <a:pt x="48" y="157"/>
                  <a:pt x="51" y="160"/>
                  <a:pt x="56" y="160"/>
                </a:cubicBezTo>
                <a:moveTo>
                  <a:pt x="48" y="200"/>
                </a:moveTo>
                <a:cubicBezTo>
                  <a:pt x="48" y="205"/>
                  <a:pt x="51" y="208"/>
                  <a:pt x="56" y="208"/>
                </a:cubicBezTo>
                <a:cubicBezTo>
                  <a:pt x="152" y="208"/>
                  <a:pt x="152" y="208"/>
                  <a:pt x="152" y="208"/>
                </a:cubicBezTo>
                <a:cubicBezTo>
                  <a:pt x="157" y="208"/>
                  <a:pt x="160" y="205"/>
                  <a:pt x="160" y="200"/>
                </a:cubicBezTo>
                <a:cubicBezTo>
                  <a:pt x="160" y="196"/>
                  <a:pt x="157" y="192"/>
                  <a:pt x="152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51" y="192"/>
                  <a:pt x="48" y="196"/>
                  <a:pt x="48" y="200"/>
                </a:cubicBezTo>
                <a:moveTo>
                  <a:pt x="23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94" y="0"/>
                  <a:pt x="80" y="14"/>
                  <a:pt x="80" y="32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60"/>
                  <a:pt x="84" y="64"/>
                  <a:pt x="88" y="64"/>
                </a:cubicBezTo>
                <a:cubicBezTo>
                  <a:pt x="92" y="64"/>
                  <a:pt x="96" y="60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23"/>
                  <a:pt x="103" y="16"/>
                  <a:pt x="112" y="16"/>
                </a:cubicBezTo>
                <a:cubicBezTo>
                  <a:pt x="208" y="16"/>
                  <a:pt x="208" y="16"/>
                  <a:pt x="208" y="16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208" y="73"/>
                  <a:pt x="216" y="80"/>
                  <a:pt x="224" y="80"/>
                </a:cubicBezTo>
                <a:cubicBezTo>
                  <a:pt x="273" y="80"/>
                  <a:pt x="273" y="80"/>
                  <a:pt x="273" y="80"/>
                </a:cubicBezTo>
                <a:cubicBezTo>
                  <a:pt x="273" y="241"/>
                  <a:pt x="273" y="241"/>
                  <a:pt x="273" y="241"/>
                </a:cubicBezTo>
                <a:cubicBezTo>
                  <a:pt x="273" y="249"/>
                  <a:pt x="265" y="257"/>
                  <a:pt x="257" y="257"/>
                </a:cubicBezTo>
                <a:cubicBezTo>
                  <a:pt x="232" y="257"/>
                  <a:pt x="232" y="257"/>
                  <a:pt x="232" y="257"/>
                </a:cubicBezTo>
                <a:cubicBezTo>
                  <a:pt x="228" y="257"/>
                  <a:pt x="224" y="260"/>
                  <a:pt x="224" y="265"/>
                </a:cubicBezTo>
                <a:cubicBezTo>
                  <a:pt x="224" y="269"/>
                  <a:pt x="228" y="273"/>
                  <a:pt x="232" y="273"/>
                </a:cubicBezTo>
                <a:cubicBezTo>
                  <a:pt x="257" y="273"/>
                  <a:pt x="257" y="273"/>
                  <a:pt x="257" y="273"/>
                </a:cubicBezTo>
                <a:cubicBezTo>
                  <a:pt x="274" y="273"/>
                  <a:pt x="289" y="258"/>
                  <a:pt x="289" y="241"/>
                </a:cubicBezTo>
                <a:cubicBezTo>
                  <a:pt x="289" y="64"/>
                  <a:pt x="289" y="64"/>
                  <a:pt x="289" y="64"/>
                </a:cubicBezTo>
                <a:lnTo>
                  <a:pt x="232" y="0"/>
                </a:lnTo>
                <a:close/>
                <a:moveTo>
                  <a:pt x="224" y="64"/>
                </a:moveTo>
                <a:cubicBezTo>
                  <a:pt x="224" y="17"/>
                  <a:pt x="224" y="17"/>
                  <a:pt x="224" y="17"/>
                </a:cubicBezTo>
                <a:cubicBezTo>
                  <a:pt x="266" y="64"/>
                  <a:pt x="266" y="64"/>
                  <a:pt x="266" y="64"/>
                </a:cubicBezTo>
                <a:lnTo>
                  <a:pt x="224" y="64"/>
                </a:lnTo>
                <a:close/>
                <a:moveTo>
                  <a:pt x="32" y="80"/>
                </a:moveTo>
                <a:cubicBezTo>
                  <a:pt x="14" y="80"/>
                  <a:pt x="0" y="94"/>
                  <a:pt x="0" y="112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39"/>
                  <a:pt x="14" y="353"/>
                  <a:pt x="32" y="353"/>
                </a:cubicBezTo>
                <a:cubicBezTo>
                  <a:pt x="176" y="353"/>
                  <a:pt x="176" y="353"/>
                  <a:pt x="176" y="353"/>
                </a:cubicBezTo>
                <a:cubicBezTo>
                  <a:pt x="194" y="353"/>
                  <a:pt x="208" y="339"/>
                  <a:pt x="208" y="321"/>
                </a:cubicBezTo>
                <a:cubicBezTo>
                  <a:pt x="208" y="144"/>
                  <a:pt x="208" y="144"/>
                  <a:pt x="208" y="144"/>
                </a:cubicBezTo>
                <a:cubicBezTo>
                  <a:pt x="152" y="80"/>
                  <a:pt x="152" y="80"/>
                  <a:pt x="152" y="80"/>
                </a:cubicBezTo>
                <a:lnTo>
                  <a:pt x="32" y="80"/>
                </a:lnTo>
                <a:close/>
                <a:moveTo>
                  <a:pt x="192" y="321"/>
                </a:moveTo>
                <a:cubicBezTo>
                  <a:pt x="192" y="330"/>
                  <a:pt x="185" y="337"/>
                  <a:pt x="176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3" y="337"/>
                  <a:pt x="16" y="330"/>
                  <a:pt x="16" y="321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03"/>
                  <a:pt x="23" y="96"/>
                  <a:pt x="32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92" y="160"/>
                  <a:pt x="192" y="160"/>
                  <a:pt x="192" y="160"/>
                </a:cubicBezTo>
                <a:lnTo>
                  <a:pt x="192" y="321"/>
                </a:lnTo>
                <a:close/>
                <a:moveTo>
                  <a:pt x="144" y="144"/>
                </a:moveTo>
                <a:cubicBezTo>
                  <a:pt x="144" y="97"/>
                  <a:pt x="144" y="97"/>
                  <a:pt x="144" y="97"/>
                </a:cubicBezTo>
                <a:cubicBezTo>
                  <a:pt x="186" y="144"/>
                  <a:pt x="186" y="144"/>
                  <a:pt x="186" y="144"/>
                </a:cubicBezTo>
                <a:lnTo>
                  <a:pt x="144" y="1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43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etin kutusu 9">
            <a:extLst>
              <a:ext uri="{FF2B5EF4-FFF2-40B4-BE49-F238E27FC236}">
                <a16:creationId xmlns:a16="http://schemas.microsoft.com/office/drawing/2014/main" id="{A93F28E9-FA29-12F3-BC44-10E870617B99}"/>
              </a:ext>
            </a:extLst>
          </p:cNvPr>
          <p:cNvSpPr txBox="1"/>
          <p:nvPr/>
        </p:nvSpPr>
        <p:spPr>
          <a:xfrm>
            <a:off x="665480" y="1297560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Kurulum Yöntemlerine Karar Verilmesi</a:t>
            </a:r>
            <a:endParaRPr lang="en-US" sz="2000" dirty="0"/>
          </a:p>
        </p:txBody>
      </p:sp>
      <p:sp>
        <p:nvSpPr>
          <p:cNvPr id="5" name="Google Shape;305;p19">
            <a:extLst>
              <a:ext uri="{FF2B5EF4-FFF2-40B4-BE49-F238E27FC236}">
                <a16:creationId xmlns:a16="http://schemas.microsoft.com/office/drawing/2014/main" id="{FEFC5E56-3DBD-0EC1-1E4B-1A5466CDF897}"/>
              </a:ext>
            </a:extLst>
          </p:cNvPr>
          <p:cNvSpPr/>
          <p:nvPr/>
        </p:nvSpPr>
        <p:spPr>
          <a:xfrm rot="5400000">
            <a:off x="8685240" y="3142953"/>
            <a:ext cx="2726916" cy="1371325"/>
          </a:xfrm>
          <a:prstGeom prst="uturnArrow">
            <a:avLst>
              <a:gd name="adj1" fmla="val 4743"/>
              <a:gd name="adj2" fmla="val 13591"/>
              <a:gd name="adj3" fmla="val 18382"/>
              <a:gd name="adj4" fmla="val 45068"/>
              <a:gd name="adj5" fmla="val 100000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06;p19">
            <a:extLst>
              <a:ext uri="{FF2B5EF4-FFF2-40B4-BE49-F238E27FC236}">
                <a16:creationId xmlns:a16="http://schemas.microsoft.com/office/drawing/2014/main" id="{5C7BE015-C30E-8B9D-153A-0F62AED6CEC8}"/>
              </a:ext>
            </a:extLst>
          </p:cNvPr>
          <p:cNvSpPr/>
          <p:nvPr/>
        </p:nvSpPr>
        <p:spPr>
          <a:xfrm>
            <a:off x="789573" y="1955911"/>
            <a:ext cx="1074229" cy="1074228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p19">
            <a:extLst>
              <a:ext uri="{FF2B5EF4-FFF2-40B4-BE49-F238E27FC236}">
                <a16:creationId xmlns:a16="http://schemas.microsoft.com/office/drawing/2014/main" id="{97D4EE86-DA52-A69F-192A-DFA4182A6122}"/>
              </a:ext>
            </a:extLst>
          </p:cNvPr>
          <p:cNvSpPr/>
          <p:nvPr/>
        </p:nvSpPr>
        <p:spPr>
          <a:xfrm>
            <a:off x="3192340" y="1968697"/>
            <a:ext cx="1074229" cy="1074228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08;p19">
            <a:extLst>
              <a:ext uri="{FF2B5EF4-FFF2-40B4-BE49-F238E27FC236}">
                <a16:creationId xmlns:a16="http://schemas.microsoft.com/office/drawing/2014/main" id="{31CEB898-5352-2DE5-552A-E30030D7DE26}"/>
              </a:ext>
            </a:extLst>
          </p:cNvPr>
          <p:cNvSpPr/>
          <p:nvPr/>
        </p:nvSpPr>
        <p:spPr>
          <a:xfrm>
            <a:off x="5595107" y="1928043"/>
            <a:ext cx="1074229" cy="1074228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09;p19">
            <a:extLst>
              <a:ext uri="{FF2B5EF4-FFF2-40B4-BE49-F238E27FC236}">
                <a16:creationId xmlns:a16="http://schemas.microsoft.com/office/drawing/2014/main" id="{B4C76747-70F0-B4D2-47C9-1EA0AADA4E98}"/>
              </a:ext>
            </a:extLst>
          </p:cNvPr>
          <p:cNvSpPr/>
          <p:nvPr/>
        </p:nvSpPr>
        <p:spPr>
          <a:xfrm>
            <a:off x="8061231" y="1968697"/>
            <a:ext cx="1074229" cy="1074228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23;p19">
            <a:extLst>
              <a:ext uri="{FF2B5EF4-FFF2-40B4-BE49-F238E27FC236}">
                <a16:creationId xmlns:a16="http://schemas.microsoft.com/office/drawing/2014/main" id="{CAD14FAB-F6D2-E39B-0714-62F35E657AEB}"/>
              </a:ext>
            </a:extLst>
          </p:cNvPr>
          <p:cNvSpPr/>
          <p:nvPr/>
        </p:nvSpPr>
        <p:spPr>
          <a:xfrm>
            <a:off x="3212202" y="4477869"/>
            <a:ext cx="1074229" cy="1074228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24;p19">
            <a:extLst>
              <a:ext uri="{FF2B5EF4-FFF2-40B4-BE49-F238E27FC236}">
                <a16:creationId xmlns:a16="http://schemas.microsoft.com/office/drawing/2014/main" id="{9004FA3C-4F35-F468-C2C2-107670803B27}"/>
              </a:ext>
            </a:extLst>
          </p:cNvPr>
          <p:cNvSpPr/>
          <p:nvPr/>
        </p:nvSpPr>
        <p:spPr>
          <a:xfrm>
            <a:off x="5719733" y="4540183"/>
            <a:ext cx="949602" cy="949601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25;p19">
            <a:extLst>
              <a:ext uri="{FF2B5EF4-FFF2-40B4-BE49-F238E27FC236}">
                <a16:creationId xmlns:a16="http://schemas.microsoft.com/office/drawing/2014/main" id="{3153A45F-B804-35B6-51A3-D75D408B07FE}"/>
              </a:ext>
            </a:extLst>
          </p:cNvPr>
          <p:cNvSpPr/>
          <p:nvPr/>
        </p:nvSpPr>
        <p:spPr>
          <a:xfrm>
            <a:off x="8061231" y="4469711"/>
            <a:ext cx="1074229" cy="1074228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38;p19">
            <a:extLst>
              <a:ext uri="{FF2B5EF4-FFF2-40B4-BE49-F238E27FC236}">
                <a16:creationId xmlns:a16="http://schemas.microsoft.com/office/drawing/2014/main" id="{040B0CAF-B5B8-EEEB-04E9-0F5A37CC54E8}"/>
              </a:ext>
            </a:extLst>
          </p:cNvPr>
          <p:cNvSpPr/>
          <p:nvPr/>
        </p:nvSpPr>
        <p:spPr>
          <a:xfrm>
            <a:off x="2207790" y="2320565"/>
            <a:ext cx="703919" cy="370492"/>
          </a:xfrm>
          <a:prstGeom prst="rightArrow">
            <a:avLst>
              <a:gd name="adj1" fmla="val 18124"/>
              <a:gd name="adj2" fmla="val 73864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39;p19">
            <a:extLst>
              <a:ext uri="{FF2B5EF4-FFF2-40B4-BE49-F238E27FC236}">
                <a16:creationId xmlns:a16="http://schemas.microsoft.com/office/drawing/2014/main" id="{D9E02870-2CDC-DB1A-FB85-7D9CF3FAC366}"/>
              </a:ext>
            </a:extLst>
          </p:cNvPr>
          <p:cNvSpPr/>
          <p:nvPr/>
        </p:nvSpPr>
        <p:spPr>
          <a:xfrm>
            <a:off x="4547200" y="2320565"/>
            <a:ext cx="703919" cy="370492"/>
          </a:xfrm>
          <a:prstGeom prst="rightArrow">
            <a:avLst>
              <a:gd name="adj1" fmla="val 18124"/>
              <a:gd name="adj2" fmla="val 73864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40;p19">
            <a:extLst>
              <a:ext uri="{FF2B5EF4-FFF2-40B4-BE49-F238E27FC236}">
                <a16:creationId xmlns:a16="http://schemas.microsoft.com/office/drawing/2014/main" id="{15E06B72-F7B8-CF6C-7D5A-FDDA0B4F1AD7}"/>
              </a:ext>
            </a:extLst>
          </p:cNvPr>
          <p:cNvSpPr/>
          <p:nvPr/>
        </p:nvSpPr>
        <p:spPr>
          <a:xfrm>
            <a:off x="7013324" y="2307779"/>
            <a:ext cx="703919" cy="370492"/>
          </a:xfrm>
          <a:prstGeom prst="rightArrow">
            <a:avLst>
              <a:gd name="adj1" fmla="val 18124"/>
              <a:gd name="adj2" fmla="val 73864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42;p19">
            <a:extLst>
              <a:ext uri="{FF2B5EF4-FFF2-40B4-BE49-F238E27FC236}">
                <a16:creationId xmlns:a16="http://schemas.microsoft.com/office/drawing/2014/main" id="{397DCAA8-BCD6-9120-6603-27AD8C3487FF}"/>
              </a:ext>
            </a:extLst>
          </p:cNvPr>
          <p:cNvSpPr/>
          <p:nvPr/>
        </p:nvSpPr>
        <p:spPr>
          <a:xfrm rot="10800000">
            <a:off x="4671826" y="4829737"/>
            <a:ext cx="703919" cy="370492"/>
          </a:xfrm>
          <a:prstGeom prst="rightArrow">
            <a:avLst>
              <a:gd name="adj1" fmla="val 18124"/>
              <a:gd name="adj2" fmla="val 73864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43;p19">
            <a:extLst>
              <a:ext uri="{FF2B5EF4-FFF2-40B4-BE49-F238E27FC236}">
                <a16:creationId xmlns:a16="http://schemas.microsoft.com/office/drawing/2014/main" id="{288FC5A9-E04B-B673-4E2C-56146E8E14C4}"/>
              </a:ext>
            </a:extLst>
          </p:cNvPr>
          <p:cNvSpPr/>
          <p:nvPr/>
        </p:nvSpPr>
        <p:spPr>
          <a:xfrm rot="10800000">
            <a:off x="7013324" y="4821579"/>
            <a:ext cx="703919" cy="370492"/>
          </a:xfrm>
          <a:prstGeom prst="rightArrow">
            <a:avLst>
              <a:gd name="adj1" fmla="val 18124"/>
              <a:gd name="adj2" fmla="val 73864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B24DEC-437B-2F7E-6790-389ABCF519CF}"/>
              </a:ext>
            </a:extLst>
          </p:cNvPr>
          <p:cNvSpPr txBox="1"/>
          <p:nvPr/>
        </p:nvSpPr>
        <p:spPr>
          <a:xfrm>
            <a:off x="279178" y="3097215"/>
            <a:ext cx="2095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Openstack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kurulum yöntemine karar verildi.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C7F5E5-0263-50D4-75FB-12E311E470A5}"/>
              </a:ext>
            </a:extLst>
          </p:cNvPr>
          <p:cNvSpPr txBox="1"/>
          <p:nvPr/>
        </p:nvSpPr>
        <p:spPr>
          <a:xfrm>
            <a:off x="2559749" y="3118278"/>
            <a:ext cx="22574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Kolla-</a:t>
            </a: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Ansible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, Manuel Kurulum, ve </a:t>
            </a: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Openstack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Ansible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kurulum yöntemleri denenip test edildi.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40D116-C8D3-E25D-07D6-F981D2C92180}"/>
              </a:ext>
            </a:extLst>
          </p:cNvPr>
          <p:cNvSpPr txBox="1"/>
          <p:nvPr/>
        </p:nvSpPr>
        <p:spPr>
          <a:xfrm>
            <a:off x="4786749" y="3097215"/>
            <a:ext cx="2664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Openstack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Ansible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kurulumu ile ilerleneceğine karar verildi.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C78538-CA5B-D230-7735-8F1EFC8C2DA8}"/>
              </a:ext>
            </a:extLst>
          </p:cNvPr>
          <p:cNvSpPr txBox="1"/>
          <p:nvPr/>
        </p:nvSpPr>
        <p:spPr>
          <a:xfrm>
            <a:off x="7656064" y="3130612"/>
            <a:ext cx="1976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Doğru İşletim Sistemi ve sürümünün seçimi yapıldı.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94EEFB-8B88-6AF5-874E-99A08556DB8F}"/>
              </a:ext>
            </a:extLst>
          </p:cNvPr>
          <p:cNvSpPr txBox="1"/>
          <p:nvPr/>
        </p:nvSpPr>
        <p:spPr>
          <a:xfrm>
            <a:off x="7492415" y="5589146"/>
            <a:ext cx="2303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Ubuntu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20.04 LTS ile ilerlenebileceğine karar verildi.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A70891-7562-5577-6D2C-0071BCB8F164}"/>
              </a:ext>
            </a:extLst>
          </p:cNvPr>
          <p:cNvSpPr txBox="1"/>
          <p:nvPr/>
        </p:nvSpPr>
        <p:spPr>
          <a:xfrm>
            <a:off x="5055350" y="5543939"/>
            <a:ext cx="2303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Openstack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sürümünde ise </a:t>
            </a: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Wallaby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sürümü tercih edildi.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53C5D4-AE2A-30C0-55CD-F4FA1F1F7AFB}"/>
              </a:ext>
            </a:extLst>
          </p:cNvPr>
          <p:cNvSpPr txBox="1"/>
          <p:nvPr/>
        </p:nvSpPr>
        <p:spPr>
          <a:xfrm>
            <a:off x="2595675" y="5615533"/>
            <a:ext cx="2303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tr-TR" sz="1600" dirty="0" err="1">
                <a:latin typeface="Montserrat" pitchFamily="2" charset="77"/>
                <a:cs typeface="Calibri" panose="020F0502020204030204" pitchFamily="34" charset="0"/>
              </a:rPr>
              <a:t>Penetrasyon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ve güvenlik testlerimiz tamamlandı.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DFE9A-E8CF-FF8E-6A29-8DFF513C2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6" y="2236991"/>
            <a:ext cx="612759" cy="52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EDEBC-63FA-9ED0-F57F-6039E7AB2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721" y="2163296"/>
            <a:ext cx="704079" cy="7040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B3D2BA-1E45-33EF-F28D-336F4E8C6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254" y="2039220"/>
            <a:ext cx="851970" cy="8519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A4B998-57E5-5475-B15C-80A2CBC5A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517" y="2194243"/>
            <a:ext cx="675328" cy="6753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E5D8F1-5005-0F02-9133-D7EC6471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932" y="4724140"/>
            <a:ext cx="608969" cy="6089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B13EAA-C702-F0C9-3F3B-FFBE3E8E4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9488" y="4620310"/>
            <a:ext cx="486764" cy="7893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B8176E-15DE-4FED-E0A9-B98F9308E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771" y="4577423"/>
            <a:ext cx="851970" cy="8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8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E5336FDD-FD2C-4DFE-85F4-241ECEAC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950" y="1726025"/>
            <a:ext cx="3594376" cy="396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kutusu 9">
            <a:extLst>
              <a:ext uri="{FF2B5EF4-FFF2-40B4-BE49-F238E27FC236}">
                <a16:creationId xmlns:a16="http://schemas.microsoft.com/office/drawing/2014/main" id="{C20F2201-B55A-EB96-F590-D1515FA02A3D}"/>
              </a:ext>
            </a:extLst>
          </p:cNvPr>
          <p:cNvSpPr txBox="1"/>
          <p:nvPr/>
        </p:nvSpPr>
        <p:spPr>
          <a:xfrm>
            <a:off x="623027" y="1279532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OpenStack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Public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Cloud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Yapımız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A054F-F04A-5374-FB8F-B822E14F9ECE}"/>
              </a:ext>
            </a:extLst>
          </p:cNvPr>
          <p:cNvSpPr txBox="1"/>
          <p:nvPr/>
        </p:nvSpPr>
        <p:spPr>
          <a:xfrm>
            <a:off x="2436437" y="2890391"/>
            <a:ext cx="3476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bluuty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markası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adıyla</a:t>
            </a:r>
            <a:endParaRPr lang="en-US" sz="1600" dirty="0">
              <a:latin typeface="Montserrat" pitchFamily="2" charset="77"/>
              <a:cs typeface="Calibri" panose="020F0502020204030204" pitchFamily="34" charset="0"/>
            </a:endParaRPr>
          </a:p>
          <a:p>
            <a:pPr algn="ctr">
              <a:buClr>
                <a:srgbClr val="21A286"/>
              </a:buClr>
            </a:pPr>
            <a:r>
              <a:rPr lang="en-US" sz="1600" b="1" dirty="0">
                <a:latin typeface="Montserrat" pitchFamily="2" charset="77"/>
                <a:cs typeface="Calibri" panose="020F0502020204030204" pitchFamily="34" charset="0"/>
              </a:rPr>
              <a:t>İstanbul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ve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Montserrat" pitchFamily="2" charset="77"/>
                <a:cs typeface="Calibri" panose="020F0502020204030204" pitchFamily="34" charset="0"/>
              </a:rPr>
              <a:t>Ankara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olmak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üzere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2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bölgede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tek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platformdan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yönetilebilir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şekliyle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tasarlandı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A1109-DD1A-7CB3-9C34-765A2FC0558B}"/>
              </a:ext>
            </a:extLst>
          </p:cNvPr>
          <p:cNvSpPr txBox="1"/>
          <p:nvPr/>
        </p:nvSpPr>
        <p:spPr>
          <a:xfrm>
            <a:off x="623027" y="5116803"/>
            <a:ext cx="36268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Başlangıç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olarak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İstanbul’da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Montserrat" pitchFamily="2" charset="77"/>
                <a:cs typeface="Calibri" panose="020F0502020204030204" pitchFamily="34" charset="0"/>
              </a:rPr>
              <a:t>ATLAS region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adı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altında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, 3 Controller, 3 Compute, 3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Ceph-Monitör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, 4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Ceph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-OSD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sunucuları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kullanıldı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E30C5-2AB1-3FDD-5C92-C4D0935157E8}"/>
              </a:ext>
            </a:extLst>
          </p:cNvPr>
          <p:cNvSpPr txBox="1"/>
          <p:nvPr/>
        </p:nvSpPr>
        <p:spPr>
          <a:xfrm>
            <a:off x="4495206" y="5116803"/>
            <a:ext cx="3476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A286"/>
              </a:buClr>
            </a:pP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Ankara’da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Montserrat" pitchFamily="2" charset="77"/>
                <a:cs typeface="Calibri" panose="020F0502020204030204" pitchFamily="34" charset="0"/>
              </a:rPr>
              <a:t>ATOM region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adı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altında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, 3 Controller, 5 Compute, 3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Ceph-Monitör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, 4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Ceph</a:t>
            </a:r>
            <a:r>
              <a:rPr lang="en-US" sz="1600" dirty="0">
                <a:latin typeface="Montserrat" pitchFamily="2" charset="77"/>
                <a:cs typeface="Calibri" panose="020F0502020204030204" pitchFamily="34" charset="0"/>
              </a:rPr>
              <a:t> OSD </a:t>
            </a:r>
            <a:r>
              <a:rPr lang="en-US" sz="1600" dirty="0" err="1">
                <a:latin typeface="Montserrat" pitchFamily="2" charset="77"/>
                <a:cs typeface="Calibri" panose="020F0502020204030204" pitchFamily="34" charset="0"/>
              </a:rPr>
              <a:t>sunucuları</a:t>
            </a:r>
            <a:r>
              <a:rPr lang="tr-TR" sz="1600" dirty="0">
                <a:latin typeface="Montserrat" pitchFamily="2" charset="77"/>
                <a:cs typeface="Calibri" panose="020F0502020204030204" pitchFamily="34" charset="0"/>
              </a:rPr>
              <a:t> kullanıldı.</a:t>
            </a:r>
            <a:endParaRPr lang="en-US" sz="1600" dirty="0"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E6A0B-02C2-0AFD-8B42-A84EBC2F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437" y="1870138"/>
            <a:ext cx="3273925" cy="1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28E40-EF89-E065-6516-2F68305DE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835" y="4024656"/>
            <a:ext cx="1341203" cy="1341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E0A75F-7EDE-DF7A-52A4-1F3A0ABD2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398" y="3968604"/>
            <a:ext cx="1341203" cy="13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9E2DC-A39C-7C42-A4C1-883F971C3AC5}"/>
              </a:ext>
            </a:extLst>
          </p:cNvPr>
          <p:cNvSpPr/>
          <p:nvPr/>
        </p:nvSpPr>
        <p:spPr>
          <a:xfrm>
            <a:off x="259429" y="2008185"/>
            <a:ext cx="4272211" cy="327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Network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Neutron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Compute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Nova</a:t>
            </a: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Identity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Keystone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Dashboard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Horizon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Image Management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Glance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Orhestration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Heat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Container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Zun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AA6D917-219C-4514-B7C7-D57478DC4894}"/>
              </a:ext>
            </a:extLst>
          </p:cNvPr>
          <p:cNvSpPr/>
          <p:nvPr/>
        </p:nvSpPr>
        <p:spPr>
          <a:xfrm>
            <a:off x="4605613" y="1981461"/>
            <a:ext cx="5125720" cy="327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Container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Infra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Magnum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DNS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Designate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Block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Storage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Cinder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-&gt;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Ceph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Object Storage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Swift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-&gt;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Ceph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Key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Manager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Barbican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Load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Balancer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Octavia</a:t>
            </a: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Backup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20A386"/>
                </a:solidFill>
                <a:latin typeface="Montserrat" pitchFamily="2" charset="77"/>
                <a:cs typeface="Calibri" panose="020F0502020204030204" pitchFamily="34" charset="0"/>
              </a:rPr>
              <a:t>=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Freezer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Metin kutusu 9">
            <a:extLst>
              <a:ext uri="{FF2B5EF4-FFF2-40B4-BE49-F238E27FC236}">
                <a16:creationId xmlns:a16="http://schemas.microsoft.com/office/drawing/2014/main" id="{39DD1EC4-CDE1-9366-CCE3-A88D4E634D35}"/>
              </a:ext>
            </a:extLst>
          </p:cNvPr>
          <p:cNvSpPr txBox="1"/>
          <p:nvPr/>
        </p:nvSpPr>
        <p:spPr>
          <a:xfrm>
            <a:off x="626723" y="1453335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Kullanılan Servisler</a:t>
            </a:r>
            <a:endParaRPr lang="en-US" sz="2000" dirty="0"/>
          </a:p>
        </p:txBody>
      </p:sp>
      <p:cxnSp>
        <p:nvCxnSpPr>
          <p:cNvPr id="6" name="Google Shape;1691;p55">
            <a:extLst>
              <a:ext uri="{FF2B5EF4-FFF2-40B4-BE49-F238E27FC236}">
                <a16:creationId xmlns:a16="http://schemas.microsoft.com/office/drawing/2014/main" id="{E47ED9E5-18FB-B510-60D3-DECEB751B49A}"/>
              </a:ext>
            </a:extLst>
          </p:cNvPr>
          <p:cNvCxnSpPr>
            <a:cxnSpLocks/>
          </p:cNvCxnSpPr>
          <p:nvPr/>
        </p:nvCxnSpPr>
        <p:spPr>
          <a:xfrm flipV="1">
            <a:off x="4531642" y="2060513"/>
            <a:ext cx="0" cy="3279040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62" y="1710381"/>
            <a:ext cx="3755438" cy="37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5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EE0867-5B71-E998-EF10-7483C5C8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90" y="1757896"/>
            <a:ext cx="5045084" cy="20483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6F5950-11F0-C59A-BAE3-692764A1102F}"/>
              </a:ext>
            </a:extLst>
          </p:cNvPr>
          <p:cNvGrpSpPr/>
          <p:nvPr/>
        </p:nvGrpSpPr>
        <p:grpSpPr>
          <a:xfrm>
            <a:off x="625787" y="1214342"/>
            <a:ext cx="5468347" cy="1260226"/>
            <a:chOff x="1356284" y="2682215"/>
            <a:chExt cx="7948605" cy="1831822"/>
          </a:xfrm>
        </p:grpSpPr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6D331BC7-5448-0E5A-C885-534C0CFF434F}"/>
                </a:ext>
              </a:extLst>
            </p:cNvPr>
            <p:cNvSpPr/>
            <p:nvPr/>
          </p:nvSpPr>
          <p:spPr>
            <a:xfrm>
              <a:off x="1356284" y="3196139"/>
              <a:ext cx="7948605" cy="494364"/>
            </a:xfrm>
            <a:prstGeom prst="roundRect">
              <a:avLst>
                <a:gd name="adj" fmla="val 13635"/>
              </a:avLst>
            </a:prstGeom>
            <a:solidFill>
              <a:srgbClr val="20A386"/>
            </a:solidFill>
            <a:ln>
              <a:noFill/>
            </a:ln>
            <a:effectLst>
              <a:outerShdw blurRad="838200" dist="381000" dir="5400000" sx="95000" sy="95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bin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E6627-5D95-5C02-930F-358730219310}"/>
                </a:ext>
              </a:extLst>
            </p:cNvPr>
            <p:cNvSpPr/>
            <p:nvPr/>
          </p:nvSpPr>
          <p:spPr>
            <a:xfrm>
              <a:off x="3470428" y="2682216"/>
              <a:ext cx="1790138" cy="17977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CBF4D3-E765-A07B-75B1-9F58AACE241D}"/>
                </a:ext>
              </a:extLst>
            </p:cNvPr>
            <p:cNvSpPr/>
            <p:nvPr/>
          </p:nvSpPr>
          <p:spPr>
            <a:xfrm>
              <a:off x="5420119" y="2695748"/>
              <a:ext cx="1790138" cy="17977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CB6C06-BB3C-3D86-6D3A-CF637A81DCD1}"/>
                </a:ext>
              </a:extLst>
            </p:cNvPr>
            <p:cNvSpPr/>
            <p:nvPr/>
          </p:nvSpPr>
          <p:spPr>
            <a:xfrm>
              <a:off x="7338083" y="2716278"/>
              <a:ext cx="1790138" cy="17977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44FA1E-ACBE-1A62-66D1-D904A2386840}"/>
                </a:ext>
              </a:extLst>
            </p:cNvPr>
            <p:cNvSpPr/>
            <p:nvPr/>
          </p:nvSpPr>
          <p:spPr>
            <a:xfrm>
              <a:off x="1488100" y="2682215"/>
              <a:ext cx="1790138" cy="17977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6AFFC0-7FB2-1132-C4CB-D471DE52E709}"/>
                </a:ext>
              </a:extLst>
            </p:cNvPr>
            <p:cNvSpPr/>
            <p:nvPr/>
          </p:nvSpPr>
          <p:spPr>
            <a:xfrm>
              <a:off x="1397776" y="3704587"/>
              <a:ext cx="1987992" cy="417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Montserrat" pitchFamily="2" charset="77"/>
                </a:rPr>
                <a:t>Hesaplama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5168D-E363-D512-A7FC-3F606DF735CF}"/>
                </a:ext>
              </a:extLst>
            </p:cNvPr>
            <p:cNvSpPr/>
            <p:nvPr/>
          </p:nvSpPr>
          <p:spPr>
            <a:xfrm>
              <a:off x="3506106" y="3715839"/>
              <a:ext cx="1667524" cy="417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Montserrat" pitchFamily="2" charset="77"/>
                </a:rPr>
                <a:t>Depolama</a:t>
              </a:r>
              <a:endParaRPr lang="tr-TR" sz="17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08BBB7-9D8F-5F42-E44C-BEC22481A882}"/>
                </a:ext>
              </a:extLst>
            </p:cNvPr>
            <p:cNvSpPr/>
            <p:nvPr/>
          </p:nvSpPr>
          <p:spPr>
            <a:xfrm>
              <a:off x="5279593" y="3668234"/>
              <a:ext cx="2077917" cy="709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Montserrat" pitchFamily="2" charset="77"/>
                </a:rPr>
                <a:t>Ağ</a:t>
              </a:r>
            </a:p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Montserrat" pitchFamily="2" charset="77"/>
                </a:rPr>
                <a:t>İletişimi</a:t>
              </a:r>
              <a:endParaRPr lang="tr-TR" sz="16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FF24E3-938C-1C5A-BC09-F2299DEFF796}"/>
                </a:ext>
              </a:extLst>
            </p:cNvPr>
            <p:cNvSpPr/>
            <p:nvPr/>
          </p:nvSpPr>
          <p:spPr>
            <a:xfrm>
              <a:off x="7427322" y="3637531"/>
              <a:ext cx="1667524" cy="709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Montserrat" pitchFamily="2" charset="77"/>
                </a:rPr>
                <a:t>Ek Servisler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A31809D-39F8-49B1-C66C-1BCE34673EEB}"/>
              </a:ext>
            </a:extLst>
          </p:cNvPr>
          <p:cNvSpPr/>
          <p:nvPr/>
        </p:nvSpPr>
        <p:spPr>
          <a:xfrm>
            <a:off x="522109" y="2972032"/>
            <a:ext cx="1466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Sanal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Sunucu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A39870-DDC2-8BCE-C71B-7D149FEFC9E8}"/>
              </a:ext>
            </a:extLst>
          </p:cNvPr>
          <p:cNvSpPr/>
          <p:nvPr/>
        </p:nvSpPr>
        <p:spPr>
          <a:xfrm>
            <a:off x="1800215" y="2947241"/>
            <a:ext cx="1747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Blok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Depolama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88CB82-8865-B22D-43E5-6CE60CDA4C3B}"/>
              </a:ext>
            </a:extLst>
          </p:cNvPr>
          <p:cNvSpPr/>
          <p:nvPr/>
        </p:nvSpPr>
        <p:spPr>
          <a:xfrm>
            <a:off x="3283129" y="2927261"/>
            <a:ext cx="153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 err="1">
                <a:latin typeface="Montserrat" pitchFamily="2" charset="77"/>
              </a:rPr>
              <a:t>Load</a:t>
            </a:r>
            <a:endParaRPr lang="tr-TR" sz="1100" b="1" dirty="0">
              <a:latin typeface="Montserrat" pitchFamily="2" charset="77"/>
            </a:endParaRPr>
          </a:p>
          <a:p>
            <a:pPr algn="ctr"/>
            <a:r>
              <a:rPr lang="tr-TR" sz="1100" b="1" dirty="0" err="1">
                <a:latin typeface="Montserrat" pitchFamily="2" charset="77"/>
              </a:rPr>
              <a:t>Balancer</a:t>
            </a:r>
            <a:endParaRPr lang="tr-TR" sz="1100" b="1" dirty="0">
              <a:latin typeface="Montserrat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516A5C-963A-8045-282D-1414C36D44DD}"/>
              </a:ext>
            </a:extLst>
          </p:cNvPr>
          <p:cNvSpPr/>
          <p:nvPr/>
        </p:nvSpPr>
        <p:spPr>
          <a:xfrm>
            <a:off x="4577219" y="2951376"/>
            <a:ext cx="153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Windows ve Linux İşletim Sistemi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03B111-D0BC-A391-2B3B-C65F8F7890C7}"/>
              </a:ext>
            </a:extLst>
          </p:cNvPr>
          <p:cNvSpPr/>
          <p:nvPr/>
        </p:nvSpPr>
        <p:spPr>
          <a:xfrm>
            <a:off x="510174" y="3872929"/>
            <a:ext cx="14667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 err="1">
                <a:latin typeface="Montserrat" pitchFamily="2" charset="77"/>
              </a:rPr>
              <a:t>Kubernetes</a:t>
            </a:r>
            <a:endParaRPr lang="tr-TR" sz="1100" b="1" dirty="0">
              <a:latin typeface="Montserrat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D9F124-6CDF-37D5-48E4-380B868CD18D}"/>
              </a:ext>
            </a:extLst>
          </p:cNvPr>
          <p:cNvSpPr/>
          <p:nvPr/>
        </p:nvSpPr>
        <p:spPr>
          <a:xfrm>
            <a:off x="1762590" y="3841123"/>
            <a:ext cx="1747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Nesne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Depolama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188C75-9B84-9468-0447-483473A9D952}"/>
              </a:ext>
            </a:extLst>
          </p:cNvPr>
          <p:cNvSpPr/>
          <p:nvPr/>
        </p:nvSpPr>
        <p:spPr>
          <a:xfrm>
            <a:off x="3263021" y="3827051"/>
            <a:ext cx="153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Security</a:t>
            </a:r>
          </a:p>
          <a:p>
            <a:pPr algn="ctr"/>
            <a:r>
              <a:rPr lang="tr-TR" sz="1100" b="1" dirty="0" err="1">
                <a:latin typeface="Montserrat" pitchFamily="2" charset="77"/>
              </a:rPr>
              <a:t>Group</a:t>
            </a:r>
            <a:endParaRPr lang="tr-TR" sz="1100" b="1" dirty="0">
              <a:latin typeface="Montserrat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6AC195-553F-EE0C-7806-28610B4600DC}"/>
              </a:ext>
            </a:extLst>
          </p:cNvPr>
          <p:cNvSpPr/>
          <p:nvPr/>
        </p:nvSpPr>
        <p:spPr>
          <a:xfrm>
            <a:off x="4620760" y="3836274"/>
            <a:ext cx="15331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Veri Tabanı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256FC3-E0E2-5318-4373-B554F4A17327}"/>
              </a:ext>
            </a:extLst>
          </p:cNvPr>
          <p:cNvSpPr/>
          <p:nvPr/>
        </p:nvSpPr>
        <p:spPr>
          <a:xfrm>
            <a:off x="512745" y="4744218"/>
            <a:ext cx="14667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 err="1">
                <a:latin typeface="Montserrat" pitchFamily="2" charset="77"/>
              </a:rPr>
              <a:t>Container</a:t>
            </a:r>
            <a:endParaRPr lang="tr-TR" sz="1100" b="1" dirty="0">
              <a:latin typeface="Montserrat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170577-B536-A33B-5B8B-F80AB7D55B3F}"/>
              </a:ext>
            </a:extLst>
          </p:cNvPr>
          <p:cNvSpPr/>
          <p:nvPr/>
        </p:nvSpPr>
        <p:spPr>
          <a:xfrm>
            <a:off x="1855151" y="4656157"/>
            <a:ext cx="1747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Farklı Disk Tipleri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(SSD, HDD)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9443B5-175C-5E59-75AF-1097FF0577E8}"/>
              </a:ext>
            </a:extLst>
          </p:cNvPr>
          <p:cNvSpPr/>
          <p:nvPr/>
        </p:nvSpPr>
        <p:spPr>
          <a:xfrm>
            <a:off x="3272611" y="4691989"/>
            <a:ext cx="15331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VPN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EC0227-07BF-DEF1-E655-5AF3011A7EB2}"/>
              </a:ext>
            </a:extLst>
          </p:cNvPr>
          <p:cNvSpPr/>
          <p:nvPr/>
        </p:nvSpPr>
        <p:spPr>
          <a:xfrm>
            <a:off x="4621999" y="4593690"/>
            <a:ext cx="153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Anahtar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Yönetimi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502D4B-C1C7-DA58-084B-CBF8C320E355}"/>
              </a:ext>
            </a:extLst>
          </p:cNvPr>
          <p:cNvSpPr/>
          <p:nvPr/>
        </p:nvSpPr>
        <p:spPr>
          <a:xfrm>
            <a:off x="1777144" y="5564132"/>
            <a:ext cx="17470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Yedekleme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A2D759-73ED-40E4-4EDB-D142F9C31B32}"/>
              </a:ext>
            </a:extLst>
          </p:cNvPr>
          <p:cNvSpPr/>
          <p:nvPr/>
        </p:nvSpPr>
        <p:spPr>
          <a:xfrm>
            <a:off x="3251980" y="5454535"/>
            <a:ext cx="153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Veri Merkezi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İnternet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17F7FA-9791-3E99-A708-716A08DE17C4}"/>
              </a:ext>
            </a:extLst>
          </p:cNvPr>
          <p:cNvSpPr/>
          <p:nvPr/>
        </p:nvSpPr>
        <p:spPr>
          <a:xfrm>
            <a:off x="4617904" y="5563886"/>
            <a:ext cx="15331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DNS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61CF54-C67D-51BB-E577-5482D44D98D3}"/>
              </a:ext>
            </a:extLst>
          </p:cNvPr>
          <p:cNvSpPr/>
          <p:nvPr/>
        </p:nvSpPr>
        <p:spPr>
          <a:xfrm>
            <a:off x="3219425" y="6359755"/>
            <a:ext cx="153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 err="1">
                <a:latin typeface="Montserrat" pitchFamily="2" charset="77"/>
              </a:rPr>
              <a:t>DDoS</a:t>
            </a:r>
            <a:r>
              <a:rPr lang="tr-TR" sz="1100" b="1" dirty="0">
                <a:latin typeface="Montserrat" pitchFamily="2" charset="77"/>
              </a:rPr>
              <a:t> Atak</a:t>
            </a:r>
          </a:p>
          <a:p>
            <a:pPr algn="ctr"/>
            <a:r>
              <a:rPr lang="tr-TR" sz="1100" b="1" dirty="0">
                <a:latin typeface="Montserrat" pitchFamily="2" charset="77"/>
              </a:rPr>
              <a:t>Önleme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9449B0-CD40-4F23-C664-9B07A4CD5463}"/>
              </a:ext>
            </a:extLst>
          </p:cNvPr>
          <p:cNvSpPr/>
          <p:nvPr/>
        </p:nvSpPr>
        <p:spPr>
          <a:xfrm>
            <a:off x="4617904" y="6354626"/>
            <a:ext cx="1687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latin typeface="Montserrat" pitchFamily="2" charset="77"/>
              </a:rPr>
              <a:t>Host (</a:t>
            </a:r>
            <a:r>
              <a:rPr lang="tr-TR" sz="1100" b="1" dirty="0" err="1">
                <a:latin typeface="Montserrat" pitchFamily="2" charset="77"/>
              </a:rPr>
              <a:t>Orchestration</a:t>
            </a:r>
            <a:endParaRPr lang="tr-TR" sz="1100" b="1" dirty="0">
              <a:latin typeface="Montserrat" pitchFamily="2" charset="77"/>
            </a:endParaRPr>
          </a:p>
          <a:p>
            <a:pPr algn="ctr"/>
            <a:r>
              <a:rPr lang="tr-TR" sz="1100" b="1" dirty="0" err="1">
                <a:latin typeface="Montserrat" pitchFamily="2" charset="77"/>
              </a:rPr>
              <a:t>Tool</a:t>
            </a:r>
            <a:r>
              <a:rPr lang="tr-TR" sz="1100" b="1" dirty="0">
                <a:latin typeface="Montserrat" pitchFamily="2" charset="77"/>
              </a:rPr>
              <a:t>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AC0DC9C-6D23-173D-5D2A-869497B93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45" y="1323312"/>
            <a:ext cx="571886" cy="57188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90E397A-3814-E27E-9B22-F4B601557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709" y="1330179"/>
            <a:ext cx="575644" cy="5756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2AF52ED-D2F2-6E6A-AF97-61DF308FE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396" y="1350635"/>
            <a:ext cx="565558" cy="5655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2C8A36E-3B51-5694-BB3F-EA15D2C1D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81" y="1354742"/>
            <a:ext cx="567102" cy="56710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F81C04F-16F4-6E5B-63DC-712B045F5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65" y="3413428"/>
            <a:ext cx="469180" cy="4691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1A5C66-D583-3A35-7BC7-7CAD4F9C8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732" y="2448083"/>
            <a:ext cx="647196" cy="64719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A30BBE-E68F-96B6-13D5-79740B37E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502" y="4152607"/>
            <a:ext cx="620383" cy="6203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6B433F9-F618-EDD7-CEB2-8495005D5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9563" y="3402730"/>
            <a:ext cx="482196" cy="48219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A623E70-CCA8-4B90-460E-FFF571D9C6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8806" y="2488870"/>
            <a:ext cx="449941" cy="44994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DDC8A74-F8B3-71F0-9A07-AB0531FAA4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6165" y="4175963"/>
            <a:ext cx="573670" cy="57367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2776DEB-1E6E-2311-A4AD-51DB9D9195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8928" y="5084473"/>
            <a:ext cx="525026" cy="5250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DAB2CB8-26EB-EF5E-A85D-7D20B62EC7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4430" y="2456414"/>
            <a:ext cx="533019" cy="53301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00D77AE-FE17-36B8-6F13-17F0ADDF81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5580" y="3368563"/>
            <a:ext cx="526852" cy="5268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4E3625B-F2E3-06BE-B8C8-A186401F7A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7092" y="4268261"/>
            <a:ext cx="463877" cy="46387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416B188-79AE-97C4-7D8B-10FE1FA42B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46493" y="4985331"/>
            <a:ext cx="525026" cy="52502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7D11700-29F0-311F-640B-3BBEA046A5D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66996" y="5801433"/>
            <a:ext cx="616953" cy="61695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57A2D9E-7781-A924-AF94-E4382AC8FB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1406" y="2524429"/>
            <a:ext cx="443406" cy="44340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3EE1EF1-CC6B-2867-81D1-516EC8A822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63616" y="3351212"/>
            <a:ext cx="544649" cy="54464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83C57B2-BE37-595A-2C42-FC6A1520FE1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52484" y="4116912"/>
            <a:ext cx="601249" cy="60124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FB559FF-6405-31AD-8289-180F7F4C886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63616" y="5027461"/>
            <a:ext cx="551831" cy="55183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D09A22CE-F421-DB7E-1546-62150E3DAE1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07156" y="5839544"/>
            <a:ext cx="537756" cy="537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3D4900-24FD-698F-B1E4-A455493B8C19}"/>
              </a:ext>
            </a:extLst>
          </p:cNvPr>
          <p:cNvGrpSpPr/>
          <p:nvPr/>
        </p:nvGrpSpPr>
        <p:grpSpPr>
          <a:xfrm>
            <a:off x="665480" y="504259"/>
            <a:ext cx="10838262" cy="611498"/>
            <a:chOff x="626724" y="539092"/>
            <a:chExt cx="8626004" cy="6114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8556DC-F85D-20CA-ECCB-7567D10D4977}"/>
                </a:ext>
              </a:extLst>
            </p:cNvPr>
            <p:cNvSpPr txBox="1"/>
            <p:nvPr/>
          </p:nvSpPr>
          <p:spPr>
            <a:xfrm>
              <a:off x="626724" y="539092"/>
              <a:ext cx="8626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F74975-9A71-3CBE-FB1B-33A65DD7940E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DB4BF8-15F4-0010-F14D-F0BD43392CE4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4">
            <a:extLst>
              <a:ext uri="{FF2B5EF4-FFF2-40B4-BE49-F238E27FC236}">
                <a16:creationId xmlns:a16="http://schemas.microsoft.com/office/drawing/2014/main" id="{FDF15D08-D80F-1EAD-4264-6B3B956513B2}"/>
              </a:ext>
            </a:extLst>
          </p:cNvPr>
          <p:cNvSpPr/>
          <p:nvPr/>
        </p:nvSpPr>
        <p:spPr>
          <a:xfrm>
            <a:off x="6540696" y="3402730"/>
            <a:ext cx="5125720" cy="212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İstanbul ATLAS ve Ankara ATOM Veri Merkezlerimizde yüksek erişilebilirliğe sahip yedekli yapı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dirty="0" err="1">
                <a:latin typeface="Montserrat" pitchFamily="2" charset="77"/>
                <a:cs typeface="Calibri" panose="020F0502020204030204" pitchFamily="34" charset="0"/>
              </a:rPr>
              <a:t>Tier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 IV Sertifikası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dirty="0">
                <a:latin typeface="Montserrat" pitchFamily="2" charset="77"/>
              </a:rPr>
              <a:t>“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Kullandığın Kadar Öde</a:t>
            </a:r>
            <a:r>
              <a:rPr lang="en-TR" dirty="0">
                <a:latin typeface="Montserrat" pitchFamily="2" charset="77"/>
              </a:rPr>
              <a:t>”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 modeli</a:t>
            </a:r>
          </a:p>
        </p:txBody>
      </p:sp>
    </p:spTree>
    <p:extLst>
      <p:ext uri="{BB962C8B-B14F-4D97-AF65-F5344CB8AC3E}">
        <p14:creationId xmlns:p14="http://schemas.microsoft.com/office/powerpoint/2010/main" val="116775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9E2DC-A39C-7C42-A4C1-883F971C3AC5}"/>
              </a:ext>
            </a:extLst>
          </p:cNvPr>
          <p:cNvSpPr/>
          <p:nvPr/>
        </p:nvSpPr>
        <p:spPr>
          <a:xfrm>
            <a:off x="2197714" y="2147695"/>
            <a:ext cx="5320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2FA kullanımı için Google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Authenticator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entegrasyonu yapıldı.</a:t>
            </a:r>
          </a:p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Assetlerin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ve Performans değerlerinin alınması ve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InfluxDB’ye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yazılması için uygulama geliştirildi.</a:t>
            </a:r>
          </a:p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Proje bazlı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networksel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limitleme yapılabilmesi için uygulama geliştirildi.</a:t>
            </a:r>
          </a:p>
        </p:txBody>
      </p:sp>
      <p:sp>
        <p:nvSpPr>
          <p:cNvPr id="3" name="Google Shape;733;p32">
            <a:extLst>
              <a:ext uri="{FF2B5EF4-FFF2-40B4-BE49-F238E27FC236}">
                <a16:creationId xmlns:a16="http://schemas.microsoft.com/office/drawing/2014/main" id="{B09A815B-B573-E11F-1FAC-C808D7D11BA7}"/>
              </a:ext>
            </a:extLst>
          </p:cNvPr>
          <p:cNvSpPr/>
          <p:nvPr/>
        </p:nvSpPr>
        <p:spPr>
          <a:xfrm rot="5400000">
            <a:off x="-1059439" y="3579329"/>
            <a:ext cx="4263793" cy="89886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4;p32">
            <a:extLst>
              <a:ext uri="{FF2B5EF4-FFF2-40B4-BE49-F238E27FC236}">
                <a16:creationId xmlns:a16="http://schemas.microsoft.com/office/drawing/2014/main" id="{FF5252D3-68C3-083D-290C-DCE474C80C95}"/>
              </a:ext>
            </a:extLst>
          </p:cNvPr>
          <p:cNvSpPr/>
          <p:nvPr/>
        </p:nvSpPr>
        <p:spPr>
          <a:xfrm rot="5400000">
            <a:off x="-278106" y="4167587"/>
            <a:ext cx="2697187" cy="898858"/>
          </a:xfrm>
          <a:prstGeom prst="roundRect">
            <a:avLst>
              <a:gd name="adj" fmla="val 50000"/>
            </a:avLst>
          </a:prstGeom>
          <a:solidFill>
            <a:srgbClr val="20A3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35;p32">
            <a:extLst>
              <a:ext uri="{FF2B5EF4-FFF2-40B4-BE49-F238E27FC236}">
                <a16:creationId xmlns:a16="http://schemas.microsoft.com/office/drawing/2014/main" id="{7C2FEE01-D02B-BEDC-8E56-A1F08B259E93}"/>
              </a:ext>
            </a:extLst>
          </p:cNvPr>
          <p:cNvSpPr/>
          <p:nvPr/>
        </p:nvSpPr>
        <p:spPr>
          <a:xfrm rot="5400000">
            <a:off x="374383" y="5013151"/>
            <a:ext cx="1396148" cy="898860"/>
          </a:xfrm>
          <a:prstGeom prst="roundRect">
            <a:avLst>
              <a:gd name="adj" fmla="val 50000"/>
            </a:avLst>
          </a:prstGeom>
          <a:solidFill>
            <a:srgbClr val="E9ED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48;p32">
            <a:extLst>
              <a:ext uri="{FF2B5EF4-FFF2-40B4-BE49-F238E27FC236}">
                <a16:creationId xmlns:a16="http://schemas.microsoft.com/office/drawing/2014/main" id="{A87AAB95-94B9-113E-2E65-26D5A427DC27}"/>
              </a:ext>
            </a:extLst>
          </p:cNvPr>
          <p:cNvSpPr/>
          <p:nvPr/>
        </p:nvSpPr>
        <p:spPr>
          <a:xfrm>
            <a:off x="666474" y="1996797"/>
            <a:ext cx="808026" cy="808026"/>
          </a:xfrm>
          <a:prstGeom prst="ellipse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748;p32">
            <a:extLst>
              <a:ext uri="{FF2B5EF4-FFF2-40B4-BE49-F238E27FC236}">
                <a16:creationId xmlns:a16="http://schemas.microsoft.com/office/drawing/2014/main" id="{689A11C8-CD25-C6EB-6CAF-E3C1E574E6A0}"/>
              </a:ext>
            </a:extLst>
          </p:cNvPr>
          <p:cNvSpPr/>
          <p:nvPr/>
        </p:nvSpPr>
        <p:spPr>
          <a:xfrm>
            <a:off x="665480" y="3355288"/>
            <a:ext cx="808026" cy="808026"/>
          </a:xfrm>
          <a:prstGeom prst="ellipse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Metin kutusu 9">
            <a:extLst>
              <a:ext uri="{FF2B5EF4-FFF2-40B4-BE49-F238E27FC236}">
                <a16:creationId xmlns:a16="http://schemas.microsoft.com/office/drawing/2014/main" id="{103725ED-2B25-410F-349B-BF3FF9AC06EF}"/>
              </a:ext>
            </a:extLst>
          </p:cNvPr>
          <p:cNvSpPr txBox="1"/>
          <p:nvPr/>
        </p:nvSpPr>
        <p:spPr>
          <a:xfrm>
            <a:off x="623027" y="1279532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Ek Geliştirmeler</a:t>
            </a:r>
            <a:endParaRPr lang="en-US" sz="2000" dirty="0"/>
          </a:p>
        </p:txBody>
      </p:sp>
      <p:sp>
        <p:nvSpPr>
          <p:cNvPr id="28" name="Google Shape;748;p32">
            <a:extLst>
              <a:ext uri="{FF2B5EF4-FFF2-40B4-BE49-F238E27FC236}">
                <a16:creationId xmlns:a16="http://schemas.microsoft.com/office/drawing/2014/main" id="{3C1B9285-D1C4-0EF0-BEB0-390756CD31F6}"/>
              </a:ext>
            </a:extLst>
          </p:cNvPr>
          <p:cNvSpPr/>
          <p:nvPr/>
        </p:nvSpPr>
        <p:spPr>
          <a:xfrm>
            <a:off x="665480" y="4861164"/>
            <a:ext cx="808026" cy="808026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753;p32">
            <a:extLst>
              <a:ext uri="{FF2B5EF4-FFF2-40B4-BE49-F238E27FC236}">
                <a16:creationId xmlns:a16="http://schemas.microsoft.com/office/drawing/2014/main" id="{84AE7FAE-2663-D577-0C24-9913CC020F98}"/>
              </a:ext>
            </a:extLst>
          </p:cNvPr>
          <p:cNvCxnSpPr>
            <a:cxnSpLocks/>
          </p:cNvCxnSpPr>
          <p:nvPr/>
        </p:nvCxnSpPr>
        <p:spPr>
          <a:xfrm>
            <a:off x="1595357" y="5232569"/>
            <a:ext cx="592258" cy="0"/>
          </a:xfrm>
          <a:prstGeom prst="straightConnector1">
            <a:avLst/>
          </a:prstGeom>
          <a:noFill/>
          <a:ln w="28575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" name="Shape 441">
            <a:extLst>
              <a:ext uri="{FF2B5EF4-FFF2-40B4-BE49-F238E27FC236}">
                <a16:creationId xmlns:a16="http://schemas.microsoft.com/office/drawing/2014/main" id="{13AA6175-D48E-9083-ECC5-879FA880BFAB}"/>
              </a:ext>
            </a:extLst>
          </p:cNvPr>
          <p:cNvGrpSpPr/>
          <p:nvPr/>
        </p:nvGrpSpPr>
        <p:grpSpPr>
          <a:xfrm>
            <a:off x="860589" y="5049737"/>
            <a:ext cx="438150" cy="427038"/>
            <a:chOff x="2212975" y="1027113"/>
            <a:chExt cx="438150" cy="427038"/>
          </a:xfrm>
          <a:solidFill>
            <a:schemeClr val="accent5"/>
          </a:solidFill>
        </p:grpSpPr>
        <p:sp>
          <p:nvSpPr>
            <p:cNvPr id="33" name="Shape 442">
              <a:extLst>
                <a:ext uri="{FF2B5EF4-FFF2-40B4-BE49-F238E27FC236}">
                  <a16:creationId xmlns:a16="http://schemas.microsoft.com/office/drawing/2014/main" id="{0DA9EFAF-B4E7-23B3-CCE0-69A1BB4C4117}"/>
                </a:ext>
              </a:extLst>
            </p:cNvPr>
            <p:cNvSpPr/>
            <p:nvPr/>
          </p:nvSpPr>
          <p:spPr>
            <a:xfrm>
              <a:off x="2212975" y="1027113"/>
              <a:ext cx="438150" cy="427038"/>
            </a:xfrm>
            <a:custGeom>
              <a:avLst/>
              <a:gdLst/>
              <a:ahLst/>
              <a:cxnLst/>
              <a:rect l="0" t="0" r="0" b="0"/>
              <a:pathLst>
                <a:path w="438" h="426" extrusionOk="0">
                  <a:moveTo>
                    <a:pt x="320" y="165"/>
                  </a:moveTo>
                  <a:cubicBezTo>
                    <a:pt x="328" y="167"/>
                    <a:pt x="336" y="169"/>
                    <a:pt x="345" y="169"/>
                  </a:cubicBezTo>
                  <a:cubicBezTo>
                    <a:pt x="368" y="169"/>
                    <a:pt x="391" y="159"/>
                    <a:pt x="407" y="143"/>
                  </a:cubicBezTo>
                  <a:cubicBezTo>
                    <a:pt x="431" y="119"/>
                    <a:pt x="438" y="83"/>
                    <a:pt x="424" y="52"/>
                  </a:cubicBezTo>
                  <a:cubicBezTo>
                    <a:pt x="423" y="49"/>
                    <a:pt x="420" y="47"/>
                    <a:pt x="417" y="46"/>
                  </a:cubicBezTo>
                  <a:cubicBezTo>
                    <a:pt x="414" y="46"/>
                    <a:pt x="411" y="47"/>
                    <a:pt x="409" y="49"/>
                  </a:cubicBezTo>
                  <a:cubicBezTo>
                    <a:pt x="363" y="95"/>
                    <a:pt x="363" y="95"/>
                    <a:pt x="363" y="95"/>
                  </a:cubicBezTo>
                  <a:cubicBezTo>
                    <a:pt x="362" y="96"/>
                    <a:pt x="361" y="96"/>
                    <a:pt x="360" y="96"/>
                  </a:cubicBezTo>
                  <a:cubicBezTo>
                    <a:pt x="359" y="96"/>
                    <a:pt x="358" y="96"/>
                    <a:pt x="357" y="95"/>
                  </a:cubicBezTo>
                  <a:cubicBezTo>
                    <a:pt x="337" y="75"/>
                    <a:pt x="337" y="75"/>
                    <a:pt x="337" y="75"/>
                  </a:cubicBezTo>
                  <a:cubicBezTo>
                    <a:pt x="335" y="73"/>
                    <a:pt x="335" y="70"/>
                    <a:pt x="337" y="69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5" y="21"/>
                    <a:pt x="386" y="18"/>
                    <a:pt x="386" y="15"/>
                  </a:cubicBezTo>
                  <a:cubicBezTo>
                    <a:pt x="385" y="12"/>
                    <a:pt x="383" y="9"/>
                    <a:pt x="380" y="8"/>
                  </a:cubicBezTo>
                  <a:cubicBezTo>
                    <a:pt x="369" y="2"/>
                    <a:pt x="357" y="0"/>
                    <a:pt x="345" y="0"/>
                  </a:cubicBezTo>
                  <a:cubicBezTo>
                    <a:pt x="324" y="0"/>
                    <a:pt x="304" y="8"/>
                    <a:pt x="288" y="24"/>
                  </a:cubicBezTo>
                  <a:cubicBezTo>
                    <a:pt x="266" y="47"/>
                    <a:pt x="257" y="82"/>
                    <a:pt x="267" y="11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1" y="258"/>
                    <a:pt x="102" y="257"/>
                    <a:pt x="93" y="257"/>
                  </a:cubicBezTo>
                  <a:cubicBezTo>
                    <a:pt x="70" y="257"/>
                    <a:pt x="47" y="266"/>
                    <a:pt x="31" y="282"/>
                  </a:cubicBezTo>
                  <a:cubicBezTo>
                    <a:pt x="7" y="306"/>
                    <a:pt x="0" y="342"/>
                    <a:pt x="14" y="374"/>
                  </a:cubicBezTo>
                  <a:cubicBezTo>
                    <a:pt x="15" y="376"/>
                    <a:pt x="18" y="379"/>
                    <a:pt x="21" y="379"/>
                  </a:cubicBezTo>
                  <a:cubicBezTo>
                    <a:pt x="24" y="380"/>
                    <a:pt x="27" y="379"/>
                    <a:pt x="29" y="376"/>
                  </a:cubicBezTo>
                  <a:cubicBezTo>
                    <a:pt x="75" y="331"/>
                    <a:pt x="75" y="331"/>
                    <a:pt x="75" y="331"/>
                  </a:cubicBezTo>
                  <a:cubicBezTo>
                    <a:pt x="77" y="329"/>
                    <a:pt x="80" y="328"/>
                    <a:pt x="81" y="33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3" y="352"/>
                    <a:pt x="103" y="355"/>
                    <a:pt x="101" y="357"/>
                  </a:cubicBezTo>
                  <a:cubicBezTo>
                    <a:pt x="55" y="403"/>
                    <a:pt x="55" y="403"/>
                    <a:pt x="55" y="403"/>
                  </a:cubicBezTo>
                  <a:cubicBezTo>
                    <a:pt x="53" y="405"/>
                    <a:pt x="52" y="408"/>
                    <a:pt x="53" y="411"/>
                  </a:cubicBezTo>
                  <a:cubicBezTo>
                    <a:pt x="53" y="414"/>
                    <a:pt x="55" y="416"/>
                    <a:pt x="58" y="418"/>
                  </a:cubicBezTo>
                  <a:cubicBezTo>
                    <a:pt x="69" y="423"/>
                    <a:pt x="81" y="426"/>
                    <a:pt x="93" y="426"/>
                  </a:cubicBezTo>
                  <a:cubicBezTo>
                    <a:pt x="93" y="426"/>
                    <a:pt x="93" y="426"/>
                    <a:pt x="93" y="426"/>
                  </a:cubicBezTo>
                  <a:cubicBezTo>
                    <a:pt x="114" y="426"/>
                    <a:pt x="135" y="417"/>
                    <a:pt x="150" y="401"/>
                  </a:cubicBezTo>
                  <a:cubicBezTo>
                    <a:pt x="173" y="379"/>
                    <a:pt x="181" y="343"/>
                    <a:pt x="171" y="313"/>
                  </a:cubicBezTo>
                  <a:lnTo>
                    <a:pt x="320" y="165"/>
                  </a:lnTo>
                  <a:close/>
                  <a:moveTo>
                    <a:pt x="137" y="388"/>
                  </a:moveTo>
                  <a:cubicBezTo>
                    <a:pt x="125" y="400"/>
                    <a:pt x="109" y="407"/>
                    <a:pt x="93" y="407"/>
                  </a:cubicBezTo>
                  <a:cubicBezTo>
                    <a:pt x="88" y="407"/>
                    <a:pt x="84" y="406"/>
                    <a:pt x="79" y="405"/>
                  </a:cubicBezTo>
                  <a:cubicBezTo>
                    <a:pt x="114" y="370"/>
                    <a:pt x="114" y="370"/>
                    <a:pt x="114" y="370"/>
                  </a:cubicBezTo>
                  <a:cubicBezTo>
                    <a:pt x="123" y="361"/>
                    <a:pt x="124" y="346"/>
                    <a:pt x="115" y="337"/>
                  </a:cubicBezTo>
                  <a:cubicBezTo>
                    <a:pt x="95" y="317"/>
                    <a:pt x="95" y="317"/>
                    <a:pt x="95" y="317"/>
                  </a:cubicBezTo>
                  <a:cubicBezTo>
                    <a:pt x="91" y="312"/>
                    <a:pt x="85" y="310"/>
                    <a:pt x="79" y="310"/>
                  </a:cubicBezTo>
                  <a:cubicBezTo>
                    <a:pt x="73" y="310"/>
                    <a:pt x="66" y="313"/>
                    <a:pt x="62" y="317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23" y="332"/>
                    <a:pt x="29" y="311"/>
                    <a:pt x="45" y="295"/>
                  </a:cubicBezTo>
                  <a:cubicBezTo>
                    <a:pt x="57" y="283"/>
                    <a:pt x="75" y="275"/>
                    <a:pt x="93" y="275"/>
                  </a:cubicBezTo>
                  <a:cubicBezTo>
                    <a:pt x="102" y="275"/>
                    <a:pt x="110" y="277"/>
                    <a:pt x="117" y="280"/>
                  </a:cubicBezTo>
                  <a:cubicBezTo>
                    <a:pt x="121" y="282"/>
                    <a:pt x="125" y="281"/>
                    <a:pt x="128" y="278"/>
                  </a:cubicBezTo>
                  <a:cubicBezTo>
                    <a:pt x="285" y="121"/>
                    <a:pt x="285" y="121"/>
                    <a:pt x="285" y="121"/>
                  </a:cubicBezTo>
                  <a:cubicBezTo>
                    <a:pt x="287" y="118"/>
                    <a:pt x="288" y="114"/>
                    <a:pt x="287" y="111"/>
                  </a:cubicBezTo>
                  <a:cubicBezTo>
                    <a:pt x="277" y="87"/>
                    <a:pt x="283" y="56"/>
                    <a:pt x="301" y="37"/>
                  </a:cubicBezTo>
                  <a:cubicBezTo>
                    <a:pt x="313" y="25"/>
                    <a:pt x="329" y="18"/>
                    <a:pt x="345" y="18"/>
                  </a:cubicBezTo>
                  <a:cubicBezTo>
                    <a:pt x="350" y="18"/>
                    <a:pt x="355" y="19"/>
                    <a:pt x="359" y="20"/>
                  </a:cubicBezTo>
                  <a:cubicBezTo>
                    <a:pt x="324" y="55"/>
                    <a:pt x="324" y="55"/>
                    <a:pt x="324" y="55"/>
                  </a:cubicBezTo>
                  <a:cubicBezTo>
                    <a:pt x="315" y="65"/>
                    <a:pt x="315" y="79"/>
                    <a:pt x="324" y="88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8" y="112"/>
                    <a:pt x="354" y="115"/>
                    <a:pt x="360" y="115"/>
                  </a:cubicBezTo>
                  <a:cubicBezTo>
                    <a:pt x="366" y="115"/>
                    <a:pt x="372" y="112"/>
                    <a:pt x="377" y="108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5" y="93"/>
                    <a:pt x="409" y="115"/>
                    <a:pt x="394" y="130"/>
                  </a:cubicBezTo>
                  <a:cubicBezTo>
                    <a:pt x="381" y="143"/>
                    <a:pt x="363" y="150"/>
                    <a:pt x="345" y="150"/>
                  </a:cubicBezTo>
                  <a:cubicBezTo>
                    <a:pt x="337" y="150"/>
                    <a:pt x="329" y="148"/>
                    <a:pt x="321" y="145"/>
                  </a:cubicBezTo>
                  <a:cubicBezTo>
                    <a:pt x="318" y="144"/>
                    <a:pt x="314" y="144"/>
                    <a:pt x="311" y="147"/>
                  </a:cubicBezTo>
                  <a:cubicBezTo>
                    <a:pt x="154" y="304"/>
                    <a:pt x="154" y="304"/>
                    <a:pt x="154" y="304"/>
                  </a:cubicBezTo>
                  <a:cubicBezTo>
                    <a:pt x="151" y="307"/>
                    <a:pt x="150" y="311"/>
                    <a:pt x="152" y="315"/>
                  </a:cubicBezTo>
                  <a:cubicBezTo>
                    <a:pt x="162" y="339"/>
                    <a:pt x="156" y="370"/>
                    <a:pt x="137" y="3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443">
              <a:extLst>
                <a:ext uri="{FF2B5EF4-FFF2-40B4-BE49-F238E27FC236}">
                  <a16:creationId xmlns:a16="http://schemas.microsoft.com/office/drawing/2014/main" id="{FE3EE9A4-4C44-E65A-6288-C739FEA73C3A}"/>
                </a:ext>
              </a:extLst>
            </p:cNvPr>
            <p:cNvSpPr/>
            <p:nvPr/>
          </p:nvSpPr>
          <p:spPr>
            <a:xfrm>
              <a:off x="2447925" y="1257300"/>
              <a:ext cx="198438" cy="193675"/>
            </a:xfrm>
            <a:custGeom>
              <a:avLst/>
              <a:gdLst/>
              <a:ahLst/>
              <a:cxnLst/>
              <a:rect l="0" t="0" r="0" b="0"/>
              <a:pathLst>
                <a:path w="197" h="194" extrusionOk="0">
                  <a:moveTo>
                    <a:pt x="56" y="3"/>
                  </a:moveTo>
                  <a:cubicBezTo>
                    <a:pt x="53" y="0"/>
                    <a:pt x="47" y="0"/>
                    <a:pt x="43" y="3"/>
                  </a:cubicBezTo>
                  <a:cubicBezTo>
                    <a:pt x="39" y="7"/>
                    <a:pt x="39" y="13"/>
                    <a:pt x="43" y="16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6" y="149"/>
                    <a:pt x="176" y="152"/>
                    <a:pt x="174" y="154"/>
                  </a:cubicBezTo>
                  <a:cubicBezTo>
                    <a:pt x="155" y="174"/>
                    <a:pt x="155" y="174"/>
                    <a:pt x="155" y="174"/>
                  </a:cubicBezTo>
                  <a:cubicBezTo>
                    <a:pt x="154" y="175"/>
                    <a:pt x="153" y="175"/>
                    <a:pt x="152" y="175"/>
                  </a:cubicBezTo>
                  <a:cubicBezTo>
                    <a:pt x="152" y="175"/>
                    <a:pt x="152" y="175"/>
                    <a:pt x="152" y="175"/>
                  </a:cubicBezTo>
                  <a:cubicBezTo>
                    <a:pt x="151" y="175"/>
                    <a:pt x="149" y="175"/>
                    <a:pt x="148" y="17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3" y="39"/>
                    <a:pt x="7" y="39"/>
                    <a:pt x="4" y="43"/>
                  </a:cubicBezTo>
                  <a:cubicBezTo>
                    <a:pt x="0" y="46"/>
                    <a:pt x="0" y="52"/>
                    <a:pt x="4" y="5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40" y="191"/>
                    <a:pt x="146" y="194"/>
                    <a:pt x="152" y="194"/>
                  </a:cubicBezTo>
                  <a:cubicBezTo>
                    <a:pt x="152" y="194"/>
                    <a:pt x="152" y="194"/>
                    <a:pt x="152" y="194"/>
                  </a:cubicBezTo>
                  <a:cubicBezTo>
                    <a:pt x="158" y="194"/>
                    <a:pt x="164" y="191"/>
                    <a:pt x="169" y="187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97" y="158"/>
                    <a:pt x="197" y="143"/>
                    <a:pt x="187" y="134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444">
              <a:extLst>
                <a:ext uri="{FF2B5EF4-FFF2-40B4-BE49-F238E27FC236}">
                  <a16:creationId xmlns:a16="http://schemas.microsoft.com/office/drawing/2014/main" id="{62F4E484-31AA-E9F9-EE2B-811C62BC4EA9}"/>
                </a:ext>
              </a:extLst>
            </p:cNvPr>
            <p:cNvSpPr/>
            <p:nvPr/>
          </p:nvSpPr>
          <p:spPr>
            <a:xfrm>
              <a:off x="2219325" y="1027113"/>
              <a:ext cx="177800" cy="176213"/>
            </a:xfrm>
            <a:custGeom>
              <a:avLst/>
              <a:gdLst/>
              <a:ahLst/>
              <a:cxnLst/>
              <a:rect l="0" t="0" r="0" b="0"/>
              <a:pathLst>
                <a:path w="178" h="177" extrusionOk="0">
                  <a:moveTo>
                    <a:pt x="43" y="83"/>
                  </a:moveTo>
                  <a:cubicBezTo>
                    <a:pt x="45" y="85"/>
                    <a:pt x="47" y="85"/>
                    <a:pt x="49" y="85"/>
                  </a:cubicBezTo>
                  <a:cubicBezTo>
                    <a:pt x="52" y="85"/>
                    <a:pt x="54" y="85"/>
                    <a:pt x="56" y="83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161" y="174"/>
                    <a:pt x="161" y="174"/>
                    <a:pt x="161" y="174"/>
                  </a:cubicBezTo>
                  <a:cubicBezTo>
                    <a:pt x="163" y="176"/>
                    <a:pt x="165" y="177"/>
                    <a:pt x="167" y="177"/>
                  </a:cubicBezTo>
                  <a:cubicBezTo>
                    <a:pt x="170" y="177"/>
                    <a:pt x="172" y="176"/>
                    <a:pt x="174" y="174"/>
                  </a:cubicBezTo>
                  <a:cubicBezTo>
                    <a:pt x="178" y="171"/>
                    <a:pt x="178" y="165"/>
                    <a:pt x="174" y="1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6" y="53"/>
                    <a:pt x="86" y="47"/>
                    <a:pt x="82" y="4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9" y="0"/>
                    <a:pt x="33" y="0"/>
                    <a:pt x="30" y="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4"/>
                    <a:pt x="0" y="40"/>
                    <a:pt x="3" y="43"/>
                  </a:cubicBezTo>
                  <a:lnTo>
                    <a:pt x="43" y="83"/>
                  </a:lnTo>
                  <a:close/>
                  <a:moveTo>
                    <a:pt x="36" y="24"/>
                  </a:moveTo>
                  <a:cubicBezTo>
                    <a:pt x="62" y="50"/>
                    <a:pt x="62" y="50"/>
                    <a:pt x="62" y="50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23" y="37"/>
                    <a:pt x="23" y="37"/>
                    <a:pt x="23" y="37"/>
                  </a:cubicBezTo>
                  <a:lnTo>
                    <a:pt x="3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Shape 738">
            <a:extLst>
              <a:ext uri="{FF2B5EF4-FFF2-40B4-BE49-F238E27FC236}">
                <a16:creationId xmlns:a16="http://schemas.microsoft.com/office/drawing/2014/main" id="{044FCAD5-323C-B514-6124-080A31D3CDD3}"/>
              </a:ext>
            </a:extLst>
          </p:cNvPr>
          <p:cNvSpPr/>
          <p:nvPr/>
        </p:nvSpPr>
        <p:spPr>
          <a:xfrm>
            <a:off x="825323" y="2147695"/>
            <a:ext cx="495353" cy="495353"/>
          </a:xfrm>
          <a:custGeom>
            <a:avLst/>
            <a:gdLst/>
            <a:ahLst/>
            <a:cxnLst/>
            <a:rect l="0" t="0" r="0" b="0"/>
            <a:pathLst>
              <a:path w="353" h="353" extrusionOk="0">
                <a:moveTo>
                  <a:pt x="176" y="0"/>
                </a:moveTo>
                <a:cubicBezTo>
                  <a:pt x="79" y="0"/>
                  <a:pt x="0" y="79"/>
                  <a:pt x="0" y="177"/>
                </a:cubicBezTo>
                <a:cubicBezTo>
                  <a:pt x="0" y="274"/>
                  <a:pt x="79" y="353"/>
                  <a:pt x="176" y="353"/>
                </a:cubicBezTo>
                <a:cubicBezTo>
                  <a:pt x="274" y="353"/>
                  <a:pt x="353" y="274"/>
                  <a:pt x="353" y="177"/>
                </a:cubicBezTo>
                <a:cubicBezTo>
                  <a:pt x="353" y="79"/>
                  <a:pt x="274" y="0"/>
                  <a:pt x="176" y="0"/>
                </a:cubicBezTo>
                <a:moveTo>
                  <a:pt x="265" y="43"/>
                </a:moveTo>
                <a:cubicBezTo>
                  <a:pt x="265" y="44"/>
                  <a:pt x="265" y="46"/>
                  <a:pt x="265" y="48"/>
                </a:cubicBezTo>
                <a:cubicBezTo>
                  <a:pt x="265" y="65"/>
                  <a:pt x="263" y="81"/>
                  <a:pt x="260" y="97"/>
                </a:cubicBezTo>
                <a:cubicBezTo>
                  <a:pt x="249" y="99"/>
                  <a:pt x="241" y="109"/>
                  <a:pt x="241" y="120"/>
                </a:cubicBezTo>
                <a:cubicBezTo>
                  <a:pt x="241" y="127"/>
                  <a:pt x="243" y="133"/>
                  <a:pt x="248" y="137"/>
                </a:cubicBezTo>
                <a:cubicBezTo>
                  <a:pt x="242" y="150"/>
                  <a:pt x="236" y="163"/>
                  <a:pt x="229" y="175"/>
                </a:cubicBezTo>
                <a:cubicBezTo>
                  <a:pt x="199" y="141"/>
                  <a:pt x="178" y="99"/>
                  <a:pt x="171" y="52"/>
                </a:cubicBezTo>
                <a:cubicBezTo>
                  <a:pt x="189" y="40"/>
                  <a:pt x="209" y="32"/>
                  <a:pt x="231" y="26"/>
                </a:cubicBezTo>
                <a:cubicBezTo>
                  <a:pt x="243" y="30"/>
                  <a:pt x="254" y="36"/>
                  <a:pt x="265" y="43"/>
                </a:cubicBezTo>
                <a:moveTo>
                  <a:pt x="231" y="201"/>
                </a:moveTo>
                <a:cubicBezTo>
                  <a:pt x="245" y="214"/>
                  <a:pt x="261" y="226"/>
                  <a:pt x="278" y="236"/>
                </a:cubicBezTo>
                <a:cubicBezTo>
                  <a:pt x="260" y="239"/>
                  <a:pt x="243" y="241"/>
                  <a:pt x="225" y="241"/>
                </a:cubicBezTo>
                <a:cubicBezTo>
                  <a:pt x="217" y="241"/>
                  <a:pt x="208" y="240"/>
                  <a:pt x="200" y="240"/>
                </a:cubicBezTo>
                <a:cubicBezTo>
                  <a:pt x="200" y="238"/>
                  <a:pt x="200" y="237"/>
                  <a:pt x="200" y="235"/>
                </a:cubicBezTo>
                <a:cubicBezTo>
                  <a:pt x="211" y="225"/>
                  <a:pt x="222" y="213"/>
                  <a:pt x="231" y="201"/>
                </a:cubicBezTo>
                <a:moveTo>
                  <a:pt x="176" y="16"/>
                </a:moveTo>
                <a:cubicBezTo>
                  <a:pt x="185" y="16"/>
                  <a:pt x="194" y="17"/>
                  <a:pt x="203" y="18"/>
                </a:cubicBezTo>
                <a:cubicBezTo>
                  <a:pt x="191" y="23"/>
                  <a:pt x="180" y="28"/>
                  <a:pt x="169" y="34"/>
                </a:cubicBezTo>
                <a:cubicBezTo>
                  <a:pt x="169" y="28"/>
                  <a:pt x="169" y="22"/>
                  <a:pt x="168" y="17"/>
                </a:cubicBezTo>
                <a:cubicBezTo>
                  <a:pt x="171" y="16"/>
                  <a:pt x="174" y="16"/>
                  <a:pt x="176" y="16"/>
                </a:cubicBezTo>
                <a:moveTo>
                  <a:pt x="219" y="189"/>
                </a:moveTo>
                <a:cubicBezTo>
                  <a:pt x="211" y="201"/>
                  <a:pt x="201" y="212"/>
                  <a:pt x="191" y="222"/>
                </a:cubicBezTo>
                <a:cubicBezTo>
                  <a:pt x="187" y="219"/>
                  <a:pt x="182" y="217"/>
                  <a:pt x="176" y="217"/>
                </a:cubicBezTo>
                <a:cubicBezTo>
                  <a:pt x="166" y="217"/>
                  <a:pt x="157" y="223"/>
                  <a:pt x="154" y="233"/>
                </a:cubicBezTo>
                <a:cubicBezTo>
                  <a:pt x="122" y="225"/>
                  <a:pt x="92" y="212"/>
                  <a:pt x="64" y="195"/>
                </a:cubicBezTo>
                <a:cubicBezTo>
                  <a:pt x="71" y="168"/>
                  <a:pt x="83" y="142"/>
                  <a:pt x="99" y="120"/>
                </a:cubicBezTo>
                <a:cubicBezTo>
                  <a:pt x="101" y="120"/>
                  <a:pt x="102" y="120"/>
                  <a:pt x="104" y="120"/>
                </a:cubicBezTo>
                <a:cubicBezTo>
                  <a:pt x="118" y="120"/>
                  <a:pt x="128" y="110"/>
                  <a:pt x="128" y="96"/>
                </a:cubicBezTo>
                <a:cubicBezTo>
                  <a:pt x="128" y="93"/>
                  <a:pt x="128" y="90"/>
                  <a:pt x="126" y="87"/>
                </a:cubicBezTo>
                <a:cubicBezTo>
                  <a:pt x="136" y="78"/>
                  <a:pt x="146" y="69"/>
                  <a:pt x="156" y="61"/>
                </a:cubicBezTo>
                <a:cubicBezTo>
                  <a:pt x="165" y="110"/>
                  <a:pt x="188" y="154"/>
                  <a:pt x="219" y="189"/>
                </a:cubicBezTo>
                <a:moveTo>
                  <a:pt x="40" y="261"/>
                </a:moveTo>
                <a:cubicBezTo>
                  <a:pt x="25" y="237"/>
                  <a:pt x="17" y="210"/>
                  <a:pt x="16" y="180"/>
                </a:cubicBezTo>
                <a:cubicBezTo>
                  <a:pt x="26" y="188"/>
                  <a:pt x="36" y="196"/>
                  <a:pt x="46" y="203"/>
                </a:cubicBezTo>
                <a:cubicBezTo>
                  <a:pt x="42" y="220"/>
                  <a:pt x="40" y="238"/>
                  <a:pt x="40" y="257"/>
                </a:cubicBezTo>
                <a:cubicBezTo>
                  <a:pt x="40" y="258"/>
                  <a:pt x="40" y="260"/>
                  <a:pt x="40" y="261"/>
                </a:cubicBezTo>
                <a:moveTo>
                  <a:pt x="50" y="186"/>
                </a:moveTo>
                <a:cubicBezTo>
                  <a:pt x="38" y="178"/>
                  <a:pt x="27" y="169"/>
                  <a:pt x="17" y="159"/>
                </a:cubicBezTo>
                <a:cubicBezTo>
                  <a:pt x="25" y="87"/>
                  <a:pt x="81" y="29"/>
                  <a:pt x="152" y="18"/>
                </a:cubicBezTo>
                <a:cubicBezTo>
                  <a:pt x="153" y="27"/>
                  <a:pt x="153" y="35"/>
                  <a:pt x="154" y="44"/>
                </a:cubicBezTo>
                <a:cubicBezTo>
                  <a:pt x="140" y="53"/>
                  <a:pt x="127" y="63"/>
                  <a:pt x="115" y="75"/>
                </a:cubicBezTo>
                <a:cubicBezTo>
                  <a:pt x="112" y="73"/>
                  <a:pt x="108" y="72"/>
                  <a:pt x="104" y="72"/>
                </a:cubicBezTo>
                <a:cubicBezTo>
                  <a:pt x="91" y="72"/>
                  <a:pt x="80" y="83"/>
                  <a:pt x="80" y="96"/>
                </a:cubicBezTo>
                <a:cubicBezTo>
                  <a:pt x="80" y="102"/>
                  <a:pt x="82" y="107"/>
                  <a:pt x="85" y="111"/>
                </a:cubicBezTo>
                <a:cubicBezTo>
                  <a:pt x="70" y="134"/>
                  <a:pt x="58" y="159"/>
                  <a:pt x="50" y="186"/>
                </a:cubicBezTo>
                <a:moveTo>
                  <a:pt x="58" y="284"/>
                </a:moveTo>
                <a:cubicBezTo>
                  <a:pt x="57" y="275"/>
                  <a:pt x="56" y="266"/>
                  <a:pt x="56" y="257"/>
                </a:cubicBezTo>
                <a:cubicBezTo>
                  <a:pt x="56" y="241"/>
                  <a:pt x="58" y="226"/>
                  <a:pt x="61" y="212"/>
                </a:cubicBezTo>
                <a:cubicBezTo>
                  <a:pt x="89" y="229"/>
                  <a:pt x="121" y="242"/>
                  <a:pt x="154" y="249"/>
                </a:cubicBezTo>
                <a:cubicBezTo>
                  <a:pt x="154" y="249"/>
                  <a:pt x="154" y="250"/>
                  <a:pt x="154" y="250"/>
                </a:cubicBezTo>
                <a:cubicBezTo>
                  <a:pt x="126" y="269"/>
                  <a:pt x="94" y="281"/>
                  <a:pt x="59" y="286"/>
                </a:cubicBezTo>
                <a:cubicBezTo>
                  <a:pt x="59" y="286"/>
                  <a:pt x="58" y="285"/>
                  <a:pt x="58" y="284"/>
                </a:cubicBezTo>
                <a:moveTo>
                  <a:pt x="176" y="337"/>
                </a:moveTo>
                <a:cubicBezTo>
                  <a:pt x="137" y="337"/>
                  <a:pt x="101" y="323"/>
                  <a:pt x="74" y="300"/>
                </a:cubicBezTo>
                <a:cubicBezTo>
                  <a:pt x="107" y="293"/>
                  <a:pt x="138" y="280"/>
                  <a:pt x="166" y="262"/>
                </a:cubicBezTo>
                <a:cubicBezTo>
                  <a:pt x="169" y="264"/>
                  <a:pt x="173" y="265"/>
                  <a:pt x="176" y="265"/>
                </a:cubicBezTo>
                <a:cubicBezTo>
                  <a:pt x="184" y="265"/>
                  <a:pt x="191" y="261"/>
                  <a:pt x="195" y="256"/>
                </a:cubicBezTo>
                <a:cubicBezTo>
                  <a:pt x="205" y="256"/>
                  <a:pt x="215" y="257"/>
                  <a:pt x="225" y="257"/>
                </a:cubicBezTo>
                <a:cubicBezTo>
                  <a:pt x="250" y="257"/>
                  <a:pt x="275" y="254"/>
                  <a:pt x="300" y="248"/>
                </a:cubicBezTo>
                <a:cubicBezTo>
                  <a:pt x="305" y="251"/>
                  <a:pt x="311" y="253"/>
                  <a:pt x="316" y="255"/>
                </a:cubicBezTo>
                <a:cubicBezTo>
                  <a:pt x="289" y="304"/>
                  <a:pt x="237" y="337"/>
                  <a:pt x="176" y="337"/>
                </a:cubicBezTo>
                <a:moveTo>
                  <a:pt x="301" y="231"/>
                </a:moveTo>
                <a:cubicBezTo>
                  <a:pt x="279" y="220"/>
                  <a:pt x="258" y="205"/>
                  <a:pt x="240" y="187"/>
                </a:cubicBezTo>
                <a:cubicBezTo>
                  <a:pt x="249" y="174"/>
                  <a:pt x="256" y="159"/>
                  <a:pt x="262" y="144"/>
                </a:cubicBezTo>
                <a:cubicBezTo>
                  <a:pt x="263" y="144"/>
                  <a:pt x="264" y="145"/>
                  <a:pt x="265" y="145"/>
                </a:cubicBezTo>
                <a:cubicBezTo>
                  <a:pt x="278" y="145"/>
                  <a:pt x="289" y="134"/>
                  <a:pt x="289" y="120"/>
                </a:cubicBezTo>
                <a:cubicBezTo>
                  <a:pt x="289" y="111"/>
                  <a:pt x="283" y="103"/>
                  <a:pt x="276" y="99"/>
                </a:cubicBezTo>
                <a:cubicBezTo>
                  <a:pt x="278" y="85"/>
                  <a:pt x="280" y="70"/>
                  <a:pt x="281" y="55"/>
                </a:cubicBezTo>
                <a:cubicBezTo>
                  <a:pt x="315" y="84"/>
                  <a:pt x="337" y="128"/>
                  <a:pt x="337" y="177"/>
                </a:cubicBezTo>
                <a:cubicBezTo>
                  <a:pt x="337" y="192"/>
                  <a:pt x="335" y="208"/>
                  <a:pt x="330" y="222"/>
                </a:cubicBezTo>
                <a:cubicBezTo>
                  <a:pt x="321" y="225"/>
                  <a:pt x="311" y="229"/>
                  <a:pt x="301" y="2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Shape 237">
            <a:extLst>
              <a:ext uri="{FF2B5EF4-FFF2-40B4-BE49-F238E27FC236}">
                <a16:creationId xmlns:a16="http://schemas.microsoft.com/office/drawing/2014/main" id="{A066BDF7-B53F-57B7-3361-0B2AAF869A08}"/>
              </a:ext>
            </a:extLst>
          </p:cNvPr>
          <p:cNvGrpSpPr/>
          <p:nvPr/>
        </p:nvGrpSpPr>
        <p:grpSpPr>
          <a:xfrm>
            <a:off x="760254" y="3536107"/>
            <a:ext cx="612202" cy="468773"/>
            <a:chOff x="3024189" y="3716338"/>
            <a:chExt cx="555625" cy="425451"/>
          </a:xfrm>
          <a:solidFill>
            <a:schemeClr val="bg1"/>
          </a:solidFill>
        </p:grpSpPr>
        <p:sp>
          <p:nvSpPr>
            <p:cNvPr id="38" name="Shape 238">
              <a:extLst>
                <a:ext uri="{FF2B5EF4-FFF2-40B4-BE49-F238E27FC236}">
                  <a16:creationId xmlns:a16="http://schemas.microsoft.com/office/drawing/2014/main" id="{53FDECCD-ECE2-5648-83C3-49FC9F7BDA72}"/>
                </a:ext>
              </a:extLst>
            </p:cNvPr>
            <p:cNvSpPr/>
            <p:nvPr/>
          </p:nvSpPr>
          <p:spPr>
            <a:xfrm>
              <a:off x="3024189" y="3797301"/>
              <a:ext cx="344488" cy="344488"/>
            </a:xfrm>
            <a:custGeom>
              <a:avLst/>
              <a:gdLst/>
              <a:ahLst/>
              <a:cxnLst/>
              <a:rect l="0" t="0" r="0" b="0"/>
              <a:pathLst>
                <a:path w="346" h="346" extrusionOk="0">
                  <a:moveTo>
                    <a:pt x="330" y="143"/>
                  </a:moveTo>
                  <a:cubicBezTo>
                    <a:pt x="296" y="134"/>
                    <a:pt x="296" y="134"/>
                    <a:pt x="296" y="134"/>
                  </a:cubicBezTo>
                  <a:cubicBezTo>
                    <a:pt x="294" y="134"/>
                    <a:pt x="292" y="132"/>
                    <a:pt x="292" y="130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87" y="119"/>
                    <a:pt x="287" y="119"/>
                    <a:pt x="287" y="119"/>
                  </a:cubicBezTo>
                  <a:cubicBezTo>
                    <a:pt x="287" y="119"/>
                    <a:pt x="287" y="119"/>
                    <a:pt x="287" y="119"/>
                  </a:cubicBezTo>
                  <a:cubicBezTo>
                    <a:pt x="286" y="117"/>
                    <a:pt x="286" y="114"/>
                    <a:pt x="287" y="11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0" y="76"/>
                    <a:pt x="309" y="65"/>
                    <a:pt x="303" y="59"/>
                  </a:cubicBezTo>
                  <a:cubicBezTo>
                    <a:pt x="303" y="59"/>
                    <a:pt x="303" y="58"/>
                    <a:pt x="303" y="58"/>
                  </a:cubicBezTo>
                  <a:cubicBezTo>
                    <a:pt x="287" y="43"/>
                    <a:pt x="287" y="43"/>
                    <a:pt x="287" y="43"/>
                  </a:cubicBezTo>
                  <a:cubicBezTo>
                    <a:pt x="287" y="43"/>
                    <a:pt x="287" y="43"/>
                    <a:pt x="287" y="43"/>
                  </a:cubicBezTo>
                  <a:cubicBezTo>
                    <a:pt x="283" y="40"/>
                    <a:pt x="278" y="38"/>
                    <a:pt x="273" y="38"/>
                  </a:cubicBezTo>
                  <a:cubicBezTo>
                    <a:pt x="269" y="38"/>
                    <a:pt x="266" y="39"/>
                    <a:pt x="263" y="41"/>
                  </a:cubicBezTo>
                  <a:cubicBezTo>
                    <a:pt x="233" y="59"/>
                    <a:pt x="233" y="59"/>
                    <a:pt x="233" y="59"/>
                  </a:cubicBezTo>
                  <a:cubicBezTo>
                    <a:pt x="232" y="59"/>
                    <a:pt x="231" y="59"/>
                    <a:pt x="229" y="59"/>
                  </a:cubicBezTo>
                  <a:cubicBezTo>
                    <a:pt x="228" y="59"/>
                    <a:pt x="227" y="59"/>
                    <a:pt x="227" y="59"/>
                  </a:cubicBezTo>
                  <a:cubicBezTo>
                    <a:pt x="227" y="59"/>
                    <a:pt x="227" y="59"/>
                    <a:pt x="226" y="59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54"/>
                    <a:pt x="215" y="54"/>
                    <a:pt x="215" y="54"/>
                  </a:cubicBezTo>
                  <a:cubicBezTo>
                    <a:pt x="214" y="54"/>
                    <a:pt x="212" y="51"/>
                    <a:pt x="211" y="5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1" y="8"/>
                    <a:pt x="193" y="1"/>
                    <a:pt x="185" y="0"/>
                  </a:cubicBezTo>
                  <a:cubicBezTo>
                    <a:pt x="185" y="0"/>
                    <a:pt x="180" y="0"/>
                    <a:pt x="173" y="0"/>
                  </a:cubicBezTo>
                  <a:cubicBezTo>
                    <a:pt x="166" y="0"/>
                    <a:pt x="162" y="0"/>
                    <a:pt x="161" y="0"/>
                  </a:cubicBezTo>
                  <a:cubicBezTo>
                    <a:pt x="153" y="1"/>
                    <a:pt x="145" y="8"/>
                    <a:pt x="143" y="16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51"/>
                    <a:pt x="132" y="54"/>
                    <a:pt x="131" y="54"/>
                  </a:cubicBezTo>
                  <a:cubicBezTo>
                    <a:pt x="131" y="54"/>
                    <a:pt x="131" y="54"/>
                    <a:pt x="130" y="54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19" y="59"/>
                    <a:pt x="119" y="59"/>
                  </a:cubicBezTo>
                  <a:cubicBezTo>
                    <a:pt x="119" y="59"/>
                    <a:pt x="118" y="59"/>
                    <a:pt x="117" y="59"/>
                  </a:cubicBezTo>
                  <a:cubicBezTo>
                    <a:pt x="115" y="59"/>
                    <a:pt x="114" y="59"/>
                    <a:pt x="114" y="5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1" y="39"/>
                    <a:pt x="77" y="38"/>
                    <a:pt x="73" y="38"/>
                  </a:cubicBezTo>
                  <a:cubicBezTo>
                    <a:pt x="68" y="38"/>
                    <a:pt x="63" y="40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3" y="58"/>
                    <a:pt x="43" y="59"/>
                    <a:pt x="43" y="59"/>
                  </a:cubicBezTo>
                  <a:cubicBezTo>
                    <a:pt x="37" y="65"/>
                    <a:pt x="36" y="76"/>
                    <a:pt x="41" y="8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0" y="114"/>
                    <a:pt x="60" y="117"/>
                    <a:pt x="60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2"/>
                    <a:pt x="52" y="134"/>
                    <a:pt x="51" y="13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8" y="145"/>
                    <a:pt x="1" y="152"/>
                    <a:pt x="0" y="161"/>
                  </a:cubicBezTo>
                  <a:cubicBezTo>
                    <a:pt x="0" y="161"/>
                    <a:pt x="0" y="166"/>
                    <a:pt x="0" y="173"/>
                  </a:cubicBezTo>
                  <a:cubicBezTo>
                    <a:pt x="0" y="179"/>
                    <a:pt x="0" y="184"/>
                    <a:pt x="0" y="184"/>
                  </a:cubicBezTo>
                  <a:cubicBezTo>
                    <a:pt x="1" y="193"/>
                    <a:pt x="8" y="201"/>
                    <a:pt x="16" y="203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52" y="211"/>
                    <a:pt x="54" y="214"/>
                    <a:pt x="55" y="215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60" y="227"/>
                  </a:cubicBezTo>
                  <a:cubicBezTo>
                    <a:pt x="60" y="228"/>
                    <a:pt x="60" y="231"/>
                    <a:pt x="59" y="232"/>
                  </a:cubicBezTo>
                  <a:cubicBezTo>
                    <a:pt x="41" y="262"/>
                    <a:pt x="41" y="262"/>
                    <a:pt x="41" y="262"/>
                  </a:cubicBezTo>
                  <a:cubicBezTo>
                    <a:pt x="36" y="270"/>
                    <a:pt x="37" y="280"/>
                    <a:pt x="43" y="287"/>
                  </a:cubicBezTo>
                  <a:cubicBezTo>
                    <a:pt x="43" y="287"/>
                    <a:pt x="43" y="287"/>
                    <a:pt x="44" y="287"/>
                  </a:cubicBezTo>
                  <a:cubicBezTo>
                    <a:pt x="59" y="302"/>
                    <a:pt x="59" y="302"/>
                    <a:pt x="59" y="302"/>
                  </a:cubicBezTo>
                  <a:cubicBezTo>
                    <a:pt x="59" y="302"/>
                    <a:pt x="59" y="302"/>
                    <a:pt x="59" y="303"/>
                  </a:cubicBezTo>
                  <a:cubicBezTo>
                    <a:pt x="63" y="306"/>
                    <a:pt x="68" y="308"/>
                    <a:pt x="73" y="308"/>
                  </a:cubicBezTo>
                  <a:cubicBezTo>
                    <a:pt x="77" y="308"/>
                    <a:pt x="81" y="307"/>
                    <a:pt x="84" y="305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14" y="286"/>
                    <a:pt x="115" y="286"/>
                    <a:pt x="117" y="286"/>
                  </a:cubicBezTo>
                  <a:cubicBezTo>
                    <a:pt x="118" y="286"/>
                    <a:pt x="119" y="286"/>
                    <a:pt x="119" y="286"/>
                  </a:cubicBezTo>
                  <a:cubicBezTo>
                    <a:pt x="119" y="286"/>
                    <a:pt x="120" y="286"/>
                    <a:pt x="120" y="286"/>
                  </a:cubicBezTo>
                  <a:cubicBezTo>
                    <a:pt x="130" y="291"/>
                    <a:pt x="130" y="291"/>
                    <a:pt x="130" y="291"/>
                  </a:cubicBezTo>
                  <a:cubicBezTo>
                    <a:pt x="131" y="291"/>
                    <a:pt x="131" y="291"/>
                    <a:pt x="131" y="291"/>
                  </a:cubicBezTo>
                  <a:cubicBezTo>
                    <a:pt x="132" y="292"/>
                    <a:pt x="134" y="294"/>
                    <a:pt x="135" y="295"/>
                  </a:cubicBezTo>
                  <a:cubicBezTo>
                    <a:pt x="143" y="329"/>
                    <a:pt x="143" y="329"/>
                    <a:pt x="143" y="329"/>
                  </a:cubicBezTo>
                  <a:cubicBezTo>
                    <a:pt x="145" y="338"/>
                    <a:pt x="153" y="345"/>
                    <a:pt x="161" y="345"/>
                  </a:cubicBezTo>
                  <a:cubicBezTo>
                    <a:pt x="162" y="345"/>
                    <a:pt x="166" y="346"/>
                    <a:pt x="173" y="346"/>
                  </a:cubicBezTo>
                  <a:cubicBezTo>
                    <a:pt x="180" y="346"/>
                    <a:pt x="185" y="345"/>
                    <a:pt x="185" y="345"/>
                  </a:cubicBezTo>
                  <a:cubicBezTo>
                    <a:pt x="193" y="345"/>
                    <a:pt x="201" y="338"/>
                    <a:pt x="203" y="329"/>
                  </a:cubicBezTo>
                  <a:cubicBezTo>
                    <a:pt x="211" y="295"/>
                    <a:pt x="211" y="295"/>
                    <a:pt x="211" y="295"/>
                  </a:cubicBezTo>
                  <a:cubicBezTo>
                    <a:pt x="212" y="294"/>
                    <a:pt x="214" y="292"/>
                    <a:pt x="215" y="291"/>
                  </a:cubicBezTo>
                  <a:cubicBezTo>
                    <a:pt x="215" y="291"/>
                    <a:pt x="216" y="291"/>
                    <a:pt x="216" y="291"/>
                  </a:cubicBezTo>
                  <a:cubicBezTo>
                    <a:pt x="226" y="286"/>
                    <a:pt x="226" y="286"/>
                    <a:pt x="226" y="286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27" y="286"/>
                    <a:pt x="228" y="286"/>
                    <a:pt x="229" y="286"/>
                  </a:cubicBezTo>
                  <a:cubicBezTo>
                    <a:pt x="231" y="286"/>
                    <a:pt x="232" y="286"/>
                    <a:pt x="233" y="286"/>
                  </a:cubicBezTo>
                  <a:cubicBezTo>
                    <a:pt x="263" y="305"/>
                    <a:pt x="263" y="305"/>
                    <a:pt x="263" y="305"/>
                  </a:cubicBezTo>
                  <a:cubicBezTo>
                    <a:pt x="266" y="307"/>
                    <a:pt x="269" y="308"/>
                    <a:pt x="273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8" y="308"/>
                    <a:pt x="283" y="306"/>
                    <a:pt x="287" y="303"/>
                  </a:cubicBezTo>
                  <a:cubicBezTo>
                    <a:pt x="287" y="302"/>
                    <a:pt x="287" y="302"/>
                    <a:pt x="287" y="302"/>
                  </a:cubicBezTo>
                  <a:cubicBezTo>
                    <a:pt x="303" y="287"/>
                    <a:pt x="303" y="287"/>
                    <a:pt x="303" y="287"/>
                  </a:cubicBezTo>
                  <a:cubicBezTo>
                    <a:pt x="303" y="287"/>
                    <a:pt x="303" y="287"/>
                    <a:pt x="303" y="287"/>
                  </a:cubicBezTo>
                  <a:cubicBezTo>
                    <a:pt x="309" y="280"/>
                    <a:pt x="310" y="270"/>
                    <a:pt x="305" y="262"/>
                  </a:cubicBezTo>
                  <a:cubicBezTo>
                    <a:pt x="287" y="232"/>
                    <a:pt x="287" y="232"/>
                    <a:pt x="287" y="232"/>
                  </a:cubicBezTo>
                  <a:cubicBezTo>
                    <a:pt x="286" y="231"/>
                    <a:pt x="286" y="228"/>
                    <a:pt x="287" y="227"/>
                  </a:cubicBezTo>
                  <a:cubicBezTo>
                    <a:pt x="287" y="226"/>
                    <a:pt x="287" y="226"/>
                    <a:pt x="287" y="226"/>
                  </a:cubicBezTo>
                  <a:cubicBezTo>
                    <a:pt x="291" y="215"/>
                    <a:pt x="291" y="215"/>
                    <a:pt x="291" y="215"/>
                  </a:cubicBezTo>
                  <a:cubicBezTo>
                    <a:pt x="291" y="215"/>
                    <a:pt x="291" y="215"/>
                    <a:pt x="292" y="215"/>
                  </a:cubicBezTo>
                  <a:cubicBezTo>
                    <a:pt x="292" y="214"/>
                    <a:pt x="294" y="211"/>
                    <a:pt x="296" y="211"/>
                  </a:cubicBezTo>
                  <a:cubicBezTo>
                    <a:pt x="330" y="203"/>
                    <a:pt x="330" y="203"/>
                    <a:pt x="330" y="203"/>
                  </a:cubicBezTo>
                  <a:cubicBezTo>
                    <a:pt x="338" y="201"/>
                    <a:pt x="345" y="193"/>
                    <a:pt x="346" y="184"/>
                  </a:cubicBezTo>
                  <a:cubicBezTo>
                    <a:pt x="346" y="184"/>
                    <a:pt x="346" y="179"/>
                    <a:pt x="346" y="173"/>
                  </a:cubicBezTo>
                  <a:cubicBezTo>
                    <a:pt x="346" y="166"/>
                    <a:pt x="346" y="161"/>
                    <a:pt x="346" y="161"/>
                  </a:cubicBezTo>
                  <a:cubicBezTo>
                    <a:pt x="345" y="152"/>
                    <a:pt x="338" y="145"/>
                    <a:pt x="330" y="143"/>
                  </a:cubicBezTo>
                  <a:close/>
                  <a:moveTo>
                    <a:pt x="327" y="183"/>
                  </a:moveTo>
                  <a:cubicBezTo>
                    <a:pt x="327" y="183"/>
                    <a:pt x="326" y="184"/>
                    <a:pt x="325" y="185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84" y="195"/>
                    <a:pt x="277" y="201"/>
                    <a:pt x="274" y="208"/>
                  </a:cubicBezTo>
                  <a:cubicBezTo>
                    <a:pt x="270" y="219"/>
                    <a:pt x="270" y="219"/>
                    <a:pt x="270" y="219"/>
                  </a:cubicBezTo>
                  <a:cubicBezTo>
                    <a:pt x="266" y="226"/>
                    <a:pt x="267" y="235"/>
                    <a:pt x="271" y="242"/>
                  </a:cubicBezTo>
                  <a:cubicBezTo>
                    <a:pt x="289" y="272"/>
                    <a:pt x="289" y="272"/>
                    <a:pt x="289" y="272"/>
                  </a:cubicBezTo>
                  <a:cubicBezTo>
                    <a:pt x="289" y="272"/>
                    <a:pt x="289" y="274"/>
                    <a:pt x="289" y="274"/>
                  </a:cubicBezTo>
                  <a:cubicBezTo>
                    <a:pt x="275" y="289"/>
                    <a:pt x="275" y="289"/>
                    <a:pt x="275" y="289"/>
                  </a:cubicBezTo>
                  <a:cubicBezTo>
                    <a:pt x="274" y="289"/>
                    <a:pt x="274" y="289"/>
                    <a:pt x="273" y="289"/>
                  </a:cubicBezTo>
                  <a:cubicBezTo>
                    <a:pt x="273" y="289"/>
                    <a:pt x="273" y="289"/>
                    <a:pt x="273" y="289"/>
                  </a:cubicBezTo>
                  <a:cubicBezTo>
                    <a:pt x="273" y="289"/>
                    <a:pt x="272" y="289"/>
                    <a:pt x="272" y="289"/>
                  </a:cubicBezTo>
                  <a:cubicBezTo>
                    <a:pt x="242" y="271"/>
                    <a:pt x="242" y="271"/>
                    <a:pt x="242" y="271"/>
                  </a:cubicBezTo>
                  <a:cubicBezTo>
                    <a:pt x="239" y="268"/>
                    <a:pt x="234" y="267"/>
                    <a:pt x="229" y="267"/>
                  </a:cubicBezTo>
                  <a:cubicBezTo>
                    <a:pt x="226" y="267"/>
                    <a:pt x="222" y="268"/>
                    <a:pt x="219" y="269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2" y="276"/>
                    <a:pt x="195" y="283"/>
                    <a:pt x="193" y="291"/>
                  </a:cubicBezTo>
                  <a:cubicBezTo>
                    <a:pt x="185" y="325"/>
                    <a:pt x="185" y="325"/>
                    <a:pt x="185" y="325"/>
                  </a:cubicBezTo>
                  <a:cubicBezTo>
                    <a:pt x="185" y="326"/>
                    <a:pt x="184" y="327"/>
                    <a:pt x="183" y="327"/>
                  </a:cubicBezTo>
                  <a:cubicBezTo>
                    <a:pt x="183" y="327"/>
                    <a:pt x="179" y="327"/>
                    <a:pt x="173" y="327"/>
                  </a:cubicBezTo>
                  <a:cubicBezTo>
                    <a:pt x="167" y="327"/>
                    <a:pt x="163" y="327"/>
                    <a:pt x="163" y="327"/>
                  </a:cubicBezTo>
                  <a:cubicBezTo>
                    <a:pt x="163" y="327"/>
                    <a:pt x="161" y="326"/>
                    <a:pt x="161" y="325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1" y="283"/>
                    <a:pt x="145" y="276"/>
                    <a:pt x="137" y="273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4" y="268"/>
                    <a:pt x="121" y="267"/>
                    <a:pt x="117" y="267"/>
                  </a:cubicBezTo>
                  <a:cubicBezTo>
                    <a:pt x="112" y="267"/>
                    <a:pt x="107" y="268"/>
                    <a:pt x="104" y="271"/>
                  </a:cubicBezTo>
                  <a:cubicBezTo>
                    <a:pt x="74" y="289"/>
                    <a:pt x="74" y="289"/>
                    <a:pt x="74" y="289"/>
                  </a:cubicBezTo>
                  <a:cubicBezTo>
                    <a:pt x="74" y="289"/>
                    <a:pt x="74" y="289"/>
                    <a:pt x="73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7" y="274"/>
                    <a:pt x="57" y="272"/>
                    <a:pt x="57" y="27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9" y="235"/>
                    <a:pt x="80" y="226"/>
                    <a:pt x="77" y="219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0" y="201"/>
                    <a:pt x="62" y="195"/>
                    <a:pt x="55" y="193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0" y="184"/>
                    <a:pt x="19" y="183"/>
                    <a:pt x="19" y="183"/>
                  </a:cubicBezTo>
                  <a:cubicBezTo>
                    <a:pt x="19" y="183"/>
                    <a:pt x="19" y="179"/>
                    <a:pt x="19" y="173"/>
                  </a:cubicBezTo>
                  <a:cubicBezTo>
                    <a:pt x="19" y="167"/>
                    <a:pt x="19" y="163"/>
                    <a:pt x="19" y="163"/>
                  </a:cubicBezTo>
                  <a:cubicBezTo>
                    <a:pt x="19" y="162"/>
                    <a:pt x="20" y="161"/>
                    <a:pt x="21" y="161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62" y="151"/>
                    <a:pt x="70" y="144"/>
                    <a:pt x="72" y="13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80" y="120"/>
                    <a:pt x="79" y="110"/>
                    <a:pt x="75" y="10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2"/>
                    <a:pt x="57" y="7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6"/>
                    <a:pt x="73" y="56"/>
                  </a:cubicBezTo>
                  <a:cubicBezTo>
                    <a:pt x="74" y="56"/>
                    <a:pt x="74" y="56"/>
                    <a:pt x="74" y="5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7" y="77"/>
                    <a:pt x="112" y="78"/>
                    <a:pt x="117" y="78"/>
                  </a:cubicBezTo>
                  <a:cubicBezTo>
                    <a:pt x="121" y="78"/>
                    <a:pt x="124" y="77"/>
                    <a:pt x="127" y="76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5" y="69"/>
                    <a:pt x="151" y="62"/>
                    <a:pt x="153" y="5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63" y="19"/>
                    <a:pt x="163" y="19"/>
                  </a:cubicBezTo>
                  <a:cubicBezTo>
                    <a:pt x="163" y="19"/>
                    <a:pt x="167" y="18"/>
                    <a:pt x="173" y="18"/>
                  </a:cubicBezTo>
                  <a:cubicBezTo>
                    <a:pt x="179" y="18"/>
                    <a:pt x="183" y="19"/>
                    <a:pt x="183" y="19"/>
                  </a:cubicBezTo>
                  <a:cubicBezTo>
                    <a:pt x="184" y="19"/>
                    <a:pt x="185" y="20"/>
                    <a:pt x="185" y="20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5" y="62"/>
                    <a:pt x="202" y="69"/>
                    <a:pt x="209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22" y="77"/>
                    <a:pt x="226" y="78"/>
                    <a:pt x="229" y="78"/>
                  </a:cubicBezTo>
                  <a:cubicBezTo>
                    <a:pt x="234" y="78"/>
                    <a:pt x="239" y="77"/>
                    <a:pt x="242" y="75"/>
                  </a:cubicBezTo>
                  <a:cubicBezTo>
                    <a:pt x="272" y="57"/>
                    <a:pt x="272" y="57"/>
                    <a:pt x="272" y="57"/>
                  </a:cubicBezTo>
                  <a:cubicBezTo>
                    <a:pt x="272" y="56"/>
                    <a:pt x="273" y="56"/>
                    <a:pt x="273" y="56"/>
                  </a:cubicBezTo>
                  <a:cubicBezTo>
                    <a:pt x="274" y="56"/>
                    <a:pt x="274" y="57"/>
                    <a:pt x="275" y="57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289" y="72"/>
                    <a:pt x="289" y="73"/>
                    <a:pt x="289" y="73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67" y="110"/>
                    <a:pt x="266" y="120"/>
                    <a:pt x="270" y="127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77" y="144"/>
                    <a:pt x="284" y="151"/>
                    <a:pt x="291" y="152"/>
                  </a:cubicBezTo>
                  <a:cubicBezTo>
                    <a:pt x="325" y="161"/>
                    <a:pt x="325" y="161"/>
                    <a:pt x="325" y="161"/>
                  </a:cubicBezTo>
                  <a:cubicBezTo>
                    <a:pt x="326" y="161"/>
                    <a:pt x="327" y="162"/>
                    <a:pt x="327" y="163"/>
                  </a:cubicBezTo>
                  <a:cubicBezTo>
                    <a:pt x="327" y="163"/>
                    <a:pt x="328" y="167"/>
                    <a:pt x="328" y="173"/>
                  </a:cubicBezTo>
                  <a:cubicBezTo>
                    <a:pt x="328" y="179"/>
                    <a:pt x="327" y="183"/>
                    <a:pt x="327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39">
              <a:extLst>
                <a:ext uri="{FF2B5EF4-FFF2-40B4-BE49-F238E27FC236}">
                  <a16:creationId xmlns:a16="http://schemas.microsoft.com/office/drawing/2014/main" id="{810F089B-4533-FBC6-0210-FDECB6B88127}"/>
                </a:ext>
              </a:extLst>
            </p:cNvPr>
            <p:cNvSpPr/>
            <p:nvPr/>
          </p:nvSpPr>
          <p:spPr>
            <a:xfrm>
              <a:off x="3122614" y="3894138"/>
              <a:ext cx="149225" cy="149225"/>
            </a:xfrm>
            <a:custGeom>
              <a:avLst/>
              <a:gdLst/>
              <a:ahLst/>
              <a:cxnLst/>
              <a:rect l="0" t="0" r="0" b="0"/>
              <a:pathLst>
                <a:path w="150" h="150" extrusionOk="0">
                  <a:moveTo>
                    <a:pt x="75" y="0"/>
                  </a:moveTo>
                  <a:cubicBezTo>
                    <a:pt x="34" y="0"/>
                    <a:pt x="0" y="33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6" y="150"/>
                    <a:pt x="150" y="116"/>
                    <a:pt x="150" y="75"/>
                  </a:cubicBezTo>
                  <a:cubicBezTo>
                    <a:pt x="150" y="33"/>
                    <a:pt x="116" y="0"/>
                    <a:pt x="75" y="0"/>
                  </a:cubicBezTo>
                  <a:close/>
                  <a:moveTo>
                    <a:pt x="75" y="131"/>
                  </a:moveTo>
                  <a:cubicBezTo>
                    <a:pt x="44" y="131"/>
                    <a:pt x="19" y="106"/>
                    <a:pt x="19" y="75"/>
                  </a:cubicBezTo>
                  <a:cubicBezTo>
                    <a:pt x="19" y="44"/>
                    <a:pt x="44" y="19"/>
                    <a:pt x="75" y="19"/>
                  </a:cubicBezTo>
                  <a:cubicBezTo>
                    <a:pt x="106" y="19"/>
                    <a:pt x="131" y="44"/>
                    <a:pt x="131" y="75"/>
                  </a:cubicBezTo>
                  <a:cubicBezTo>
                    <a:pt x="131" y="106"/>
                    <a:pt x="106" y="131"/>
                    <a:pt x="75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40">
              <a:extLst>
                <a:ext uri="{FF2B5EF4-FFF2-40B4-BE49-F238E27FC236}">
                  <a16:creationId xmlns:a16="http://schemas.microsoft.com/office/drawing/2014/main" id="{271B18D5-BF92-7EA5-233E-203262D21DA6}"/>
                </a:ext>
              </a:extLst>
            </p:cNvPr>
            <p:cNvSpPr/>
            <p:nvPr/>
          </p:nvSpPr>
          <p:spPr>
            <a:xfrm>
              <a:off x="3336926" y="3716338"/>
              <a:ext cx="242888" cy="241300"/>
            </a:xfrm>
            <a:custGeom>
              <a:avLst/>
              <a:gdLst/>
              <a:ahLst/>
              <a:cxnLst/>
              <a:rect l="0" t="0" r="0" b="0"/>
              <a:pathLst>
                <a:path w="244" h="242" extrusionOk="0">
                  <a:moveTo>
                    <a:pt x="234" y="125"/>
                  </a:moveTo>
                  <a:cubicBezTo>
                    <a:pt x="212" y="114"/>
                    <a:pt x="212" y="114"/>
                    <a:pt x="212" y="114"/>
                  </a:cubicBezTo>
                  <a:cubicBezTo>
                    <a:pt x="212" y="114"/>
                    <a:pt x="212" y="113"/>
                    <a:pt x="212" y="113"/>
                  </a:cubicBezTo>
                  <a:cubicBezTo>
                    <a:pt x="212" y="113"/>
                    <a:pt x="212" y="113"/>
                    <a:pt x="211" y="113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3"/>
                    <a:pt x="211" y="103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33" y="81"/>
                    <a:pt x="234" y="72"/>
                    <a:pt x="231" y="66"/>
                  </a:cubicBezTo>
                  <a:cubicBezTo>
                    <a:pt x="231" y="66"/>
                    <a:pt x="231" y="65"/>
                    <a:pt x="231" y="65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0" y="47"/>
                    <a:pt x="214" y="45"/>
                    <a:pt x="208" y="45"/>
                  </a:cubicBezTo>
                  <a:cubicBezTo>
                    <a:pt x="207" y="45"/>
                    <a:pt x="205" y="45"/>
                    <a:pt x="204" y="45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0" y="53"/>
                    <a:pt x="179" y="52"/>
                    <a:pt x="179" y="52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1" y="46"/>
                    <a:pt x="171" y="4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2" y="14"/>
                    <a:pt x="167" y="7"/>
                    <a:pt x="160" y="5"/>
                  </a:cubicBezTo>
                  <a:cubicBezTo>
                    <a:pt x="160" y="5"/>
                    <a:pt x="157" y="4"/>
                    <a:pt x="152" y="3"/>
                  </a:cubicBezTo>
                  <a:cubicBezTo>
                    <a:pt x="147" y="2"/>
                    <a:pt x="144" y="1"/>
                    <a:pt x="144" y="1"/>
                  </a:cubicBezTo>
                  <a:cubicBezTo>
                    <a:pt x="137" y="0"/>
                    <a:pt x="129" y="4"/>
                    <a:pt x="126" y="1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4"/>
                  </a:cubicBezTo>
                  <a:cubicBezTo>
                    <a:pt x="104" y="34"/>
                    <a:pt x="104" y="33"/>
                    <a:pt x="103" y="33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3" y="13"/>
                    <a:pt x="79" y="11"/>
                    <a:pt x="74" y="11"/>
                  </a:cubicBezTo>
                  <a:cubicBezTo>
                    <a:pt x="71" y="11"/>
                    <a:pt x="69" y="12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25"/>
                    <a:pt x="44" y="33"/>
                    <a:pt x="46" y="40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5"/>
                    <a:pt x="53" y="65"/>
                    <a:pt x="52" y="6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2"/>
                    <a:pt x="48" y="71"/>
                    <a:pt x="48" y="72"/>
                  </a:cubicBezTo>
                  <a:cubicBezTo>
                    <a:pt x="47" y="72"/>
                    <a:pt x="47" y="72"/>
                    <a:pt x="46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5" y="72"/>
                    <a:pt x="8" y="77"/>
                    <a:pt x="6" y="84"/>
                  </a:cubicBezTo>
                  <a:cubicBezTo>
                    <a:pt x="5" y="84"/>
                    <a:pt x="4" y="87"/>
                    <a:pt x="3" y="92"/>
                  </a:cubicBezTo>
                  <a:cubicBezTo>
                    <a:pt x="2" y="96"/>
                    <a:pt x="2" y="100"/>
                    <a:pt x="1" y="100"/>
                  </a:cubicBezTo>
                  <a:cubicBezTo>
                    <a:pt x="0" y="107"/>
                    <a:pt x="4" y="115"/>
                    <a:pt x="11" y="118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30"/>
                    <a:pt x="33" y="130"/>
                  </a:cubicBezTo>
                  <a:cubicBezTo>
                    <a:pt x="33" y="130"/>
                    <a:pt x="33" y="131"/>
                    <a:pt x="33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40"/>
                    <a:pt x="34" y="140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11" y="162"/>
                    <a:pt x="10" y="171"/>
                    <a:pt x="13" y="177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5" y="196"/>
                    <a:pt x="30" y="199"/>
                    <a:pt x="36" y="199"/>
                  </a:cubicBezTo>
                  <a:cubicBezTo>
                    <a:pt x="38" y="199"/>
                    <a:pt x="39" y="198"/>
                    <a:pt x="41" y="198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64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72" y="196"/>
                    <a:pt x="72" y="196"/>
                    <a:pt x="72" y="196"/>
                  </a:cubicBezTo>
                  <a:cubicBezTo>
                    <a:pt x="72" y="196"/>
                    <a:pt x="72" y="196"/>
                    <a:pt x="72" y="196"/>
                  </a:cubicBezTo>
                  <a:cubicBezTo>
                    <a:pt x="72" y="196"/>
                    <a:pt x="73" y="197"/>
                    <a:pt x="73" y="197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73" y="229"/>
                    <a:pt x="77" y="236"/>
                    <a:pt x="84" y="238"/>
                  </a:cubicBezTo>
                  <a:cubicBezTo>
                    <a:pt x="84" y="238"/>
                    <a:pt x="88" y="239"/>
                    <a:pt x="92" y="241"/>
                  </a:cubicBezTo>
                  <a:cubicBezTo>
                    <a:pt x="97" y="242"/>
                    <a:pt x="100" y="242"/>
                    <a:pt x="100" y="242"/>
                  </a:cubicBezTo>
                  <a:cubicBezTo>
                    <a:pt x="101" y="242"/>
                    <a:pt x="102" y="242"/>
                    <a:pt x="103" y="242"/>
                  </a:cubicBezTo>
                  <a:cubicBezTo>
                    <a:pt x="109" y="242"/>
                    <a:pt x="116" y="239"/>
                    <a:pt x="119" y="233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2"/>
                    <a:pt x="131" y="211"/>
                    <a:pt x="131" y="211"/>
                  </a:cubicBezTo>
                  <a:cubicBezTo>
                    <a:pt x="131" y="211"/>
                    <a:pt x="131" y="211"/>
                    <a:pt x="131" y="211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9" y="210"/>
                    <a:pt x="139" y="210"/>
                    <a:pt x="140" y="210"/>
                  </a:cubicBezTo>
                  <a:cubicBezTo>
                    <a:pt x="140" y="210"/>
                    <a:pt x="141" y="210"/>
                    <a:pt x="141" y="210"/>
                  </a:cubicBezTo>
                  <a:cubicBezTo>
                    <a:pt x="158" y="227"/>
                    <a:pt x="158" y="227"/>
                    <a:pt x="158" y="227"/>
                  </a:cubicBezTo>
                  <a:cubicBezTo>
                    <a:pt x="161" y="231"/>
                    <a:pt x="165" y="232"/>
                    <a:pt x="170" y="232"/>
                  </a:cubicBezTo>
                  <a:cubicBezTo>
                    <a:pt x="173" y="232"/>
                    <a:pt x="176" y="232"/>
                    <a:pt x="178" y="231"/>
                  </a:cubicBezTo>
                  <a:cubicBezTo>
                    <a:pt x="178" y="230"/>
                    <a:pt x="178" y="230"/>
                    <a:pt x="178" y="230"/>
                  </a:cubicBezTo>
                  <a:cubicBezTo>
                    <a:pt x="191" y="223"/>
                    <a:pt x="191" y="223"/>
                    <a:pt x="191" y="223"/>
                  </a:cubicBezTo>
                  <a:cubicBezTo>
                    <a:pt x="191" y="223"/>
                    <a:pt x="192" y="222"/>
                    <a:pt x="192" y="222"/>
                  </a:cubicBezTo>
                  <a:cubicBezTo>
                    <a:pt x="198" y="218"/>
                    <a:pt x="201" y="210"/>
                    <a:pt x="198" y="203"/>
                  </a:cubicBezTo>
                  <a:cubicBezTo>
                    <a:pt x="191" y="180"/>
                    <a:pt x="191" y="180"/>
                    <a:pt x="191" y="180"/>
                  </a:cubicBezTo>
                  <a:cubicBezTo>
                    <a:pt x="191" y="180"/>
                    <a:pt x="191" y="179"/>
                    <a:pt x="191" y="179"/>
                  </a:cubicBezTo>
                  <a:cubicBezTo>
                    <a:pt x="192" y="179"/>
                    <a:pt x="192" y="178"/>
                    <a:pt x="192" y="178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7" y="171"/>
                    <a:pt x="198" y="171"/>
                    <a:pt x="198" y="171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9" y="171"/>
                    <a:pt x="236" y="166"/>
                    <a:pt x="239" y="160"/>
                  </a:cubicBezTo>
                  <a:cubicBezTo>
                    <a:pt x="239" y="159"/>
                    <a:pt x="240" y="156"/>
                    <a:pt x="241" y="152"/>
                  </a:cubicBezTo>
                  <a:cubicBezTo>
                    <a:pt x="242" y="147"/>
                    <a:pt x="243" y="144"/>
                    <a:pt x="243" y="143"/>
                  </a:cubicBezTo>
                  <a:cubicBezTo>
                    <a:pt x="244" y="136"/>
                    <a:pt x="240" y="129"/>
                    <a:pt x="234" y="125"/>
                  </a:cubicBezTo>
                  <a:close/>
                  <a:moveTo>
                    <a:pt x="223" y="147"/>
                  </a:moveTo>
                  <a:cubicBezTo>
                    <a:pt x="222" y="149"/>
                    <a:pt x="222" y="151"/>
                    <a:pt x="221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2" y="152"/>
                    <a:pt x="185" y="156"/>
                    <a:pt x="181" y="161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3" y="172"/>
                    <a:pt x="171" y="180"/>
                    <a:pt x="173" y="185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0" y="193"/>
                    <a:pt x="142" y="190"/>
                    <a:pt x="136" y="191"/>
                  </a:cubicBezTo>
                  <a:cubicBezTo>
                    <a:pt x="129" y="192"/>
                    <a:pt x="129" y="192"/>
                    <a:pt x="129" y="192"/>
                  </a:cubicBezTo>
                  <a:cubicBezTo>
                    <a:pt x="122" y="193"/>
                    <a:pt x="116" y="197"/>
                    <a:pt x="113" y="203"/>
                  </a:cubicBezTo>
                  <a:cubicBezTo>
                    <a:pt x="102" y="224"/>
                    <a:pt x="102" y="224"/>
                    <a:pt x="102" y="224"/>
                  </a:cubicBezTo>
                  <a:cubicBezTo>
                    <a:pt x="101" y="223"/>
                    <a:pt x="99" y="223"/>
                    <a:pt x="97" y="222"/>
                  </a:cubicBezTo>
                  <a:cubicBezTo>
                    <a:pt x="94" y="222"/>
                    <a:pt x="92" y="221"/>
                    <a:pt x="91" y="221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2" y="191"/>
                    <a:pt x="88" y="184"/>
                    <a:pt x="83" y="181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72" y="173"/>
                    <a:pt x="64" y="171"/>
                    <a:pt x="58" y="173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1" y="149"/>
                    <a:pt x="54" y="142"/>
                    <a:pt x="52" y="136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1" y="122"/>
                    <a:pt x="46" y="116"/>
                    <a:pt x="41" y="11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1"/>
                    <a:pt x="21" y="99"/>
                    <a:pt x="21" y="96"/>
                  </a:cubicBezTo>
                  <a:cubicBezTo>
                    <a:pt x="22" y="94"/>
                    <a:pt x="23" y="92"/>
                    <a:pt x="23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3" y="91"/>
                    <a:pt x="59" y="87"/>
                    <a:pt x="63" y="82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71" y="71"/>
                    <a:pt x="73" y="64"/>
                    <a:pt x="71" y="5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4" y="51"/>
                    <a:pt x="102" y="53"/>
                    <a:pt x="108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22" y="50"/>
                    <a:pt x="128" y="46"/>
                    <a:pt x="131" y="4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3" y="20"/>
                    <a:pt x="145" y="20"/>
                    <a:pt x="147" y="21"/>
                  </a:cubicBezTo>
                  <a:cubicBezTo>
                    <a:pt x="150" y="21"/>
                    <a:pt x="152" y="22"/>
                    <a:pt x="153" y="22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3" y="52"/>
                    <a:pt x="156" y="59"/>
                    <a:pt x="161" y="62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72" y="71"/>
                    <a:pt x="180" y="72"/>
                    <a:pt x="186" y="70"/>
                  </a:cubicBezTo>
                  <a:cubicBezTo>
                    <a:pt x="208" y="64"/>
                    <a:pt x="208" y="64"/>
                    <a:pt x="208" y="64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3" y="94"/>
                    <a:pt x="191" y="101"/>
                    <a:pt x="192" y="108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4" y="121"/>
                    <a:pt x="198" y="128"/>
                    <a:pt x="203" y="13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2"/>
                    <a:pt x="224" y="144"/>
                    <a:pt x="223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41">
              <a:extLst>
                <a:ext uri="{FF2B5EF4-FFF2-40B4-BE49-F238E27FC236}">
                  <a16:creationId xmlns:a16="http://schemas.microsoft.com/office/drawing/2014/main" id="{5A0CC3A2-8EE3-C5F0-FF8F-85EF083515AE}"/>
                </a:ext>
              </a:extLst>
            </p:cNvPr>
            <p:cNvSpPr/>
            <p:nvPr/>
          </p:nvSpPr>
          <p:spPr>
            <a:xfrm>
              <a:off x="3416301" y="3797301"/>
              <a:ext cx="82550" cy="82550"/>
            </a:xfrm>
            <a:custGeom>
              <a:avLst/>
              <a:gdLst/>
              <a:ahLst/>
              <a:cxnLst/>
              <a:rect l="0" t="0" r="0" b="0"/>
              <a:pathLst>
                <a:path w="84" h="84" extrusionOk="0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8"/>
                    <a:pt x="65" y="0"/>
                    <a:pt x="42" y="0"/>
                  </a:cubicBezTo>
                  <a:close/>
                  <a:moveTo>
                    <a:pt x="42" y="65"/>
                  </a:moveTo>
                  <a:cubicBezTo>
                    <a:pt x="29" y="65"/>
                    <a:pt x="19" y="55"/>
                    <a:pt x="19" y="42"/>
                  </a:cubicBezTo>
                  <a:cubicBezTo>
                    <a:pt x="19" y="29"/>
                    <a:pt x="29" y="18"/>
                    <a:pt x="42" y="18"/>
                  </a:cubicBezTo>
                  <a:cubicBezTo>
                    <a:pt x="55" y="18"/>
                    <a:pt x="66" y="29"/>
                    <a:pt x="66" y="42"/>
                  </a:cubicBezTo>
                  <a:cubicBezTo>
                    <a:pt x="66" y="55"/>
                    <a:pt x="55" y="65"/>
                    <a:pt x="4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" name="Google Shape;753;p32">
            <a:extLst>
              <a:ext uri="{FF2B5EF4-FFF2-40B4-BE49-F238E27FC236}">
                <a16:creationId xmlns:a16="http://schemas.microsoft.com/office/drawing/2014/main" id="{024B7383-0FA6-D12A-C410-41BFA780DCEC}"/>
              </a:ext>
            </a:extLst>
          </p:cNvPr>
          <p:cNvCxnSpPr>
            <a:cxnSpLocks/>
          </p:cNvCxnSpPr>
          <p:nvPr/>
        </p:nvCxnSpPr>
        <p:spPr>
          <a:xfrm>
            <a:off x="1592008" y="3738610"/>
            <a:ext cx="592258" cy="0"/>
          </a:xfrm>
          <a:prstGeom prst="straightConnector1">
            <a:avLst/>
          </a:prstGeom>
          <a:noFill/>
          <a:ln w="28575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753;p32">
            <a:extLst>
              <a:ext uri="{FF2B5EF4-FFF2-40B4-BE49-F238E27FC236}">
                <a16:creationId xmlns:a16="http://schemas.microsoft.com/office/drawing/2014/main" id="{CC371E5D-ADDC-5D5E-0F21-F9CA69672F6D}"/>
              </a:ext>
            </a:extLst>
          </p:cNvPr>
          <p:cNvCxnSpPr>
            <a:cxnSpLocks/>
          </p:cNvCxnSpPr>
          <p:nvPr/>
        </p:nvCxnSpPr>
        <p:spPr>
          <a:xfrm>
            <a:off x="1592008" y="2422267"/>
            <a:ext cx="592258" cy="0"/>
          </a:xfrm>
          <a:prstGeom prst="straightConnector1">
            <a:avLst/>
          </a:prstGeom>
          <a:noFill/>
          <a:ln w="28575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7656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9E2DC-A39C-7C42-A4C1-883F971C3AC5}"/>
              </a:ext>
            </a:extLst>
          </p:cNvPr>
          <p:cNvSpPr/>
          <p:nvPr/>
        </p:nvSpPr>
        <p:spPr>
          <a:xfrm>
            <a:off x="665480" y="1879903"/>
            <a:ext cx="5125720" cy="419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Online satış için bluuty.com web sitesinin hazırlanarak,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Openstack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API’ları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ile entegre edilmesi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Kullandıkça öde modeli ile satın alma imkanı sunmak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Trove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servisini entegre ederek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DBaaS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hizmetini sunmak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Murano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servisini entegre ederek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PaaS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hizmetini sunmak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AA6D917-219C-4514-B7C7-D57478DC4894}"/>
              </a:ext>
            </a:extLst>
          </p:cNvPr>
          <p:cNvSpPr/>
          <p:nvPr/>
        </p:nvSpPr>
        <p:spPr>
          <a:xfrm>
            <a:off x="6142181" y="1957177"/>
            <a:ext cx="5125720" cy="327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bluuty.com web sitemiz içerisine müşteri bazlı izleme ekranlarının entegre edilmesi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Güncelleme ve versiyon yükseltmelerini test edebilmek için, 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staging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ortamı oluşturulması</a:t>
            </a: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Ø"/>
            </a:pP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Metin kutusu 9">
            <a:extLst>
              <a:ext uri="{FF2B5EF4-FFF2-40B4-BE49-F238E27FC236}">
                <a16:creationId xmlns:a16="http://schemas.microsoft.com/office/drawing/2014/main" id="{209C8AAB-1406-7C36-2E30-D6F220A0EC70}"/>
              </a:ext>
            </a:extLst>
          </p:cNvPr>
          <p:cNvSpPr txBox="1"/>
          <p:nvPr/>
        </p:nvSpPr>
        <p:spPr>
          <a:xfrm>
            <a:off x="704232" y="1350740"/>
            <a:ext cx="465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OpenStack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Planlamalarımız</a:t>
            </a:r>
            <a:endParaRPr lang="en-US" sz="2000" dirty="0"/>
          </a:p>
        </p:txBody>
      </p:sp>
      <p:cxnSp>
        <p:nvCxnSpPr>
          <p:cNvPr id="3" name="Google Shape;1691;p55">
            <a:extLst>
              <a:ext uri="{FF2B5EF4-FFF2-40B4-BE49-F238E27FC236}">
                <a16:creationId xmlns:a16="http://schemas.microsoft.com/office/drawing/2014/main" id="{BB53FC91-BF53-FAF1-7954-96DE98A05E17}"/>
              </a:ext>
            </a:extLst>
          </p:cNvPr>
          <p:cNvCxnSpPr>
            <a:cxnSpLocks/>
          </p:cNvCxnSpPr>
          <p:nvPr/>
        </p:nvCxnSpPr>
        <p:spPr>
          <a:xfrm flipV="1">
            <a:off x="6001929" y="2066002"/>
            <a:ext cx="0" cy="3823052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832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E74D0A-D18E-B546-B35E-5B2B7D75DFA3}"/>
              </a:ext>
            </a:extLst>
          </p:cNvPr>
          <p:cNvSpPr txBox="1"/>
          <p:nvPr/>
        </p:nvSpPr>
        <p:spPr>
          <a:xfrm>
            <a:off x="612032" y="1400129"/>
            <a:ext cx="7934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İleri teknolojiyle kurduğumuz </a:t>
            </a:r>
            <a:r>
              <a:rPr lang="en-TR" sz="2000" b="1" dirty="0">
                <a:solidFill>
                  <a:srgbClr val="14478E"/>
                </a:solidFill>
                <a:latin typeface="Montserrat" pitchFamily="2" charset="77"/>
                <a:cs typeface="Calibri" panose="020F0502020204030204" pitchFamily="34" charset="0"/>
              </a:rPr>
              <a:t>İnternet, Sanal Ağ-VPN, Uydu Erişimi, Ses ve Veri Merkezi </a:t>
            </a: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altyapımızı</a:t>
            </a:r>
            <a:r>
              <a:rPr lang="en-GB" sz="2000" dirty="0">
                <a:latin typeface="Montserrat" pitchFamily="2" charset="77"/>
                <a:cs typeface="Calibri" panose="020F0502020204030204" pitchFamily="34" charset="0"/>
              </a:rPr>
              <a:t>, b</a:t>
            </a: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u altyapı üzerinden yenilikçi çözümlerle zenginleştirdiğimiz </a:t>
            </a:r>
            <a:r>
              <a:rPr lang="en-TR" sz="2000" b="1" dirty="0">
                <a:solidFill>
                  <a:srgbClr val="14478E"/>
                </a:solidFill>
                <a:latin typeface="Montserrat" pitchFamily="2" charset="77"/>
                <a:cs typeface="Calibri" panose="020F0502020204030204" pitchFamily="34" charset="0"/>
              </a:rPr>
              <a:t>e-Dönüşüm, Siber Güvenlik ve Bulut</a:t>
            </a:r>
            <a:r>
              <a:rPr lang="en-TR" sz="2000" dirty="0">
                <a:solidFill>
                  <a:srgbClr val="FF6600"/>
                </a:solidFill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hizmetlerimizi dijitalleşmeyi hedefleyen kurumlara</a:t>
            </a:r>
            <a:r>
              <a:rPr lang="en-GB" sz="2000" dirty="0">
                <a:latin typeface="Montserrat" pitchFamily="2" charset="77"/>
                <a:cs typeface="Calibri" panose="020F0502020204030204" pitchFamily="34" charset="0"/>
              </a:rPr>
              <a:t>;</a:t>
            </a: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 güvenilir, esnek ve ekonomik koşullarda sunan </a:t>
            </a:r>
            <a:r>
              <a:rPr lang="en-TR" sz="2000" b="1" dirty="0">
                <a:solidFill>
                  <a:srgbClr val="14478E"/>
                </a:solidFill>
                <a:latin typeface="Montserrat" pitchFamily="2" charset="77"/>
                <a:cs typeface="Calibri" panose="020F0502020204030204" pitchFamily="34" charset="0"/>
              </a:rPr>
              <a:t>dijital dönüşüm dostu</a:t>
            </a:r>
            <a:r>
              <a:rPr lang="en-TR" sz="2000" b="1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Montserrat" pitchFamily="2" charset="77"/>
                <a:cs typeface="Calibri" panose="020F0502020204030204" pitchFamily="34" charset="0"/>
              </a:rPr>
              <a:t>b</a:t>
            </a: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ilgi </a:t>
            </a:r>
            <a:r>
              <a:rPr lang="en-GB" sz="2000" dirty="0">
                <a:latin typeface="Montserrat" pitchFamily="2" charset="77"/>
                <a:cs typeface="Calibri" panose="020F0502020204030204" pitchFamily="34" charset="0"/>
              </a:rPr>
              <a:t>t</a:t>
            </a: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eknolojileri şirketiyiz.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1912A9-F636-B647-BF41-9DA437B6918C}"/>
              </a:ext>
            </a:extLst>
          </p:cNvPr>
          <p:cNvSpPr txBox="1"/>
          <p:nvPr/>
        </p:nvSpPr>
        <p:spPr>
          <a:xfrm>
            <a:off x="497985" y="4286050"/>
            <a:ext cx="4461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</a:rPr>
              <a:t>İnternet Servis Sağlayıcılığı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</a:rPr>
              <a:t>Uydu Haberleşme Hizmeti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</a:rPr>
              <a:t>Sabit Telefon Hizmeti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</a:rPr>
              <a:t>Altyapı İşletmeciliği Hizmeti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latin typeface="Montserrat" pitchFamily="2" charset="77"/>
              </a:rPr>
              <a:t>E</a:t>
            </a:r>
            <a:r>
              <a:rPr lang="en-TR" sz="2000" dirty="0">
                <a:latin typeface="Montserrat" pitchFamily="2" charset="77"/>
              </a:rPr>
              <a:t>-Dönüşüm Özel Entegratörlüğü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DA68B9-259C-C540-9B3E-189D494933CC}"/>
              </a:ext>
            </a:extLst>
          </p:cNvPr>
          <p:cNvSpPr/>
          <p:nvPr/>
        </p:nvSpPr>
        <p:spPr>
          <a:xfrm>
            <a:off x="4984081" y="5005783"/>
            <a:ext cx="1377155" cy="35394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tr-TR" sz="2000" b="1" dirty="0">
                <a:solidFill>
                  <a:srgbClr val="FFFFFF"/>
                </a:solidFill>
                <a:latin typeface="Montserrat" pitchFamily="2" charset="77"/>
              </a:rPr>
              <a:t>ISO 9001</a:t>
            </a:r>
            <a:endParaRPr lang="en-US" sz="2000" b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DA507-C3F4-8747-9AFC-369078C604B1}"/>
              </a:ext>
            </a:extLst>
          </p:cNvPr>
          <p:cNvSpPr/>
          <p:nvPr/>
        </p:nvSpPr>
        <p:spPr>
          <a:xfrm>
            <a:off x="6602208" y="4995985"/>
            <a:ext cx="1377155" cy="35394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tr-TR" sz="2000" b="1" dirty="0">
                <a:solidFill>
                  <a:srgbClr val="FFFFFF"/>
                </a:solidFill>
                <a:latin typeface="Montserrat" pitchFamily="2" charset="77"/>
              </a:rPr>
              <a:t>ISO 27001</a:t>
            </a:r>
            <a:endParaRPr lang="en-US" sz="2000" b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7414CC5E-4463-3F4D-BE0F-24AE13BC181F}"/>
              </a:ext>
            </a:extLst>
          </p:cNvPr>
          <p:cNvSpPr/>
          <p:nvPr/>
        </p:nvSpPr>
        <p:spPr>
          <a:xfrm>
            <a:off x="5006663" y="5635781"/>
            <a:ext cx="1548127" cy="400048"/>
          </a:xfrm>
          <a:prstGeom prst="roundRect">
            <a:avLst>
              <a:gd name="adj" fmla="val 1363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838200" dist="381000" dir="5400000" sx="95000" sy="95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/>
              </a:rPr>
              <a:t>ISO 22301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3AC431-C0C7-2144-8F2C-8A95EFBABFF6}"/>
              </a:ext>
            </a:extLst>
          </p:cNvPr>
          <p:cNvSpPr/>
          <p:nvPr/>
        </p:nvSpPr>
        <p:spPr>
          <a:xfrm>
            <a:off x="6557487" y="5537023"/>
            <a:ext cx="1377155" cy="35394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tr-TR" sz="2000" b="1" dirty="0">
                <a:solidFill>
                  <a:srgbClr val="FFFFFF"/>
                </a:solidFill>
                <a:latin typeface="Montserrat" pitchFamily="2" charset="77"/>
              </a:rPr>
              <a:t>ISO 20000</a:t>
            </a:r>
            <a:endParaRPr lang="en-US" sz="2000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9949BE-637C-7148-8294-C757DA8E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51" y="4297174"/>
            <a:ext cx="1241577" cy="799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409D9-E830-5746-968B-B83C32476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937" y="0"/>
            <a:ext cx="2398073" cy="386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5383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Biz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Kimiz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?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5">
            <a:extLst>
              <a:ext uri="{FF2B5EF4-FFF2-40B4-BE49-F238E27FC236}">
                <a16:creationId xmlns:a16="http://schemas.microsoft.com/office/drawing/2014/main" id="{7414CC5E-4463-3F4D-BE0F-24AE13BC181F}"/>
              </a:ext>
            </a:extLst>
          </p:cNvPr>
          <p:cNvSpPr/>
          <p:nvPr/>
        </p:nvSpPr>
        <p:spPr>
          <a:xfrm>
            <a:off x="6602208" y="5635781"/>
            <a:ext cx="1548127" cy="400048"/>
          </a:xfrm>
          <a:prstGeom prst="roundRect">
            <a:avLst>
              <a:gd name="adj" fmla="val 1363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838200" dist="381000" dir="5400000" sx="95000" sy="95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/>
              </a:rPr>
              <a:t>ISO 20000</a:t>
            </a:r>
          </a:p>
        </p:txBody>
      </p:sp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414CC5E-4463-3F4D-BE0F-24AE13BC181F}"/>
              </a:ext>
            </a:extLst>
          </p:cNvPr>
          <p:cNvSpPr/>
          <p:nvPr/>
        </p:nvSpPr>
        <p:spPr>
          <a:xfrm>
            <a:off x="5009347" y="5185828"/>
            <a:ext cx="1548127" cy="400048"/>
          </a:xfrm>
          <a:prstGeom prst="roundRect">
            <a:avLst>
              <a:gd name="adj" fmla="val 1363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838200" dist="381000" dir="5400000" sx="95000" sy="95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/>
              </a:rPr>
              <a:t>ISO 27001</a:t>
            </a:r>
          </a:p>
        </p:txBody>
      </p:sp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id="{7414CC5E-4463-3F4D-BE0F-24AE13BC181F}"/>
              </a:ext>
            </a:extLst>
          </p:cNvPr>
          <p:cNvSpPr/>
          <p:nvPr/>
        </p:nvSpPr>
        <p:spPr>
          <a:xfrm>
            <a:off x="6607823" y="5185828"/>
            <a:ext cx="1548127" cy="400048"/>
          </a:xfrm>
          <a:prstGeom prst="roundRect">
            <a:avLst>
              <a:gd name="adj" fmla="val 1363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838200" dist="381000" dir="5400000" sx="95000" sy="95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/>
              </a:rPr>
              <a:t>ISO 9001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35924" y="3764270"/>
            <a:ext cx="2345777" cy="474818"/>
          </a:xfrm>
          <a:prstGeom prst="roundRect">
            <a:avLst/>
          </a:prstGeom>
          <a:solidFill>
            <a:srgbClr val="21A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Sertifikalarımız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972666" y="3764270"/>
            <a:ext cx="2345777" cy="474818"/>
          </a:xfrm>
          <a:prstGeom prst="roundRect">
            <a:avLst/>
          </a:prstGeom>
          <a:solidFill>
            <a:srgbClr val="21A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Lisanslarımız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6581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3">
            <a:extLst>
              <a:ext uri="{FF2B5EF4-FFF2-40B4-BE49-F238E27FC236}">
                <a16:creationId xmlns:a16="http://schemas.microsoft.com/office/drawing/2014/main" id="{CC1E0F18-A74C-1A4D-928D-8664BFAFB1CF}"/>
              </a:ext>
            </a:extLst>
          </p:cNvPr>
          <p:cNvSpPr txBox="1">
            <a:spLocks/>
          </p:cNvSpPr>
          <p:nvPr/>
        </p:nvSpPr>
        <p:spPr>
          <a:xfrm>
            <a:off x="1524000" y="1690871"/>
            <a:ext cx="2594574" cy="82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solidFill>
                  <a:schemeClr val="bg1"/>
                </a:solidFill>
              </a:rPr>
              <a:t>Bize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Ulaşın</a:t>
            </a:r>
            <a:endParaRPr lang="en-TR" sz="3200" b="1" dirty="0">
              <a:solidFill>
                <a:schemeClr val="bg1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66E5E5-2D31-2349-A436-69BD44160EFE}"/>
              </a:ext>
            </a:extLst>
          </p:cNvPr>
          <p:cNvGrpSpPr/>
          <p:nvPr/>
        </p:nvGrpSpPr>
        <p:grpSpPr>
          <a:xfrm>
            <a:off x="1524000" y="2454975"/>
            <a:ext cx="3339772" cy="495300"/>
            <a:chOff x="1333500" y="2416875"/>
            <a:chExt cx="3063240" cy="495300"/>
          </a:xfrm>
        </p:grpSpPr>
        <p:sp>
          <p:nvSpPr>
            <p:cNvPr id="73" name="Rectangle: Rounded Corners 94">
              <a:extLst>
                <a:ext uri="{FF2B5EF4-FFF2-40B4-BE49-F238E27FC236}">
                  <a16:creationId xmlns:a16="http://schemas.microsoft.com/office/drawing/2014/main" id="{EF206AEF-0024-9443-B837-CBF82290BD70}"/>
                </a:ext>
              </a:extLst>
            </p:cNvPr>
            <p:cNvSpPr/>
            <p:nvPr/>
          </p:nvSpPr>
          <p:spPr>
            <a:xfrm>
              <a:off x="1394460" y="2416875"/>
              <a:ext cx="3002280" cy="4953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5" name="Rectangle: Rounded Corners 91">
              <a:extLst>
                <a:ext uri="{FF2B5EF4-FFF2-40B4-BE49-F238E27FC236}">
                  <a16:creationId xmlns:a16="http://schemas.microsoft.com/office/drawing/2014/main" id="{50F38478-9259-CC4E-AF9C-F6E20D90B036}"/>
                </a:ext>
              </a:extLst>
            </p:cNvPr>
            <p:cNvSpPr/>
            <p:nvPr/>
          </p:nvSpPr>
          <p:spPr>
            <a:xfrm>
              <a:off x="1333500" y="2416875"/>
              <a:ext cx="762000" cy="495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EAF7181-116E-1E41-8D4C-C0B59041D880}"/>
              </a:ext>
            </a:extLst>
          </p:cNvPr>
          <p:cNvGrpSpPr/>
          <p:nvPr/>
        </p:nvGrpSpPr>
        <p:grpSpPr>
          <a:xfrm>
            <a:off x="1524000" y="3155062"/>
            <a:ext cx="3339772" cy="495300"/>
            <a:chOff x="1333500" y="2416875"/>
            <a:chExt cx="3063240" cy="495300"/>
          </a:xfrm>
        </p:grpSpPr>
        <p:sp>
          <p:nvSpPr>
            <p:cNvPr id="80" name="Rectangle: Rounded Corners 97">
              <a:extLst>
                <a:ext uri="{FF2B5EF4-FFF2-40B4-BE49-F238E27FC236}">
                  <a16:creationId xmlns:a16="http://schemas.microsoft.com/office/drawing/2014/main" id="{FB11BBBC-50E2-B340-9531-2A1B097B153E}"/>
                </a:ext>
              </a:extLst>
            </p:cNvPr>
            <p:cNvSpPr/>
            <p:nvPr/>
          </p:nvSpPr>
          <p:spPr>
            <a:xfrm>
              <a:off x="1394460" y="2416875"/>
              <a:ext cx="3002280" cy="4953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82" name="Rectangle: Rounded Corners 99">
              <a:extLst>
                <a:ext uri="{FF2B5EF4-FFF2-40B4-BE49-F238E27FC236}">
                  <a16:creationId xmlns:a16="http://schemas.microsoft.com/office/drawing/2014/main" id="{D2C2D881-E2B4-AE42-95F5-1CBC1E10EA6D}"/>
                </a:ext>
              </a:extLst>
            </p:cNvPr>
            <p:cNvSpPr/>
            <p:nvPr/>
          </p:nvSpPr>
          <p:spPr>
            <a:xfrm>
              <a:off x="1333500" y="2416875"/>
              <a:ext cx="762000" cy="495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6F45A24-63B2-B746-986A-A28844BD9AAF}"/>
              </a:ext>
            </a:extLst>
          </p:cNvPr>
          <p:cNvGrpSpPr/>
          <p:nvPr/>
        </p:nvGrpSpPr>
        <p:grpSpPr>
          <a:xfrm>
            <a:off x="1524000" y="3855150"/>
            <a:ext cx="3339772" cy="495300"/>
            <a:chOff x="1333500" y="2416875"/>
            <a:chExt cx="3063240" cy="495300"/>
          </a:xfrm>
        </p:grpSpPr>
        <p:sp>
          <p:nvSpPr>
            <p:cNvPr id="84" name="Rectangle: Rounded Corners 101">
              <a:extLst>
                <a:ext uri="{FF2B5EF4-FFF2-40B4-BE49-F238E27FC236}">
                  <a16:creationId xmlns:a16="http://schemas.microsoft.com/office/drawing/2014/main" id="{7FB81817-3ABD-C74C-BD13-36DD2D40141F}"/>
                </a:ext>
              </a:extLst>
            </p:cNvPr>
            <p:cNvSpPr/>
            <p:nvPr/>
          </p:nvSpPr>
          <p:spPr>
            <a:xfrm>
              <a:off x="1394460" y="2416875"/>
              <a:ext cx="3002280" cy="4953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6" name="Rectangle: Rounded Corners 103">
              <a:extLst>
                <a:ext uri="{FF2B5EF4-FFF2-40B4-BE49-F238E27FC236}">
                  <a16:creationId xmlns:a16="http://schemas.microsoft.com/office/drawing/2014/main" id="{D2B5799C-3850-524B-9BD1-52BE4B6A08BD}"/>
                </a:ext>
              </a:extLst>
            </p:cNvPr>
            <p:cNvSpPr/>
            <p:nvPr/>
          </p:nvSpPr>
          <p:spPr>
            <a:xfrm>
              <a:off x="1333500" y="2416875"/>
              <a:ext cx="762000" cy="495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187EACE2-E524-A547-836D-E84AE468A141}"/>
              </a:ext>
            </a:extLst>
          </p:cNvPr>
          <p:cNvSpPr txBox="1"/>
          <p:nvPr/>
        </p:nvSpPr>
        <p:spPr>
          <a:xfrm>
            <a:off x="2173887" y="2517959"/>
            <a:ext cx="194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chemeClr val="bg1"/>
                </a:solidFill>
              </a:rPr>
              <a:t>0850 290 0 290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291DD2C-5649-4D4E-A514-FE2968F9D87B}"/>
              </a:ext>
            </a:extLst>
          </p:cNvPr>
          <p:cNvSpPr txBox="1"/>
          <p:nvPr/>
        </p:nvSpPr>
        <p:spPr>
          <a:xfrm>
            <a:off x="2263193" y="3218004"/>
            <a:ext cx="194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chemeClr val="bg1"/>
                </a:solidFill>
              </a:rPr>
              <a:t>www.isnet.net.tr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E0911B1-4598-244B-8A25-7E34C429E034}"/>
              </a:ext>
            </a:extLst>
          </p:cNvPr>
          <p:cNvSpPr txBox="1"/>
          <p:nvPr/>
        </p:nvSpPr>
        <p:spPr>
          <a:xfrm>
            <a:off x="2214954" y="3922000"/>
            <a:ext cx="26068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chemeClr val="bg1"/>
                </a:solidFill>
              </a:rPr>
              <a:t>kurumsalsatis@is.net.tr</a:t>
            </a:r>
          </a:p>
        </p:txBody>
      </p:sp>
      <p:sp>
        <p:nvSpPr>
          <p:cNvPr id="100" name="Title 3">
            <a:extLst>
              <a:ext uri="{FF2B5EF4-FFF2-40B4-BE49-F238E27FC236}">
                <a16:creationId xmlns:a16="http://schemas.microsoft.com/office/drawing/2014/main" id="{AE3743BC-DFF5-A442-BE6A-F3C6AB864568}"/>
              </a:ext>
            </a:extLst>
          </p:cNvPr>
          <p:cNvSpPr txBox="1">
            <a:spLocks/>
          </p:cNvSpPr>
          <p:nvPr/>
        </p:nvSpPr>
        <p:spPr>
          <a:xfrm>
            <a:off x="6872710" y="3218004"/>
            <a:ext cx="4843040" cy="82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chemeClr val="bg1"/>
                </a:solidFill>
              </a:rPr>
              <a:t>Teşekkür Ederiz</a:t>
            </a:r>
            <a:endParaRPr lang="en-TR" b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0" y="2454975"/>
            <a:ext cx="451605" cy="482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64" y="3178452"/>
            <a:ext cx="425860" cy="4120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0" y="3917294"/>
            <a:ext cx="467008" cy="3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5D54B7F4-75EE-E84D-8C67-AA443B3A3A51}"/>
              </a:ext>
            </a:extLst>
          </p:cNvPr>
          <p:cNvSpPr txBox="1"/>
          <p:nvPr/>
        </p:nvSpPr>
        <p:spPr>
          <a:xfrm>
            <a:off x="8564428" y="2951466"/>
            <a:ext cx="6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Montserrat" pitchFamily="2" charset="77"/>
              </a:rPr>
              <a:t>8</a:t>
            </a:r>
            <a:r>
              <a:rPr lang="en-TR" sz="3200" b="1" dirty="0">
                <a:latin typeface="Montserrat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4A5245-8DE5-7549-8C2F-650EC44DD232}"/>
              </a:ext>
            </a:extLst>
          </p:cNvPr>
          <p:cNvSpPr txBox="1"/>
          <p:nvPr/>
        </p:nvSpPr>
        <p:spPr>
          <a:xfrm>
            <a:off x="9163842" y="3086123"/>
            <a:ext cx="210987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900" b="1" dirty="0">
                <a:latin typeface="Montserrat"/>
              </a:rPr>
              <a:t>İlde</a:t>
            </a:r>
            <a:r>
              <a:rPr lang="en-GB" sz="1900" b="1" dirty="0">
                <a:latin typeface="Montserrat"/>
              </a:rPr>
              <a:t> </a:t>
            </a:r>
            <a:r>
              <a:rPr lang="en-TR" sz="1900" b="1" dirty="0">
                <a:latin typeface="Montserrat"/>
              </a:rPr>
              <a:t>POP Noktası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ADC8FC-208D-5446-A496-8247F0158D4A}"/>
              </a:ext>
            </a:extLst>
          </p:cNvPr>
          <p:cNvSpPr txBox="1"/>
          <p:nvPr/>
        </p:nvSpPr>
        <p:spPr>
          <a:xfrm>
            <a:off x="8680931" y="4380532"/>
            <a:ext cx="4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200" b="1" dirty="0">
                <a:latin typeface="Montserrat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C1F962-2F5D-6040-8CC5-792E533CDBD8}"/>
              </a:ext>
            </a:extLst>
          </p:cNvPr>
          <p:cNvSpPr txBox="1"/>
          <p:nvPr/>
        </p:nvSpPr>
        <p:spPr>
          <a:xfrm>
            <a:off x="9170965" y="4378657"/>
            <a:ext cx="22397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900" b="1" dirty="0">
                <a:latin typeface="Montserrat"/>
              </a:rPr>
              <a:t>Ayrı Uydu </a:t>
            </a:r>
          </a:p>
          <a:p>
            <a:r>
              <a:rPr lang="en-TR" sz="1900" b="1" dirty="0">
                <a:latin typeface="Montserrat"/>
              </a:rPr>
              <a:t>Üzerinden Hizmet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250A3C-8F08-444E-B7BD-02958AF492AE}"/>
              </a:ext>
            </a:extLst>
          </p:cNvPr>
          <p:cNvSpPr txBox="1"/>
          <p:nvPr/>
        </p:nvSpPr>
        <p:spPr>
          <a:xfrm>
            <a:off x="9164185" y="3673306"/>
            <a:ext cx="1511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900" b="1" dirty="0">
                <a:latin typeface="Montserrat"/>
              </a:rPr>
              <a:t>Veri</a:t>
            </a:r>
            <a:r>
              <a:rPr lang="en-GB" sz="1900" b="1" dirty="0">
                <a:latin typeface="Montserrat"/>
              </a:rPr>
              <a:t> </a:t>
            </a:r>
            <a:r>
              <a:rPr lang="en-TR" sz="1900" b="1" dirty="0">
                <a:latin typeface="Montserrat"/>
              </a:rPr>
              <a:t>Merkezi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8623CB-561D-EF4E-B7F3-BA0A2D2D308B}"/>
              </a:ext>
            </a:extLst>
          </p:cNvPr>
          <p:cNvSpPr txBox="1"/>
          <p:nvPr/>
        </p:nvSpPr>
        <p:spPr>
          <a:xfrm>
            <a:off x="8672176" y="3658753"/>
            <a:ext cx="37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200" b="1" dirty="0">
                <a:latin typeface="Montserrat"/>
              </a:rPr>
              <a:t>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EC0AFB7-B3E7-3742-92BE-2C57A6444E85}"/>
              </a:ext>
            </a:extLst>
          </p:cNvPr>
          <p:cNvSpPr txBox="1"/>
          <p:nvPr/>
        </p:nvSpPr>
        <p:spPr>
          <a:xfrm>
            <a:off x="652658" y="524139"/>
            <a:ext cx="538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Altyapı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Haritamız</a:t>
            </a:r>
            <a:endParaRPr kumimoji="0" lang="en-T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1414" y="1135637"/>
            <a:ext cx="7803656" cy="4659424"/>
            <a:chOff x="691414" y="1135637"/>
            <a:chExt cx="7803656" cy="4659424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91414" y="1135637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77010" y="1135637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19" y="2331587"/>
              <a:ext cx="7713751" cy="34634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863" y="1560799"/>
              <a:ext cx="591027" cy="585117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680" y="1539550"/>
              <a:ext cx="591027" cy="5851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2" y="2145916"/>
              <a:ext cx="410423" cy="432175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986" y="2391920"/>
              <a:ext cx="410423" cy="432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41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 Diagonal Corner Rectangle 110">
            <a:extLst>
              <a:ext uri="{FF2B5EF4-FFF2-40B4-BE49-F238E27FC236}">
                <a16:creationId xmlns:a16="http://schemas.microsoft.com/office/drawing/2014/main" id="{6C1D93D4-F4B9-802D-0F8E-5E5D1DFC4DEA}"/>
              </a:ext>
            </a:extLst>
          </p:cNvPr>
          <p:cNvSpPr/>
          <p:nvPr/>
        </p:nvSpPr>
        <p:spPr>
          <a:xfrm>
            <a:off x="10956852" y="1060857"/>
            <a:ext cx="472386" cy="5158021"/>
          </a:xfrm>
          <a:prstGeom prst="round2DiagRect">
            <a:avLst/>
          </a:prstGeom>
          <a:solidFill>
            <a:schemeClr val="bg1">
              <a:alpha val="53000"/>
            </a:schemeClr>
          </a:solidFill>
          <a:ln>
            <a:solidFill>
              <a:srgbClr val="174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27" name="Snip and Round Single Corner Rectangle 26">
            <a:extLst>
              <a:ext uri="{FF2B5EF4-FFF2-40B4-BE49-F238E27FC236}">
                <a16:creationId xmlns:a16="http://schemas.microsoft.com/office/drawing/2014/main" id="{35125DC6-1885-B14D-78F7-BBF7A5911E7C}"/>
              </a:ext>
            </a:extLst>
          </p:cNvPr>
          <p:cNvSpPr/>
          <p:nvPr/>
        </p:nvSpPr>
        <p:spPr>
          <a:xfrm>
            <a:off x="603182" y="2400559"/>
            <a:ext cx="8026507" cy="1222282"/>
          </a:xfrm>
          <a:prstGeom prst="snip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28" name="Snip and Round Single Corner Rectangle 27">
            <a:extLst>
              <a:ext uri="{FF2B5EF4-FFF2-40B4-BE49-F238E27FC236}">
                <a16:creationId xmlns:a16="http://schemas.microsoft.com/office/drawing/2014/main" id="{7CF310EC-B9DB-3BC8-6F2B-46A032529FC0}"/>
              </a:ext>
            </a:extLst>
          </p:cNvPr>
          <p:cNvSpPr/>
          <p:nvPr/>
        </p:nvSpPr>
        <p:spPr>
          <a:xfrm>
            <a:off x="486223" y="3728039"/>
            <a:ext cx="8145049" cy="1215086"/>
          </a:xfrm>
          <a:prstGeom prst="snip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29" name="Snip and Round Single Corner Rectangle 28">
            <a:extLst>
              <a:ext uri="{FF2B5EF4-FFF2-40B4-BE49-F238E27FC236}">
                <a16:creationId xmlns:a16="http://schemas.microsoft.com/office/drawing/2014/main" id="{941D6DCB-BCD1-BBC1-1079-4EBEF9FF998F}"/>
              </a:ext>
            </a:extLst>
          </p:cNvPr>
          <p:cNvSpPr/>
          <p:nvPr/>
        </p:nvSpPr>
        <p:spPr>
          <a:xfrm>
            <a:off x="486223" y="5079964"/>
            <a:ext cx="8145049" cy="1215086"/>
          </a:xfrm>
          <a:prstGeom prst="snip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24" name="Snip and Round Single Corner Rectangle 23">
            <a:extLst>
              <a:ext uri="{FF2B5EF4-FFF2-40B4-BE49-F238E27FC236}">
                <a16:creationId xmlns:a16="http://schemas.microsoft.com/office/drawing/2014/main" id="{F5369B04-97E8-0B72-F692-5FFB085AB508}"/>
              </a:ext>
            </a:extLst>
          </p:cNvPr>
          <p:cNvSpPr/>
          <p:nvPr/>
        </p:nvSpPr>
        <p:spPr>
          <a:xfrm>
            <a:off x="603181" y="1060857"/>
            <a:ext cx="8028091" cy="1222282"/>
          </a:xfrm>
          <a:prstGeom prst="snip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B5353-2D74-203E-16D2-17239F13A7E0}"/>
              </a:ext>
            </a:extLst>
          </p:cNvPr>
          <p:cNvSpPr txBox="1"/>
          <p:nvPr/>
        </p:nvSpPr>
        <p:spPr>
          <a:xfrm>
            <a:off x="626724" y="272874"/>
            <a:ext cx="538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İşNet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Ürün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Haritası</a:t>
            </a:r>
            <a:endParaRPr kumimoji="0" lang="en-T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4B6C0-33F0-A662-4EEA-CD84210B6480}"/>
              </a:ext>
            </a:extLst>
          </p:cNvPr>
          <p:cNvCxnSpPr>
            <a:cxnSpLocks/>
          </p:cNvCxnSpPr>
          <p:nvPr/>
        </p:nvCxnSpPr>
        <p:spPr>
          <a:xfrm>
            <a:off x="665480" y="884372"/>
            <a:ext cx="7241903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36E748-5412-FCA9-623C-353DB7118527}"/>
              </a:ext>
            </a:extLst>
          </p:cNvPr>
          <p:cNvCxnSpPr>
            <a:cxnSpLocks/>
          </p:cNvCxnSpPr>
          <p:nvPr/>
        </p:nvCxnSpPr>
        <p:spPr>
          <a:xfrm>
            <a:off x="7608388" y="884372"/>
            <a:ext cx="912613" cy="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88DB8-8AF8-8A5B-7952-FC6F56612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90" y="911096"/>
            <a:ext cx="2017376" cy="150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F002E2-5413-39B4-7B4C-6B0A2A9A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90" y="2249769"/>
            <a:ext cx="1967698" cy="1508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976E2C-6BFB-41E3-F88B-5D97F0EBF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88" y="3574000"/>
            <a:ext cx="1967697" cy="1505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81F6D8-4F78-B9F7-4243-427755CFC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90" y="4924248"/>
            <a:ext cx="1967695" cy="15059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9DE1AA-FCA2-B3F3-A746-DFBEDF429864}"/>
              </a:ext>
            </a:extLst>
          </p:cNvPr>
          <p:cNvSpPr txBox="1"/>
          <p:nvPr/>
        </p:nvSpPr>
        <p:spPr>
          <a:xfrm>
            <a:off x="52084" y="1553778"/>
            <a:ext cx="161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  <a:latin typeface="Montserrat" pitchFamily="2" charset="77"/>
              </a:rPr>
              <a:t>Dijitalleşme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B3FB5D-7182-3C7C-F4F0-1379E94E77C5}"/>
              </a:ext>
            </a:extLst>
          </p:cNvPr>
          <p:cNvSpPr txBox="1"/>
          <p:nvPr/>
        </p:nvSpPr>
        <p:spPr>
          <a:xfrm>
            <a:off x="127541" y="2688534"/>
            <a:ext cx="161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  <a:latin typeface="Montserrat" pitchFamily="2" charset="77"/>
              </a:rPr>
              <a:t>Siber</a:t>
            </a:r>
          </a:p>
          <a:p>
            <a:r>
              <a:rPr lang="en-TR" b="1" dirty="0">
                <a:solidFill>
                  <a:schemeClr val="bg1"/>
                </a:solidFill>
                <a:latin typeface="Montserrat" pitchFamily="2" charset="77"/>
              </a:rPr>
              <a:t>Güvenlik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C17D22-20C2-466D-8104-8FE5FFFDEB84}"/>
              </a:ext>
            </a:extLst>
          </p:cNvPr>
          <p:cNvSpPr txBox="1"/>
          <p:nvPr/>
        </p:nvSpPr>
        <p:spPr>
          <a:xfrm>
            <a:off x="133480" y="4005634"/>
            <a:ext cx="161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  <a:latin typeface="Montserrat" pitchFamily="2" charset="77"/>
              </a:rPr>
              <a:t>Veri</a:t>
            </a:r>
          </a:p>
          <a:p>
            <a:r>
              <a:rPr lang="en-TR" b="1" dirty="0">
                <a:solidFill>
                  <a:schemeClr val="bg1"/>
                </a:solidFill>
                <a:latin typeface="Montserrat" pitchFamily="2" charset="77"/>
              </a:rPr>
              <a:t>Merkezi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8C323C-712C-6E32-E1FC-57EE2F446FE5}"/>
              </a:ext>
            </a:extLst>
          </p:cNvPr>
          <p:cNvSpPr txBox="1"/>
          <p:nvPr/>
        </p:nvSpPr>
        <p:spPr>
          <a:xfrm>
            <a:off x="127541" y="5511050"/>
            <a:ext cx="161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  <a:latin typeface="Montserrat" pitchFamily="2" charset="77"/>
              </a:rPr>
              <a:t>İletişim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211746-800B-FAAB-E625-8713B796F6C3}"/>
              </a:ext>
            </a:extLst>
          </p:cNvPr>
          <p:cNvSpPr txBox="1"/>
          <p:nvPr/>
        </p:nvSpPr>
        <p:spPr>
          <a:xfrm>
            <a:off x="2881390" y="1075105"/>
            <a:ext cx="16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e-Belge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000606-73CA-2507-6E89-7A3CA4CB2136}"/>
              </a:ext>
            </a:extLst>
          </p:cNvPr>
          <p:cNvSpPr txBox="1"/>
          <p:nvPr/>
        </p:nvSpPr>
        <p:spPr>
          <a:xfrm>
            <a:off x="1843522" y="1326439"/>
            <a:ext cx="3182265" cy="82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e-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Fatura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e-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Arşiv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e-MM e-SMM e-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İrsaliye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e-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Çırak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SM e-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Çırak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Ticari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LucaNet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belge.app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NetteCap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688F0-9A7E-512E-B537-7914DFBADD01}"/>
              </a:ext>
            </a:extLst>
          </p:cNvPr>
          <p:cNvSpPr txBox="1"/>
          <p:nvPr/>
        </p:nvSpPr>
        <p:spPr>
          <a:xfrm>
            <a:off x="2422990" y="2417992"/>
            <a:ext cx="21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Siber Güvenlik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92B40A-E258-0209-751B-5F46A8ED4F9F}"/>
              </a:ext>
            </a:extLst>
          </p:cNvPr>
          <p:cNvSpPr txBox="1"/>
          <p:nvPr/>
        </p:nvSpPr>
        <p:spPr>
          <a:xfrm>
            <a:off x="1833000" y="2651659"/>
            <a:ext cx="3339196" cy="82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100" dirty="0">
                <a:solidFill>
                  <a:schemeClr val="accent5"/>
                </a:solidFill>
                <a:latin typeface="Montserrat" pitchFamily="2" charset="77"/>
              </a:rPr>
              <a:t>Siber Güvenlik Op</a:t>
            </a:r>
            <a:r>
              <a:rPr lang="en-GB" sz="1100" dirty="0">
                <a:solidFill>
                  <a:schemeClr val="accent5"/>
                </a:solidFill>
                <a:latin typeface="Montserrat" pitchFamily="2" charset="77"/>
              </a:rPr>
              <a:t>r</a:t>
            </a:r>
            <a:r>
              <a:rPr lang="tr-TR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tr-TR" sz="1100" dirty="0" err="1">
                <a:solidFill>
                  <a:schemeClr val="accent5"/>
                </a:solidFill>
                <a:latin typeface="Montserrat" pitchFamily="2" charset="77"/>
              </a:rPr>
              <a:t>Mer</a:t>
            </a:r>
            <a:r>
              <a:rPr lang="en-GB" sz="1100" dirty="0">
                <a:solidFill>
                  <a:schemeClr val="accent5"/>
                </a:solidFill>
                <a:latin typeface="Montserrat" pitchFamily="2" charset="77"/>
              </a:rPr>
              <a:t>-</a:t>
            </a:r>
            <a:r>
              <a:rPr lang="tr-TR" sz="1100" dirty="0">
                <a:solidFill>
                  <a:schemeClr val="accent5"/>
                </a:solidFill>
                <a:latin typeface="Montserrat" pitchFamily="2" charset="77"/>
              </a:rPr>
              <a:t> SOC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</a:t>
            </a:r>
            <a:r>
              <a:rPr lang="en-TR" sz="1100" dirty="0">
                <a:solidFill>
                  <a:schemeClr val="accent5"/>
                </a:solidFill>
                <a:latin typeface="Montserrat" pitchFamily="2" charset="77"/>
              </a:rPr>
              <a:t>İşteGüvenlik</a:t>
            </a:r>
            <a:endParaRPr lang="en-US" sz="1100" dirty="0">
              <a:solidFill>
                <a:schemeClr val="accent5"/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Zafiyet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Tarama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Şifresiz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Doğrulama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</a:t>
            </a:r>
            <a:r>
              <a:rPr lang="en-TR" sz="1100" dirty="0">
                <a:solidFill>
                  <a:schemeClr val="accent5"/>
                </a:solidFill>
                <a:latin typeface="Montserrat" pitchFamily="2" charset="77"/>
              </a:rPr>
              <a:t>DDoS</a:t>
            </a:r>
            <a:endParaRPr lang="en-US" sz="1100" dirty="0">
              <a:solidFill>
                <a:schemeClr val="accent5"/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TR" sz="1100" dirty="0">
                <a:solidFill>
                  <a:schemeClr val="accent5"/>
                </a:solidFill>
                <a:latin typeface="Montserrat" pitchFamily="2" charset="77"/>
              </a:rPr>
              <a:t>ADC LB WAF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 </a:t>
            </a:r>
            <a:r>
              <a:rPr lang="en-TR" sz="1100" dirty="0">
                <a:solidFill>
                  <a:schemeClr val="accent5"/>
                </a:solidFill>
                <a:latin typeface="Montserrat" pitchFamily="2" charset="77"/>
              </a:rPr>
              <a:t>İşteLog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İşteHotspot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A80D24-B652-16D7-0311-6A08185FB760}"/>
              </a:ext>
            </a:extLst>
          </p:cNvPr>
          <p:cNvSpPr txBox="1"/>
          <p:nvPr/>
        </p:nvSpPr>
        <p:spPr>
          <a:xfrm>
            <a:off x="1627487" y="3802689"/>
            <a:ext cx="21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Veri Merkezi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B2261A-CFB9-80FB-6BB2-71202E2AC840}"/>
              </a:ext>
            </a:extLst>
          </p:cNvPr>
          <p:cNvSpPr txBox="1"/>
          <p:nvPr/>
        </p:nvSpPr>
        <p:spPr>
          <a:xfrm>
            <a:off x="1603755" y="4067741"/>
            <a:ext cx="1773944" cy="70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Montserrat" pitchFamily="2" charset="77"/>
              </a:rPr>
              <a:t>ATLAS      KULE  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Montserrat" pitchFamily="2" charset="77"/>
              </a:rPr>
              <a:t>ATOM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17B135-B2F7-6185-D678-73D4014ADFA7}"/>
              </a:ext>
            </a:extLst>
          </p:cNvPr>
          <p:cNvSpPr txBox="1"/>
          <p:nvPr/>
        </p:nvSpPr>
        <p:spPr>
          <a:xfrm>
            <a:off x="3081449" y="5071951"/>
            <a:ext cx="21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  <a:latin typeface="Montserrat" pitchFamily="2" charset="77"/>
              </a:rPr>
              <a:t>Erişim</a:t>
            </a:r>
            <a:endParaRPr lang="en-TR" b="1" dirty="0">
              <a:solidFill>
                <a:schemeClr val="accent5"/>
              </a:solidFill>
              <a:latin typeface="Montserrat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A4131-FB21-0E54-6515-1596820F14F1}"/>
              </a:ext>
            </a:extLst>
          </p:cNvPr>
          <p:cNvSpPr txBox="1"/>
          <p:nvPr/>
        </p:nvSpPr>
        <p:spPr>
          <a:xfrm>
            <a:off x="1897167" y="5326774"/>
            <a:ext cx="3074976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Metro Ethernet İnternet &amp; VPN</a:t>
            </a:r>
            <a:endParaRPr lang="en-US" sz="1200" dirty="0">
              <a:solidFill>
                <a:schemeClr val="accent5"/>
              </a:solidFill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tr-TR" sz="1200" dirty="0" err="1">
                <a:solidFill>
                  <a:schemeClr val="accent5"/>
                </a:solidFill>
                <a:latin typeface="Montserrat" pitchFamily="2" charset="77"/>
              </a:rPr>
              <a:t>xDSL</a:t>
            </a: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 İnternet &amp; VPN</a:t>
            </a: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      </a:t>
            </a: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Yönetilen Ağ</a:t>
            </a: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Uydu İnternet &amp; VPN</a:t>
            </a: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      </a:t>
            </a: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SD-WAN</a:t>
            </a:r>
            <a:endParaRPr lang="en-US" sz="1200" dirty="0">
              <a:solidFill>
                <a:schemeClr val="accent5"/>
              </a:solidFill>
              <a:latin typeface="Montserrat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0BB81-0F85-40D1-E5BC-9E51BA6EA7E6}"/>
              </a:ext>
            </a:extLst>
          </p:cNvPr>
          <p:cNvSpPr txBox="1"/>
          <p:nvPr/>
        </p:nvSpPr>
        <p:spPr>
          <a:xfrm>
            <a:off x="5883798" y="1088879"/>
            <a:ext cx="161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Dijitalleşme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4E131F-61CD-9109-E3CD-6F0079B36735}"/>
              </a:ext>
            </a:extLst>
          </p:cNvPr>
          <p:cNvSpPr txBox="1"/>
          <p:nvPr/>
        </p:nvSpPr>
        <p:spPr>
          <a:xfrm>
            <a:off x="6447081" y="1447075"/>
            <a:ext cx="1305944" cy="37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Montserrat" pitchFamily="2" charset="77"/>
              </a:rPr>
              <a:t>RPA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9093DD-6A61-CF71-B964-EC61FFD0FDC6}"/>
              </a:ext>
            </a:extLst>
          </p:cNvPr>
          <p:cNvSpPr txBox="1"/>
          <p:nvPr/>
        </p:nvSpPr>
        <p:spPr>
          <a:xfrm>
            <a:off x="5482455" y="2376535"/>
            <a:ext cx="374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  <a:latin typeface="Montserrat" pitchFamily="2" charset="77"/>
              </a:rPr>
              <a:t>Yönetilen</a:t>
            </a:r>
            <a:r>
              <a:rPr lang="en-US" b="1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Montserrat" pitchFamily="2" charset="77"/>
              </a:rPr>
              <a:t>Siber</a:t>
            </a:r>
            <a:r>
              <a:rPr lang="en-US" b="1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Montserrat" pitchFamily="2" charset="77"/>
              </a:rPr>
              <a:t>Güvenlik</a:t>
            </a:r>
            <a:endParaRPr lang="en-TR" b="1" dirty="0">
              <a:solidFill>
                <a:schemeClr val="accent5"/>
              </a:solidFill>
              <a:latin typeface="Montserrat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F31B0E-2413-2634-EA2B-E90B4B9CB71F}"/>
              </a:ext>
            </a:extLst>
          </p:cNvPr>
          <p:cNvSpPr txBox="1"/>
          <p:nvPr/>
        </p:nvSpPr>
        <p:spPr>
          <a:xfrm>
            <a:off x="4457941" y="3794863"/>
            <a:ext cx="100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Bulut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5A003B-4532-1028-42F4-67743F6725C1}"/>
              </a:ext>
            </a:extLst>
          </p:cNvPr>
          <p:cNvSpPr txBox="1"/>
          <p:nvPr/>
        </p:nvSpPr>
        <p:spPr>
          <a:xfrm>
            <a:off x="5737190" y="2649798"/>
            <a:ext cx="232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accent5"/>
                </a:solidFill>
                <a:latin typeface="Montserrat" pitchFamily="2" charset="77"/>
              </a:rPr>
              <a:t>Güvenlik</a:t>
            </a: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Montserrat" pitchFamily="2" charset="77"/>
              </a:rPr>
              <a:t>Duvarı</a:t>
            </a: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      SSL VPN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SIEM     Veri </a:t>
            </a:r>
            <a:r>
              <a:rPr lang="en-US" sz="1200" dirty="0" err="1">
                <a:solidFill>
                  <a:schemeClr val="accent5"/>
                </a:solidFill>
                <a:latin typeface="Montserrat" pitchFamily="2" charset="77"/>
              </a:rPr>
              <a:t>Sınıflandırma</a:t>
            </a: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5"/>
                </a:solidFill>
                <a:latin typeface="Montserrat" pitchFamily="2" charset="77"/>
              </a:rPr>
              <a:t>DLP       PAM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D83D1D-05EC-1A4E-4853-9BFD8C1CA1A2}"/>
              </a:ext>
            </a:extLst>
          </p:cNvPr>
          <p:cNvSpPr txBox="1"/>
          <p:nvPr/>
        </p:nvSpPr>
        <p:spPr>
          <a:xfrm>
            <a:off x="3353313" y="3987355"/>
            <a:ext cx="2942133" cy="82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Sanal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Veri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Merkezi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bluuty</a:t>
            </a:r>
            <a:endParaRPr lang="en-US" sz="1100" dirty="0">
              <a:solidFill>
                <a:schemeClr val="accent5"/>
              </a:solidFill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Masaüstü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Sanallaştırma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 FKM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Yedekleme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 SPLA     Web Hosting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AB160D-AA41-9798-2A54-CEB803B559B0}"/>
              </a:ext>
            </a:extLst>
          </p:cNvPr>
          <p:cNvSpPr txBox="1"/>
          <p:nvPr/>
        </p:nvSpPr>
        <p:spPr>
          <a:xfrm>
            <a:off x="6596989" y="3802689"/>
            <a:ext cx="21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Yönetilen Bulut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F2B5DF-5557-F69A-29D6-6E2C92011E8F}"/>
              </a:ext>
            </a:extLst>
          </p:cNvPr>
          <p:cNvSpPr txBox="1"/>
          <p:nvPr/>
        </p:nvSpPr>
        <p:spPr>
          <a:xfrm>
            <a:off x="6370134" y="4027451"/>
            <a:ext cx="2285336" cy="82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Veri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Tabanı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İşletim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Sistemi</a:t>
            </a:r>
            <a:endParaRPr lang="en-US" sz="1100" dirty="0">
              <a:solidFill>
                <a:schemeClr val="accent5"/>
              </a:solidFill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Sunucu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  Active Directory</a:t>
            </a:r>
          </a:p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accent5"/>
                </a:solidFill>
                <a:latin typeface="Montserrat" pitchFamily="2" charset="77"/>
              </a:rPr>
              <a:t>Sistem</a:t>
            </a:r>
            <a:r>
              <a:rPr lang="en-US" sz="1100" dirty="0">
                <a:solidFill>
                  <a:schemeClr val="accent5"/>
                </a:solidFill>
                <a:latin typeface="Montserrat" pitchFamily="2" charset="77"/>
              </a:rPr>
              <a:t>       Kubernetes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1B1835-D72D-270F-7394-EBEAB9B47E8A}"/>
              </a:ext>
            </a:extLst>
          </p:cNvPr>
          <p:cNvSpPr txBox="1"/>
          <p:nvPr/>
        </p:nvSpPr>
        <p:spPr>
          <a:xfrm>
            <a:off x="6561685" y="5099867"/>
            <a:ext cx="12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Ses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B359FC-26EA-2767-1537-3DE97FE7279A}"/>
              </a:ext>
            </a:extLst>
          </p:cNvPr>
          <p:cNvSpPr txBox="1"/>
          <p:nvPr/>
        </p:nvSpPr>
        <p:spPr>
          <a:xfrm>
            <a:off x="5682118" y="5441283"/>
            <a:ext cx="2548698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THK     Yönetilen Call Manager</a:t>
            </a:r>
          </a:p>
          <a:p>
            <a:pPr algn="ctr">
              <a:lnSpc>
                <a:spcPct val="150000"/>
              </a:lnSpc>
            </a:pPr>
            <a:r>
              <a:rPr lang="tr-TR" sz="1200" dirty="0">
                <a:solidFill>
                  <a:schemeClr val="accent5"/>
                </a:solidFill>
                <a:latin typeface="Montserrat" pitchFamily="2" charset="77"/>
              </a:rPr>
              <a:t>İşteSantral      E-Faks    VoIP    </a:t>
            </a:r>
            <a:endParaRPr lang="en-US" sz="1200" dirty="0">
              <a:solidFill>
                <a:schemeClr val="accent5"/>
              </a:solidFill>
              <a:latin typeface="Montserrat" pitchFamily="2" charset="77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4EB5EBB-A8FC-3795-13A9-487B63D9B2A5}"/>
              </a:ext>
            </a:extLst>
          </p:cNvPr>
          <p:cNvCxnSpPr/>
          <p:nvPr/>
        </p:nvCxnSpPr>
        <p:spPr>
          <a:xfrm>
            <a:off x="5226617" y="1275951"/>
            <a:ext cx="0" cy="892104"/>
          </a:xfrm>
          <a:prstGeom prst="line">
            <a:avLst/>
          </a:prstGeom>
          <a:ln w="28575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BAC12B-609C-DA9A-E513-83ABB032EBCC}"/>
              </a:ext>
            </a:extLst>
          </p:cNvPr>
          <p:cNvCxnSpPr/>
          <p:nvPr/>
        </p:nvCxnSpPr>
        <p:spPr>
          <a:xfrm>
            <a:off x="5259612" y="2611260"/>
            <a:ext cx="0" cy="892104"/>
          </a:xfrm>
          <a:prstGeom prst="line">
            <a:avLst/>
          </a:prstGeom>
          <a:ln w="28575">
            <a:solidFill>
              <a:srgbClr val="25B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9CAED2-0A72-B1D9-2F50-6C88AA98C233}"/>
              </a:ext>
            </a:extLst>
          </p:cNvPr>
          <p:cNvCxnSpPr/>
          <p:nvPr/>
        </p:nvCxnSpPr>
        <p:spPr>
          <a:xfrm>
            <a:off x="6313272" y="3911471"/>
            <a:ext cx="0" cy="892104"/>
          </a:xfrm>
          <a:prstGeom prst="line">
            <a:avLst/>
          </a:prstGeom>
          <a:ln w="28575">
            <a:solidFill>
              <a:srgbClr val="4FD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CBF4C55-C1F3-2FAA-4BA4-93D31EABA2AA}"/>
              </a:ext>
            </a:extLst>
          </p:cNvPr>
          <p:cNvCxnSpPr/>
          <p:nvPr/>
        </p:nvCxnSpPr>
        <p:spPr>
          <a:xfrm>
            <a:off x="3373032" y="3926461"/>
            <a:ext cx="0" cy="892104"/>
          </a:xfrm>
          <a:prstGeom prst="line">
            <a:avLst/>
          </a:prstGeom>
          <a:ln w="28575">
            <a:solidFill>
              <a:srgbClr val="4FD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92FCB6-3E5E-6910-C7C5-0BE44C2EE5C5}"/>
              </a:ext>
            </a:extLst>
          </p:cNvPr>
          <p:cNvCxnSpPr/>
          <p:nvPr/>
        </p:nvCxnSpPr>
        <p:spPr>
          <a:xfrm>
            <a:off x="5281661" y="5240599"/>
            <a:ext cx="0" cy="892104"/>
          </a:xfrm>
          <a:prstGeom prst="line">
            <a:avLst/>
          </a:prstGeom>
          <a:ln w="28575">
            <a:solidFill>
              <a:srgbClr val="8F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70399819-52AC-C5DC-75B7-F345F42EF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784" y="1567316"/>
            <a:ext cx="1044685" cy="3693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C5FBEA-FA14-76AB-2207-8CB0F7577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2157" y="2407726"/>
            <a:ext cx="1044685" cy="22099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5F88EED-9E12-5705-4077-7AD067EE1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469" y="2933593"/>
            <a:ext cx="509997" cy="2039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F090854-214A-4B3C-D14C-E283E2335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3950" y="2664045"/>
            <a:ext cx="542549" cy="2039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A5D6EB9-76BD-F5BA-639D-98D9764696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1620" y="2611260"/>
            <a:ext cx="1066863" cy="35562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5777F39-9DA1-9C5D-72A1-7FDEAEE7A2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9866" y="2847784"/>
            <a:ext cx="948039" cy="3226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129FB1C-7001-F379-707E-EEE2AF1D6A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4669" y="2396713"/>
            <a:ext cx="581113" cy="25297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DCA230A-9DDA-9F1F-B571-8FA225BE59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9416" y="3233646"/>
            <a:ext cx="1008937" cy="12217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1E5AEFF-B3AA-F8A9-129D-99E1569796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4669" y="3187940"/>
            <a:ext cx="762195" cy="21358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2A984B8-99ED-DB99-71BA-B27C70A904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89562" y="3430112"/>
            <a:ext cx="860192" cy="18746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51F33DF-B733-3273-CDD3-5C498CF5AE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6592" y="3413641"/>
            <a:ext cx="981313" cy="2294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6AAE026-6073-431F-87A8-81893C922B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52278" y="3797872"/>
            <a:ext cx="583644" cy="55494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B81CB55-7277-868C-1432-9447E69CE1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87718" y="3830047"/>
            <a:ext cx="705092" cy="52553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1750"/>
          </a:effec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A7C5B36-C87B-BE1B-28F1-8E91833EEF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17007" y="3836869"/>
            <a:ext cx="552109" cy="53780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B641C86-67DA-B861-4081-A7840982DE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5794" y="4436555"/>
            <a:ext cx="542549" cy="20399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173675A-CA6D-B790-84DC-D856565D093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38155" y="4401702"/>
            <a:ext cx="607212" cy="49891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00FD39D-3485-DEE4-BE57-FDE2B051C0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65807" y="4403301"/>
            <a:ext cx="547724" cy="23842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247F692-7082-422E-1572-CE0A64D102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63193" y="4741097"/>
            <a:ext cx="683184" cy="17139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B2D1A1A-CA4C-42CA-455A-E62490D7515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68172" y="4579997"/>
            <a:ext cx="821147" cy="52553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D2A7E63-94B0-764A-99FE-DD2C4BE97A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5088" y="5863208"/>
            <a:ext cx="1259453" cy="15251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7C860BD-6E6C-8ABB-5FFB-8C737FFAA5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04223" y="5416703"/>
            <a:ext cx="767239" cy="6297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8F85168-9A2F-B33D-4954-E7FFF0EC636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24868" y="5394424"/>
            <a:ext cx="1184278" cy="373982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889F7BE9-7DB6-3A00-30A6-170CFF7207A6}"/>
              </a:ext>
            </a:extLst>
          </p:cNvPr>
          <p:cNvSpPr txBox="1"/>
          <p:nvPr/>
        </p:nvSpPr>
        <p:spPr>
          <a:xfrm rot="16200000">
            <a:off x="10386888" y="3401573"/>
            <a:ext cx="161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  <a:latin typeface="Montserrat" pitchFamily="2" charset="77"/>
              </a:rPr>
              <a:t>İzleme</a:t>
            </a:r>
            <a:endParaRPr lang="en-TR" b="1" dirty="0">
              <a:solidFill>
                <a:schemeClr val="accent5"/>
              </a:solidFill>
              <a:latin typeface="Montserrat" pitchFamily="2" charset="77"/>
            </a:endParaRPr>
          </a:p>
        </p:txBody>
      </p:sp>
      <p:sp>
        <p:nvSpPr>
          <p:cNvPr id="112" name="Round Diagonal Corner Rectangle 111">
            <a:extLst>
              <a:ext uri="{FF2B5EF4-FFF2-40B4-BE49-F238E27FC236}">
                <a16:creationId xmlns:a16="http://schemas.microsoft.com/office/drawing/2014/main" id="{46708E4E-5094-3FEE-20CC-11420F0E707F}"/>
              </a:ext>
            </a:extLst>
          </p:cNvPr>
          <p:cNvSpPr/>
          <p:nvPr/>
        </p:nvSpPr>
        <p:spPr>
          <a:xfrm>
            <a:off x="11543776" y="1060857"/>
            <a:ext cx="464167" cy="5158021"/>
          </a:xfrm>
          <a:prstGeom prst="round2DiagRect">
            <a:avLst/>
          </a:prstGeom>
          <a:solidFill>
            <a:schemeClr val="bg1">
              <a:alpha val="53000"/>
            </a:schemeClr>
          </a:solidFill>
          <a:ln>
            <a:solidFill>
              <a:srgbClr val="174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DC5CBCC-2448-D93C-6EFC-2208AF4FE332}"/>
              </a:ext>
            </a:extLst>
          </p:cNvPr>
          <p:cNvSpPr txBox="1"/>
          <p:nvPr/>
        </p:nvSpPr>
        <p:spPr>
          <a:xfrm rot="16200000">
            <a:off x="10402717" y="3415100"/>
            <a:ext cx="274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accent5"/>
                </a:solidFill>
                <a:latin typeface="Montserrat" pitchFamily="2" charset="77"/>
              </a:rPr>
              <a:t>Donanım &amp; Lisans</a:t>
            </a:r>
          </a:p>
        </p:txBody>
      </p:sp>
    </p:spTree>
    <p:extLst>
      <p:ext uri="{BB962C8B-B14F-4D97-AF65-F5344CB8AC3E}">
        <p14:creationId xmlns:p14="http://schemas.microsoft.com/office/powerpoint/2010/main" val="138366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>
            <a:extLst>
              <a:ext uri="{FF2B5EF4-FFF2-40B4-BE49-F238E27FC236}">
                <a16:creationId xmlns:a16="http://schemas.microsoft.com/office/drawing/2014/main" id="{8B09BBF1-5709-0940-9D40-BC30CC5E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577" y="5252335"/>
            <a:ext cx="947158" cy="923675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5584DAD-8BFB-8540-BBF5-AA15F3947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85" y="5240248"/>
            <a:ext cx="951490" cy="93576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610816A-8E67-FA42-B50C-C21710D4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569" y="5236564"/>
            <a:ext cx="879481" cy="939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67EA8-6347-8A4F-838C-64692E6FF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702" y="4188894"/>
            <a:ext cx="1636040" cy="105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95A09-D2D2-934D-88C2-CC824AF4E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879" y="5138053"/>
            <a:ext cx="1067453" cy="10674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Veri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Merkezlerimiz</a:t>
              </a:r>
              <a:r>
                <a:rPr lang="en-US" sz="32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 -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ATLAS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714326" y="5671779"/>
            <a:ext cx="5542316" cy="694567"/>
          </a:xfrm>
          <a:prstGeom prst="roundRect">
            <a:avLst/>
          </a:prstGeom>
          <a:solidFill>
            <a:srgbClr val="21A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LEED v4 Gold ve TIER 4 sertifikasyonu alan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Türkiye’deki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 ilk </a:t>
            </a:r>
            <a:r>
              <a:rPr lang="en-TR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veri merkezi</a:t>
            </a:r>
            <a:endParaRPr lang="tr-TR" dirty="0">
              <a:solidFill>
                <a:schemeClr val="bg1">
                  <a:lumMod val="95000"/>
                </a:schemeClr>
              </a:solidFill>
              <a:latin typeface="Montserrat Medium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B68299-4CC1-304C-AF52-2F1539560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748" y="1802487"/>
            <a:ext cx="4143148" cy="234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9032E5D7-4E10-D936-38A0-B7717EFC7314}"/>
              </a:ext>
            </a:extLst>
          </p:cNvPr>
          <p:cNvSpPr/>
          <p:nvPr/>
        </p:nvSpPr>
        <p:spPr>
          <a:xfrm>
            <a:off x="605030" y="1398079"/>
            <a:ext cx="7241903" cy="420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4.000 m2’lik boş alan ve 8 </a:t>
            </a:r>
            <a:r>
              <a:rPr lang="tr-TR" dirty="0" err="1">
                <a:latin typeface="Montserrat" pitchFamily="2" charset="77"/>
                <a:cs typeface="Calibri" panose="020F0502020204030204" pitchFamily="34" charset="0"/>
              </a:rPr>
              <a:t>MW’lık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 BT yük boyutlarına kadar ölçeklenebilir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Montserrat" pitchFamily="2" charset="77"/>
                <a:cs typeface="Calibri" panose="020F0502020204030204" pitchFamily="34" charset="0"/>
              </a:rPr>
              <a:t>büyüklük</a:t>
            </a:r>
            <a:endParaRPr lang="en-GB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Depreme dayanıklı (M7+)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taban izolasyon sistemleri</a:t>
            </a:r>
            <a:endParaRPr lang="en-GB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Kaynakların ve benzer global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veri merkezlerindeki (Facebook, Google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vb.</a:t>
            </a: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) enerjinin (PUE1 &lt; 1,4) veri kullanımı</a:t>
            </a:r>
            <a:endParaRPr lang="en-GB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Soğutma Sistemi</a:t>
            </a: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 N+2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e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k güç ve soğutma (</a:t>
            </a:r>
            <a:r>
              <a:rPr lang="tr-TR" dirty="0" err="1">
                <a:latin typeface="Montserrat" pitchFamily="2" charset="77"/>
                <a:cs typeface="Calibri" panose="020F0502020204030204" pitchFamily="34" charset="0"/>
              </a:rPr>
              <a:t>Tier</a:t>
            </a: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 4) sayesinde hataya dayanıklı tasarım</a:t>
            </a:r>
            <a:endParaRPr lang="en-GB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3 farklı telekom operatöründen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fiber bağlantı sağlanması ve 7/24 Türkçe Destek</a:t>
            </a:r>
            <a:endParaRPr lang="en-GB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dirty="0">
                <a:latin typeface="Montserrat" pitchFamily="2" charset="77"/>
                <a:cs typeface="Calibri" panose="020F0502020204030204" pitchFamily="34" charset="0"/>
              </a:rPr>
              <a:t>Elektrik sistemi 2(N+1)</a:t>
            </a:r>
            <a:r>
              <a:rPr lang="en-GB" dirty="0">
                <a:latin typeface="Montserrat" pitchFamily="2" charset="77"/>
                <a:cs typeface="Calibri" panose="020F0502020204030204" pitchFamily="34" charset="0"/>
              </a:rPr>
              <a:t> y</a:t>
            </a:r>
            <a:r>
              <a:rPr lang="en-TR" dirty="0">
                <a:latin typeface="Montserrat" pitchFamily="2" charset="77"/>
                <a:cs typeface="Calibri" panose="020F0502020204030204" pitchFamily="34" charset="0"/>
              </a:rPr>
              <a:t>enilenebilir enerji kullanımı</a:t>
            </a:r>
          </a:p>
        </p:txBody>
      </p:sp>
    </p:spTree>
    <p:extLst>
      <p:ext uri="{BB962C8B-B14F-4D97-AF65-F5344CB8AC3E}">
        <p14:creationId xmlns:p14="http://schemas.microsoft.com/office/powerpoint/2010/main" val="337522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67EA8-6347-8A4F-838C-64692E6F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43" y="4635828"/>
            <a:ext cx="1636040" cy="10536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5480" y="504259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Veri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Merkezlerimiz</a:t>
              </a:r>
              <a:r>
                <a:rPr lang="en-US" sz="32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 – İŞ KULE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BF99243-8F16-8F4B-AC96-952EA62A6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71" y="1588399"/>
            <a:ext cx="4623093" cy="282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ABB5D703-A13B-83CE-B433-75D8A618EFC5}"/>
              </a:ext>
            </a:extLst>
          </p:cNvPr>
          <p:cNvSpPr/>
          <p:nvPr/>
        </p:nvSpPr>
        <p:spPr>
          <a:xfrm>
            <a:off x="973393" y="1442120"/>
            <a:ext cx="5489400" cy="419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FM Yangın Sistemleri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24 saat kamera kaydı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2 farklı yüksek gerilim hattı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Monofaze ve trifaze kabinet besleme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Yüksel</a:t>
            </a:r>
            <a:r>
              <a:rPr lang="en-GB" sz="2000" dirty="0" err="1">
                <a:latin typeface="Montserrat" pitchFamily="2" charset="77"/>
                <a:cs typeface="Calibri" panose="020F0502020204030204" pitchFamily="34" charset="0"/>
              </a:rPr>
              <a:t>til</a:t>
            </a:r>
            <a:r>
              <a:rPr lang="tr-TR" sz="2000" dirty="0" err="1">
                <a:latin typeface="Montserrat" pitchFamily="2" charset="77"/>
                <a:cs typeface="Calibri" panose="020F0502020204030204" pitchFamily="34" charset="0"/>
              </a:rPr>
              <a:t>miş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 zemin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2 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farklı UPS beslemesi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Isı ve nem izleme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Su sensörleri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21A286"/>
              </a:buClr>
              <a:buFont typeface="Wingdings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Jeneratör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Veri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Merkezlerimiz</a:t>
              </a:r>
              <a:r>
                <a:rPr lang="en-US" sz="32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 – ATOM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9E2DC-A39C-7C42-A4C1-883F971C3AC5}"/>
              </a:ext>
            </a:extLst>
          </p:cNvPr>
          <p:cNvSpPr/>
          <p:nvPr/>
        </p:nvSpPr>
        <p:spPr>
          <a:xfrm>
            <a:off x="973393" y="1442120"/>
            <a:ext cx="56376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FM Yangın Sistemleri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24 saat kamera kaydı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2 farklı yüksek gerilim hattı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Montserrat" pitchFamily="2" charset="77"/>
                <a:cs typeface="Calibri" panose="020F0502020204030204" pitchFamily="34" charset="0"/>
              </a:rPr>
              <a:t>Network </a:t>
            </a:r>
            <a:r>
              <a:rPr lang="en-GB" sz="2000" dirty="0" err="1">
                <a:latin typeface="Montserrat" pitchFamily="2" charset="77"/>
                <a:cs typeface="Calibri" panose="020F0502020204030204" pitchFamily="34" charset="0"/>
              </a:rPr>
              <a:t>Yedekliliği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Yüksel</a:t>
            </a:r>
            <a:r>
              <a:rPr lang="en-GB" sz="2000" dirty="0" err="1">
                <a:latin typeface="Montserrat" pitchFamily="2" charset="77"/>
                <a:cs typeface="Calibri" panose="020F0502020204030204" pitchFamily="34" charset="0"/>
              </a:rPr>
              <a:t>til</a:t>
            </a: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miş zemin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tr-TR" sz="2000" dirty="0">
                <a:latin typeface="Montserrat" pitchFamily="2" charset="77"/>
                <a:cs typeface="Calibri" panose="020F0502020204030204" pitchFamily="34" charset="0"/>
              </a:rPr>
              <a:t>2 farklı UPS beslemesi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Isı ve nem izleme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Su sensörleri</a:t>
            </a:r>
            <a:endParaRPr lang="en-GB" sz="2000" dirty="0">
              <a:latin typeface="Montserrat" pitchFamily="2" charset="7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1A286"/>
              </a:buClr>
              <a:buFont typeface="Wingdings" panose="05000000000000000000" pitchFamily="2" charset="2"/>
              <a:buChar char="ü"/>
            </a:pPr>
            <a:r>
              <a:rPr lang="en-TR" sz="2000" dirty="0">
                <a:latin typeface="Montserrat" pitchFamily="2" charset="77"/>
                <a:cs typeface="Calibri" panose="020F0502020204030204" pitchFamily="34" charset="0"/>
              </a:rPr>
              <a:t>Jeneratör</a:t>
            </a:r>
            <a:endParaRPr lang="tr-TR" sz="2000" dirty="0"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EDEA6-8479-BA48-944D-2DFB61AD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224" y="1600086"/>
            <a:ext cx="4851060" cy="296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97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9E2DC-A39C-7C42-A4C1-883F971C3AC5}"/>
              </a:ext>
            </a:extLst>
          </p:cNvPr>
          <p:cNvSpPr/>
          <p:nvPr/>
        </p:nvSpPr>
        <p:spPr>
          <a:xfrm>
            <a:off x="701397" y="2253961"/>
            <a:ext cx="3269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Otomasyonun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düşük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seviyede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olması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B35736-8416-28F9-F829-B6C55A97FDE5}"/>
              </a:ext>
            </a:extLst>
          </p:cNvPr>
          <p:cNvSpPr/>
          <p:nvPr/>
        </p:nvSpPr>
        <p:spPr>
          <a:xfrm>
            <a:off x="669396" y="3421085"/>
            <a:ext cx="32699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Hızlı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Ölçeklenememe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527A9-FB98-098C-BAD1-083EBB3C4904}"/>
              </a:ext>
            </a:extLst>
          </p:cNvPr>
          <p:cNvSpPr/>
          <p:nvPr/>
        </p:nvSpPr>
        <p:spPr>
          <a:xfrm>
            <a:off x="669396" y="4252388"/>
            <a:ext cx="346971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Gelen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taleplerin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yayına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alınabilme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zamanlarının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çok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uzun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sürmesi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91C00-4752-4A78-1B51-C4A7814283CE}"/>
              </a:ext>
            </a:extLst>
          </p:cNvPr>
          <p:cNvSpPr/>
          <p:nvPr/>
        </p:nvSpPr>
        <p:spPr>
          <a:xfrm>
            <a:off x="7485048" y="2718643"/>
            <a:ext cx="3269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GB" sz="1700" dirty="0" err="1">
                <a:latin typeface="Montserrat" pitchFamily="2" charset="77"/>
                <a:cs typeface="Calibri" panose="020F0502020204030204" pitchFamily="34" charset="0"/>
              </a:rPr>
              <a:t>Mevcut</a:t>
            </a:r>
            <a:r>
              <a:rPr lang="en-GB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Montserrat" pitchFamily="2" charset="77"/>
                <a:cs typeface="Calibri" panose="020F0502020204030204" pitchFamily="34" charset="0"/>
              </a:rPr>
              <a:t>mimarinin</a:t>
            </a:r>
            <a:r>
              <a:rPr lang="en-GB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Montserrat" pitchFamily="2" charset="77"/>
                <a:cs typeface="Calibri" panose="020F0502020204030204" pitchFamily="34" charset="0"/>
              </a:rPr>
              <a:t>kompleks</a:t>
            </a:r>
            <a:r>
              <a:rPr lang="en-GB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Montserrat" pitchFamily="2" charset="77"/>
                <a:cs typeface="Calibri" panose="020F0502020204030204" pitchFamily="34" charset="0"/>
              </a:rPr>
              <a:t>olması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F20C9-F8D6-E449-E6D1-E24BE2145039}"/>
              </a:ext>
            </a:extLst>
          </p:cNvPr>
          <p:cNvSpPr/>
          <p:nvPr/>
        </p:nvSpPr>
        <p:spPr>
          <a:xfrm>
            <a:off x="7485048" y="3861889"/>
            <a:ext cx="3269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1700" dirty="0">
                <a:latin typeface="Montserrat" pitchFamily="2" charset="77"/>
                <a:cs typeface="Calibri" panose="020F0502020204030204" pitchFamily="34" charset="0"/>
              </a:rPr>
              <a:t>Donanım ve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Üretici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bağımlılığı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olması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40F21-3896-6317-FF2C-0971BA770931}"/>
              </a:ext>
            </a:extLst>
          </p:cNvPr>
          <p:cNvSpPr/>
          <p:nvPr/>
        </p:nvSpPr>
        <p:spPr>
          <a:xfrm>
            <a:off x="7485048" y="4976586"/>
            <a:ext cx="3269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Lisans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Maliyetlerinin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sürekli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olarak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artması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cxnSp>
        <p:nvCxnSpPr>
          <p:cNvPr id="33" name="Google Shape;1691;p55">
            <a:extLst>
              <a:ext uri="{FF2B5EF4-FFF2-40B4-BE49-F238E27FC236}">
                <a16:creationId xmlns:a16="http://schemas.microsoft.com/office/drawing/2014/main" id="{57A3247C-E679-B0BE-4E20-4371F37005D1}"/>
              </a:ext>
            </a:extLst>
          </p:cNvPr>
          <p:cNvCxnSpPr>
            <a:cxnSpLocks/>
          </p:cNvCxnSpPr>
          <p:nvPr/>
        </p:nvCxnSpPr>
        <p:spPr>
          <a:xfrm flipV="1">
            <a:off x="472749" y="3008716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1691;p55">
            <a:extLst>
              <a:ext uri="{FF2B5EF4-FFF2-40B4-BE49-F238E27FC236}">
                <a16:creationId xmlns:a16="http://schemas.microsoft.com/office/drawing/2014/main" id="{560FC8D1-1F52-4E7D-DA10-EFBFACBFE828}"/>
              </a:ext>
            </a:extLst>
          </p:cNvPr>
          <p:cNvCxnSpPr>
            <a:cxnSpLocks/>
          </p:cNvCxnSpPr>
          <p:nvPr/>
        </p:nvCxnSpPr>
        <p:spPr>
          <a:xfrm flipV="1">
            <a:off x="472748" y="4130791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1691;p55">
            <a:extLst>
              <a:ext uri="{FF2B5EF4-FFF2-40B4-BE49-F238E27FC236}">
                <a16:creationId xmlns:a16="http://schemas.microsoft.com/office/drawing/2014/main" id="{41496C10-3DE7-3A7C-56BE-D08BCA689283}"/>
              </a:ext>
            </a:extLst>
          </p:cNvPr>
          <p:cNvCxnSpPr>
            <a:cxnSpLocks/>
          </p:cNvCxnSpPr>
          <p:nvPr/>
        </p:nvCxnSpPr>
        <p:spPr>
          <a:xfrm flipV="1">
            <a:off x="472748" y="5247698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1691;p55">
            <a:extLst>
              <a:ext uri="{FF2B5EF4-FFF2-40B4-BE49-F238E27FC236}">
                <a16:creationId xmlns:a16="http://schemas.microsoft.com/office/drawing/2014/main" id="{148F587C-949D-E6C7-A830-EAFE981B2DF1}"/>
              </a:ext>
            </a:extLst>
          </p:cNvPr>
          <p:cNvCxnSpPr>
            <a:cxnSpLocks/>
          </p:cNvCxnSpPr>
          <p:nvPr/>
        </p:nvCxnSpPr>
        <p:spPr>
          <a:xfrm flipV="1">
            <a:off x="7110115" y="3548249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1691;p55">
            <a:extLst>
              <a:ext uri="{FF2B5EF4-FFF2-40B4-BE49-F238E27FC236}">
                <a16:creationId xmlns:a16="http://schemas.microsoft.com/office/drawing/2014/main" id="{812B7BBD-F802-5824-5914-B9305954541C}"/>
              </a:ext>
            </a:extLst>
          </p:cNvPr>
          <p:cNvCxnSpPr>
            <a:cxnSpLocks/>
          </p:cNvCxnSpPr>
          <p:nvPr/>
        </p:nvCxnSpPr>
        <p:spPr>
          <a:xfrm flipV="1">
            <a:off x="7110114" y="4670324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1691;p55">
            <a:extLst>
              <a:ext uri="{FF2B5EF4-FFF2-40B4-BE49-F238E27FC236}">
                <a16:creationId xmlns:a16="http://schemas.microsoft.com/office/drawing/2014/main" id="{C3115D01-39F6-9DEF-2583-F2CC937CB836}"/>
              </a:ext>
            </a:extLst>
          </p:cNvPr>
          <p:cNvCxnSpPr>
            <a:cxnSpLocks/>
          </p:cNvCxnSpPr>
          <p:nvPr/>
        </p:nvCxnSpPr>
        <p:spPr>
          <a:xfrm flipV="1">
            <a:off x="7110114" y="5787231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" name="Google Shape;1641;p53">
            <a:extLst>
              <a:ext uri="{FF2B5EF4-FFF2-40B4-BE49-F238E27FC236}">
                <a16:creationId xmlns:a16="http://schemas.microsoft.com/office/drawing/2014/main" id="{F309FF32-ED43-F6F5-E348-6506928778DA}"/>
              </a:ext>
            </a:extLst>
          </p:cNvPr>
          <p:cNvGrpSpPr/>
          <p:nvPr/>
        </p:nvGrpSpPr>
        <p:grpSpPr>
          <a:xfrm>
            <a:off x="4090591" y="2127896"/>
            <a:ext cx="3037817" cy="4351253"/>
            <a:chOff x="9429829" y="4445000"/>
            <a:chExt cx="5510135" cy="9392827"/>
          </a:xfrm>
        </p:grpSpPr>
        <p:sp>
          <p:nvSpPr>
            <p:cNvPr id="27" name="Google Shape;1642;p53">
              <a:extLst>
                <a:ext uri="{FF2B5EF4-FFF2-40B4-BE49-F238E27FC236}">
                  <a16:creationId xmlns:a16="http://schemas.microsoft.com/office/drawing/2014/main" id="{61AEB2AC-5D15-FF23-EBA5-7D798288AFC3}"/>
                </a:ext>
              </a:extLst>
            </p:cNvPr>
            <p:cNvSpPr/>
            <p:nvPr/>
          </p:nvSpPr>
          <p:spPr>
            <a:xfrm>
              <a:off x="9429829" y="10950164"/>
              <a:ext cx="2746375" cy="2887663"/>
            </a:xfrm>
            <a:custGeom>
              <a:avLst/>
              <a:gdLst/>
              <a:ahLst/>
              <a:cxnLst/>
              <a:rect l="l" t="t" r="r" b="b"/>
              <a:pathLst>
                <a:path w="1730" h="1819" extrusionOk="0">
                  <a:moveTo>
                    <a:pt x="548" y="621"/>
                  </a:moveTo>
                  <a:lnTo>
                    <a:pt x="0" y="621"/>
                  </a:lnTo>
                  <a:lnTo>
                    <a:pt x="0" y="910"/>
                  </a:lnTo>
                  <a:lnTo>
                    <a:pt x="1730" y="1819"/>
                  </a:lnTo>
                  <a:lnTo>
                    <a:pt x="1730" y="0"/>
                  </a:lnTo>
                  <a:lnTo>
                    <a:pt x="548" y="621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643;p53">
              <a:extLst>
                <a:ext uri="{FF2B5EF4-FFF2-40B4-BE49-F238E27FC236}">
                  <a16:creationId xmlns:a16="http://schemas.microsoft.com/office/drawing/2014/main" id="{1A1E58C8-C8CC-D4C9-425D-1A6CD6B251A8}"/>
                </a:ext>
              </a:extLst>
            </p:cNvPr>
            <p:cNvSpPr/>
            <p:nvPr/>
          </p:nvSpPr>
          <p:spPr>
            <a:xfrm>
              <a:off x="12176204" y="10950164"/>
              <a:ext cx="2747964" cy="2887663"/>
            </a:xfrm>
            <a:custGeom>
              <a:avLst/>
              <a:gdLst/>
              <a:ahLst/>
              <a:cxnLst/>
              <a:rect l="l" t="t" r="r" b="b"/>
              <a:pathLst>
                <a:path w="1731" h="1819" extrusionOk="0">
                  <a:moveTo>
                    <a:pt x="1731" y="621"/>
                  </a:moveTo>
                  <a:lnTo>
                    <a:pt x="1182" y="621"/>
                  </a:lnTo>
                  <a:lnTo>
                    <a:pt x="0" y="0"/>
                  </a:lnTo>
                  <a:lnTo>
                    <a:pt x="0" y="1819"/>
                  </a:lnTo>
                  <a:lnTo>
                    <a:pt x="1731" y="910"/>
                  </a:lnTo>
                  <a:lnTo>
                    <a:pt x="1731" y="6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644;p53">
              <a:extLst>
                <a:ext uri="{FF2B5EF4-FFF2-40B4-BE49-F238E27FC236}">
                  <a16:creationId xmlns:a16="http://schemas.microsoft.com/office/drawing/2014/main" id="{7A8EC634-908E-BCF3-68CE-5FBDF5244A51}"/>
                </a:ext>
              </a:extLst>
            </p:cNvPr>
            <p:cNvSpPr/>
            <p:nvPr/>
          </p:nvSpPr>
          <p:spPr>
            <a:xfrm>
              <a:off x="9429829" y="10494553"/>
              <a:ext cx="5494338" cy="2884488"/>
            </a:xfrm>
            <a:custGeom>
              <a:avLst/>
              <a:gdLst/>
              <a:ahLst/>
              <a:cxnLst/>
              <a:rect l="l" t="t" r="r" b="b"/>
              <a:pathLst>
                <a:path w="3461" h="1817" extrusionOk="0">
                  <a:moveTo>
                    <a:pt x="3461" y="908"/>
                  </a:moveTo>
                  <a:lnTo>
                    <a:pt x="1730" y="1817"/>
                  </a:lnTo>
                  <a:lnTo>
                    <a:pt x="0" y="908"/>
                  </a:lnTo>
                  <a:lnTo>
                    <a:pt x="1730" y="0"/>
                  </a:lnTo>
                  <a:lnTo>
                    <a:pt x="3461" y="908"/>
                  </a:lnTo>
                  <a:close/>
                </a:path>
              </a:pathLst>
            </a:custGeom>
            <a:solidFill>
              <a:srgbClr val="E9E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645;p53">
              <a:extLst>
                <a:ext uri="{FF2B5EF4-FFF2-40B4-BE49-F238E27FC236}">
                  <a16:creationId xmlns:a16="http://schemas.microsoft.com/office/drawing/2014/main" id="{2F9CF911-FEDF-D750-E0C8-F15CB352F91B}"/>
                </a:ext>
              </a:extLst>
            </p:cNvPr>
            <p:cNvSpPr/>
            <p:nvPr/>
          </p:nvSpPr>
          <p:spPr>
            <a:xfrm>
              <a:off x="9429829" y="9737314"/>
              <a:ext cx="2746375" cy="2884488"/>
            </a:xfrm>
            <a:custGeom>
              <a:avLst/>
              <a:gdLst/>
              <a:ahLst/>
              <a:cxnLst/>
              <a:rect l="l" t="t" r="r" b="b"/>
              <a:pathLst>
                <a:path w="1730" h="1817" extrusionOk="0">
                  <a:moveTo>
                    <a:pt x="548" y="620"/>
                  </a:moveTo>
                  <a:lnTo>
                    <a:pt x="0" y="620"/>
                  </a:lnTo>
                  <a:lnTo>
                    <a:pt x="0" y="909"/>
                  </a:lnTo>
                  <a:lnTo>
                    <a:pt x="1730" y="1817"/>
                  </a:lnTo>
                  <a:lnTo>
                    <a:pt x="1730" y="0"/>
                  </a:lnTo>
                  <a:lnTo>
                    <a:pt x="548" y="620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646;p53">
              <a:extLst>
                <a:ext uri="{FF2B5EF4-FFF2-40B4-BE49-F238E27FC236}">
                  <a16:creationId xmlns:a16="http://schemas.microsoft.com/office/drawing/2014/main" id="{A4424034-6325-B7F0-AD75-60CD62F17537}"/>
                </a:ext>
              </a:extLst>
            </p:cNvPr>
            <p:cNvSpPr/>
            <p:nvPr/>
          </p:nvSpPr>
          <p:spPr>
            <a:xfrm>
              <a:off x="12176204" y="9737314"/>
              <a:ext cx="2747964" cy="2884488"/>
            </a:xfrm>
            <a:custGeom>
              <a:avLst/>
              <a:gdLst/>
              <a:ahLst/>
              <a:cxnLst/>
              <a:rect l="l" t="t" r="r" b="b"/>
              <a:pathLst>
                <a:path w="1731" h="1817" extrusionOk="0">
                  <a:moveTo>
                    <a:pt x="1731" y="620"/>
                  </a:moveTo>
                  <a:lnTo>
                    <a:pt x="1182" y="620"/>
                  </a:lnTo>
                  <a:lnTo>
                    <a:pt x="0" y="0"/>
                  </a:lnTo>
                  <a:lnTo>
                    <a:pt x="0" y="1817"/>
                  </a:lnTo>
                  <a:lnTo>
                    <a:pt x="1731" y="909"/>
                  </a:lnTo>
                  <a:lnTo>
                    <a:pt x="1731" y="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647;p53">
              <a:extLst>
                <a:ext uri="{FF2B5EF4-FFF2-40B4-BE49-F238E27FC236}">
                  <a16:creationId xmlns:a16="http://schemas.microsoft.com/office/drawing/2014/main" id="{EEA8F513-DABC-DA29-CCB8-E41C1870871B}"/>
                </a:ext>
              </a:extLst>
            </p:cNvPr>
            <p:cNvSpPr/>
            <p:nvPr/>
          </p:nvSpPr>
          <p:spPr>
            <a:xfrm>
              <a:off x="9429829" y="9278528"/>
              <a:ext cx="5494338" cy="2887663"/>
            </a:xfrm>
            <a:custGeom>
              <a:avLst/>
              <a:gdLst/>
              <a:ahLst/>
              <a:cxnLst/>
              <a:rect l="l" t="t" r="r" b="b"/>
              <a:pathLst>
                <a:path w="3461" h="1819" extrusionOk="0">
                  <a:moveTo>
                    <a:pt x="3461" y="909"/>
                  </a:moveTo>
                  <a:lnTo>
                    <a:pt x="1730" y="1819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20A3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642;p53">
              <a:extLst>
                <a:ext uri="{FF2B5EF4-FFF2-40B4-BE49-F238E27FC236}">
                  <a16:creationId xmlns:a16="http://schemas.microsoft.com/office/drawing/2014/main" id="{10414757-C0A9-5488-2BD0-39CA7EACB776}"/>
                </a:ext>
              </a:extLst>
            </p:cNvPr>
            <p:cNvSpPr/>
            <p:nvPr/>
          </p:nvSpPr>
          <p:spPr>
            <a:xfrm>
              <a:off x="9445626" y="8543925"/>
              <a:ext cx="2746375" cy="2887663"/>
            </a:xfrm>
            <a:custGeom>
              <a:avLst/>
              <a:gdLst/>
              <a:ahLst/>
              <a:cxnLst/>
              <a:rect l="l" t="t" r="r" b="b"/>
              <a:pathLst>
                <a:path w="1730" h="1819" extrusionOk="0">
                  <a:moveTo>
                    <a:pt x="548" y="621"/>
                  </a:moveTo>
                  <a:lnTo>
                    <a:pt x="0" y="621"/>
                  </a:lnTo>
                  <a:lnTo>
                    <a:pt x="0" y="910"/>
                  </a:lnTo>
                  <a:lnTo>
                    <a:pt x="1730" y="1819"/>
                  </a:lnTo>
                  <a:lnTo>
                    <a:pt x="1730" y="0"/>
                  </a:lnTo>
                  <a:lnTo>
                    <a:pt x="548" y="621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643;p53">
              <a:extLst>
                <a:ext uri="{FF2B5EF4-FFF2-40B4-BE49-F238E27FC236}">
                  <a16:creationId xmlns:a16="http://schemas.microsoft.com/office/drawing/2014/main" id="{7820F991-3A49-AD4B-7718-BAA2DC9582A3}"/>
                </a:ext>
              </a:extLst>
            </p:cNvPr>
            <p:cNvSpPr/>
            <p:nvPr/>
          </p:nvSpPr>
          <p:spPr>
            <a:xfrm>
              <a:off x="12192001" y="8543925"/>
              <a:ext cx="2747963" cy="2887663"/>
            </a:xfrm>
            <a:custGeom>
              <a:avLst/>
              <a:gdLst/>
              <a:ahLst/>
              <a:cxnLst/>
              <a:rect l="l" t="t" r="r" b="b"/>
              <a:pathLst>
                <a:path w="1731" h="1819" extrusionOk="0">
                  <a:moveTo>
                    <a:pt x="1731" y="621"/>
                  </a:moveTo>
                  <a:lnTo>
                    <a:pt x="1182" y="621"/>
                  </a:lnTo>
                  <a:lnTo>
                    <a:pt x="0" y="0"/>
                  </a:lnTo>
                  <a:lnTo>
                    <a:pt x="0" y="1819"/>
                  </a:lnTo>
                  <a:lnTo>
                    <a:pt x="1731" y="910"/>
                  </a:lnTo>
                  <a:lnTo>
                    <a:pt x="1731" y="6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44;p53">
              <a:extLst>
                <a:ext uri="{FF2B5EF4-FFF2-40B4-BE49-F238E27FC236}">
                  <a16:creationId xmlns:a16="http://schemas.microsoft.com/office/drawing/2014/main" id="{2C2687D3-3F49-CDCA-6153-9D24D8E3B819}"/>
                </a:ext>
              </a:extLst>
            </p:cNvPr>
            <p:cNvSpPr/>
            <p:nvPr/>
          </p:nvSpPr>
          <p:spPr>
            <a:xfrm>
              <a:off x="9445626" y="8088313"/>
              <a:ext cx="5494338" cy="2884488"/>
            </a:xfrm>
            <a:custGeom>
              <a:avLst/>
              <a:gdLst/>
              <a:ahLst/>
              <a:cxnLst/>
              <a:rect l="l" t="t" r="r" b="b"/>
              <a:pathLst>
                <a:path w="3461" h="1817" extrusionOk="0">
                  <a:moveTo>
                    <a:pt x="3461" y="908"/>
                  </a:moveTo>
                  <a:lnTo>
                    <a:pt x="1730" y="1817"/>
                  </a:lnTo>
                  <a:lnTo>
                    <a:pt x="0" y="908"/>
                  </a:lnTo>
                  <a:lnTo>
                    <a:pt x="1730" y="0"/>
                  </a:lnTo>
                  <a:lnTo>
                    <a:pt x="3461" y="908"/>
                  </a:lnTo>
                  <a:close/>
                </a:path>
              </a:pathLst>
            </a:custGeom>
            <a:solidFill>
              <a:srgbClr val="E9E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45;p53">
              <a:extLst>
                <a:ext uri="{FF2B5EF4-FFF2-40B4-BE49-F238E27FC236}">
                  <a16:creationId xmlns:a16="http://schemas.microsoft.com/office/drawing/2014/main" id="{AE432316-BB44-51BF-0B01-153A99CCB5B7}"/>
                </a:ext>
              </a:extLst>
            </p:cNvPr>
            <p:cNvSpPr/>
            <p:nvPr/>
          </p:nvSpPr>
          <p:spPr>
            <a:xfrm>
              <a:off x="9445626" y="7331075"/>
              <a:ext cx="2746375" cy="2884488"/>
            </a:xfrm>
            <a:custGeom>
              <a:avLst/>
              <a:gdLst/>
              <a:ahLst/>
              <a:cxnLst/>
              <a:rect l="l" t="t" r="r" b="b"/>
              <a:pathLst>
                <a:path w="1730" h="1817" extrusionOk="0">
                  <a:moveTo>
                    <a:pt x="548" y="620"/>
                  </a:moveTo>
                  <a:lnTo>
                    <a:pt x="0" y="620"/>
                  </a:lnTo>
                  <a:lnTo>
                    <a:pt x="0" y="909"/>
                  </a:lnTo>
                  <a:lnTo>
                    <a:pt x="1730" y="1817"/>
                  </a:lnTo>
                  <a:lnTo>
                    <a:pt x="1730" y="0"/>
                  </a:lnTo>
                  <a:lnTo>
                    <a:pt x="548" y="620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46;p53">
              <a:extLst>
                <a:ext uri="{FF2B5EF4-FFF2-40B4-BE49-F238E27FC236}">
                  <a16:creationId xmlns:a16="http://schemas.microsoft.com/office/drawing/2014/main" id="{504D9698-EEBB-C495-6693-0F540F851430}"/>
                </a:ext>
              </a:extLst>
            </p:cNvPr>
            <p:cNvSpPr/>
            <p:nvPr/>
          </p:nvSpPr>
          <p:spPr>
            <a:xfrm>
              <a:off x="12192001" y="7331075"/>
              <a:ext cx="2747963" cy="2884488"/>
            </a:xfrm>
            <a:custGeom>
              <a:avLst/>
              <a:gdLst/>
              <a:ahLst/>
              <a:cxnLst/>
              <a:rect l="l" t="t" r="r" b="b"/>
              <a:pathLst>
                <a:path w="1731" h="1817" extrusionOk="0">
                  <a:moveTo>
                    <a:pt x="1731" y="620"/>
                  </a:moveTo>
                  <a:lnTo>
                    <a:pt x="1182" y="620"/>
                  </a:lnTo>
                  <a:lnTo>
                    <a:pt x="0" y="0"/>
                  </a:lnTo>
                  <a:lnTo>
                    <a:pt x="0" y="1817"/>
                  </a:lnTo>
                  <a:lnTo>
                    <a:pt x="1731" y="909"/>
                  </a:lnTo>
                  <a:lnTo>
                    <a:pt x="1731" y="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47;p53">
              <a:extLst>
                <a:ext uri="{FF2B5EF4-FFF2-40B4-BE49-F238E27FC236}">
                  <a16:creationId xmlns:a16="http://schemas.microsoft.com/office/drawing/2014/main" id="{8E722920-E466-D051-B655-A6BE0D417243}"/>
                </a:ext>
              </a:extLst>
            </p:cNvPr>
            <p:cNvSpPr/>
            <p:nvPr/>
          </p:nvSpPr>
          <p:spPr>
            <a:xfrm>
              <a:off x="9445626" y="6872288"/>
              <a:ext cx="5494338" cy="2887663"/>
            </a:xfrm>
            <a:custGeom>
              <a:avLst/>
              <a:gdLst/>
              <a:ahLst/>
              <a:cxnLst/>
              <a:rect l="l" t="t" r="r" b="b"/>
              <a:pathLst>
                <a:path w="3461" h="1819" extrusionOk="0">
                  <a:moveTo>
                    <a:pt x="3461" y="909"/>
                  </a:moveTo>
                  <a:lnTo>
                    <a:pt x="1730" y="1819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20A3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648;p53">
              <a:extLst>
                <a:ext uri="{FF2B5EF4-FFF2-40B4-BE49-F238E27FC236}">
                  <a16:creationId xmlns:a16="http://schemas.microsoft.com/office/drawing/2014/main" id="{70A77E81-DD96-90CA-4219-FFDCF3C5B09E}"/>
                </a:ext>
              </a:extLst>
            </p:cNvPr>
            <p:cNvSpPr/>
            <p:nvPr/>
          </p:nvSpPr>
          <p:spPr>
            <a:xfrm>
              <a:off x="9445626" y="6116638"/>
              <a:ext cx="2746375" cy="2886075"/>
            </a:xfrm>
            <a:custGeom>
              <a:avLst/>
              <a:gdLst/>
              <a:ahLst/>
              <a:cxnLst/>
              <a:rect l="l" t="t" r="r" b="b"/>
              <a:pathLst>
                <a:path w="1730" h="1818" extrusionOk="0">
                  <a:moveTo>
                    <a:pt x="548" y="621"/>
                  </a:moveTo>
                  <a:lnTo>
                    <a:pt x="0" y="621"/>
                  </a:lnTo>
                  <a:lnTo>
                    <a:pt x="0" y="910"/>
                  </a:lnTo>
                  <a:lnTo>
                    <a:pt x="1730" y="1818"/>
                  </a:lnTo>
                  <a:lnTo>
                    <a:pt x="1730" y="0"/>
                  </a:lnTo>
                  <a:lnTo>
                    <a:pt x="548" y="621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649;p53">
              <a:extLst>
                <a:ext uri="{FF2B5EF4-FFF2-40B4-BE49-F238E27FC236}">
                  <a16:creationId xmlns:a16="http://schemas.microsoft.com/office/drawing/2014/main" id="{723B2A63-A955-5344-54D4-472314C35544}"/>
                </a:ext>
              </a:extLst>
            </p:cNvPr>
            <p:cNvSpPr/>
            <p:nvPr/>
          </p:nvSpPr>
          <p:spPr>
            <a:xfrm>
              <a:off x="12192001" y="6116638"/>
              <a:ext cx="2747963" cy="2886075"/>
            </a:xfrm>
            <a:custGeom>
              <a:avLst/>
              <a:gdLst/>
              <a:ahLst/>
              <a:cxnLst/>
              <a:rect l="l" t="t" r="r" b="b"/>
              <a:pathLst>
                <a:path w="1731" h="1818" extrusionOk="0">
                  <a:moveTo>
                    <a:pt x="1731" y="621"/>
                  </a:moveTo>
                  <a:lnTo>
                    <a:pt x="1182" y="621"/>
                  </a:lnTo>
                  <a:lnTo>
                    <a:pt x="0" y="0"/>
                  </a:lnTo>
                  <a:lnTo>
                    <a:pt x="0" y="1818"/>
                  </a:lnTo>
                  <a:lnTo>
                    <a:pt x="1731" y="910"/>
                  </a:lnTo>
                  <a:lnTo>
                    <a:pt x="1731" y="6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650;p53">
              <a:extLst>
                <a:ext uri="{FF2B5EF4-FFF2-40B4-BE49-F238E27FC236}">
                  <a16:creationId xmlns:a16="http://schemas.microsoft.com/office/drawing/2014/main" id="{49A6670F-4BD7-F5E2-BE8A-5EF92ED1E2A2}"/>
                </a:ext>
              </a:extLst>
            </p:cNvPr>
            <p:cNvSpPr/>
            <p:nvPr/>
          </p:nvSpPr>
          <p:spPr>
            <a:xfrm>
              <a:off x="9445626" y="5659438"/>
              <a:ext cx="5494338" cy="2884488"/>
            </a:xfrm>
            <a:custGeom>
              <a:avLst/>
              <a:gdLst/>
              <a:ahLst/>
              <a:cxnLst/>
              <a:rect l="l" t="t" r="r" b="b"/>
              <a:pathLst>
                <a:path w="3461" h="1817" extrusionOk="0">
                  <a:moveTo>
                    <a:pt x="3461" y="909"/>
                  </a:moveTo>
                  <a:lnTo>
                    <a:pt x="1730" y="1817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E9E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651;p53">
              <a:extLst>
                <a:ext uri="{FF2B5EF4-FFF2-40B4-BE49-F238E27FC236}">
                  <a16:creationId xmlns:a16="http://schemas.microsoft.com/office/drawing/2014/main" id="{AD4564C3-8664-5620-9209-F6754EF92C93}"/>
                </a:ext>
              </a:extLst>
            </p:cNvPr>
            <p:cNvSpPr/>
            <p:nvPr/>
          </p:nvSpPr>
          <p:spPr>
            <a:xfrm>
              <a:off x="9445626" y="4903788"/>
              <a:ext cx="2746375" cy="2884488"/>
            </a:xfrm>
            <a:custGeom>
              <a:avLst/>
              <a:gdLst/>
              <a:ahLst/>
              <a:cxnLst/>
              <a:rect l="l" t="t" r="r" b="b"/>
              <a:pathLst>
                <a:path w="1730" h="1817" extrusionOk="0">
                  <a:moveTo>
                    <a:pt x="548" y="620"/>
                  </a:moveTo>
                  <a:lnTo>
                    <a:pt x="0" y="620"/>
                  </a:lnTo>
                  <a:lnTo>
                    <a:pt x="0" y="908"/>
                  </a:lnTo>
                  <a:lnTo>
                    <a:pt x="1730" y="1817"/>
                  </a:lnTo>
                  <a:lnTo>
                    <a:pt x="1730" y="0"/>
                  </a:lnTo>
                  <a:lnTo>
                    <a:pt x="548" y="620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652;p53">
              <a:extLst>
                <a:ext uri="{FF2B5EF4-FFF2-40B4-BE49-F238E27FC236}">
                  <a16:creationId xmlns:a16="http://schemas.microsoft.com/office/drawing/2014/main" id="{DAFAF19A-D916-A699-4F83-2B3D97DC0B04}"/>
                </a:ext>
              </a:extLst>
            </p:cNvPr>
            <p:cNvSpPr/>
            <p:nvPr/>
          </p:nvSpPr>
          <p:spPr>
            <a:xfrm>
              <a:off x="12192001" y="4903788"/>
              <a:ext cx="2747963" cy="2884488"/>
            </a:xfrm>
            <a:custGeom>
              <a:avLst/>
              <a:gdLst/>
              <a:ahLst/>
              <a:cxnLst/>
              <a:rect l="l" t="t" r="r" b="b"/>
              <a:pathLst>
                <a:path w="1731" h="1817" extrusionOk="0">
                  <a:moveTo>
                    <a:pt x="1731" y="620"/>
                  </a:moveTo>
                  <a:lnTo>
                    <a:pt x="1182" y="620"/>
                  </a:lnTo>
                  <a:lnTo>
                    <a:pt x="0" y="0"/>
                  </a:lnTo>
                  <a:lnTo>
                    <a:pt x="0" y="1817"/>
                  </a:lnTo>
                  <a:lnTo>
                    <a:pt x="1731" y="908"/>
                  </a:lnTo>
                  <a:lnTo>
                    <a:pt x="1731" y="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653;p53">
              <a:extLst>
                <a:ext uri="{FF2B5EF4-FFF2-40B4-BE49-F238E27FC236}">
                  <a16:creationId xmlns:a16="http://schemas.microsoft.com/office/drawing/2014/main" id="{FA5AF69C-1A72-7341-9220-02F2B7B68E93}"/>
                </a:ext>
              </a:extLst>
            </p:cNvPr>
            <p:cNvSpPr/>
            <p:nvPr/>
          </p:nvSpPr>
          <p:spPr>
            <a:xfrm>
              <a:off x="9445626" y="4445000"/>
              <a:ext cx="5494338" cy="2886075"/>
            </a:xfrm>
            <a:custGeom>
              <a:avLst/>
              <a:gdLst/>
              <a:ahLst/>
              <a:cxnLst/>
              <a:rect l="l" t="t" r="r" b="b"/>
              <a:pathLst>
                <a:path w="3461" h="1818" extrusionOk="0">
                  <a:moveTo>
                    <a:pt x="3461" y="909"/>
                  </a:moveTo>
                  <a:lnTo>
                    <a:pt x="1730" y="1818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20A3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11;p22">
            <a:extLst>
              <a:ext uri="{FF2B5EF4-FFF2-40B4-BE49-F238E27FC236}">
                <a16:creationId xmlns:a16="http://schemas.microsoft.com/office/drawing/2014/main" id="{1503FDC9-C9B8-166A-5909-E73406214C5D}"/>
              </a:ext>
            </a:extLst>
          </p:cNvPr>
          <p:cNvSpPr/>
          <p:nvPr/>
        </p:nvSpPr>
        <p:spPr>
          <a:xfrm>
            <a:off x="5133637" y="2337423"/>
            <a:ext cx="942137" cy="901802"/>
          </a:xfrm>
          <a:custGeom>
            <a:avLst/>
            <a:gdLst/>
            <a:ahLst/>
            <a:cxnLst/>
            <a:rect l="l" t="t" r="r" b="b"/>
            <a:pathLst>
              <a:path w="3759" h="3592" extrusionOk="0">
                <a:moveTo>
                  <a:pt x="2588" y="1326"/>
                </a:moveTo>
                <a:cubicBezTo>
                  <a:pt x="2571" y="1308"/>
                  <a:pt x="2571" y="1281"/>
                  <a:pt x="2589" y="1264"/>
                </a:cubicBezTo>
                <a:cubicBezTo>
                  <a:pt x="2606" y="1247"/>
                  <a:pt x="2634" y="1248"/>
                  <a:pt x="2650" y="1265"/>
                </a:cubicBezTo>
                <a:cubicBezTo>
                  <a:pt x="2696" y="1312"/>
                  <a:pt x="2696" y="1312"/>
                  <a:pt x="2696" y="1312"/>
                </a:cubicBezTo>
                <a:cubicBezTo>
                  <a:pt x="2795" y="1185"/>
                  <a:pt x="2795" y="1185"/>
                  <a:pt x="2795" y="1185"/>
                </a:cubicBezTo>
                <a:cubicBezTo>
                  <a:pt x="2810" y="1167"/>
                  <a:pt x="2837" y="1163"/>
                  <a:pt x="2856" y="1178"/>
                </a:cubicBezTo>
                <a:cubicBezTo>
                  <a:pt x="2875" y="1193"/>
                  <a:pt x="2878" y="1220"/>
                  <a:pt x="2863" y="1239"/>
                </a:cubicBezTo>
                <a:cubicBezTo>
                  <a:pt x="2734" y="1405"/>
                  <a:pt x="2734" y="1405"/>
                  <a:pt x="2734" y="1405"/>
                </a:cubicBezTo>
                <a:cubicBezTo>
                  <a:pt x="2734" y="1406"/>
                  <a:pt x="2733" y="1406"/>
                  <a:pt x="2733" y="1407"/>
                </a:cubicBezTo>
                <a:cubicBezTo>
                  <a:pt x="2732" y="1408"/>
                  <a:pt x="2731" y="1409"/>
                  <a:pt x="2730" y="1409"/>
                </a:cubicBezTo>
                <a:cubicBezTo>
                  <a:pt x="2730" y="1410"/>
                  <a:pt x="2729" y="1411"/>
                  <a:pt x="2728" y="1411"/>
                </a:cubicBezTo>
                <a:cubicBezTo>
                  <a:pt x="2727" y="1412"/>
                  <a:pt x="2726" y="1413"/>
                  <a:pt x="2725" y="1413"/>
                </a:cubicBezTo>
                <a:cubicBezTo>
                  <a:pt x="2724" y="1415"/>
                  <a:pt x="2722" y="1416"/>
                  <a:pt x="2720" y="1416"/>
                </a:cubicBezTo>
                <a:cubicBezTo>
                  <a:pt x="2719" y="1417"/>
                  <a:pt x="2718" y="1418"/>
                  <a:pt x="2717" y="1418"/>
                </a:cubicBezTo>
                <a:cubicBezTo>
                  <a:pt x="2715" y="1419"/>
                  <a:pt x="2713" y="1420"/>
                  <a:pt x="2711" y="1420"/>
                </a:cubicBezTo>
                <a:cubicBezTo>
                  <a:pt x="2711" y="1420"/>
                  <a:pt x="2710" y="1421"/>
                  <a:pt x="2709" y="1421"/>
                </a:cubicBezTo>
                <a:cubicBezTo>
                  <a:pt x="2706" y="1421"/>
                  <a:pt x="2703" y="1422"/>
                  <a:pt x="2700" y="1422"/>
                </a:cubicBezTo>
                <a:cubicBezTo>
                  <a:pt x="2700" y="1422"/>
                  <a:pt x="2700" y="1422"/>
                  <a:pt x="2700" y="1422"/>
                </a:cubicBezTo>
                <a:cubicBezTo>
                  <a:pt x="2697" y="1422"/>
                  <a:pt x="2695" y="1422"/>
                  <a:pt x="2692" y="1421"/>
                </a:cubicBezTo>
                <a:cubicBezTo>
                  <a:pt x="2691" y="1421"/>
                  <a:pt x="2690" y="1421"/>
                  <a:pt x="2690" y="1421"/>
                </a:cubicBezTo>
                <a:cubicBezTo>
                  <a:pt x="2688" y="1420"/>
                  <a:pt x="2686" y="1420"/>
                  <a:pt x="2684" y="1419"/>
                </a:cubicBezTo>
                <a:cubicBezTo>
                  <a:pt x="2683" y="1419"/>
                  <a:pt x="2683" y="1418"/>
                  <a:pt x="2682" y="1418"/>
                </a:cubicBezTo>
                <a:cubicBezTo>
                  <a:pt x="2680" y="1417"/>
                  <a:pt x="2679" y="1416"/>
                  <a:pt x="2677" y="1415"/>
                </a:cubicBezTo>
                <a:cubicBezTo>
                  <a:pt x="2676" y="1415"/>
                  <a:pt x="2675" y="1414"/>
                  <a:pt x="2674" y="1414"/>
                </a:cubicBezTo>
                <a:cubicBezTo>
                  <a:pt x="2674" y="1413"/>
                  <a:pt x="2674" y="1413"/>
                  <a:pt x="2673" y="1413"/>
                </a:cubicBezTo>
                <a:cubicBezTo>
                  <a:pt x="2672" y="1412"/>
                  <a:pt x="2672" y="1411"/>
                  <a:pt x="2671" y="1411"/>
                </a:cubicBezTo>
                <a:cubicBezTo>
                  <a:pt x="2670" y="1410"/>
                  <a:pt x="2669" y="1409"/>
                  <a:pt x="2669" y="1409"/>
                </a:cubicBezTo>
                <a:lnTo>
                  <a:pt x="2588" y="1326"/>
                </a:lnTo>
                <a:close/>
                <a:moveTo>
                  <a:pt x="2728" y="1125"/>
                </a:moveTo>
                <a:cubicBezTo>
                  <a:pt x="2748" y="1125"/>
                  <a:pt x="2764" y="1108"/>
                  <a:pt x="2764" y="1088"/>
                </a:cubicBezTo>
                <a:cubicBezTo>
                  <a:pt x="2764" y="1068"/>
                  <a:pt x="2748" y="1051"/>
                  <a:pt x="2728" y="1051"/>
                </a:cubicBezTo>
                <a:cubicBezTo>
                  <a:pt x="2708" y="1051"/>
                  <a:pt x="2691" y="1068"/>
                  <a:pt x="2691" y="1088"/>
                </a:cubicBezTo>
                <a:cubicBezTo>
                  <a:pt x="2691" y="1108"/>
                  <a:pt x="2708" y="1125"/>
                  <a:pt x="2728" y="1125"/>
                </a:cubicBezTo>
                <a:close/>
                <a:moveTo>
                  <a:pt x="2533" y="1311"/>
                </a:moveTo>
                <a:cubicBezTo>
                  <a:pt x="2533" y="1291"/>
                  <a:pt x="2516" y="1275"/>
                  <a:pt x="2496" y="1275"/>
                </a:cubicBezTo>
                <a:cubicBezTo>
                  <a:pt x="2476" y="1275"/>
                  <a:pt x="2459" y="1291"/>
                  <a:pt x="2459" y="1311"/>
                </a:cubicBezTo>
                <a:cubicBezTo>
                  <a:pt x="2459" y="1331"/>
                  <a:pt x="2476" y="1348"/>
                  <a:pt x="2496" y="1348"/>
                </a:cubicBezTo>
                <a:cubicBezTo>
                  <a:pt x="2516" y="1348"/>
                  <a:pt x="2533" y="1331"/>
                  <a:pt x="2533" y="1311"/>
                </a:cubicBezTo>
                <a:close/>
                <a:moveTo>
                  <a:pt x="2940" y="1348"/>
                </a:moveTo>
                <a:cubicBezTo>
                  <a:pt x="2960" y="1348"/>
                  <a:pt x="2977" y="1331"/>
                  <a:pt x="2977" y="1311"/>
                </a:cubicBezTo>
                <a:cubicBezTo>
                  <a:pt x="2977" y="1291"/>
                  <a:pt x="2960" y="1275"/>
                  <a:pt x="2940" y="1275"/>
                </a:cubicBezTo>
                <a:cubicBezTo>
                  <a:pt x="2920" y="1275"/>
                  <a:pt x="2904" y="1291"/>
                  <a:pt x="2904" y="1311"/>
                </a:cubicBezTo>
                <a:cubicBezTo>
                  <a:pt x="2904" y="1331"/>
                  <a:pt x="2920" y="1348"/>
                  <a:pt x="2940" y="1348"/>
                </a:cubicBezTo>
                <a:close/>
                <a:moveTo>
                  <a:pt x="2319" y="1312"/>
                </a:moveTo>
                <a:cubicBezTo>
                  <a:pt x="2320" y="1191"/>
                  <a:pt x="2375" y="1083"/>
                  <a:pt x="2460" y="1010"/>
                </a:cubicBezTo>
                <a:cubicBezTo>
                  <a:pt x="2531" y="948"/>
                  <a:pt x="2623" y="911"/>
                  <a:pt x="2724" y="911"/>
                </a:cubicBezTo>
                <a:cubicBezTo>
                  <a:pt x="2825" y="911"/>
                  <a:pt x="2917" y="948"/>
                  <a:pt x="2988" y="1010"/>
                </a:cubicBezTo>
                <a:cubicBezTo>
                  <a:pt x="3074" y="1083"/>
                  <a:pt x="3128" y="1192"/>
                  <a:pt x="3129" y="1312"/>
                </a:cubicBezTo>
                <a:cubicBezTo>
                  <a:pt x="3128" y="1433"/>
                  <a:pt x="3074" y="1542"/>
                  <a:pt x="2988" y="1615"/>
                </a:cubicBezTo>
                <a:cubicBezTo>
                  <a:pt x="2917" y="1676"/>
                  <a:pt x="2825" y="1714"/>
                  <a:pt x="2724" y="1714"/>
                </a:cubicBezTo>
                <a:cubicBezTo>
                  <a:pt x="2623" y="1714"/>
                  <a:pt x="2531" y="1676"/>
                  <a:pt x="2460" y="1615"/>
                </a:cubicBezTo>
                <a:cubicBezTo>
                  <a:pt x="2375" y="1541"/>
                  <a:pt x="2320" y="1433"/>
                  <a:pt x="2319" y="1312"/>
                </a:cubicBezTo>
                <a:close/>
                <a:moveTo>
                  <a:pt x="2419" y="1312"/>
                </a:moveTo>
                <a:cubicBezTo>
                  <a:pt x="2421" y="1479"/>
                  <a:pt x="2557" y="1614"/>
                  <a:pt x="2724" y="1614"/>
                </a:cubicBezTo>
                <a:cubicBezTo>
                  <a:pt x="2891" y="1614"/>
                  <a:pt x="3027" y="1479"/>
                  <a:pt x="3029" y="1312"/>
                </a:cubicBezTo>
                <a:cubicBezTo>
                  <a:pt x="3027" y="1146"/>
                  <a:pt x="2891" y="1011"/>
                  <a:pt x="2724" y="1011"/>
                </a:cubicBezTo>
                <a:cubicBezTo>
                  <a:pt x="2557" y="1011"/>
                  <a:pt x="2421" y="1146"/>
                  <a:pt x="2419" y="1312"/>
                </a:cubicBezTo>
                <a:close/>
                <a:moveTo>
                  <a:pt x="2728" y="1498"/>
                </a:moveTo>
                <a:cubicBezTo>
                  <a:pt x="2708" y="1498"/>
                  <a:pt x="2691" y="1514"/>
                  <a:pt x="2691" y="1534"/>
                </a:cubicBezTo>
                <a:cubicBezTo>
                  <a:pt x="2691" y="1555"/>
                  <a:pt x="2708" y="1571"/>
                  <a:pt x="2728" y="1571"/>
                </a:cubicBezTo>
                <a:cubicBezTo>
                  <a:pt x="2748" y="1571"/>
                  <a:pt x="2764" y="1555"/>
                  <a:pt x="2764" y="1534"/>
                </a:cubicBezTo>
                <a:cubicBezTo>
                  <a:pt x="2764" y="1514"/>
                  <a:pt x="2748" y="1498"/>
                  <a:pt x="2728" y="1498"/>
                </a:cubicBezTo>
                <a:close/>
                <a:moveTo>
                  <a:pt x="1890" y="439"/>
                </a:moveTo>
                <a:cubicBezTo>
                  <a:pt x="1777" y="326"/>
                  <a:pt x="1777" y="326"/>
                  <a:pt x="1777" y="326"/>
                </a:cubicBezTo>
                <a:cubicBezTo>
                  <a:pt x="1512" y="591"/>
                  <a:pt x="1512" y="591"/>
                  <a:pt x="1512" y="591"/>
                </a:cubicBezTo>
                <a:cubicBezTo>
                  <a:pt x="1624" y="704"/>
                  <a:pt x="1624" y="704"/>
                  <a:pt x="1624" y="704"/>
                </a:cubicBezTo>
                <a:lnTo>
                  <a:pt x="1890" y="439"/>
                </a:lnTo>
                <a:close/>
                <a:moveTo>
                  <a:pt x="461" y="591"/>
                </a:moveTo>
                <a:cubicBezTo>
                  <a:pt x="196" y="326"/>
                  <a:pt x="196" y="326"/>
                  <a:pt x="196" y="326"/>
                </a:cubicBezTo>
                <a:cubicBezTo>
                  <a:pt x="83" y="439"/>
                  <a:pt x="83" y="439"/>
                  <a:pt x="83" y="439"/>
                </a:cubicBezTo>
                <a:cubicBezTo>
                  <a:pt x="349" y="704"/>
                  <a:pt x="349" y="704"/>
                  <a:pt x="349" y="704"/>
                </a:cubicBezTo>
                <a:lnTo>
                  <a:pt x="461" y="591"/>
                </a:lnTo>
                <a:close/>
                <a:moveTo>
                  <a:pt x="1067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375"/>
                  <a:pt x="907" y="375"/>
                  <a:pt x="907" y="375"/>
                </a:cubicBezTo>
                <a:cubicBezTo>
                  <a:pt x="1067" y="375"/>
                  <a:pt x="1067" y="375"/>
                  <a:pt x="1067" y="375"/>
                </a:cubicBezTo>
                <a:lnTo>
                  <a:pt x="1067" y="0"/>
                </a:lnTo>
                <a:close/>
                <a:moveTo>
                  <a:pt x="987" y="1082"/>
                </a:moveTo>
                <a:cubicBezTo>
                  <a:pt x="1141" y="1082"/>
                  <a:pt x="1265" y="957"/>
                  <a:pt x="1265" y="803"/>
                </a:cubicBezTo>
                <a:cubicBezTo>
                  <a:pt x="1265" y="649"/>
                  <a:pt x="1141" y="524"/>
                  <a:pt x="987" y="524"/>
                </a:cubicBezTo>
                <a:cubicBezTo>
                  <a:pt x="833" y="524"/>
                  <a:pt x="708" y="649"/>
                  <a:pt x="708" y="803"/>
                </a:cubicBezTo>
                <a:cubicBezTo>
                  <a:pt x="708" y="957"/>
                  <a:pt x="833" y="1082"/>
                  <a:pt x="987" y="1082"/>
                </a:cubicBezTo>
                <a:close/>
                <a:moveTo>
                  <a:pt x="1489" y="2108"/>
                </a:moveTo>
                <a:cubicBezTo>
                  <a:pt x="1466" y="2129"/>
                  <a:pt x="1438" y="2139"/>
                  <a:pt x="1410" y="2139"/>
                </a:cubicBezTo>
                <a:cubicBezTo>
                  <a:pt x="1378" y="2139"/>
                  <a:pt x="1346" y="2126"/>
                  <a:pt x="1323" y="2101"/>
                </a:cubicBezTo>
                <a:cubicBezTo>
                  <a:pt x="1321" y="2098"/>
                  <a:pt x="1319" y="2095"/>
                  <a:pt x="1317" y="2093"/>
                </a:cubicBezTo>
                <a:cubicBezTo>
                  <a:pt x="1317" y="2248"/>
                  <a:pt x="1317" y="2248"/>
                  <a:pt x="1317" y="2248"/>
                </a:cubicBezTo>
                <a:cubicBezTo>
                  <a:pt x="1317" y="2592"/>
                  <a:pt x="1317" y="2592"/>
                  <a:pt x="1317" y="2592"/>
                </a:cubicBezTo>
                <a:cubicBezTo>
                  <a:pt x="1317" y="2864"/>
                  <a:pt x="1317" y="3137"/>
                  <a:pt x="1318" y="3409"/>
                </a:cubicBezTo>
                <a:cubicBezTo>
                  <a:pt x="1318" y="3496"/>
                  <a:pt x="1293" y="3561"/>
                  <a:pt x="1206" y="3592"/>
                </a:cubicBezTo>
                <a:cubicBezTo>
                  <a:pt x="1181" y="3592"/>
                  <a:pt x="1157" y="3592"/>
                  <a:pt x="1132" y="3592"/>
                </a:cubicBezTo>
                <a:cubicBezTo>
                  <a:pt x="1045" y="3560"/>
                  <a:pt x="1018" y="3496"/>
                  <a:pt x="1019" y="3407"/>
                </a:cubicBezTo>
                <a:cubicBezTo>
                  <a:pt x="1022" y="3058"/>
                  <a:pt x="1020" y="2710"/>
                  <a:pt x="1020" y="2362"/>
                </a:cubicBezTo>
                <a:cubicBezTo>
                  <a:pt x="1020" y="2347"/>
                  <a:pt x="1020" y="2333"/>
                  <a:pt x="1020" y="2317"/>
                </a:cubicBezTo>
                <a:cubicBezTo>
                  <a:pt x="1002" y="2317"/>
                  <a:pt x="988" y="2317"/>
                  <a:pt x="969" y="2317"/>
                </a:cubicBezTo>
                <a:cubicBezTo>
                  <a:pt x="969" y="2334"/>
                  <a:pt x="969" y="2348"/>
                  <a:pt x="969" y="2363"/>
                </a:cubicBezTo>
                <a:cubicBezTo>
                  <a:pt x="969" y="2712"/>
                  <a:pt x="968" y="3062"/>
                  <a:pt x="970" y="3411"/>
                </a:cubicBezTo>
                <a:cubicBezTo>
                  <a:pt x="971" y="3499"/>
                  <a:pt x="943" y="3562"/>
                  <a:pt x="857" y="3592"/>
                </a:cubicBezTo>
                <a:cubicBezTo>
                  <a:pt x="832" y="3592"/>
                  <a:pt x="807" y="3592"/>
                  <a:pt x="782" y="3592"/>
                </a:cubicBezTo>
                <a:cubicBezTo>
                  <a:pt x="735" y="3571"/>
                  <a:pt x="693" y="3543"/>
                  <a:pt x="682" y="3488"/>
                </a:cubicBezTo>
                <a:cubicBezTo>
                  <a:pt x="676" y="3462"/>
                  <a:pt x="676" y="3434"/>
                  <a:pt x="676" y="3407"/>
                </a:cubicBezTo>
                <a:cubicBezTo>
                  <a:pt x="675" y="2969"/>
                  <a:pt x="675" y="2531"/>
                  <a:pt x="675" y="2094"/>
                </a:cubicBezTo>
                <a:cubicBezTo>
                  <a:pt x="674" y="2096"/>
                  <a:pt x="672" y="2098"/>
                  <a:pt x="670" y="2101"/>
                </a:cubicBezTo>
                <a:cubicBezTo>
                  <a:pt x="647" y="2126"/>
                  <a:pt x="615" y="2139"/>
                  <a:pt x="583" y="2139"/>
                </a:cubicBezTo>
                <a:cubicBezTo>
                  <a:pt x="555" y="2139"/>
                  <a:pt x="527" y="2129"/>
                  <a:pt x="504" y="2108"/>
                </a:cubicBezTo>
                <a:cubicBezTo>
                  <a:pt x="41" y="1687"/>
                  <a:pt x="41" y="1687"/>
                  <a:pt x="41" y="1687"/>
                </a:cubicBezTo>
                <a:cubicBezTo>
                  <a:pt x="14" y="1662"/>
                  <a:pt x="0" y="1627"/>
                  <a:pt x="3" y="1591"/>
                </a:cubicBezTo>
                <a:cubicBezTo>
                  <a:pt x="6" y="1555"/>
                  <a:pt x="25" y="1522"/>
                  <a:pt x="55" y="1502"/>
                </a:cubicBezTo>
                <a:cubicBezTo>
                  <a:pt x="637" y="1121"/>
                  <a:pt x="637" y="1121"/>
                  <a:pt x="637" y="1121"/>
                </a:cubicBezTo>
                <a:cubicBezTo>
                  <a:pt x="663" y="1104"/>
                  <a:pt x="693" y="1099"/>
                  <a:pt x="722" y="1104"/>
                </a:cubicBezTo>
                <a:cubicBezTo>
                  <a:pt x="728" y="1104"/>
                  <a:pt x="734" y="1103"/>
                  <a:pt x="741" y="1103"/>
                </a:cubicBezTo>
                <a:cubicBezTo>
                  <a:pt x="777" y="1103"/>
                  <a:pt x="1188" y="1102"/>
                  <a:pt x="1290" y="1102"/>
                </a:cubicBezTo>
                <a:cubicBezTo>
                  <a:pt x="1290" y="1102"/>
                  <a:pt x="1291" y="1102"/>
                  <a:pt x="1292" y="1102"/>
                </a:cubicBezTo>
                <a:cubicBezTo>
                  <a:pt x="1298" y="1102"/>
                  <a:pt x="1303" y="1102"/>
                  <a:pt x="1306" y="1102"/>
                </a:cubicBezTo>
                <a:cubicBezTo>
                  <a:pt x="1306" y="1102"/>
                  <a:pt x="1306" y="1102"/>
                  <a:pt x="1306" y="1102"/>
                </a:cubicBezTo>
                <a:cubicBezTo>
                  <a:pt x="1307" y="1102"/>
                  <a:pt x="1307" y="1102"/>
                  <a:pt x="1307" y="1102"/>
                </a:cubicBezTo>
                <a:cubicBezTo>
                  <a:pt x="1308" y="1102"/>
                  <a:pt x="1309" y="1102"/>
                  <a:pt x="1309" y="1102"/>
                </a:cubicBezTo>
                <a:cubicBezTo>
                  <a:pt x="1312" y="1103"/>
                  <a:pt x="1314" y="1103"/>
                  <a:pt x="1317" y="1104"/>
                </a:cubicBezTo>
                <a:cubicBezTo>
                  <a:pt x="1317" y="1105"/>
                  <a:pt x="1317" y="1105"/>
                  <a:pt x="1317" y="1105"/>
                </a:cubicBezTo>
                <a:cubicBezTo>
                  <a:pt x="1330" y="1108"/>
                  <a:pt x="1344" y="1113"/>
                  <a:pt x="1356" y="1121"/>
                </a:cubicBezTo>
                <a:cubicBezTo>
                  <a:pt x="1938" y="1502"/>
                  <a:pt x="1938" y="1502"/>
                  <a:pt x="1938" y="1502"/>
                </a:cubicBezTo>
                <a:cubicBezTo>
                  <a:pt x="1968" y="1522"/>
                  <a:pt x="1987" y="1555"/>
                  <a:pt x="1990" y="1591"/>
                </a:cubicBezTo>
                <a:cubicBezTo>
                  <a:pt x="1993" y="1627"/>
                  <a:pt x="1979" y="1662"/>
                  <a:pt x="1952" y="1687"/>
                </a:cubicBezTo>
                <a:lnTo>
                  <a:pt x="1489" y="2108"/>
                </a:lnTo>
                <a:close/>
                <a:moveTo>
                  <a:pt x="675" y="1950"/>
                </a:moveTo>
                <a:cubicBezTo>
                  <a:pt x="675" y="1817"/>
                  <a:pt x="675" y="1684"/>
                  <a:pt x="675" y="1552"/>
                </a:cubicBezTo>
                <a:cubicBezTo>
                  <a:pt x="675" y="1536"/>
                  <a:pt x="675" y="1520"/>
                  <a:pt x="675" y="1503"/>
                </a:cubicBezTo>
                <a:cubicBezTo>
                  <a:pt x="675" y="1503"/>
                  <a:pt x="675" y="1503"/>
                  <a:pt x="675" y="1503"/>
                </a:cubicBezTo>
                <a:cubicBezTo>
                  <a:pt x="675" y="1376"/>
                  <a:pt x="675" y="1376"/>
                  <a:pt x="675" y="1376"/>
                </a:cubicBezTo>
                <a:cubicBezTo>
                  <a:pt x="310" y="1615"/>
                  <a:pt x="310" y="1615"/>
                  <a:pt x="310" y="1615"/>
                </a:cubicBezTo>
                <a:cubicBezTo>
                  <a:pt x="662" y="1935"/>
                  <a:pt x="662" y="1935"/>
                  <a:pt x="662" y="1935"/>
                </a:cubicBezTo>
                <a:cubicBezTo>
                  <a:pt x="667" y="1940"/>
                  <a:pt x="671" y="1944"/>
                  <a:pt x="675" y="1950"/>
                </a:cubicBezTo>
                <a:close/>
                <a:moveTo>
                  <a:pt x="930" y="1133"/>
                </a:moveTo>
                <a:cubicBezTo>
                  <a:pt x="969" y="1233"/>
                  <a:pt x="969" y="1233"/>
                  <a:pt x="969" y="1233"/>
                </a:cubicBezTo>
                <a:cubicBezTo>
                  <a:pt x="993" y="1233"/>
                  <a:pt x="993" y="1233"/>
                  <a:pt x="993" y="1233"/>
                </a:cubicBezTo>
                <a:cubicBezTo>
                  <a:pt x="998" y="1233"/>
                  <a:pt x="998" y="1233"/>
                  <a:pt x="998" y="1233"/>
                </a:cubicBezTo>
                <a:cubicBezTo>
                  <a:pt x="1022" y="1233"/>
                  <a:pt x="1022" y="1233"/>
                  <a:pt x="1022" y="1233"/>
                </a:cubicBezTo>
                <a:cubicBezTo>
                  <a:pt x="1061" y="1133"/>
                  <a:pt x="1061" y="1133"/>
                  <a:pt x="1061" y="1133"/>
                </a:cubicBezTo>
                <a:cubicBezTo>
                  <a:pt x="998" y="1133"/>
                  <a:pt x="998" y="1133"/>
                  <a:pt x="998" y="1133"/>
                </a:cubicBezTo>
                <a:cubicBezTo>
                  <a:pt x="993" y="1133"/>
                  <a:pt x="993" y="1133"/>
                  <a:pt x="993" y="1133"/>
                </a:cubicBezTo>
                <a:lnTo>
                  <a:pt x="930" y="1133"/>
                </a:lnTo>
                <a:close/>
                <a:moveTo>
                  <a:pt x="1067" y="1733"/>
                </a:moveTo>
                <a:cubicBezTo>
                  <a:pt x="1022" y="1278"/>
                  <a:pt x="1022" y="1278"/>
                  <a:pt x="1022" y="1278"/>
                </a:cubicBezTo>
                <a:cubicBezTo>
                  <a:pt x="996" y="1278"/>
                  <a:pt x="996" y="1278"/>
                  <a:pt x="996" y="1278"/>
                </a:cubicBezTo>
                <a:cubicBezTo>
                  <a:pt x="969" y="1278"/>
                  <a:pt x="969" y="1278"/>
                  <a:pt x="969" y="1278"/>
                </a:cubicBezTo>
                <a:cubicBezTo>
                  <a:pt x="924" y="1733"/>
                  <a:pt x="924" y="1733"/>
                  <a:pt x="924" y="1733"/>
                </a:cubicBezTo>
                <a:cubicBezTo>
                  <a:pt x="996" y="1792"/>
                  <a:pt x="996" y="1792"/>
                  <a:pt x="996" y="1792"/>
                </a:cubicBezTo>
                <a:lnTo>
                  <a:pt x="1067" y="1733"/>
                </a:lnTo>
                <a:close/>
                <a:moveTo>
                  <a:pt x="1683" y="1615"/>
                </a:moveTo>
                <a:cubicBezTo>
                  <a:pt x="1317" y="1375"/>
                  <a:pt x="1317" y="1375"/>
                  <a:pt x="1317" y="1375"/>
                </a:cubicBezTo>
                <a:cubicBezTo>
                  <a:pt x="1317" y="1496"/>
                  <a:pt x="1317" y="1496"/>
                  <a:pt x="1317" y="1496"/>
                </a:cubicBezTo>
                <a:cubicBezTo>
                  <a:pt x="1317" y="1792"/>
                  <a:pt x="1317" y="1792"/>
                  <a:pt x="1317" y="1792"/>
                </a:cubicBezTo>
                <a:cubicBezTo>
                  <a:pt x="1317" y="1951"/>
                  <a:pt x="1317" y="1951"/>
                  <a:pt x="1317" y="1951"/>
                </a:cubicBezTo>
                <a:cubicBezTo>
                  <a:pt x="1321" y="1945"/>
                  <a:pt x="1326" y="1940"/>
                  <a:pt x="1331" y="1935"/>
                </a:cubicBezTo>
                <a:lnTo>
                  <a:pt x="1683" y="1615"/>
                </a:lnTo>
                <a:close/>
                <a:moveTo>
                  <a:pt x="3759" y="2842"/>
                </a:moveTo>
                <a:cubicBezTo>
                  <a:pt x="3759" y="2737"/>
                  <a:pt x="3759" y="2737"/>
                  <a:pt x="3759" y="2737"/>
                </a:cubicBezTo>
                <a:cubicBezTo>
                  <a:pt x="3548" y="2600"/>
                  <a:pt x="3548" y="2600"/>
                  <a:pt x="3548" y="2600"/>
                </a:cubicBezTo>
                <a:cubicBezTo>
                  <a:pt x="3548" y="2601"/>
                  <a:pt x="3548" y="2601"/>
                  <a:pt x="3548" y="2601"/>
                </a:cubicBezTo>
                <a:cubicBezTo>
                  <a:pt x="3547" y="2600"/>
                  <a:pt x="3547" y="2600"/>
                  <a:pt x="3547" y="2600"/>
                </a:cubicBezTo>
                <a:cubicBezTo>
                  <a:pt x="3547" y="2701"/>
                  <a:pt x="3547" y="2701"/>
                  <a:pt x="3547" y="2701"/>
                </a:cubicBezTo>
                <a:cubicBezTo>
                  <a:pt x="3600" y="2737"/>
                  <a:pt x="3600" y="2737"/>
                  <a:pt x="3600" y="2737"/>
                </a:cubicBezTo>
                <a:cubicBezTo>
                  <a:pt x="1639" y="2737"/>
                  <a:pt x="1639" y="2737"/>
                  <a:pt x="1639" y="2737"/>
                </a:cubicBezTo>
                <a:cubicBezTo>
                  <a:pt x="1692" y="2701"/>
                  <a:pt x="1692" y="2701"/>
                  <a:pt x="1692" y="2701"/>
                </a:cubicBezTo>
                <a:cubicBezTo>
                  <a:pt x="1692" y="2600"/>
                  <a:pt x="1692" y="2600"/>
                  <a:pt x="1692" y="2600"/>
                </a:cubicBezTo>
                <a:cubicBezTo>
                  <a:pt x="1480" y="2737"/>
                  <a:pt x="1480" y="2737"/>
                  <a:pt x="1480" y="2737"/>
                </a:cubicBezTo>
                <a:cubicBezTo>
                  <a:pt x="1480" y="2842"/>
                  <a:pt x="1480" y="2842"/>
                  <a:pt x="1480" y="2842"/>
                </a:cubicBezTo>
                <a:cubicBezTo>
                  <a:pt x="1692" y="2842"/>
                  <a:pt x="1692" y="2842"/>
                  <a:pt x="1692" y="2842"/>
                </a:cubicBezTo>
                <a:cubicBezTo>
                  <a:pt x="1692" y="3472"/>
                  <a:pt x="1692" y="3472"/>
                  <a:pt x="1692" y="3472"/>
                </a:cubicBezTo>
                <a:cubicBezTo>
                  <a:pt x="1561" y="3472"/>
                  <a:pt x="1561" y="3472"/>
                  <a:pt x="1561" y="3472"/>
                </a:cubicBezTo>
                <a:cubicBezTo>
                  <a:pt x="1561" y="3534"/>
                  <a:pt x="1561" y="3534"/>
                  <a:pt x="1561" y="3534"/>
                </a:cubicBezTo>
                <a:cubicBezTo>
                  <a:pt x="1561" y="3592"/>
                  <a:pt x="1561" y="3592"/>
                  <a:pt x="1561" y="3592"/>
                </a:cubicBezTo>
                <a:cubicBezTo>
                  <a:pt x="3679" y="3592"/>
                  <a:pt x="3679" y="3592"/>
                  <a:pt x="3679" y="3592"/>
                </a:cubicBezTo>
                <a:cubicBezTo>
                  <a:pt x="3679" y="3534"/>
                  <a:pt x="3679" y="3534"/>
                  <a:pt x="3679" y="3534"/>
                </a:cubicBezTo>
                <a:cubicBezTo>
                  <a:pt x="3679" y="3472"/>
                  <a:pt x="3679" y="3472"/>
                  <a:pt x="3679" y="3472"/>
                </a:cubicBezTo>
                <a:cubicBezTo>
                  <a:pt x="3548" y="3472"/>
                  <a:pt x="3548" y="3472"/>
                  <a:pt x="3548" y="3472"/>
                </a:cubicBezTo>
                <a:cubicBezTo>
                  <a:pt x="3548" y="2842"/>
                  <a:pt x="3548" y="2842"/>
                  <a:pt x="3548" y="2842"/>
                </a:cubicBezTo>
                <a:lnTo>
                  <a:pt x="3759" y="2842"/>
                </a:lnTo>
                <a:close/>
                <a:moveTo>
                  <a:pt x="3062" y="2516"/>
                </a:moveTo>
                <a:cubicBezTo>
                  <a:pt x="3443" y="2516"/>
                  <a:pt x="3443" y="2516"/>
                  <a:pt x="3443" y="2516"/>
                </a:cubicBezTo>
                <a:cubicBezTo>
                  <a:pt x="3443" y="2507"/>
                  <a:pt x="3443" y="2507"/>
                  <a:pt x="3443" y="2507"/>
                </a:cubicBezTo>
                <a:cubicBezTo>
                  <a:pt x="3443" y="2501"/>
                  <a:pt x="3443" y="2501"/>
                  <a:pt x="3443" y="2501"/>
                </a:cubicBezTo>
                <a:cubicBezTo>
                  <a:pt x="3443" y="2494"/>
                  <a:pt x="3443" y="2494"/>
                  <a:pt x="3443" y="2494"/>
                </a:cubicBezTo>
                <a:cubicBezTo>
                  <a:pt x="3115" y="2494"/>
                  <a:pt x="3115" y="2494"/>
                  <a:pt x="3115" y="2494"/>
                </a:cubicBezTo>
                <a:cubicBezTo>
                  <a:pt x="3115" y="2494"/>
                  <a:pt x="3115" y="2494"/>
                  <a:pt x="3115" y="2494"/>
                </a:cubicBezTo>
                <a:cubicBezTo>
                  <a:pt x="2915" y="2494"/>
                  <a:pt x="2915" y="2494"/>
                  <a:pt x="2915" y="2494"/>
                </a:cubicBezTo>
                <a:cubicBezTo>
                  <a:pt x="2915" y="2494"/>
                  <a:pt x="2915" y="2494"/>
                  <a:pt x="2915" y="2494"/>
                </a:cubicBezTo>
                <a:cubicBezTo>
                  <a:pt x="2910" y="2496"/>
                  <a:pt x="2887" y="2504"/>
                  <a:pt x="2887" y="2523"/>
                </a:cubicBezTo>
                <a:cubicBezTo>
                  <a:pt x="2887" y="2544"/>
                  <a:pt x="2887" y="2611"/>
                  <a:pt x="2887" y="2624"/>
                </a:cubicBezTo>
                <a:cubicBezTo>
                  <a:pt x="2887" y="2638"/>
                  <a:pt x="2916" y="2645"/>
                  <a:pt x="2916" y="2645"/>
                </a:cubicBezTo>
                <a:cubicBezTo>
                  <a:pt x="3021" y="2659"/>
                  <a:pt x="3021" y="2659"/>
                  <a:pt x="3021" y="2659"/>
                </a:cubicBezTo>
                <a:cubicBezTo>
                  <a:pt x="3034" y="2664"/>
                  <a:pt x="3051" y="2664"/>
                  <a:pt x="3060" y="2664"/>
                </a:cubicBezTo>
                <a:cubicBezTo>
                  <a:pt x="3061" y="2664"/>
                  <a:pt x="3062" y="2664"/>
                  <a:pt x="3062" y="2664"/>
                </a:cubicBezTo>
                <a:cubicBezTo>
                  <a:pt x="3443" y="2664"/>
                  <a:pt x="3443" y="2664"/>
                  <a:pt x="3443" y="2664"/>
                </a:cubicBezTo>
                <a:cubicBezTo>
                  <a:pt x="3443" y="2661"/>
                  <a:pt x="3443" y="2661"/>
                  <a:pt x="3443" y="2661"/>
                </a:cubicBezTo>
                <a:cubicBezTo>
                  <a:pt x="3443" y="2651"/>
                  <a:pt x="3443" y="2651"/>
                  <a:pt x="3443" y="2651"/>
                </a:cubicBezTo>
                <a:cubicBezTo>
                  <a:pt x="3443" y="2645"/>
                  <a:pt x="3443" y="2645"/>
                  <a:pt x="3443" y="2645"/>
                </a:cubicBezTo>
                <a:cubicBezTo>
                  <a:pt x="3062" y="2645"/>
                  <a:pt x="3062" y="2645"/>
                  <a:pt x="3062" y="2645"/>
                </a:cubicBezTo>
                <a:cubicBezTo>
                  <a:pt x="3053" y="2645"/>
                  <a:pt x="3046" y="2640"/>
                  <a:pt x="3042" y="2633"/>
                </a:cubicBezTo>
                <a:cubicBezTo>
                  <a:pt x="3422" y="2633"/>
                  <a:pt x="3422" y="2633"/>
                  <a:pt x="3422" y="2633"/>
                </a:cubicBezTo>
                <a:cubicBezTo>
                  <a:pt x="3422" y="2618"/>
                  <a:pt x="3422" y="2618"/>
                  <a:pt x="3422" y="2618"/>
                </a:cubicBezTo>
                <a:cubicBezTo>
                  <a:pt x="3039" y="2618"/>
                  <a:pt x="3039" y="2618"/>
                  <a:pt x="3039" y="2618"/>
                </a:cubicBezTo>
                <a:cubicBezTo>
                  <a:pt x="3039" y="2604"/>
                  <a:pt x="3039" y="2604"/>
                  <a:pt x="3039" y="2604"/>
                </a:cubicBezTo>
                <a:cubicBezTo>
                  <a:pt x="3422" y="2604"/>
                  <a:pt x="3422" y="2604"/>
                  <a:pt x="3422" y="2604"/>
                </a:cubicBezTo>
                <a:cubicBezTo>
                  <a:pt x="3422" y="2589"/>
                  <a:pt x="3422" y="2589"/>
                  <a:pt x="3422" y="2589"/>
                </a:cubicBezTo>
                <a:cubicBezTo>
                  <a:pt x="3039" y="2589"/>
                  <a:pt x="3039" y="2589"/>
                  <a:pt x="3039" y="2589"/>
                </a:cubicBezTo>
                <a:cubicBezTo>
                  <a:pt x="3039" y="2576"/>
                  <a:pt x="3039" y="2576"/>
                  <a:pt x="3039" y="2576"/>
                </a:cubicBezTo>
                <a:cubicBezTo>
                  <a:pt x="3422" y="2576"/>
                  <a:pt x="3422" y="2576"/>
                  <a:pt x="3422" y="2576"/>
                </a:cubicBezTo>
                <a:cubicBezTo>
                  <a:pt x="3422" y="2561"/>
                  <a:pt x="3422" y="2561"/>
                  <a:pt x="3422" y="2561"/>
                </a:cubicBezTo>
                <a:cubicBezTo>
                  <a:pt x="3039" y="2561"/>
                  <a:pt x="3039" y="2561"/>
                  <a:pt x="3039" y="2561"/>
                </a:cubicBezTo>
                <a:cubicBezTo>
                  <a:pt x="3039" y="2547"/>
                  <a:pt x="3039" y="2547"/>
                  <a:pt x="3039" y="2547"/>
                </a:cubicBezTo>
                <a:cubicBezTo>
                  <a:pt x="3422" y="2547"/>
                  <a:pt x="3422" y="2547"/>
                  <a:pt x="3422" y="2547"/>
                </a:cubicBezTo>
                <a:cubicBezTo>
                  <a:pt x="3422" y="2532"/>
                  <a:pt x="3422" y="2532"/>
                  <a:pt x="3422" y="2532"/>
                </a:cubicBezTo>
                <a:cubicBezTo>
                  <a:pt x="3040" y="2532"/>
                  <a:pt x="3040" y="2532"/>
                  <a:pt x="3040" y="2532"/>
                </a:cubicBezTo>
                <a:cubicBezTo>
                  <a:pt x="3043" y="2523"/>
                  <a:pt x="3052" y="2516"/>
                  <a:pt x="3062" y="2516"/>
                </a:cubicBezTo>
                <a:close/>
                <a:moveTo>
                  <a:pt x="3303" y="2305"/>
                </a:moveTo>
                <a:cubicBezTo>
                  <a:pt x="3302" y="2305"/>
                  <a:pt x="3301" y="2305"/>
                  <a:pt x="3301" y="2305"/>
                </a:cubicBezTo>
                <a:cubicBezTo>
                  <a:pt x="2920" y="2305"/>
                  <a:pt x="2920" y="2305"/>
                  <a:pt x="2920" y="2305"/>
                </a:cubicBezTo>
                <a:cubicBezTo>
                  <a:pt x="2920" y="2308"/>
                  <a:pt x="2920" y="2308"/>
                  <a:pt x="2920" y="2308"/>
                </a:cubicBezTo>
                <a:cubicBezTo>
                  <a:pt x="2920" y="2318"/>
                  <a:pt x="2920" y="2318"/>
                  <a:pt x="2920" y="2318"/>
                </a:cubicBezTo>
                <a:cubicBezTo>
                  <a:pt x="2920" y="2324"/>
                  <a:pt x="2920" y="2324"/>
                  <a:pt x="2920" y="2324"/>
                </a:cubicBezTo>
                <a:cubicBezTo>
                  <a:pt x="3301" y="2324"/>
                  <a:pt x="3301" y="2324"/>
                  <a:pt x="3301" y="2324"/>
                </a:cubicBezTo>
                <a:cubicBezTo>
                  <a:pt x="3310" y="2324"/>
                  <a:pt x="3317" y="2329"/>
                  <a:pt x="3321" y="2336"/>
                </a:cubicBezTo>
                <a:cubicBezTo>
                  <a:pt x="2942" y="2336"/>
                  <a:pt x="2942" y="2336"/>
                  <a:pt x="2942" y="2336"/>
                </a:cubicBezTo>
                <a:cubicBezTo>
                  <a:pt x="2942" y="2351"/>
                  <a:pt x="2942" y="2351"/>
                  <a:pt x="2942" y="2351"/>
                </a:cubicBezTo>
                <a:cubicBezTo>
                  <a:pt x="3324" y="2351"/>
                  <a:pt x="3324" y="2351"/>
                  <a:pt x="3324" y="2351"/>
                </a:cubicBezTo>
                <a:cubicBezTo>
                  <a:pt x="3324" y="2365"/>
                  <a:pt x="3324" y="2365"/>
                  <a:pt x="3324" y="2365"/>
                </a:cubicBezTo>
                <a:cubicBezTo>
                  <a:pt x="2942" y="2365"/>
                  <a:pt x="2942" y="2365"/>
                  <a:pt x="2942" y="2365"/>
                </a:cubicBezTo>
                <a:cubicBezTo>
                  <a:pt x="2942" y="2380"/>
                  <a:pt x="2942" y="2380"/>
                  <a:pt x="2942" y="2380"/>
                </a:cubicBezTo>
                <a:cubicBezTo>
                  <a:pt x="3324" y="2380"/>
                  <a:pt x="3324" y="2380"/>
                  <a:pt x="3324" y="2380"/>
                </a:cubicBezTo>
                <a:cubicBezTo>
                  <a:pt x="3324" y="2393"/>
                  <a:pt x="3324" y="2393"/>
                  <a:pt x="3324" y="2393"/>
                </a:cubicBezTo>
                <a:cubicBezTo>
                  <a:pt x="2942" y="2393"/>
                  <a:pt x="2942" y="2393"/>
                  <a:pt x="2942" y="2393"/>
                </a:cubicBezTo>
                <a:cubicBezTo>
                  <a:pt x="2942" y="2408"/>
                  <a:pt x="2942" y="2408"/>
                  <a:pt x="2942" y="2408"/>
                </a:cubicBezTo>
                <a:cubicBezTo>
                  <a:pt x="3324" y="2408"/>
                  <a:pt x="3324" y="2408"/>
                  <a:pt x="3324" y="2408"/>
                </a:cubicBezTo>
                <a:cubicBezTo>
                  <a:pt x="3324" y="2421"/>
                  <a:pt x="3324" y="2421"/>
                  <a:pt x="3324" y="2421"/>
                </a:cubicBezTo>
                <a:cubicBezTo>
                  <a:pt x="2942" y="2421"/>
                  <a:pt x="2942" y="2421"/>
                  <a:pt x="2942" y="2421"/>
                </a:cubicBezTo>
                <a:cubicBezTo>
                  <a:pt x="2942" y="2437"/>
                  <a:pt x="2942" y="2437"/>
                  <a:pt x="2942" y="2437"/>
                </a:cubicBezTo>
                <a:cubicBezTo>
                  <a:pt x="3323" y="2437"/>
                  <a:pt x="3323" y="2437"/>
                  <a:pt x="3323" y="2437"/>
                </a:cubicBezTo>
                <a:cubicBezTo>
                  <a:pt x="3320" y="2446"/>
                  <a:pt x="3311" y="2453"/>
                  <a:pt x="3301" y="2453"/>
                </a:cubicBezTo>
                <a:cubicBezTo>
                  <a:pt x="2920" y="2453"/>
                  <a:pt x="2920" y="2453"/>
                  <a:pt x="2920" y="2453"/>
                </a:cubicBezTo>
                <a:cubicBezTo>
                  <a:pt x="2920" y="2462"/>
                  <a:pt x="2920" y="2462"/>
                  <a:pt x="2920" y="2462"/>
                </a:cubicBezTo>
                <a:cubicBezTo>
                  <a:pt x="2920" y="2468"/>
                  <a:pt x="2920" y="2468"/>
                  <a:pt x="2920" y="2468"/>
                </a:cubicBezTo>
                <a:cubicBezTo>
                  <a:pt x="2920" y="2475"/>
                  <a:pt x="2920" y="2475"/>
                  <a:pt x="2920" y="2475"/>
                </a:cubicBezTo>
                <a:cubicBezTo>
                  <a:pt x="3248" y="2475"/>
                  <a:pt x="3248" y="2475"/>
                  <a:pt x="3248" y="2475"/>
                </a:cubicBezTo>
                <a:cubicBezTo>
                  <a:pt x="3248" y="2475"/>
                  <a:pt x="3248" y="2475"/>
                  <a:pt x="3248" y="2475"/>
                </a:cubicBezTo>
                <a:cubicBezTo>
                  <a:pt x="3448" y="2475"/>
                  <a:pt x="3448" y="2475"/>
                  <a:pt x="3448" y="2475"/>
                </a:cubicBezTo>
                <a:cubicBezTo>
                  <a:pt x="3448" y="2475"/>
                  <a:pt x="3448" y="2475"/>
                  <a:pt x="3448" y="2475"/>
                </a:cubicBezTo>
                <a:cubicBezTo>
                  <a:pt x="3453" y="2473"/>
                  <a:pt x="3476" y="2465"/>
                  <a:pt x="3476" y="2446"/>
                </a:cubicBezTo>
                <a:cubicBezTo>
                  <a:pt x="3476" y="2425"/>
                  <a:pt x="3476" y="2358"/>
                  <a:pt x="3476" y="2345"/>
                </a:cubicBezTo>
                <a:cubicBezTo>
                  <a:pt x="3476" y="2331"/>
                  <a:pt x="3447" y="2324"/>
                  <a:pt x="3447" y="2324"/>
                </a:cubicBezTo>
                <a:cubicBezTo>
                  <a:pt x="3342" y="2310"/>
                  <a:pt x="3342" y="2310"/>
                  <a:pt x="3342" y="2310"/>
                </a:cubicBezTo>
                <a:cubicBezTo>
                  <a:pt x="3329" y="2305"/>
                  <a:pt x="3312" y="2305"/>
                  <a:pt x="3303" y="2305"/>
                </a:cubicBezTo>
                <a:close/>
                <a:moveTo>
                  <a:pt x="3083" y="2113"/>
                </a:moveTo>
                <a:cubicBezTo>
                  <a:pt x="2884" y="2113"/>
                  <a:pt x="2884" y="2113"/>
                  <a:pt x="2884" y="2113"/>
                </a:cubicBezTo>
                <a:cubicBezTo>
                  <a:pt x="2884" y="2114"/>
                  <a:pt x="2884" y="2114"/>
                  <a:pt x="2884" y="2114"/>
                </a:cubicBezTo>
                <a:cubicBezTo>
                  <a:pt x="2879" y="2116"/>
                  <a:pt x="2856" y="2123"/>
                  <a:pt x="2856" y="2143"/>
                </a:cubicBezTo>
                <a:cubicBezTo>
                  <a:pt x="2856" y="2164"/>
                  <a:pt x="2856" y="2231"/>
                  <a:pt x="2856" y="2244"/>
                </a:cubicBezTo>
                <a:cubicBezTo>
                  <a:pt x="2856" y="2257"/>
                  <a:pt x="2885" y="2264"/>
                  <a:pt x="2885" y="2264"/>
                </a:cubicBezTo>
                <a:cubicBezTo>
                  <a:pt x="2990" y="2279"/>
                  <a:pt x="2990" y="2279"/>
                  <a:pt x="2990" y="2279"/>
                </a:cubicBezTo>
                <a:cubicBezTo>
                  <a:pt x="3003" y="2284"/>
                  <a:pt x="3020" y="2283"/>
                  <a:pt x="3029" y="2283"/>
                </a:cubicBezTo>
                <a:cubicBezTo>
                  <a:pt x="3030" y="2283"/>
                  <a:pt x="3030" y="2283"/>
                  <a:pt x="3031" y="2283"/>
                </a:cubicBezTo>
                <a:cubicBezTo>
                  <a:pt x="3411" y="2283"/>
                  <a:pt x="3411" y="2283"/>
                  <a:pt x="3411" y="2283"/>
                </a:cubicBezTo>
                <a:cubicBezTo>
                  <a:pt x="3411" y="2280"/>
                  <a:pt x="3411" y="2280"/>
                  <a:pt x="3411" y="2280"/>
                </a:cubicBezTo>
                <a:cubicBezTo>
                  <a:pt x="3411" y="2271"/>
                  <a:pt x="3411" y="2271"/>
                  <a:pt x="3411" y="2271"/>
                </a:cubicBezTo>
                <a:cubicBezTo>
                  <a:pt x="3411" y="2265"/>
                  <a:pt x="3411" y="2265"/>
                  <a:pt x="3411" y="2265"/>
                </a:cubicBezTo>
                <a:cubicBezTo>
                  <a:pt x="3031" y="2265"/>
                  <a:pt x="3031" y="2265"/>
                  <a:pt x="3031" y="2265"/>
                </a:cubicBezTo>
                <a:cubicBezTo>
                  <a:pt x="3022" y="2265"/>
                  <a:pt x="3015" y="2260"/>
                  <a:pt x="3011" y="2253"/>
                </a:cubicBezTo>
                <a:cubicBezTo>
                  <a:pt x="3390" y="2253"/>
                  <a:pt x="3390" y="2253"/>
                  <a:pt x="3390" y="2253"/>
                </a:cubicBezTo>
                <a:cubicBezTo>
                  <a:pt x="3390" y="2237"/>
                  <a:pt x="3390" y="2237"/>
                  <a:pt x="3390" y="2237"/>
                </a:cubicBezTo>
                <a:cubicBezTo>
                  <a:pt x="3008" y="2237"/>
                  <a:pt x="3008" y="2237"/>
                  <a:pt x="3008" y="2237"/>
                </a:cubicBezTo>
                <a:cubicBezTo>
                  <a:pt x="3008" y="2224"/>
                  <a:pt x="3008" y="2224"/>
                  <a:pt x="3008" y="2224"/>
                </a:cubicBezTo>
                <a:cubicBezTo>
                  <a:pt x="3390" y="2224"/>
                  <a:pt x="3390" y="2224"/>
                  <a:pt x="3390" y="2224"/>
                </a:cubicBezTo>
                <a:cubicBezTo>
                  <a:pt x="3390" y="2208"/>
                  <a:pt x="3390" y="2208"/>
                  <a:pt x="3390" y="2208"/>
                </a:cubicBezTo>
                <a:cubicBezTo>
                  <a:pt x="3008" y="2208"/>
                  <a:pt x="3008" y="2208"/>
                  <a:pt x="3008" y="2208"/>
                </a:cubicBezTo>
                <a:cubicBezTo>
                  <a:pt x="3008" y="2196"/>
                  <a:pt x="3008" y="2196"/>
                  <a:pt x="3008" y="2196"/>
                </a:cubicBezTo>
                <a:cubicBezTo>
                  <a:pt x="3390" y="2196"/>
                  <a:pt x="3390" y="2196"/>
                  <a:pt x="3390" y="2196"/>
                </a:cubicBezTo>
                <a:cubicBezTo>
                  <a:pt x="3390" y="2180"/>
                  <a:pt x="3390" y="2180"/>
                  <a:pt x="3390" y="2180"/>
                </a:cubicBezTo>
                <a:cubicBezTo>
                  <a:pt x="3008" y="2180"/>
                  <a:pt x="3008" y="2180"/>
                  <a:pt x="3008" y="2180"/>
                </a:cubicBezTo>
                <a:cubicBezTo>
                  <a:pt x="3008" y="2167"/>
                  <a:pt x="3008" y="2167"/>
                  <a:pt x="3008" y="2167"/>
                </a:cubicBezTo>
                <a:cubicBezTo>
                  <a:pt x="3390" y="2167"/>
                  <a:pt x="3390" y="2167"/>
                  <a:pt x="3390" y="2167"/>
                </a:cubicBezTo>
                <a:cubicBezTo>
                  <a:pt x="3390" y="2152"/>
                  <a:pt x="3390" y="2152"/>
                  <a:pt x="3390" y="2152"/>
                </a:cubicBezTo>
                <a:cubicBezTo>
                  <a:pt x="3009" y="2152"/>
                  <a:pt x="3009" y="2152"/>
                  <a:pt x="3009" y="2152"/>
                </a:cubicBezTo>
                <a:cubicBezTo>
                  <a:pt x="3012" y="2142"/>
                  <a:pt x="3021" y="2136"/>
                  <a:pt x="3031" y="2136"/>
                </a:cubicBezTo>
                <a:cubicBezTo>
                  <a:pt x="3411" y="2136"/>
                  <a:pt x="3411" y="2136"/>
                  <a:pt x="3411" y="2136"/>
                </a:cubicBezTo>
                <a:cubicBezTo>
                  <a:pt x="3411" y="2127"/>
                  <a:pt x="3411" y="2127"/>
                  <a:pt x="3411" y="2127"/>
                </a:cubicBezTo>
                <a:cubicBezTo>
                  <a:pt x="3411" y="2120"/>
                  <a:pt x="3411" y="2120"/>
                  <a:pt x="3411" y="2120"/>
                </a:cubicBezTo>
                <a:cubicBezTo>
                  <a:pt x="3411" y="2113"/>
                  <a:pt x="3411" y="2113"/>
                  <a:pt x="3411" y="2113"/>
                </a:cubicBezTo>
                <a:cubicBezTo>
                  <a:pt x="3083" y="2113"/>
                  <a:pt x="3083" y="2113"/>
                  <a:pt x="3083" y="2113"/>
                </a:cubicBezTo>
                <a:close/>
                <a:moveTo>
                  <a:pt x="2820" y="2072"/>
                </a:moveTo>
                <a:cubicBezTo>
                  <a:pt x="2801" y="2063"/>
                  <a:pt x="2740" y="2035"/>
                  <a:pt x="2728" y="2029"/>
                </a:cubicBezTo>
                <a:cubicBezTo>
                  <a:pt x="2716" y="2024"/>
                  <a:pt x="2697" y="2049"/>
                  <a:pt x="2697" y="2049"/>
                </a:cubicBezTo>
                <a:cubicBezTo>
                  <a:pt x="2637" y="2144"/>
                  <a:pt x="2637" y="2144"/>
                  <a:pt x="2637" y="2144"/>
                </a:cubicBezTo>
                <a:cubicBezTo>
                  <a:pt x="2627" y="2154"/>
                  <a:pt x="2620" y="2171"/>
                  <a:pt x="2616" y="2179"/>
                </a:cubicBezTo>
                <a:cubicBezTo>
                  <a:pt x="2615" y="2180"/>
                  <a:pt x="2615" y="2181"/>
                  <a:pt x="2615" y="2181"/>
                </a:cubicBezTo>
                <a:cubicBezTo>
                  <a:pt x="2447" y="2547"/>
                  <a:pt x="2447" y="2547"/>
                  <a:pt x="2447" y="2547"/>
                </a:cubicBezTo>
                <a:cubicBezTo>
                  <a:pt x="2449" y="2549"/>
                  <a:pt x="2449" y="2549"/>
                  <a:pt x="2449" y="2549"/>
                </a:cubicBezTo>
                <a:cubicBezTo>
                  <a:pt x="2458" y="2552"/>
                  <a:pt x="2458" y="2552"/>
                  <a:pt x="2458" y="2552"/>
                </a:cubicBezTo>
                <a:cubicBezTo>
                  <a:pt x="2463" y="2555"/>
                  <a:pt x="2463" y="2555"/>
                  <a:pt x="2463" y="2555"/>
                </a:cubicBezTo>
                <a:cubicBezTo>
                  <a:pt x="2632" y="2189"/>
                  <a:pt x="2632" y="2189"/>
                  <a:pt x="2632" y="2189"/>
                </a:cubicBezTo>
                <a:cubicBezTo>
                  <a:pt x="2636" y="2181"/>
                  <a:pt x="2644" y="2175"/>
                  <a:pt x="2652" y="2175"/>
                </a:cubicBezTo>
                <a:cubicBezTo>
                  <a:pt x="2484" y="2540"/>
                  <a:pt x="2484" y="2540"/>
                  <a:pt x="2484" y="2540"/>
                </a:cubicBezTo>
                <a:cubicBezTo>
                  <a:pt x="2498" y="2546"/>
                  <a:pt x="2498" y="2546"/>
                  <a:pt x="2498" y="2546"/>
                </a:cubicBezTo>
                <a:cubicBezTo>
                  <a:pt x="2667" y="2179"/>
                  <a:pt x="2667" y="2179"/>
                  <a:pt x="2667" y="2179"/>
                </a:cubicBezTo>
                <a:cubicBezTo>
                  <a:pt x="2679" y="2184"/>
                  <a:pt x="2679" y="2184"/>
                  <a:pt x="2679" y="2184"/>
                </a:cubicBezTo>
                <a:cubicBezTo>
                  <a:pt x="2510" y="2552"/>
                  <a:pt x="2510" y="2552"/>
                  <a:pt x="2510" y="2552"/>
                </a:cubicBezTo>
                <a:cubicBezTo>
                  <a:pt x="2524" y="2558"/>
                  <a:pt x="2524" y="2558"/>
                  <a:pt x="2524" y="2558"/>
                </a:cubicBezTo>
                <a:cubicBezTo>
                  <a:pt x="2693" y="2191"/>
                  <a:pt x="2693" y="2191"/>
                  <a:pt x="2693" y="2191"/>
                </a:cubicBezTo>
                <a:cubicBezTo>
                  <a:pt x="2705" y="2196"/>
                  <a:pt x="2705" y="2196"/>
                  <a:pt x="2705" y="2196"/>
                </a:cubicBezTo>
                <a:cubicBezTo>
                  <a:pt x="2536" y="2564"/>
                  <a:pt x="2536" y="2564"/>
                  <a:pt x="2536" y="2564"/>
                </a:cubicBezTo>
                <a:cubicBezTo>
                  <a:pt x="2550" y="2570"/>
                  <a:pt x="2550" y="2570"/>
                  <a:pt x="2550" y="2570"/>
                </a:cubicBezTo>
                <a:cubicBezTo>
                  <a:pt x="2719" y="2202"/>
                  <a:pt x="2719" y="2202"/>
                  <a:pt x="2719" y="2202"/>
                </a:cubicBezTo>
                <a:cubicBezTo>
                  <a:pt x="2731" y="2208"/>
                  <a:pt x="2731" y="2208"/>
                  <a:pt x="2731" y="2208"/>
                </a:cubicBezTo>
                <a:cubicBezTo>
                  <a:pt x="2562" y="2576"/>
                  <a:pt x="2562" y="2576"/>
                  <a:pt x="2562" y="2576"/>
                </a:cubicBezTo>
                <a:cubicBezTo>
                  <a:pt x="2576" y="2582"/>
                  <a:pt x="2576" y="2582"/>
                  <a:pt x="2576" y="2582"/>
                </a:cubicBezTo>
                <a:cubicBezTo>
                  <a:pt x="2744" y="2216"/>
                  <a:pt x="2744" y="2216"/>
                  <a:pt x="2744" y="2216"/>
                </a:cubicBezTo>
                <a:cubicBezTo>
                  <a:pt x="2751" y="2222"/>
                  <a:pt x="2754" y="2233"/>
                  <a:pt x="2749" y="2243"/>
                </a:cubicBezTo>
                <a:cubicBezTo>
                  <a:pt x="2581" y="2609"/>
                  <a:pt x="2581" y="2609"/>
                  <a:pt x="2581" y="2609"/>
                </a:cubicBezTo>
                <a:cubicBezTo>
                  <a:pt x="2589" y="2613"/>
                  <a:pt x="2589" y="2613"/>
                  <a:pt x="2589" y="2613"/>
                </a:cubicBezTo>
                <a:cubicBezTo>
                  <a:pt x="2595" y="2615"/>
                  <a:pt x="2595" y="2615"/>
                  <a:pt x="2595" y="2615"/>
                </a:cubicBezTo>
                <a:cubicBezTo>
                  <a:pt x="2601" y="2618"/>
                  <a:pt x="2601" y="2618"/>
                  <a:pt x="2601" y="2618"/>
                </a:cubicBezTo>
                <a:cubicBezTo>
                  <a:pt x="2746" y="2303"/>
                  <a:pt x="2746" y="2303"/>
                  <a:pt x="2746" y="2303"/>
                </a:cubicBezTo>
                <a:cubicBezTo>
                  <a:pt x="2835" y="2111"/>
                  <a:pt x="2835" y="2111"/>
                  <a:pt x="2835" y="2111"/>
                </a:cubicBezTo>
                <a:cubicBezTo>
                  <a:pt x="2834" y="2111"/>
                  <a:pt x="2834" y="2111"/>
                  <a:pt x="2834" y="2111"/>
                </a:cubicBezTo>
                <a:cubicBezTo>
                  <a:pt x="2835" y="2106"/>
                  <a:pt x="2838" y="2080"/>
                  <a:pt x="2820" y="2072"/>
                </a:cubicBezTo>
                <a:close/>
                <a:moveTo>
                  <a:pt x="2002" y="2512"/>
                </a:moveTo>
                <a:cubicBezTo>
                  <a:pt x="2382" y="2512"/>
                  <a:pt x="2382" y="2512"/>
                  <a:pt x="2382" y="2512"/>
                </a:cubicBezTo>
                <a:cubicBezTo>
                  <a:pt x="2382" y="2503"/>
                  <a:pt x="2382" y="2503"/>
                  <a:pt x="2382" y="2503"/>
                </a:cubicBezTo>
                <a:cubicBezTo>
                  <a:pt x="2382" y="2497"/>
                  <a:pt x="2382" y="2497"/>
                  <a:pt x="2382" y="2497"/>
                </a:cubicBezTo>
                <a:cubicBezTo>
                  <a:pt x="2382" y="2490"/>
                  <a:pt x="2382" y="2490"/>
                  <a:pt x="2382" y="2490"/>
                </a:cubicBezTo>
                <a:cubicBezTo>
                  <a:pt x="2054" y="2490"/>
                  <a:pt x="2054" y="2490"/>
                  <a:pt x="2054" y="2490"/>
                </a:cubicBezTo>
                <a:cubicBezTo>
                  <a:pt x="2054" y="2490"/>
                  <a:pt x="2054" y="2490"/>
                  <a:pt x="2054" y="2490"/>
                </a:cubicBezTo>
                <a:cubicBezTo>
                  <a:pt x="1854" y="2490"/>
                  <a:pt x="1854" y="2490"/>
                  <a:pt x="1854" y="2490"/>
                </a:cubicBezTo>
                <a:cubicBezTo>
                  <a:pt x="1854" y="2490"/>
                  <a:pt x="1854" y="2490"/>
                  <a:pt x="1854" y="2490"/>
                </a:cubicBezTo>
                <a:cubicBezTo>
                  <a:pt x="1850" y="2492"/>
                  <a:pt x="1826" y="2500"/>
                  <a:pt x="1826" y="2519"/>
                </a:cubicBezTo>
                <a:cubicBezTo>
                  <a:pt x="1826" y="2540"/>
                  <a:pt x="1826" y="2607"/>
                  <a:pt x="1826" y="2620"/>
                </a:cubicBezTo>
                <a:cubicBezTo>
                  <a:pt x="1826" y="2634"/>
                  <a:pt x="1855" y="2641"/>
                  <a:pt x="1855" y="2641"/>
                </a:cubicBezTo>
                <a:cubicBezTo>
                  <a:pt x="1960" y="2655"/>
                  <a:pt x="1960" y="2655"/>
                  <a:pt x="1960" y="2655"/>
                </a:cubicBezTo>
                <a:cubicBezTo>
                  <a:pt x="1973" y="2660"/>
                  <a:pt x="1991" y="2660"/>
                  <a:pt x="2000" y="2660"/>
                </a:cubicBezTo>
                <a:cubicBezTo>
                  <a:pt x="2000" y="2660"/>
                  <a:pt x="2001" y="2660"/>
                  <a:pt x="2002" y="2660"/>
                </a:cubicBezTo>
                <a:cubicBezTo>
                  <a:pt x="2382" y="2660"/>
                  <a:pt x="2382" y="2660"/>
                  <a:pt x="2382" y="2660"/>
                </a:cubicBezTo>
                <a:cubicBezTo>
                  <a:pt x="2382" y="2656"/>
                  <a:pt x="2382" y="2656"/>
                  <a:pt x="2382" y="2656"/>
                </a:cubicBezTo>
                <a:cubicBezTo>
                  <a:pt x="2382" y="2647"/>
                  <a:pt x="2382" y="2647"/>
                  <a:pt x="2382" y="2647"/>
                </a:cubicBezTo>
                <a:cubicBezTo>
                  <a:pt x="2382" y="2641"/>
                  <a:pt x="2382" y="2641"/>
                  <a:pt x="2382" y="2641"/>
                </a:cubicBezTo>
                <a:cubicBezTo>
                  <a:pt x="2002" y="2641"/>
                  <a:pt x="2002" y="2641"/>
                  <a:pt x="2002" y="2641"/>
                </a:cubicBezTo>
                <a:cubicBezTo>
                  <a:pt x="1993" y="2641"/>
                  <a:pt x="1985" y="2636"/>
                  <a:pt x="1981" y="2629"/>
                </a:cubicBezTo>
                <a:cubicBezTo>
                  <a:pt x="2361" y="2629"/>
                  <a:pt x="2361" y="2629"/>
                  <a:pt x="2361" y="2629"/>
                </a:cubicBezTo>
                <a:cubicBezTo>
                  <a:pt x="2361" y="2613"/>
                  <a:pt x="2361" y="2613"/>
                  <a:pt x="2361" y="2613"/>
                </a:cubicBezTo>
                <a:cubicBezTo>
                  <a:pt x="1979" y="2613"/>
                  <a:pt x="1979" y="2613"/>
                  <a:pt x="1979" y="2613"/>
                </a:cubicBezTo>
                <a:cubicBezTo>
                  <a:pt x="1979" y="2600"/>
                  <a:pt x="1979" y="2600"/>
                  <a:pt x="1979" y="2600"/>
                </a:cubicBezTo>
                <a:cubicBezTo>
                  <a:pt x="2361" y="2600"/>
                  <a:pt x="2361" y="2600"/>
                  <a:pt x="2361" y="2600"/>
                </a:cubicBezTo>
                <a:cubicBezTo>
                  <a:pt x="2361" y="2585"/>
                  <a:pt x="2361" y="2585"/>
                  <a:pt x="2361" y="2585"/>
                </a:cubicBezTo>
                <a:cubicBezTo>
                  <a:pt x="1979" y="2585"/>
                  <a:pt x="1979" y="2585"/>
                  <a:pt x="1979" y="2585"/>
                </a:cubicBezTo>
                <a:cubicBezTo>
                  <a:pt x="1979" y="2572"/>
                  <a:pt x="1979" y="2572"/>
                  <a:pt x="1979" y="2572"/>
                </a:cubicBezTo>
                <a:cubicBezTo>
                  <a:pt x="2361" y="2572"/>
                  <a:pt x="2361" y="2572"/>
                  <a:pt x="2361" y="2572"/>
                </a:cubicBezTo>
                <a:cubicBezTo>
                  <a:pt x="2361" y="2557"/>
                  <a:pt x="2361" y="2557"/>
                  <a:pt x="2361" y="2557"/>
                </a:cubicBezTo>
                <a:cubicBezTo>
                  <a:pt x="1979" y="2557"/>
                  <a:pt x="1979" y="2557"/>
                  <a:pt x="1979" y="2557"/>
                </a:cubicBezTo>
                <a:cubicBezTo>
                  <a:pt x="1979" y="2543"/>
                  <a:pt x="1979" y="2543"/>
                  <a:pt x="1979" y="2543"/>
                </a:cubicBezTo>
                <a:cubicBezTo>
                  <a:pt x="2361" y="2543"/>
                  <a:pt x="2361" y="2543"/>
                  <a:pt x="2361" y="2543"/>
                </a:cubicBezTo>
                <a:cubicBezTo>
                  <a:pt x="2361" y="2528"/>
                  <a:pt x="2361" y="2528"/>
                  <a:pt x="2361" y="2528"/>
                </a:cubicBezTo>
                <a:cubicBezTo>
                  <a:pt x="1980" y="2528"/>
                  <a:pt x="1980" y="2528"/>
                  <a:pt x="1980" y="2528"/>
                </a:cubicBezTo>
                <a:cubicBezTo>
                  <a:pt x="1983" y="2519"/>
                  <a:pt x="1991" y="2512"/>
                  <a:pt x="2002" y="2512"/>
                </a:cubicBezTo>
                <a:close/>
                <a:moveTo>
                  <a:pt x="2388" y="2471"/>
                </a:moveTo>
                <a:cubicBezTo>
                  <a:pt x="2392" y="2469"/>
                  <a:pt x="2416" y="2461"/>
                  <a:pt x="2416" y="2442"/>
                </a:cubicBezTo>
                <a:cubicBezTo>
                  <a:pt x="2416" y="2421"/>
                  <a:pt x="2416" y="2354"/>
                  <a:pt x="2416" y="2340"/>
                </a:cubicBezTo>
                <a:cubicBezTo>
                  <a:pt x="2416" y="2327"/>
                  <a:pt x="2387" y="2320"/>
                  <a:pt x="2387" y="2320"/>
                </a:cubicBezTo>
                <a:cubicBezTo>
                  <a:pt x="2281" y="2306"/>
                  <a:pt x="2281" y="2306"/>
                  <a:pt x="2281" y="2306"/>
                </a:cubicBezTo>
                <a:cubicBezTo>
                  <a:pt x="2268" y="2301"/>
                  <a:pt x="2251" y="2301"/>
                  <a:pt x="2242" y="2301"/>
                </a:cubicBezTo>
                <a:cubicBezTo>
                  <a:pt x="2241" y="2301"/>
                  <a:pt x="2241" y="2301"/>
                  <a:pt x="2240" y="2301"/>
                </a:cubicBezTo>
                <a:cubicBezTo>
                  <a:pt x="1860" y="2301"/>
                  <a:pt x="1860" y="2301"/>
                  <a:pt x="1860" y="2301"/>
                </a:cubicBezTo>
                <a:cubicBezTo>
                  <a:pt x="1860" y="2304"/>
                  <a:pt x="1860" y="2304"/>
                  <a:pt x="1860" y="2304"/>
                </a:cubicBezTo>
                <a:cubicBezTo>
                  <a:pt x="1860" y="2313"/>
                  <a:pt x="1860" y="2313"/>
                  <a:pt x="1860" y="2313"/>
                </a:cubicBezTo>
                <a:cubicBezTo>
                  <a:pt x="1860" y="2319"/>
                  <a:pt x="1860" y="2319"/>
                  <a:pt x="1860" y="2319"/>
                </a:cubicBezTo>
                <a:cubicBezTo>
                  <a:pt x="2240" y="2319"/>
                  <a:pt x="2240" y="2319"/>
                  <a:pt x="2240" y="2319"/>
                </a:cubicBezTo>
                <a:cubicBezTo>
                  <a:pt x="2249" y="2319"/>
                  <a:pt x="2257" y="2325"/>
                  <a:pt x="2260" y="2332"/>
                </a:cubicBezTo>
                <a:cubicBezTo>
                  <a:pt x="1881" y="2332"/>
                  <a:pt x="1881" y="2332"/>
                  <a:pt x="1881" y="2332"/>
                </a:cubicBezTo>
                <a:cubicBezTo>
                  <a:pt x="1881" y="2347"/>
                  <a:pt x="1881" y="2347"/>
                  <a:pt x="1881" y="2347"/>
                </a:cubicBezTo>
                <a:cubicBezTo>
                  <a:pt x="2263" y="2347"/>
                  <a:pt x="2263" y="2347"/>
                  <a:pt x="2263" y="2347"/>
                </a:cubicBezTo>
                <a:cubicBezTo>
                  <a:pt x="2263" y="2361"/>
                  <a:pt x="2263" y="2361"/>
                  <a:pt x="2263" y="2361"/>
                </a:cubicBezTo>
                <a:cubicBezTo>
                  <a:pt x="1881" y="2361"/>
                  <a:pt x="1881" y="2361"/>
                  <a:pt x="1881" y="2361"/>
                </a:cubicBezTo>
                <a:cubicBezTo>
                  <a:pt x="1881" y="2376"/>
                  <a:pt x="1881" y="2376"/>
                  <a:pt x="1881" y="2376"/>
                </a:cubicBezTo>
                <a:cubicBezTo>
                  <a:pt x="2263" y="2376"/>
                  <a:pt x="2263" y="2376"/>
                  <a:pt x="2263" y="2376"/>
                </a:cubicBezTo>
                <a:cubicBezTo>
                  <a:pt x="2263" y="2389"/>
                  <a:pt x="2263" y="2389"/>
                  <a:pt x="2263" y="2389"/>
                </a:cubicBezTo>
                <a:cubicBezTo>
                  <a:pt x="1881" y="2389"/>
                  <a:pt x="1881" y="2389"/>
                  <a:pt x="1881" y="2389"/>
                </a:cubicBezTo>
                <a:cubicBezTo>
                  <a:pt x="1881" y="2404"/>
                  <a:pt x="1881" y="2404"/>
                  <a:pt x="1881" y="2404"/>
                </a:cubicBezTo>
                <a:cubicBezTo>
                  <a:pt x="2263" y="2404"/>
                  <a:pt x="2263" y="2404"/>
                  <a:pt x="2263" y="2404"/>
                </a:cubicBezTo>
                <a:cubicBezTo>
                  <a:pt x="2263" y="2417"/>
                  <a:pt x="2263" y="2417"/>
                  <a:pt x="2263" y="2417"/>
                </a:cubicBezTo>
                <a:cubicBezTo>
                  <a:pt x="1881" y="2417"/>
                  <a:pt x="1881" y="2417"/>
                  <a:pt x="1881" y="2417"/>
                </a:cubicBezTo>
                <a:cubicBezTo>
                  <a:pt x="1881" y="2433"/>
                  <a:pt x="1881" y="2433"/>
                  <a:pt x="1881" y="2433"/>
                </a:cubicBezTo>
                <a:cubicBezTo>
                  <a:pt x="2262" y="2433"/>
                  <a:pt x="2262" y="2433"/>
                  <a:pt x="2262" y="2433"/>
                </a:cubicBezTo>
                <a:cubicBezTo>
                  <a:pt x="2259" y="2442"/>
                  <a:pt x="2250" y="2449"/>
                  <a:pt x="2240" y="2449"/>
                </a:cubicBezTo>
                <a:cubicBezTo>
                  <a:pt x="1860" y="2449"/>
                  <a:pt x="1860" y="2449"/>
                  <a:pt x="1860" y="2449"/>
                </a:cubicBezTo>
                <a:cubicBezTo>
                  <a:pt x="1860" y="2458"/>
                  <a:pt x="1860" y="2458"/>
                  <a:pt x="1860" y="2458"/>
                </a:cubicBezTo>
                <a:cubicBezTo>
                  <a:pt x="1860" y="2464"/>
                  <a:pt x="1860" y="2464"/>
                  <a:pt x="1860" y="2464"/>
                </a:cubicBezTo>
                <a:cubicBezTo>
                  <a:pt x="1860" y="2471"/>
                  <a:pt x="1860" y="2471"/>
                  <a:pt x="1860" y="2471"/>
                </a:cubicBezTo>
                <a:cubicBezTo>
                  <a:pt x="2188" y="2471"/>
                  <a:pt x="2188" y="2471"/>
                  <a:pt x="2188" y="2471"/>
                </a:cubicBezTo>
                <a:cubicBezTo>
                  <a:pt x="2188" y="2471"/>
                  <a:pt x="2188" y="2471"/>
                  <a:pt x="2188" y="2471"/>
                </a:cubicBezTo>
                <a:cubicBezTo>
                  <a:pt x="2388" y="2471"/>
                  <a:pt x="2388" y="2471"/>
                  <a:pt x="2388" y="2471"/>
                </a:cubicBezTo>
                <a:close/>
                <a:moveTo>
                  <a:pt x="1970" y="2132"/>
                </a:moveTo>
                <a:cubicBezTo>
                  <a:pt x="2351" y="2132"/>
                  <a:pt x="2351" y="2132"/>
                  <a:pt x="2351" y="2132"/>
                </a:cubicBezTo>
                <a:cubicBezTo>
                  <a:pt x="2351" y="2122"/>
                  <a:pt x="2351" y="2122"/>
                  <a:pt x="2351" y="2122"/>
                </a:cubicBezTo>
                <a:cubicBezTo>
                  <a:pt x="2351" y="2116"/>
                  <a:pt x="2351" y="2116"/>
                  <a:pt x="2351" y="2116"/>
                </a:cubicBezTo>
                <a:cubicBezTo>
                  <a:pt x="2351" y="2109"/>
                  <a:pt x="2351" y="2109"/>
                  <a:pt x="2351" y="2109"/>
                </a:cubicBezTo>
                <a:cubicBezTo>
                  <a:pt x="2023" y="2109"/>
                  <a:pt x="2023" y="2109"/>
                  <a:pt x="2023" y="2109"/>
                </a:cubicBezTo>
                <a:cubicBezTo>
                  <a:pt x="2023" y="2109"/>
                  <a:pt x="2023" y="2109"/>
                  <a:pt x="2023" y="2109"/>
                </a:cubicBezTo>
                <a:cubicBezTo>
                  <a:pt x="1823" y="2109"/>
                  <a:pt x="1823" y="2109"/>
                  <a:pt x="1823" y="2109"/>
                </a:cubicBezTo>
                <a:cubicBezTo>
                  <a:pt x="1823" y="2110"/>
                  <a:pt x="1823" y="2110"/>
                  <a:pt x="1823" y="2110"/>
                </a:cubicBezTo>
                <a:cubicBezTo>
                  <a:pt x="1818" y="2111"/>
                  <a:pt x="1795" y="2119"/>
                  <a:pt x="1795" y="2138"/>
                </a:cubicBezTo>
                <a:cubicBezTo>
                  <a:pt x="1795" y="2159"/>
                  <a:pt x="1795" y="2226"/>
                  <a:pt x="1795" y="2240"/>
                </a:cubicBezTo>
                <a:cubicBezTo>
                  <a:pt x="1795" y="2253"/>
                  <a:pt x="1824" y="2260"/>
                  <a:pt x="1824" y="2260"/>
                </a:cubicBezTo>
                <a:cubicBezTo>
                  <a:pt x="1929" y="2275"/>
                  <a:pt x="1929" y="2275"/>
                  <a:pt x="1929" y="2275"/>
                </a:cubicBezTo>
                <a:cubicBezTo>
                  <a:pt x="1942" y="2279"/>
                  <a:pt x="1959" y="2279"/>
                  <a:pt x="1968" y="2279"/>
                </a:cubicBezTo>
                <a:cubicBezTo>
                  <a:pt x="1969" y="2279"/>
                  <a:pt x="1970" y="2279"/>
                  <a:pt x="1970" y="2279"/>
                </a:cubicBezTo>
                <a:cubicBezTo>
                  <a:pt x="2351" y="2279"/>
                  <a:pt x="2351" y="2279"/>
                  <a:pt x="2351" y="2279"/>
                </a:cubicBezTo>
                <a:cubicBezTo>
                  <a:pt x="2351" y="2276"/>
                  <a:pt x="2351" y="2276"/>
                  <a:pt x="2351" y="2276"/>
                </a:cubicBezTo>
                <a:cubicBezTo>
                  <a:pt x="2351" y="2267"/>
                  <a:pt x="2351" y="2267"/>
                  <a:pt x="2351" y="2267"/>
                </a:cubicBezTo>
                <a:cubicBezTo>
                  <a:pt x="2351" y="2261"/>
                  <a:pt x="2351" y="2261"/>
                  <a:pt x="2351" y="2261"/>
                </a:cubicBezTo>
                <a:cubicBezTo>
                  <a:pt x="1970" y="2261"/>
                  <a:pt x="1970" y="2261"/>
                  <a:pt x="1970" y="2261"/>
                </a:cubicBezTo>
                <a:cubicBezTo>
                  <a:pt x="1961" y="2261"/>
                  <a:pt x="1954" y="2256"/>
                  <a:pt x="1950" y="2248"/>
                </a:cubicBezTo>
                <a:cubicBezTo>
                  <a:pt x="2330" y="2248"/>
                  <a:pt x="2330" y="2248"/>
                  <a:pt x="2330" y="2248"/>
                </a:cubicBezTo>
                <a:cubicBezTo>
                  <a:pt x="2330" y="2233"/>
                  <a:pt x="2330" y="2233"/>
                  <a:pt x="2330" y="2233"/>
                </a:cubicBezTo>
                <a:cubicBezTo>
                  <a:pt x="1947" y="2233"/>
                  <a:pt x="1947" y="2233"/>
                  <a:pt x="1947" y="2233"/>
                </a:cubicBezTo>
                <a:cubicBezTo>
                  <a:pt x="1947" y="2220"/>
                  <a:pt x="1947" y="2220"/>
                  <a:pt x="1947" y="2220"/>
                </a:cubicBezTo>
                <a:cubicBezTo>
                  <a:pt x="2330" y="2220"/>
                  <a:pt x="2330" y="2220"/>
                  <a:pt x="2330" y="2220"/>
                </a:cubicBezTo>
                <a:cubicBezTo>
                  <a:pt x="2330" y="2204"/>
                  <a:pt x="2330" y="2204"/>
                  <a:pt x="2330" y="2204"/>
                </a:cubicBezTo>
                <a:cubicBezTo>
                  <a:pt x="1947" y="2204"/>
                  <a:pt x="1947" y="2204"/>
                  <a:pt x="1947" y="2204"/>
                </a:cubicBezTo>
                <a:cubicBezTo>
                  <a:pt x="1947" y="2192"/>
                  <a:pt x="1947" y="2192"/>
                  <a:pt x="1947" y="2192"/>
                </a:cubicBezTo>
                <a:cubicBezTo>
                  <a:pt x="2330" y="2192"/>
                  <a:pt x="2330" y="2192"/>
                  <a:pt x="2330" y="2192"/>
                </a:cubicBezTo>
                <a:cubicBezTo>
                  <a:pt x="2330" y="2176"/>
                  <a:pt x="2330" y="2176"/>
                  <a:pt x="2330" y="2176"/>
                </a:cubicBezTo>
                <a:cubicBezTo>
                  <a:pt x="1947" y="2176"/>
                  <a:pt x="1947" y="2176"/>
                  <a:pt x="1947" y="2176"/>
                </a:cubicBezTo>
                <a:cubicBezTo>
                  <a:pt x="1947" y="2163"/>
                  <a:pt x="1947" y="2163"/>
                  <a:pt x="1947" y="2163"/>
                </a:cubicBezTo>
                <a:cubicBezTo>
                  <a:pt x="2330" y="2163"/>
                  <a:pt x="2330" y="2163"/>
                  <a:pt x="2330" y="2163"/>
                </a:cubicBezTo>
                <a:cubicBezTo>
                  <a:pt x="2330" y="2148"/>
                  <a:pt x="2330" y="2148"/>
                  <a:pt x="2330" y="2148"/>
                </a:cubicBezTo>
                <a:cubicBezTo>
                  <a:pt x="1948" y="2148"/>
                  <a:pt x="1948" y="2148"/>
                  <a:pt x="1948" y="2148"/>
                </a:cubicBezTo>
                <a:cubicBezTo>
                  <a:pt x="1951" y="2138"/>
                  <a:pt x="1960" y="2132"/>
                  <a:pt x="1970" y="2132"/>
                </a:cubicBezTo>
                <a:close/>
                <a:moveTo>
                  <a:pt x="1806" y="1923"/>
                </a:moveTo>
                <a:cubicBezTo>
                  <a:pt x="1806" y="1932"/>
                  <a:pt x="1806" y="1932"/>
                  <a:pt x="1806" y="1932"/>
                </a:cubicBezTo>
                <a:cubicBezTo>
                  <a:pt x="1806" y="1938"/>
                  <a:pt x="1806" y="1938"/>
                  <a:pt x="1806" y="1938"/>
                </a:cubicBezTo>
                <a:cubicBezTo>
                  <a:pt x="2186" y="1938"/>
                  <a:pt x="2186" y="1938"/>
                  <a:pt x="2186" y="1938"/>
                </a:cubicBezTo>
                <a:cubicBezTo>
                  <a:pt x="2195" y="1938"/>
                  <a:pt x="2203" y="1943"/>
                  <a:pt x="2207" y="1950"/>
                </a:cubicBezTo>
                <a:cubicBezTo>
                  <a:pt x="1827" y="1950"/>
                  <a:pt x="1827" y="1950"/>
                  <a:pt x="1827" y="1950"/>
                </a:cubicBezTo>
                <a:cubicBezTo>
                  <a:pt x="1827" y="1966"/>
                  <a:pt x="1827" y="1966"/>
                  <a:pt x="1827" y="1966"/>
                </a:cubicBezTo>
                <a:cubicBezTo>
                  <a:pt x="2209" y="1966"/>
                  <a:pt x="2209" y="1966"/>
                  <a:pt x="2209" y="1966"/>
                </a:cubicBezTo>
                <a:cubicBezTo>
                  <a:pt x="2209" y="1979"/>
                  <a:pt x="2209" y="1979"/>
                  <a:pt x="2209" y="1979"/>
                </a:cubicBezTo>
                <a:cubicBezTo>
                  <a:pt x="1827" y="1979"/>
                  <a:pt x="1827" y="1979"/>
                  <a:pt x="1827" y="1979"/>
                </a:cubicBezTo>
                <a:cubicBezTo>
                  <a:pt x="1827" y="1994"/>
                  <a:pt x="1827" y="1994"/>
                  <a:pt x="1827" y="1994"/>
                </a:cubicBezTo>
                <a:cubicBezTo>
                  <a:pt x="2209" y="1994"/>
                  <a:pt x="2209" y="1994"/>
                  <a:pt x="2209" y="1994"/>
                </a:cubicBezTo>
                <a:cubicBezTo>
                  <a:pt x="2209" y="2007"/>
                  <a:pt x="2209" y="2007"/>
                  <a:pt x="2209" y="2007"/>
                </a:cubicBezTo>
                <a:cubicBezTo>
                  <a:pt x="1827" y="2007"/>
                  <a:pt x="1827" y="2007"/>
                  <a:pt x="1827" y="2007"/>
                </a:cubicBezTo>
                <a:cubicBezTo>
                  <a:pt x="1827" y="2022"/>
                  <a:pt x="1827" y="2022"/>
                  <a:pt x="1827" y="2022"/>
                </a:cubicBezTo>
                <a:cubicBezTo>
                  <a:pt x="2209" y="2022"/>
                  <a:pt x="2209" y="2022"/>
                  <a:pt x="2209" y="2022"/>
                </a:cubicBezTo>
                <a:cubicBezTo>
                  <a:pt x="2209" y="2036"/>
                  <a:pt x="2209" y="2036"/>
                  <a:pt x="2209" y="2036"/>
                </a:cubicBezTo>
                <a:cubicBezTo>
                  <a:pt x="1827" y="2036"/>
                  <a:pt x="1827" y="2036"/>
                  <a:pt x="1827" y="2036"/>
                </a:cubicBezTo>
                <a:cubicBezTo>
                  <a:pt x="1827" y="2051"/>
                  <a:pt x="1827" y="2051"/>
                  <a:pt x="1827" y="2051"/>
                </a:cubicBezTo>
                <a:cubicBezTo>
                  <a:pt x="2208" y="2051"/>
                  <a:pt x="2208" y="2051"/>
                  <a:pt x="2208" y="2051"/>
                </a:cubicBezTo>
                <a:cubicBezTo>
                  <a:pt x="2205" y="2060"/>
                  <a:pt x="2197" y="2067"/>
                  <a:pt x="2186" y="2067"/>
                </a:cubicBezTo>
                <a:cubicBezTo>
                  <a:pt x="1806" y="2067"/>
                  <a:pt x="1806" y="2067"/>
                  <a:pt x="1806" y="2067"/>
                </a:cubicBezTo>
                <a:cubicBezTo>
                  <a:pt x="1806" y="2076"/>
                  <a:pt x="1806" y="2076"/>
                  <a:pt x="1806" y="2076"/>
                </a:cubicBezTo>
                <a:cubicBezTo>
                  <a:pt x="1806" y="2082"/>
                  <a:pt x="1806" y="2082"/>
                  <a:pt x="1806" y="2082"/>
                </a:cubicBezTo>
                <a:cubicBezTo>
                  <a:pt x="1806" y="2089"/>
                  <a:pt x="1806" y="2089"/>
                  <a:pt x="1806" y="2089"/>
                </a:cubicBezTo>
                <a:cubicBezTo>
                  <a:pt x="2134" y="2089"/>
                  <a:pt x="2134" y="2089"/>
                  <a:pt x="2134" y="2089"/>
                </a:cubicBezTo>
                <a:cubicBezTo>
                  <a:pt x="2134" y="2089"/>
                  <a:pt x="2134" y="2089"/>
                  <a:pt x="2134" y="2089"/>
                </a:cubicBezTo>
                <a:cubicBezTo>
                  <a:pt x="2334" y="2089"/>
                  <a:pt x="2334" y="2089"/>
                  <a:pt x="2334" y="2089"/>
                </a:cubicBezTo>
                <a:cubicBezTo>
                  <a:pt x="2334" y="2089"/>
                  <a:pt x="2334" y="2089"/>
                  <a:pt x="2334" y="2089"/>
                </a:cubicBezTo>
                <a:cubicBezTo>
                  <a:pt x="2338" y="2087"/>
                  <a:pt x="2362" y="2079"/>
                  <a:pt x="2362" y="2060"/>
                </a:cubicBezTo>
                <a:cubicBezTo>
                  <a:pt x="2362" y="2039"/>
                  <a:pt x="2362" y="1972"/>
                  <a:pt x="2362" y="1959"/>
                </a:cubicBezTo>
                <a:cubicBezTo>
                  <a:pt x="2362" y="1945"/>
                  <a:pt x="2333" y="1938"/>
                  <a:pt x="2333" y="1938"/>
                </a:cubicBezTo>
                <a:cubicBezTo>
                  <a:pt x="2228" y="1924"/>
                  <a:pt x="2228" y="1924"/>
                  <a:pt x="2228" y="1924"/>
                </a:cubicBezTo>
                <a:cubicBezTo>
                  <a:pt x="2215" y="1919"/>
                  <a:pt x="2197" y="1919"/>
                  <a:pt x="2188" y="1919"/>
                </a:cubicBezTo>
                <a:cubicBezTo>
                  <a:pt x="2188" y="1919"/>
                  <a:pt x="2187" y="1919"/>
                  <a:pt x="2186" y="1919"/>
                </a:cubicBezTo>
                <a:cubicBezTo>
                  <a:pt x="1806" y="1919"/>
                  <a:pt x="1806" y="1919"/>
                  <a:pt x="1806" y="1919"/>
                </a:cubicBezTo>
                <a:lnTo>
                  <a:pt x="1806" y="1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Metin kutusu 15">
            <a:extLst>
              <a:ext uri="{FF2B5EF4-FFF2-40B4-BE49-F238E27FC236}">
                <a16:creationId xmlns:a16="http://schemas.microsoft.com/office/drawing/2014/main" id="{43D390AA-8BE0-CE94-3FF4-BCED2CB16118}"/>
              </a:ext>
            </a:extLst>
          </p:cNvPr>
          <p:cNvSpPr txBox="1"/>
          <p:nvPr/>
        </p:nvSpPr>
        <p:spPr>
          <a:xfrm>
            <a:off x="626724" y="1372619"/>
            <a:ext cx="786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OpenStack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</a:rPr>
              <a:t>Ö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ncesindeki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</a:rPr>
              <a:t>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urumumuz 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arşılaşılan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</a:rPr>
              <a:t>Z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orluklar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75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6724" y="539092"/>
            <a:ext cx="7736965" cy="611498"/>
            <a:chOff x="626724" y="539092"/>
            <a:chExt cx="7736965" cy="611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0AFB7-B3E7-3742-92BE-2C57A6444E85}"/>
                </a:ext>
              </a:extLst>
            </p:cNvPr>
            <p:cNvSpPr txBox="1"/>
            <p:nvPr/>
          </p:nvSpPr>
          <p:spPr>
            <a:xfrm>
              <a:off x="626724" y="539092"/>
              <a:ext cx="77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OpenStack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Yolculuğumuz</a:t>
              </a:r>
              <a:endParaRPr kumimoji="0" lang="en-T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5D9A4E-100F-2F41-8F16-A600E57FA83A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" y="1150590"/>
              <a:ext cx="7241903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57BD01-2F84-6142-A6DA-B7E25122EB86}"/>
                </a:ext>
              </a:extLst>
            </p:cNvPr>
            <p:cNvCxnSpPr>
              <a:cxnSpLocks/>
            </p:cNvCxnSpPr>
            <p:nvPr/>
          </p:nvCxnSpPr>
          <p:spPr>
            <a:xfrm>
              <a:off x="7451076" y="1150590"/>
              <a:ext cx="912613" cy="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Google Shape;1691;p55">
            <a:extLst>
              <a:ext uri="{FF2B5EF4-FFF2-40B4-BE49-F238E27FC236}">
                <a16:creationId xmlns:a16="http://schemas.microsoft.com/office/drawing/2014/main" id="{41496C10-3DE7-3A7C-56BE-D08BCA689283}"/>
              </a:ext>
            </a:extLst>
          </p:cNvPr>
          <p:cNvCxnSpPr>
            <a:cxnSpLocks/>
          </p:cNvCxnSpPr>
          <p:nvPr/>
        </p:nvCxnSpPr>
        <p:spPr>
          <a:xfrm flipV="1">
            <a:off x="430294" y="3249082"/>
            <a:ext cx="3657651" cy="1770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1691;p55">
            <a:extLst>
              <a:ext uri="{FF2B5EF4-FFF2-40B4-BE49-F238E27FC236}">
                <a16:creationId xmlns:a16="http://schemas.microsoft.com/office/drawing/2014/main" id="{148F587C-949D-E6C7-A830-EAFE981B2DF1}"/>
              </a:ext>
            </a:extLst>
          </p:cNvPr>
          <p:cNvCxnSpPr>
            <a:cxnSpLocks/>
          </p:cNvCxnSpPr>
          <p:nvPr/>
        </p:nvCxnSpPr>
        <p:spPr>
          <a:xfrm flipV="1">
            <a:off x="7102299" y="3770565"/>
            <a:ext cx="3964286" cy="28994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1691;p55">
            <a:extLst>
              <a:ext uri="{FF2B5EF4-FFF2-40B4-BE49-F238E27FC236}">
                <a16:creationId xmlns:a16="http://schemas.microsoft.com/office/drawing/2014/main" id="{C3115D01-39F6-9DEF-2583-F2CC937CB836}"/>
              </a:ext>
            </a:extLst>
          </p:cNvPr>
          <p:cNvCxnSpPr>
            <a:cxnSpLocks/>
          </p:cNvCxnSpPr>
          <p:nvPr/>
        </p:nvCxnSpPr>
        <p:spPr>
          <a:xfrm>
            <a:off x="7102298" y="4931824"/>
            <a:ext cx="3964287" cy="8515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" name="Google Shape;1641;p53">
            <a:extLst>
              <a:ext uri="{FF2B5EF4-FFF2-40B4-BE49-F238E27FC236}">
                <a16:creationId xmlns:a16="http://schemas.microsoft.com/office/drawing/2014/main" id="{F309FF32-ED43-F6F5-E348-6506928778DA}"/>
              </a:ext>
            </a:extLst>
          </p:cNvPr>
          <p:cNvGrpSpPr/>
          <p:nvPr/>
        </p:nvGrpSpPr>
        <p:grpSpPr>
          <a:xfrm>
            <a:off x="4081006" y="2375988"/>
            <a:ext cx="3029108" cy="3236556"/>
            <a:chOff x="9445626" y="4445000"/>
            <a:chExt cx="5494338" cy="6986588"/>
          </a:xfrm>
        </p:grpSpPr>
        <p:sp>
          <p:nvSpPr>
            <p:cNvPr id="9" name="Google Shape;1642;p53">
              <a:extLst>
                <a:ext uri="{FF2B5EF4-FFF2-40B4-BE49-F238E27FC236}">
                  <a16:creationId xmlns:a16="http://schemas.microsoft.com/office/drawing/2014/main" id="{10414757-C0A9-5488-2BD0-39CA7EACB776}"/>
                </a:ext>
              </a:extLst>
            </p:cNvPr>
            <p:cNvSpPr/>
            <p:nvPr/>
          </p:nvSpPr>
          <p:spPr>
            <a:xfrm>
              <a:off x="9445626" y="8543925"/>
              <a:ext cx="2746375" cy="2887663"/>
            </a:xfrm>
            <a:custGeom>
              <a:avLst/>
              <a:gdLst/>
              <a:ahLst/>
              <a:cxnLst/>
              <a:rect l="l" t="t" r="r" b="b"/>
              <a:pathLst>
                <a:path w="1730" h="1819" extrusionOk="0">
                  <a:moveTo>
                    <a:pt x="548" y="621"/>
                  </a:moveTo>
                  <a:lnTo>
                    <a:pt x="0" y="621"/>
                  </a:lnTo>
                  <a:lnTo>
                    <a:pt x="0" y="910"/>
                  </a:lnTo>
                  <a:lnTo>
                    <a:pt x="1730" y="1819"/>
                  </a:lnTo>
                  <a:lnTo>
                    <a:pt x="1730" y="0"/>
                  </a:lnTo>
                  <a:lnTo>
                    <a:pt x="548" y="621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643;p53">
              <a:extLst>
                <a:ext uri="{FF2B5EF4-FFF2-40B4-BE49-F238E27FC236}">
                  <a16:creationId xmlns:a16="http://schemas.microsoft.com/office/drawing/2014/main" id="{7820F991-3A49-AD4B-7718-BAA2DC9582A3}"/>
                </a:ext>
              </a:extLst>
            </p:cNvPr>
            <p:cNvSpPr/>
            <p:nvPr/>
          </p:nvSpPr>
          <p:spPr>
            <a:xfrm>
              <a:off x="12192001" y="8543925"/>
              <a:ext cx="2747963" cy="2887663"/>
            </a:xfrm>
            <a:custGeom>
              <a:avLst/>
              <a:gdLst/>
              <a:ahLst/>
              <a:cxnLst/>
              <a:rect l="l" t="t" r="r" b="b"/>
              <a:pathLst>
                <a:path w="1731" h="1819" extrusionOk="0">
                  <a:moveTo>
                    <a:pt x="1731" y="621"/>
                  </a:moveTo>
                  <a:lnTo>
                    <a:pt x="1182" y="621"/>
                  </a:lnTo>
                  <a:lnTo>
                    <a:pt x="0" y="0"/>
                  </a:lnTo>
                  <a:lnTo>
                    <a:pt x="0" y="1819"/>
                  </a:lnTo>
                  <a:lnTo>
                    <a:pt x="1731" y="910"/>
                  </a:lnTo>
                  <a:lnTo>
                    <a:pt x="1731" y="6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44;p53">
              <a:extLst>
                <a:ext uri="{FF2B5EF4-FFF2-40B4-BE49-F238E27FC236}">
                  <a16:creationId xmlns:a16="http://schemas.microsoft.com/office/drawing/2014/main" id="{2C2687D3-3F49-CDCA-6153-9D24D8E3B819}"/>
                </a:ext>
              </a:extLst>
            </p:cNvPr>
            <p:cNvSpPr/>
            <p:nvPr/>
          </p:nvSpPr>
          <p:spPr>
            <a:xfrm>
              <a:off x="9445626" y="8088313"/>
              <a:ext cx="5494338" cy="2884488"/>
            </a:xfrm>
            <a:custGeom>
              <a:avLst/>
              <a:gdLst/>
              <a:ahLst/>
              <a:cxnLst/>
              <a:rect l="l" t="t" r="r" b="b"/>
              <a:pathLst>
                <a:path w="3461" h="1817" extrusionOk="0">
                  <a:moveTo>
                    <a:pt x="3461" y="908"/>
                  </a:moveTo>
                  <a:lnTo>
                    <a:pt x="1730" y="1817"/>
                  </a:lnTo>
                  <a:lnTo>
                    <a:pt x="0" y="908"/>
                  </a:lnTo>
                  <a:lnTo>
                    <a:pt x="1730" y="0"/>
                  </a:lnTo>
                  <a:lnTo>
                    <a:pt x="3461" y="908"/>
                  </a:lnTo>
                  <a:close/>
                </a:path>
              </a:pathLst>
            </a:custGeom>
            <a:solidFill>
              <a:srgbClr val="E9E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45;p53">
              <a:extLst>
                <a:ext uri="{FF2B5EF4-FFF2-40B4-BE49-F238E27FC236}">
                  <a16:creationId xmlns:a16="http://schemas.microsoft.com/office/drawing/2014/main" id="{AE432316-BB44-51BF-0B01-153A99CCB5B7}"/>
                </a:ext>
              </a:extLst>
            </p:cNvPr>
            <p:cNvSpPr/>
            <p:nvPr/>
          </p:nvSpPr>
          <p:spPr>
            <a:xfrm>
              <a:off x="9445626" y="7331075"/>
              <a:ext cx="2746375" cy="2884488"/>
            </a:xfrm>
            <a:custGeom>
              <a:avLst/>
              <a:gdLst/>
              <a:ahLst/>
              <a:cxnLst/>
              <a:rect l="l" t="t" r="r" b="b"/>
              <a:pathLst>
                <a:path w="1730" h="1817" extrusionOk="0">
                  <a:moveTo>
                    <a:pt x="548" y="620"/>
                  </a:moveTo>
                  <a:lnTo>
                    <a:pt x="0" y="620"/>
                  </a:lnTo>
                  <a:lnTo>
                    <a:pt x="0" y="909"/>
                  </a:lnTo>
                  <a:lnTo>
                    <a:pt x="1730" y="1817"/>
                  </a:lnTo>
                  <a:lnTo>
                    <a:pt x="1730" y="0"/>
                  </a:lnTo>
                  <a:lnTo>
                    <a:pt x="548" y="620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46;p53">
              <a:extLst>
                <a:ext uri="{FF2B5EF4-FFF2-40B4-BE49-F238E27FC236}">
                  <a16:creationId xmlns:a16="http://schemas.microsoft.com/office/drawing/2014/main" id="{504D9698-EEBB-C495-6693-0F540F851430}"/>
                </a:ext>
              </a:extLst>
            </p:cNvPr>
            <p:cNvSpPr/>
            <p:nvPr/>
          </p:nvSpPr>
          <p:spPr>
            <a:xfrm>
              <a:off x="12192001" y="7331075"/>
              <a:ext cx="2747963" cy="2884488"/>
            </a:xfrm>
            <a:custGeom>
              <a:avLst/>
              <a:gdLst/>
              <a:ahLst/>
              <a:cxnLst/>
              <a:rect l="l" t="t" r="r" b="b"/>
              <a:pathLst>
                <a:path w="1731" h="1817" extrusionOk="0">
                  <a:moveTo>
                    <a:pt x="1731" y="620"/>
                  </a:moveTo>
                  <a:lnTo>
                    <a:pt x="1182" y="620"/>
                  </a:lnTo>
                  <a:lnTo>
                    <a:pt x="0" y="0"/>
                  </a:lnTo>
                  <a:lnTo>
                    <a:pt x="0" y="1817"/>
                  </a:lnTo>
                  <a:lnTo>
                    <a:pt x="1731" y="909"/>
                  </a:lnTo>
                  <a:lnTo>
                    <a:pt x="1731" y="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47;p53">
              <a:extLst>
                <a:ext uri="{FF2B5EF4-FFF2-40B4-BE49-F238E27FC236}">
                  <a16:creationId xmlns:a16="http://schemas.microsoft.com/office/drawing/2014/main" id="{8E722920-E466-D051-B655-A6BE0D417243}"/>
                </a:ext>
              </a:extLst>
            </p:cNvPr>
            <p:cNvSpPr/>
            <p:nvPr/>
          </p:nvSpPr>
          <p:spPr>
            <a:xfrm>
              <a:off x="9445626" y="6872288"/>
              <a:ext cx="5494338" cy="2887663"/>
            </a:xfrm>
            <a:custGeom>
              <a:avLst/>
              <a:gdLst/>
              <a:ahLst/>
              <a:cxnLst/>
              <a:rect l="l" t="t" r="r" b="b"/>
              <a:pathLst>
                <a:path w="3461" h="1819" extrusionOk="0">
                  <a:moveTo>
                    <a:pt x="3461" y="909"/>
                  </a:moveTo>
                  <a:lnTo>
                    <a:pt x="1730" y="1819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20A3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648;p53">
              <a:extLst>
                <a:ext uri="{FF2B5EF4-FFF2-40B4-BE49-F238E27FC236}">
                  <a16:creationId xmlns:a16="http://schemas.microsoft.com/office/drawing/2014/main" id="{70A77E81-DD96-90CA-4219-FFDCF3C5B09E}"/>
                </a:ext>
              </a:extLst>
            </p:cNvPr>
            <p:cNvSpPr/>
            <p:nvPr/>
          </p:nvSpPr>
          <p:spPr>
            <a:xfrm>
              <a:off x="9445626" y="6116638"/>
              <a:ext cx="2746375" cy="2886075"/>
            </a:xfrm>
            <a:custGeom>
              <a:avLst/>
              <a:gdLst/>
              <a:ahLst/>
              <a:cxnLst/>
              <a:rect l="l" t="t" r="r" b="b"/>
              <a:pathLst>
                <a:path w="1730" h="1818" extrusionOk="0">
                  <a:moveTo>
                    <a:pt x="548" y="621"/>
                  </a:moveTo>
                  <a:lnTo>
                    <a:pt x="0" y="621"/>
                  </a:lnTo>
                  <a:lnTo>
                    <a:pt x="0" y="910"/>
                  </a:lnTo>
                  <a:lnTo>
                    <a:pt x="1730" y="1818"/>
                  </a:lnTo>
                  <a:lnTo>
                    <a:pt x="1730" y="0"/>
                  </a:lnTo>
                  <a:lnTo>
                    <a:pt x="548" y="621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649;p53">
              <a:extLst>
                <a:ext uri="{FF2B5EF4-FFF2-40B4-BE49-F238E27FC236}">
                  <a16:creationId xmlns:a16="http://schemas.microsoft.com/office/drawing/2014/main" id="{723B2A63-A955-5344-54D4-472314C35544}"/>
                </a:ext>
              </a:extLst>
            </p:cNvPr>
            <p:cNvSpPr/>
            <p:nvPr/>
          </p:nvSpPr>
          <p:spPr>
            <a:xfrm>
              <a:off x="12192001" y="6116638"/>
              <a:ext cx="2747963" cy="2886075"/>
            </a:xfrm>
            <a:custGeom>
              <a:avLst/>
              <a:gdLst/>
              <a:ahLst/>
              <a:cxnLst/>
              <a:rect l="l" t="t" r="r" b="b"/>
              <a:pathLst>
                <a:path w="1731" h="1818" extrusionOk="0">
                  <a:moveTo>
                    <a:pt x="1731" y="621"/>
                  </a:moveTo>
                  <a:lnTo>
                    <a:pt x="1182" y="621"/>
                  </a:lnTo>
                  <a:lnTo>
                    <a:pt x="0" y="0"/>
                  </a:lnTo>
                  <a:lnTo>
                    <a:pt x="0" y="1818"/>
                  </a:lnTo>
                  <a:lnTo>
                    <a:pt x="1731" y="910"/>
                  </a:lnTo>
                  <a:lnTo>
                    <a:pt x="1731" y="6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650;p53">
              <a:extLst>
                <a:ext uri="{FF2B5EF4-FFF2-40B4-BE49-F238E27FC236}">
                  <a16:creationId xmlns:a16="http://schemas.microsoft.com/office/drawing/2014/main" id="{49A6670F-4BD7-F5E2-BE8A-5EF92ED1E2A2}"/>
                </a:ext>
              </a:extLst>
            </p:cNvPr>
            <p:cNvSpPr/>
            <p:nvPr/>
          </p:nvSpPr>
          <p:spPr>
            <a:xfrm>
              <a:off x="9445626" y="5659438"/>
              <a:ext cx="5494338" cy="2884488"/>
            </a:xfrm>
            <a:custGeom>
              <a:avLst/>
              <a:gdLst/>
              <a:ahLst/>
              <a:cxnLst/>
              <a:rect l="l" t="t" r="r" b="b"/>
              <a:pathLst>
                <a:path w="3461" h="1817" extrusionOk="0">
                  <a:moveTo>
                    <a:pt x="3461" y="909"/>
                  </a:moveTo>
                  <a:lnTo>
                    <a:pt x="1730" y="1817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E9E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651;p53">
              <a:extLst>
                <a:ext uri="{FF2B5EF4-FFF2-40B4-BE49-F238E27FC236}">
                  <a16:creationId xmlns:a16="http://schemas.microsoft.com/office/drawing/2014/main" id="{AD4564C3-8664-5620-9209-F6754EF92C93}"/>
                </a:ext>
              </a:extLst>
            </p:cNvPr>
            <p:cNvSpPr/>
            <p:nvPr/>
          </p:nvSpPr>
          <p:spPr>
            <a:xfrm>
              <a:off x="9445626" y="4903788"/>
              <a:ext cx="2746375" cy="2884488"/>
            </a:xfrm>
            <a:custGeom>
              <a:avLst/>
              <a:gdLst/>
              <a:ahLst/>
              <a:cxnLst/>
              <a:rect l="l" t="t" r="r" b="b"/>
              <a:pathLst>
                <a:path w="1730" h="1817" extrusionOk="0">
                  <a:moveTo>
                    <a:pt x="548" y="620"/>
                  </a:moveTo>
                  <a:lnTo>
                    <a:pt x="0" y="620"/>
                  </a:lnTo>
                  <a:lnTo>
                    <a:pt x="0" y="908"/>
                  </a:lnTo>
                  <a:lnTo>
                    <a:pt x="1730" y="1817"/>
                  </a:lnTo>
                  <a:lnTo>
                    <a:pt x="1730" y="0"/>
                  </a:lnTo>
                  <a:lnTo>
                    <a:pt x="548" y="620"/>
                  </a:lnTo>
                  <a:close/>
                </a:path>
              </a:pathLst>
            </a:custGeom>
            <a:solidFill>
              <a:srgbClr val="2681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652;p53">
              <a:extLst>
                <a:ext uri="{FF2B5EF4-FFF2-40B4-BE49-F238E27FC236}">
                  <a16:creationId xmlns:a16="http://schemas.microsoft.com/office/drawing/2014/main" id="{DAFAF19A-D916-A699-4F83-2B3D97DC0B04}"/>
                </a:ext>
              </a:extLst>
            </p:cNvPr>
            <p:cNvSpPr/>
            <p:nvPr/>
          </p:nvSpPr>
          <p:spPr>
            <a:xfrm>
              <a:off x="12192001" y="4903788"/>
              <a:ext cx="2747963" cy="2884488"/>
            </a:xfrm>
            <a:custGeom>
              <a:avLst/>
              <a:gdLst/>
              <a:ahLst/>
              <a:cxnLst/>
              <a:rect l="l" t="t" r="r" b="b"/>
              <a:pathLst>
                <a:path w="1731" h="1817" extrusionOk="0">
                  <a:moveTo>
                    <a:pt x="1731" y="620"/>
                  </a:moveTo>
                  <a:lnTo>
                    <a:pt x="1182" y="620"/>
                  </a:lnTo>
                  <a:lnTo>
                    <a:pt x="0" y="0"/>
                  </a:lnTo>
                  <a:lnTo>
                    <a:pt x="0" y="1817"/>
                  </a:lnTo>
                  <a:lnTo>
                    <a:pt x="1731" y="908"/>
                  </a:lnTo>
                  <a:lnTo>
                    <a:pt x="1731" y="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653;p53">
              <a:extLst>
                <a:ext uri="{FF2B5EF4-FFF2-40B4-BE49-F238E27FC236}">
                  <a16:creationId xmlns:a16="http://schemas.microsoft.com/office/drawing/2014/main" id="{FA5AF69C-1A72-7341-9220-02F2B7B68E93}"/>
                </a:ext>
              </a:extLst>
            </p:cNvPr>
            <p:cNvSpPr/>
            <p:nvPr/>
          </p:nvSpPr>
          <p:spPr>
            <a:xfrm>
              <a:off x="9445626" y="4445000"/>
              <a:ext cx="5494338" cy="2886075"/>
            </a:xfrm>
            <a:custGeom>
              <a:avLst/>
              <a:gdLst/>
              <a:ahLst/>
              <a:cxnLst/>
              <a:rect l="l" t="t" r="r" b="b"/>
              <a:pathLst>
                <a:path w="3461" h="1818" extrusionOk="0">
                  <a:moveTo>
                    <a:pt x="3461" y="909"/>
                  </a:moveTo>
                  <a:lnTo>
                    <a:pt x="1730" y="1818"/>
                  </a:lnTo>
                  <a:lnTo>
                    <a:pt x="0" y="909"/>
                  </a:lnTo>
                  <a:lnTo>
                    <a:pt x="1730" y="0"/>
                  </a:lnTo>
                  <a:lnTo>
                    <a:pt x="3461" y="909"/>
                  </a:lnTo>
                  <a:close/>
                </a:path>
              </a:pathLst>
            </a:custGeom>
            <a:solidFill>
              <a:srgbClr val="20A3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A4DB21E-59B9-A85A-D5AA-1C592E2BB214}"/>
              </a:ext>
            </a:extLst>
          </p:cNvPr>
          <p:cNvSpPr/>
          <p:nvPr/>
        </p:nvSpPr>
        <p:spPr>
          <a:xfrm>
            <a:off x="363339" y="3381772"/>
            <a:ext cx="362759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1700" dirty="0">
                <a:latin typeface="Montserrat" pitchFamily="2" charset="77"/>
                <a:cs typeface="Calibri" panose="020F0502020204030204" pitchFamily="34" charset="0"/>
              </a:rPr>
              <a:t>Mevcutta kullandığımız Bulut Mimarisinin, 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Network,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Güvenlik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Veritabanı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Devops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Yazılım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Analiz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Raporlama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Depolama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gibi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birbiriyle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ilişkili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servisleri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yöneten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ekiplere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tr-TR" sz="1700" dirty="0">
                <a:latin typeface="Montserrat" pitchFamily="2" charset="77"/>
                <a:cs typeface="Calibri" panose="020F0502020204030204" pitchFamily="34" charset="0"/>
              </a:rPr>
              <a:t>sürekli bağımlılık gerektirmesi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E66914-5B9F-3111-47D7-98E124E560A4}"/>
              </a:ext>
            </a:extLst>
          </p:cNvPr>
          <p:cNvSpPr txBox="1"/>
          <p:nvPr/>
        </p:nvSpPr>
        <p:spPr>
          <a:xfrm>
            <a:off x="7331787" y="2775700"/>
            <a:ext cx="3568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Katma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Değerli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Hizmetlerin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mevcut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yapıya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eklenebilme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zorlukları</a:t>
            </a:r>
            <a:endParaRPr lang="tr-TR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118517-2E43-E06C-1B41-F121F9419FAA}"/>
              </a:ext>
            </a:extLst>
          </p:cNvPr>
          <p:cNvSpPr txBox="1"/>
          <p:nvPr/>
        </p:nvSpPr>
        <p:spPr>
          <a:xfrm>
            <a:off x="7276912" y="4057798"/>
            <a:ext cx="36228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tr-TR" sz="1700" dirty="0">
                <a:latin typeface="Montserrat" pitchFamily="2" charset="77"/>
                <a:cs typeface="Calibri" panose="020F0502020204030204" pitchFamily="34" charset="0"/>
              </a:rPr>
              <a:t>Servis olarak verilebilecek hizmetlerin kısıtlı olması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15CB2-A9AC-EB7F-6D3A-01B07E226433}"/>
              </a:ext>
            </a:extLst>
          </p:cNvPr>
          <p:cNvSpPr txBox="1"/>
          <p:nvPr/>
        </p:nvSpPr>
        <p:spPr>
          <a:xfrm>
            <a:off x="626724" y="2369810"/>
            <a:ext cx="27625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A286"/>
              </a:buClr>
              <a:buFont typeface="Wingdings" pitchFamily="2" charset="2"/>
              <a:buChar char="Ø"/>
            </a:pP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Self-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Servis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çözüm</a:t>
            </a:r>
            <a:r>
              <a:rPr lang="en-US" sz="1700" dirty="0"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Montserrat" pitchFamily="2" charset="77"/>
                <a:cs typeface="Calibri" panose="020F0502020204030204" pitchFamily="34" charset="0"/>
              </a:rPr>
              <a:t>sunulamaması</a:t>
            </a:r>
            <a:endParaRPr lang="en-GB" sz="1700" dirty="0">
              <a:latin typeface="Montserrat" pitchFamily="2" charset="77"/>
              <a:cs typeface="Calibri" panose="020F0502020204030204" pitchFamily="34" charset="0"/>
            </a:endParaRPr>
          </a:p>
        </p:txBody>
      </p:sp>
      <p:cxnSp>
        <p:nvCxnSpPr>
          <p:cNvPr id="44" name="Google Shape;1691;p55">
            <a:extLst>
              <a:ext uri="{FF2B5EF4-FFF2-40B4-BE49-F238E27FC236}">
                <a16:creationId xmlns:a16="http://schemas.microsoft.com/office/drawing/2014/main" id="{B688C61B-0275-7FDF-D8E3-8905515957C4}"/>
              </a:ext>
            </a:extLst>
          </p:cNvPr>
          <p:cNvCxnSpPr>
            <a:cxnSpLocks/>
          </p:cNvCxnSpPr>
          <p:nvPr/>
        </p:nvCxnSpPr>
        <p:spPr>
          <a:xfrm>
            <a:off x="423355" y="5649365"/>
            <a:ext cx="3433537" cy="0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1691;p55">
            <a:extLst>
              <a:ext uri="{FF2B5EF4-FFF2-40B4-BE49-F238E27FC236}">
                <a16:creationId xmlns:a16="http://schemas.microsoft.com/office/drawing/2014/main" id="{35EC39BF-9022-BB4F-5BE9-99D6EEBBC4CB}"/>
              </a:ext>
            </a:extLst>
          </p:cNvPr>
          <p:cNvCxnSpPr>
            <a:cxnSpLocks/>
          </p:cNvCxnSpPr>
          <p:nvPr/>
        </p:nvCxnSpPr>
        <p:spPr>
          <a:xfrm flipV="1">
            <a:off x="3851964" y="4379908"/>
            <a:ext cx="235980" cy="1269457"/>
          </a:xfrm>
          <a:prstGeom prst="straightConnector1">
            <a:avLst/>
          </a:prstGeom>
          <a:noFill/>
          <a:ln w="19050" cap="flat" cmpd="sng">
            <a:solidFill>
              <a:srgbClr val="C9C9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411;p22">
            <a:extLst>
              <a:ext uri="{FF2B5EF4-FFF2-40B4-BE49-F238E27FC236}">
                <a16:creationId xmlns:a16="http://schemas.microsoft.com/office/drawing/2014/main" id="{F2E37631-DFB6-4DFB-3D01-F0BF4D8CF521}"/>
              </a:ext>
            </a:extLst>
          </p:cNvPr>
          <p:cNvSpPr/>
          <p:nvPr/>
        </p:nvSpPr>
        <p:spPr>
          <a:xfrm>
            <a:off x="5124043" y="2587787"/>
            <a:ext cx="942137" cy="901802"/>
          </a:xfrm>
          <a:custGeom>
            <a:avLst/>
            <a:gdLst/>
            <a:ahLst/>
            <a:cxnLst/>
            <a:rect l="l" t="t" r="r" b="b"/>
            <a:pathLst>
              <a:path w="3759" h="3592" extrusionOk="0">
                <a:moveTo>
                  <a:pt x="2588" y="1326"/>
                </a:moveTo>
                <a:cubicBezTo>
                  <a:pt x="2571" y="1308"/>
                  <a:pt x="2571" y="1281"/>
                  <a:pt x="2589" y="1264"/>
                </a:cubicBezTo>
                <a:cubicBezTo>
                  <a:pt x="2606" y="1247"/>
                  <a:pt x="2634" y="1248"/>
                  <a:pt x="2650" y="1265"/>
                </a:cubicBezTo>
                <a:cubicBezTo>
                  <a:pt x="2696" y="1312"/>
                  <a:pt x="2696" y="1312"/>
                  <a:pt x="2696" y="1312"/>
                </a:cubicBezTo>
                <a:cubicBezTo>
                  <a:pt x="2795" y="1185"/>
                  <a:pt x="2795" y="1185"/>
                  <a:pt x="2795" y="1185"/>
                </a:cubicBezTo>
                <a:cubicBezTo>
                  <a:pt x="2810" y="1167"/>
                  <a:pt x="2837" y="1163"/>
                  <a:pt x="2856" y="1178"/>
                </a:cubicBezTo>
                <a:cubicBezTo>
                  <a:pt x="2875" y="1193"/>
                  <a:pt x="2878" y="1220"/>
                  <a:pt x="2863" y="1239"/>
                </a:cubicBezTo>
                <a:cubicBezTo>
                  <a:pt x="2734" y="1405"/>
                  <a:pt x="2734" y="1405"/>
                  <a:pt x="2734" y="1405"/>
                </a:cubicBezTo>
                <a:cubicBezTo>
                  <a:pt x="2734" y="1406"/>
                  <a:pt x="2733" y="1406"/>
                  <a:pt x="2733" y="1407"/>
                </a:cubicBezTo>
                <a:cubicBezTo>
                  <a:pt x="2732" y="1408"/>
                  <a:pt x="2731" y="1409"/>
                  <a:pt x="2730" y="1409"/>
                </a:cubicBezTo>
                <a:cubicBezTo>
                  <a:pt x="2730" y="1410"/>
                  <a:pt x="2729" y="1411"/>
                  <a:pt x="2728" y="1411"/>
                </a:cubicBezTo>
                <a:cubicBezTo>
                  <a:pt x="2727" y="1412"/>
                  <a:pt x="2726" y="1413"/>
                  <a:pt x="2725" y="1413"/>
                </a:cubicBezTo>
                <a:cubicBezTo>
                  <a:pt x="2724" y="1415"/>
                  <a:pt x="2722" y="1416"/>
                  <a:pt x="2720" y="1416"/>
                </a:cubicBezTo>
                <a:cubicBezTo>
                  <a:pt x="2719" y="1417"/>
                  <a:pt x="2718" y="1418"/>
                  <a:pt x="2717" y="1418"/>
                </a:cubicBezTo>
                <a:cubicBezTo>
                  <a:pt x="2715" y="1419"/>
                  <a:pt x="2713" y="1420"/>
                  <a:pt x="2711" y="1420"/>
                </a:cubicBezTo>
                <a:cubicBezTo>
                  <a:pt x="2711" y="1420"/>
                  <a:pt x="2710" y="1421"/>
                  <a:pt x="2709" y="1421"/>
                </a:cubicBezTo>
                <a:cubicBezTo>
                  <a:pt x="2706" y="1421"/>
                  <a:pt x="2703" y="1422"/>
                  <a:pt x="2700" y="1422"/>
                </a:cubicBezTo>
                <a:cubicBezTo>
                  <a:pt x="2700" y="1422"/>
                  <a:pt x="2700" y="1422"/>
                  <a:pt x="2700" y="1422"/>
                </a:cubicBezTo>
                <a:cubicBezTo>
                  <a:pt x="2697" y="1422"/>
                  <a:pt x="2695" y="1422"/>
                  <a:pt x="2692" y="1421"/>
                </a:cubicBezTo>
                <a:cubicBezTo>
                  <a:pt x="2691" y="1421"/>
                  <a:pt x="2690" y="1421"/>
                  <a:pt x="2690" y="1421"/>
                </a:cubicBezTo>
                <a:cubicBezTo>
                  <a:pt x="2688" y="1420"/>
                  <a:pt x="2686" y="1420"/>
                  <a:pt x="2684" y="1419"/>
                </a:cubicBezTo>
                <a:cubicBezTo>
                  <a:pt x="2683" y="1419"/>
                  <a:pt x="2683" y="1418"/>
                  <a:pt x="2682" y="1418"/>
                </a:cubicBezTo>
                <a:cubicBezTo>
                  <a:pt x="2680" y="1417"/>
                  <a:pt x="2679" y="1416"/>
                  <a:pt x="2677" y="1415"/>
                </a:cubicBezTo>
                <a:cubicBezTo>
                  <a:pt x="2676" y="1415"/>
                  <a:pt x="2675" y="1414"/>
                  <a:pt x="2674" y="1414"/>
                </a:cubicBezTo>
                <a:cubicBezTo>
                  <a:pt x="2674" y="1413"/>
                  <a:pt x="2674" y="1413"/>
                  <a:pt x="2673" y="1413"/>
                </a:cubicBezTo>
                <a:cubicBezTo>
                  <a:pt x="2672" y="1412"/>
                  <a:pt x="2672" y="1411"/>
                  <a:pt x="2671" y="1411"/>
                </a:cubicBezTo>
                <a:cubicBezTo>
                  <a:pt x="2670" y="1410"/>
                  <a:pt x="2669" y="1409"/>
                  <a:pt x="2669" y="1409"/>
                </a:cubicBezTo>
                <a:lnTo>
                  <a:pt x="2588" y="1326"/>
                </a:lnTo>
                <a:close/>
                <a:moveTo>
                  <a:pt x="2728" y="1125"/>
                </a:moveTo>
                <a:cubicBezTo>
                  <a:pt x="2748" y="1125"/>
                  <a:pt x="2764" y="1108"/>
                  <a:pt x="2764" y="1088"/>
                </a:cubicBezTo>
                <a:cubicBezTo>
                  <a:pt x="2764" y="1068"/>
                  <a:pt x="2748" y="1051"/>
                  <a:pt x="2728" y="1051"/>
                </a:cubicBezTo>
                <a:cubicBezTo>
                  <a:pt x="2708" y="1051"/>
                  <a:pt x="2691" y="1068"/>
                  <a:pt x="2691" y="1088"/>
                </a:cubicBezTo>
                <a:cubicBezTo>
                  <a:pt x="2691" y="1108"/>
                  <a:pt x="2708" y="1125"/>
                  <a:pt x="2728" y="1125"/>
                </a:cubicBezTo>
                <a:close/>
                <a:moveTo>
                  <a:pt x="2533" y="1311"/>
                </a:moveTo>
                <a:cubicBezTo>
                  <a:pt x="2533" y="1291"/>
                  <a:pt x="2516" y="1275"/>
                  <a:pt x="2496" y="1275"/>
                </a:cubicBezTo>
                <a:cubicBezTo>
                  <a:pt x="2476" y="1275"/>
                  <a:pt x="2459" y="1291"/>
                  <a:pt x="2459" y="1311"/>
                </a:cubicBezTo>
                <a:cubicBezTo>
                  <a:pt x="2459" y="1331"/>
                  <a:pt x="2476" y="1348"/>
                  <a:pt x="2496" y="1348"/>
                </a:cubicBezTo>
                <a:cubicBezTo>
                  <a:pt x="2516" y="1348"/>
                  <a:pt x="2533" y="1331"/>
                  <a:pt x="2533" y="1311"/>
                </a:cubicBezTo>
                <a:close/>
                <a:moveTo>
                  <a:pt x="2940" y="1348"/>
                </a:moveTo>
                <a:cubicBezTo>
                  <a:pt x="2960" y="1348"/>
                  <a:pt x="2977" y="1331"/>
                  <a:pt x="2977" y="1311"/>
                </a:cubicBezTo>
                <a:cubicBezTo>
                  <a:pt x="2977" y="1291"/>
                  <a:pt x="2960" y="1275"/>
                  <a:pt x="2940" y="1275"/>
                </a:cubicBezTo>
                <a:cubicBezTo>
                  <a:pt x="2920" y="1275"/>
                  <a:pt x="2904" y="1291"/>
                  <a:pt x="2904" y="1311"/>
                </a:cubicBezTo>
                <a:cubicBezTo>
                  <a:pt x="2904" y="1331"/>
                  <a:pt x="2920" y="1348"/>
                  <a:pt x="2940" y="1348"/>
                </a:cubicBezTo>
                <a:close/>
                <a:moveTo>
                  <a:pt x="2319" y="1312"/>
                </a:moveTo>
                <a:cubicBezTo>
                  <a:pt x="2320" y="1191"/>
                  <a:pt x="2375" y="1083"/>
                  <a:pt x="2460" y="1010"/>
                </a:cubicBezTo>
                <a:cubicBezTo>
                  <a:pt x="2531" y="948"/>
                  <a:pt x="2623" y="911"/>
                  <a:pt x="2724" y="911"/>
                </a:cubicBezTo>
                <a:cubicBezTo>
                  <a:pt x="2825" y="911"/>
                  <a:pt x="2917" y="948"/>
                  <a:pt x="2988" y="1010"/>
                </a:cubicBezTo>
                <a:cubicBezTo>
                  <a:pt x="3074" y="1083"/>
                  <a:pt x="3128" y="1192"/>
                  <a:pt x="3129" y="1312"/>
                </a:cubicBezTo>
                <a:cubicBezTo>
                  <a:pt x="3128" y="1433"/>
                  <a:pt x="3074" y="1542"/>
                  <a:pt x="2988" y="1615"/>
                </a:cubicBezTo>
                <a:cubicBezTo>
                  <a:pt x="2917" y="1676"/>
                  <a:pt x="2825" y="1714"/>
                  <a:pt x="2724" y="1714"/>
                </a:cubicBezTo>
                <a:cubicBezTo>
                  <a:pt x="2623" y="1714"/>
                  <a:pt x="2531" y="1676"/>
                  <a:pt x="2460" y="1615"/>
                </a:cubicBezTo>
                <a:cubicBezTo>
                  <a:pt x="2375" y="1541"/>
                  <a:pt x="2320" y="1433"/>
                  <a:pt x="2319" y="1312"/>
                </a:cubicBezTo>
                <a:close/>
                <a:moveTo>
                  <a:pt x="2419" y="1312"/>
                </a:moveTo>
                <a:cubicBezTo>
                  <a:pt x="2421" y="1479"/>
                  <a:pt x="2557" y="1614"/>
                  <a:pt x="2724" y="1614"/>
                </a:cubicBezTo>
                <a:cubicBezTo>
                  <a:pt x="2891" y="1614"/>
                  <a:pt x="3027" y="1479"/>
                  <a:pt x="3029" y="1312"/>
                </a:cubicBezTo>
                <a:cubicBezTo>
                  <a:pt x="3027" y="1146"/>
                  <a:pt x="2891" y="1011"/>
                  <a:pt x="2724" y="1011"/>
                </a:cubicBezTo>
                <a:cubicBezTo>
                  <a:pt x="2557" y="1011"/>
                  <a:pt x="2421" y="1146"/>
                  <a:pt x="2419" y="1312"/>
                </a:cubicBezTo>
                <a:close/>
                <a:moveTo>
                  <a:pt x="2728" y="1498"/>
                </a:moveTo>
                <a:cubicBezTo>
                  <a:pt x="2708" y="1498"/>
                  <a:pt x="2691" y="1514"/>
                  <a:pt x="2691" y="1534"/>
                </a:cubicBezTo>
                <a:cubicBezTo>
                  <a:pt x="2691" y="1555"/>
                  <a:pt x="2708" y="1571"/>
                  <a:pt x="2728" y="1571"/>
                </a:cubicBezTo>
                <a:cubicBezTo>
                  <a:pt x="2748" y="1571"/>
                  <a:pt x="2764" y="1555"/>
                  <a:pt x="2764" y="1534"/>
                </a:cubicBezTo>
                <a:cubicBezTo>
                  <a:pt x="2764" y="1514"/>
                  <a:pt x="2748" y="1498"/>
                  <a:pt x="2728" y="1498"/>
                </a:cubicBezTo>
                <a:close/>
                <a:moveTo>
                  <a:pt x="1890" y="439"/>
                </a:moveTo>
                <a:cubicBezTo>
                  <a:pt x="1777" y="326"/>
                  <a:pt x="1777" y="326"/>
                  <a:pt x="1777" y="326"/>
                </a:cubicBezTo>
                <a:cubicBezTo>
                  <a:pt x="1512" y="591"/>
                  <a:pt x="1512" y="591"/>
                  <a:pt x="1512" y="591"/>
                </a:cubicBezTo>
                <a:cubicBezTo>
                  <a:pt x="1624" y="704"/>
                  <a:pt x="1624" y="704"/>
                  <a:pt x="1624" y="704"/>
                </a:cubicBezTo>
                <a:lnTo>
                  <a:pt x="1890" y="439"/>
                </a:lnTo>
                <a:close/>
                <a:moveTo>
                  <a:pt x="461" y="591"/>
                </a:moveTo>
                <a:cubicBezTo>
                  <a:pt x="196" y="326"/>
                  <a:pt x="196" y="326"/>
                  <a:pt x="196" y="326"/>
                </a:cubicBezTo>
                <a:cubicBezTo>
                  <a:pt x="83" y="439"/>
                  <a:pt x="83" y="439"/>
                  <a:pt x="83" y="439"/>
                </a:cubicBezTo>
                <a:cubicBezTo>
                  <a:pt x="349" y="704"/>
                  <a:pt x="349" y="704"/>
                  <a:pt x="349" y="704"/>
                </a:cubicBezTo>
                <a:lnTo>
                  <a:pt x="461" y="591"/>
                </a:lnTo>
                <a:close/>
                <a:moveTo>
                  <a:pt x="1067" y="0"/>
                </a:moveTo>
                <a:cubicBezTo>
                  <a:pt x="907" y="0"/>
                  <a:pt x="907" y="0"/>
                  <a:pt x="907" y="0"/>
                </a:cubicBezTo>
                <a:cubicBezTo>
                  <a:pt x="907" y="375"/>
                  <a:pt x="907" y="375"/>
                  <a:pt x="907" y="375"/>
                </a:cubicBezTo>
                <a:cubicBezTo>
                  <a:pt x="1067" y="375"/>
                  <a:pt x="1067" y="375"/>
                  <a:pt x="1067" y="375"/>
                </a:cubicBezTo>
                <a:lnTo>
                  <a:pt x="1067" y="0"/>
                </a:lnTo>
                <a:close/>
                <a:moveTo>
                  <a:pt x="987" y="1082"/>
                </a:moveTo>
                <a:cubicBezTo>
                  <a:pt x="1141" y="1082"/>
                  <a:pt x="1265" y="957"/>
                  <a:pt x="1265" y="803"/>
                </a:cubicBezTo>
                <a:cubicBezTo>
                  <a:pt x="1265" y="649"/>
                  <a:pt x="1141" y="524"/>
                  <a:pt x="987" y="524"/>
                </a:cubicBezTo>
                <a:cubicBezTo>
                  <a:pt x="833" y="524"/>
                  <a:pt x="708" y="649"/>
                  <a:pt x="708" y="803"/>
                </a:cubicBezTo>
                <a:cubicBezTo>
                  <a:pt x="708" y="957"/>
                  <a:pt x="833" y="1082"/>
                  <a:pt x="987" y="1082"/>
                </a:cubicBezTo>
                <a:close/>
                <a:moveTo>
                  <a:pt x="1489" y="2108"/>
                </a:moveTo>
                <a:cubicBezTo>
                  <a:pt x="1466" y="2129"/>
                  <a:pt x="1438" y="2139"/>
                  <a:pt x="1410" y="2139"/>
                </a:cubicBezTo>
                <a:cubicBezTo>
                  <a:pt x="1378" y="2139"/>
                  <a:pt x="1346" y="2126"/>
                  <a:pt x="1323" y="2101"/>
                </a:cubicBezTo>
                <a:cubicBezTo>
                  <a:pt x="1321" y="2098"/>
                  <a:pt x="1319" y="2095"/>
                  <a:pt x="1317" y="2093"/>
                </a:cubicBezTo>
                <a:cubicBezTo>
                  <a:pt x="1317" y="2248"/>
                  <a:pt x="1317" y="2248"/>
                  <a:pt x="1317" y="2248"/>
                </a:cubicBezTo>
                <a:cubicBezTo>
                  <a:pt x="1317" y="2592"/>
                  <a:pt x="1317" y="2592"/>
                  <a:pt x="1317" y="2592"/>
                </a:cubicBezTo>
                <a:cubicBezTo>
                  <a:pt x="1317" y="2864"/>
                  <a:pt x="1317" y="3137"/>
                  <a:pt x="1318" y="3409"/>
                </a:cubicBezTo>
                <a:cubicBezTo>
                  <a:pt x="1318" y="3496"/>
                  <a:pt x="1293" y="3561"/>
                  <a:pt x="1206" y="3592"/>
                </a:cubicBezTo>
                <a:cubicBezTo>
                  <a:pt x="1181" y="3592"/>
                  <a:pt x="1157" y="3592"/>
                  <a:pt x="1132" y="3592"/>
                </a:cubicBezTo>
                <a:cubicBezTo>
                  <a:pt x="1045" y="3560"/>
                  <a:pt x="1018" y="3496"/>
                  <a:pt x="1019" y="3407"/>
                </a:cubicBezTo>
                <a:cubicBezTo>
                  <a:pt x="1022" y="3058"/>
                  <a:pt x="1020" y="2710"/>
                  <a:pt x="1020" y="2362"/>
                </a:cubicBezTo>
                <a:cubicBezTo>
                  <a:pt x="1020" y="2347"/>
                  <a:pt x="1020" y="2333"/>
                  <a:pt x="1020" y="2317"/>
                </a:cubicBezTo>
                <a:cubicBezTo>
                  <a:pt x="1002" y="2317"/>
                  <a:pt x="988" y="2317"/>
                  <a:pt x="969" y="2317"/>
                </a:cubicBezTo>
                <a:cubicBezTo>
                  <a:pt x="969" y="2334"/>
                  <a:pt x="969" y="2348"/>
                  <a:pt x="969" y="2363"/>
                </a:cubicBezTo>
                <a:cubicBezTo>
                  <a:pt x="969" y="2712"/>
                  <a:pt x="968" y="3062"/>
                  <a:pt x="970" y="3411"/>
                </a:cubicBezTo>
                <a:cubicBezTo>
                  <a:pt x="971" y="3499"/>
                  <a:pt x="943" y="3562"/>
                  <a:pt x="857" y="3592"/>
                </a:cubicBezTo>
                <a:cubicBezTo>
                  <a:pt x="832" y="3592"/>
                  <a:pt x="807" y="3592"/>
                  <a:pt x="782" y="3592"/>
                </a:cubicBezTo>
                <a:cubicBezTo>
                  <a:pt x="735" y="3571"/>
                  <a:pt x="693" y="3543"/>
                  <a:pt x="682" y="3488"/>
                </a:cubicBezTo>
                <a:cubicBezTo>
                  <a:pt x="676" y="3462"/>
                  <a:pt x="676" y="3434"/>
                  <a:pt x="676" y="3407"/>
                </a:cubicBezTo>
                <a:cubicBezTo>
                  <a:pt x="675" y="2969"/>
                  <a:pt x="675" y="2531"/>
                  <a:pt x="675" y="2094"/>
                </a:cubicBezTo>
                <a:cubicBezTo>
                  <a:pt x="674" y="2096"/>
                  <a:pt x="672" y="2098"/>
                  <a:pt x="670" y="2101"/>
                </a:cubicBezTo>
                <a:cubicBezTo>
                  <a:pt x="647" y="2126"/>
                  <a:pt x="615" y="2139"/>
                  <a:pt x="583" y="2139"/>
                </a:cubicBezTo>
                <a:cubicBezTo>
                  <a:pt x="555" y="2139"/>
                  <a:pt x="527" y="2129"/>
                  <a:pt x="504" y="2108"/>
                </a:cubicBezTo>
                <a:cubicBezTo>
                  <a:pt x="41" y="1687"/>
                  <a:pt x="41" y="1687"/>
                  <a:pt x="41" y="1687"/>
                </a:cubicBezTo>
                <a:cubicBezTo>
                  <a:pt x="14" y="1662"/>
                  <a:pt x="0" y="1627"/>
                  <a:pt x="3" y="1591"/>
                </a:cubicBezTo>
                <a:cubicBezTo>
                  <a:pt x="6" y="1555"/>
                  <a:pt x="25" y="1522"/>
                  <a:pt x="55" y="1502"/>
                </a:cubicBezTo>
                <a:cubicBezTo>
                  <a:pt x="637" y="1121"/>
                  <a:pt x="637" y="1121"/>
                  <a:pt x="637" y="1121"/>
                </a:cubicBezTo>
                <a:cubicBezTo>
                  <a:pt x="663" y="1104"/>
                  <a:pt x="693" y="1099"/>
                  <a:pt x="722" y="1104"/>
                </a:cubicBezTo>
                <a:cubicBezTo>
                  <a:pt x="728" y="1104"/>
                  <a:pt x="734" y="1103"/>
                  <a:pt x="741" y="1103"/>
                </a:cubicBezTo>
                <a:cubicBezTo>
                  <a:pt x="777" y="1103"/>
                  <a:pt x="1188" y="1102"/>
                  <a:pt x="1290" y="1102"/>
                </a:cubicBezTo>
                <a:cubicBezTo>
                  <a:pt x="1290" y="1102"/>
                  <a:pt x="1291" y="1102"/>
                  <a:pt x="1292" y="1102"/>
                </a:cubicBezTo>
                <a:cubicBezTo>
                  <a:pt x="1298" y="1102"/>
                  <a:pt x="1303" y="1102"/>
                  <a:pt x="1306" y="1102"/>
                </a:cubicBezTo>
                <a:cubicBezTo>
                  <a:pt x="1306" y="1102"/>
                  <a:pt x="1306" y="1102"/>
                  <a:pt x="1306" y="1102"/>
                </a:cubicBezTo>
                <a:cubicBezTo>
                  <a:pt x="1307" y="1102"/>
                  <a:pt x="1307" y="1102"/>
                  <a:pt x="1307" y="1102"/>
                </a:cubicBezTo>
                <a:cubicBezTo>
                  <a:pt x="1308" y="1102"/>
                  <a:pt x="1309" y="1102"/>
                  <a:pt x="1309" y="1102"/>
                </a:cubicBezTo>
                <a:cubicBezTo>
                  <a:pt x="1312" y="1103"/>
                  <a:pt x="1314" y="1103"/>
                  <a:pt x="1317" y="1104"/>
                </a:cubicBezTo>
                <a:cubicBezTo>
                  <a:pt x="1317" y="1105"/>
                  <a:pt x="1317" y="1105"/>
                  <a:pt x="1317" y="1105"/>
                </a:cubicBezTo>
                <a:cubicBezTo>
                  <a:pt x="1330" y="1108"/>
                  <a:pt x="1344" y="1113"/>
                  <a:pt x="1356" y="1121"/>
                </a:cubicBezTo>
                <a:cubicBezTo>
                  <a:pt x="1938" y="1502"/>
                  <a:pt x="1938" y="1502"/>
                  <a:pt x="1938" y="1502"/>
                </a:cubicBezTo>
                <a:cubicBezTo>
                  <a:pt x="1968" y="1522"/>
                  <a:pt x="1987" y="1555"/>
                  <a:pt x="1990" y="1591"/>
                </a:cubicBezTo>
                <a:cubicBezTo>
                  <a:pt x="1993" y="1627"/>
                  <a:pt x="1979" y="1662"/>
                  <a:pt x="1952" y="1687"/>
                </a:cubicBezTo>
                <a:lnTo>
                  <a:pt x="1489" y="2108"/>
                </a:lnTo>
                <a:close/>
                <a:moveTo>
                  <a:pt x="675" y="1950"/>
                </a:moveTo>
                <a:cubicBezTo>
                  <a:pt x="675" y="1817"/>
                  <a:pt x="675" y="1684"/>
                  <a:pt x="675" y="1552"/>
                </a:cubicBezTo>
                <a:cubicBezTo>
                  <a:pt x="675" y="1536"/>
                  <a:pt x="675" y="1520"/>
                  <a:pt x="675" y="1503"/>
                </a:cubicBezTo>
                <a:cubicBezTo>
                  <a:pt x="675" y="1503"/>
                  <a:pt x="675" y="1503"/>
                  <a:pt x="675" y="1503"/>
                </a:cubicBezTo>
                <a:cubicBezTo>
                  <a:pt x="675" y="1376"/>
                  <a:pt x="675" y="1376"/>
                  <a:pt x="675" y="1376"/>
                </a:cubicBezTo>
                <a:cubicBezTo>
                  <a:pt x="310" y="1615"/>
                  <a:pt x="310" y="1615"/>
                  <a:pt x="310" y="1615"/>
                </a:cubicBezTo>
                <a:cubicBezTo>
                  <a:pt x="662" y="1935"/>
                  <a:pt x="662" y="1935"/>
                  <a:pt x="662" y="1935"/>
                </a:cubicBezTo>
                <a:cubicBezTo>
                  <a:pt x="667" y="1940"/>
                  <a:pt x="671" y="1944"/>
                  <a:pt x="675" y="1950"/>
                </a:cubicBezTo>
                <a:close/>
                <a:moveTo>
                  <a:pt x="930" y="1133"/>
                </a:moveTo>
                <a:cubicBezTo>
                  <a:pt x="969" y="1233"/>
                  <a:pt x="969" y="1233"/>
                  <a:pt x="969" y="1233"/>
                </a:cubicBezTo>
                <a:cubicBezTo>
                  <a:pt x="993" y="1233"/>
                  <a:pt x="993" y="1233"/>
                  <a:pt x="993" y="1233"/>
                </a:cubicBezTo>
                <a:cubicBezTo>
                  <a:pt x="998" y="1233"/>
                  <a:pt x="998" y="1233"/>
                  <a:pt x="998" y="1233"/>
                </a:cubicBezTo>
                <a:cubicBezTo>
                  <a:pt x="1022" y="1233"/>
                  <a:pt x="1022" y="1233"/>
                  <a:pt x="1022" y="1233"/>
                </a:cubicBezTo>
                <a:cubicBezTo>
                  <a:pt x="1061" y="1133"/>
                  <a:pt x="1061" y="1133"/>
                  <a:pt x="1061" y="1133"/>
                </a:cubicBezTo>
                <a:cubicBezTo>
                  <a:pt x="998" y="1133"/>
                  <a:pt x="998" y="1133"/>
                  <a:pt x="998" y="1133"/>
                </a:cubicBezTo>
                <a:cubicBezTo>
                  <a:pt x="993" y="1133"/>
                  <a:pt x="993" y="1133"/>
                  <a:pt x="993" y="1133"/>
                </a:cubicBezTo>
                <a:lnTo>
                  <a:pt x="930" y="1133"/>
                </a:lnTo>
                <a:close/>
                <a:moveTo>
                  <a:pt x="1067" y="1733"/>
                </a:moveTo>
                <a:cubicBezTo>
                  <a:pt x="1022" y="1278"/>
                  <a:pt x="1022" y="1278"/>
                  <a:pt x="1022" y="1278"/>
                </a:cubicBezTo>
                <a:cubicBezTo>
                  <a:pt x="996" y="1278"/>
                  <a:pt x="996" y="1278"/>
                  <a:pt x="996" y="1278"/>
                </a:cubicBezTo>
                <a:cubicBezTo>
                  <a:pt x="969" y="1278"/>
                  <a:pt x="969" y="1278"/>
                  <a:pt x="969" y="1278"/>
                </a:cubicBezTo>
                <a:cubicBezTo>
                  <a:pt x="924" y="1733"/>
                  <a:pt x="924" y="1733"/>
                  <a:pt x="924" y="1733"/>
                </a:cubicBezTo>
                <a:cubicBezTo>
                  <a:pt x="996" y="1792"/>
                  <a:pt x="996" y="1792"/>
                  <a:pt x="996" y="1792"/>
                </a:cubicBezTo>
                <a:lnTo>
                  <a:pt x="1067" y="1733"/>
                </a:lnTo>
                <a:close/>
                <a:moveTo>
                  <a:pt x="1683" y="1615"/>
                </a:moveTo>
                <a:cubicBezTo>
                  <a:pt x="1317" y="1375"/>
                  <a:pt x="1317" y="1375"/>
                  <a:pt x="1317" y="1375"/>
                </a:cubicBezTo>
                <a:cubicBezTo>
                  <a:pt x="1317" y="1496"/>
                  <a:pt x="1317" y="1496"/>
                  <a:pt x="1317" y="1496"/>
                </a:cubicBezTo>
                <a:cubicBezTo>
                  <a:pt x="1317" y="1792"/>
                  <a:pt x="1317" y="1792"/>
                  <a:pt x="1317" y="1792"/>
                </a:cubicBezTo>
                <a:cubicBezTo>
                  <a:pt x="1317" y="1951"/>
                  <a:pt x="1317" y="1951"/>
                  <a:pt x="1317" y="1951"/>
                </a:cubicBezTo>
                <a:cubicBezTo>
                  <a:pt x="1321" y="1945"/>
                  <a:pt x="1326" y="1940"/>
                  <a:pt x="1331" y="1935"/>
                </a:cubicBezTo>
                <a:lnTo>
                  <a:pt x="1683" y="1615"/>
                </a:lnTo>
                <a:close/>
                <a:moveTo>
                  <a:pt x="3759" y="2842"/>
                </a:moveTo>
                <a:cubicBezTo>
                  <a:pt x="3759" y="2737"/>
                  <a:pt x="3759" y="2737"/>
                  <a:pt x="3759" y="2737"/>
                </a:cubicBezTo>
                <a:cubicBezTo>
                  <a:pt x="3548" y="2600"/>
                  <a:pt x="3548" y="2600"/>
                  <a:pt x="3548" y="2600"/>
                </a:cubicBezTo>
                <a:cubicBezTo>
                  <a:pt x="3548" y="2601"/>
                  <a:pt x="3548" y="2601"/>
                  <a:pt x="3548" y="2601"/>
                </a:cubicBezTo>
                <a:cubicBezTo>
                  <a:pt x="3547" y="2600"/>
                  <a:pt x="3547" y="2600"/>
                  <a:pt x="3547" y="2600"/>
                </a:cubicBezTo>
                <a:cubicBezTo>
                  <a:pt x="3547" y="2701"/>
                  <a:pt x="3547" y="2701"/>
                  <a:pt x="3547" y="2701"/>
                </a:cubicBezTo>
                <a:cubicBezTo>
                  <a:pt x="3600" y="2737"/>
                  <a:pt x="3600" y="2737"/>
                  <a:pt x="3600" y="2737"/>
                </a:cubicBezTo>
                <a:cubicBezTo>
                  <a:pt x="1639" y="2737"/>
                  <a:pt x="1639" y="2737"/>
                  <a:pt x="1639" y="2737"/>
                </a:cubicBezTo>
                <a:cubicBezTo>
                  <a:pt x="1692" y="2701"/>
                  <a:pt x="1692" y="2701"/>
                  <a:pt x="1692" y="2701"/>
                </a:cubicBezTo>
                <a:cubicBezTo>
                  <a:pt x="1692" y="2600"/>
                  <a:pt x="1692" y="2600"/>
                  <a:pt x="1692" y="2600"/>
                </a:cubicBezTo>
                <a:cubicBezTo>
                  <a:pt x="1480" y="2737"/>
                  <a:pt x="1480" y="2737"/>
                  <a:pt x="1480" y="2737"/>
                </a:cubicBezTo>
                <a:cubicBezTo>
                  <a:pt x="1480" y="2842"/>
                  <a:pt x="1480" y="2842"/>
                  <a:pt x="1480" y="2842"/>
                </a:cubicBezTo>
                <a:cubicBezTo>
                  <a:pt x="1692" y="2842"/>
                  <a:pt x="1692" y="2842"/>
                  <a:pt x="1692" y="2842"/>
                </a:cubicBezTo>
                <a:cubicBezTo>
                  <a:pt x="1692" y="3472"/>
                  <a:pt x="1692" y="3472"/>
                  <a:pt x="1692" y="3472"/>
                </a:cubicBezTo>
                <a:cubicBezTo>
                  <a:pt x="1561" y="3472"/>
                  <a:pt x="1561" y="3472"/>
                  <a:pt x="1561" y="3472"/>
                </a:cubicBezTo>
                <a:cubicBezTo>
                  <a:pt x="1561" y="3534"/>
                  <a:pt x="1561" y="3534"/>
                  <a:pt x="1561" y="3534"/>
                </a:cubicBezTo>
                <a:cubicBezTo>
                  <a:pt x="1561" y="3592"/>
                  <a:pt x="1561" y="3592"/>
                  <a:pt x="1561" y="3592"/>
                </a:cubicBezTo>
                <a:cubicBezTo>
                  <a:pt x="3679" y="3592"/>
                  <a:pt x="3679" y="3592"/>
                  <a:pt x="3679" y="3592"/>
                </a:cubicBezTo>
                <a:cubicBezTo>
                  <a:pt x="3679" y="3534"/>
                  <a:pt x="3679" y="3534"/>
                  <a:pt x="3679" y="3534"/>
                </a:cubicBezTo>
                <a:cubicBezTo>
                  <a:pt x="3679" y="3472"/>
                  <a:pt x="3679" y="3472"/>
                  <a:pt x="3679" y="3472"/>
                </a:cubicBezTo>
                <a:cubicBezTo>
                  <a:pt x="3548" y="3472"/>
                  <a:pt x="3548" y="3472"/>
                  <a:pt x="3548" y="3472"/>
                </a:cubicBezTo>
                <a:cubicBezTo>
                  <a:pt x="3548" y="2842"/>
                  <a:pt x="3548" y="2842"/>
                  <a:pt x="3548" y="2842"/>
                </a:cubicBezTo>
                <a:lnTo>
                  <a:pt x="3759" y="2842"/>
                </a:lnTo>
                <a:close/>
                <a:moveTo>
                  <a:pt x="3062" y="2516"/>
                </a:moveTo>
                <a:cubicBezTo>
                  <a:pt x="3443" y="2516"/>
                  <a:pt x="3443" y="2516"/>
                  <a:pt x="3443" y="2516"/>
                </a:cubicBezTo>
                <a:cubicBezTo>
                  <a:pt x="3443" y="2507"/>
                  <a:pt x="3443" y="2507"/>
                  <a:pt x="3443" y="2507"/>
                </a:cubicBezTo>
                <a:cubicBezTo>
                  <a:pt x="3443" y="2501"/>
                  <a:pt x="3443" y="2501"/>
                  <a:pt x="3443" y="2501"/>
                </a:cubicBezTo>
                <a:cubicBezTo>
                  <a:pt x="3443" y="2494"/>
                  <a:pt x="3443" y="2494"/>
                  <a:pt x="3443" y="2494"/>
                </a:cubicBezTo>
                <a:cubicBezTo>
                  <a:pt x="3115" y="2494"/>
                  <a:pt x="3115" y="2494"/>
                  <a:pt x="3115" y="2494"/>
                </a:cubicBezTo>
                <a:cubicBezTo>
                  <a:pt x="3115" y="2494"/>
                  <a:pt x="3115" y="2494"/>
                  <a:pt x="3115" y="2494"/>
                </a:cubicBezTo>
                <a:cubicBezTo>
                  <a:pt x="2915" y="2494"/>
                  <a:pt x="2915" y="2494"/>
                  <a:pt x="2915" y="2494"/>
                </a:cubicBezTo>
                <a:cubicBezTo>
                  <a:pt x="2915" y="2494"/>
                  <a:pt x="2915" y="2494"/>
                  <a:pt x="2915" y="2494"/>
                </a:cubicBezTo>
                <a:cubicBezTo>
                  <a:pt x="2910" y="2496"/>
                  <a:pt x="2887" y="2504"/>
                  <a:pt x="2887" y="2523"/>
                </a:cubicBezTo>
                <a:cubicBezTo>
                  <a:pt x="2887" y="2544"/>
                  <a:pt x="2887" y="2611"/>
                  <a:pt x="2887" y="2624"/>
                </a:cubicBezTo>
                <a:cubicBezTo>
                  <a:pt x="2887" y="2638"/>
                  <a:pt x="2916" y="2645"/>
                  <a:pt x="2916" y="2645"/>
                </a:cubicBezTo>
                <a:cubicBezTo>
                  <a:pt x="3021" y="2659"/>
                  <a:pt x="3021" y="2659"/>
                  <a:pt x="3021" y="2659"/>
                </a:cubicBezTo>
                <a:cubicBezTo>
                  <a:pt x="3034" y="2664"/>
                  <a:pt x="3051" y="2664"/>
                  <a:pt x="3060" y="2664"/>
                </a:cubicBezTo>
                <a:cubicBezTo>
                  <a:pt x="3061" y="2664"/>
                  <a:pt x="3062" y="2664"/>
                  <a:pt x="3062" y="2664"/>
                </a:cubicBezTo>
                <a:cubicBezTo>
                  <a:pt x="3443" y="2664"/>
                  <a:pt x="3443" y="2664"/>
                  <a:pt x="3443" y="2664"/>
                </a:cubicBezTo>
                <a:cubicBezTo>
                  <a:pt x="3443" y="2661"/>
                  <a:pt x="3443" y="2661"/>
                  <a:pt x="3443" y="2661"/>
                </a:cubicBezTo>
                <a:cubicBezTo>
                  <a:pt x="3443" y="2651"/>
                  <a:pt x="3443" y="2651"/>
                  <a:pt x="3443" y="2651"/>
                </a:cubicBezTo>
                <a:cubicBezTo>
                  <a:pt x="3443" y="2645"/>
                  <a:pt x="3443" y="2645"/>
                  <a:pt x="3443" y="2645"/>
                </a:cubicBezTo>
                <a:cubicBezTo>
                  <a:pt x="3062" y="2645"/>
                  <a:pt x="3062" y="2645"/>
                  <a:pt x="3062" y="2645"/>
                </a:cubicBezTo>
                <a:cubicBezTo>
                  <a:pt x="3053" y="2645"/>
                  <a:pt x="3046" y="2640"/>
                  <a:pt x="3042" y="2633"/>
                </a:cubicBezTo>
                <a:cubicBezTo>
                  <a:pt x="3422" y="2633"/>
                  <a:pt x="3422" y="2633"/>
                  <a:pt x="3422" y="2633"/>
                </a:cubicBezTo>
                <a:cubicBezTo>
                  <a:pt x="3422" y="2618"/>
                  <a:pt x="3422" y="2618"/>
                  <a:pt x="3422" y="2618"/>
                </a:cubicBezTo>
                <a:cubicBezTo>
                  <a:pt x="3039" y="2618"/>
                  <a:pt x="3039" y="2618"/>
                  <a:pt x="3039" y="2618"/>
                </a:cubicBezTo>
                <a:cubicBezTo>
                  <a:pt x="3039" y="2604"/>
                  <a:pt x="3039" y="2604"/>
                  <a:pt x="3039" y="2604"/>
                </a:cubicBezTo>
                <a:cubicBezTo>
                  <a:pt x="3422" y="2604"/>
                  <a:pt x="3422" y="2604"/>
                  <a:pt x="3422" y="2604"/>
                </a:cubicBezTo>
                <a:cubicBezTo>
                  <a:pt x="3422" y="2589"/>
                  <a:pt x="3422" y="2589"/>
                  <a:pt x="3422" y="2589"/>
                </a:cubicBezTo>
                <a:cubicBezTo>
                  <a:pt x="3039" y="2589"/>
                  <a:pt x="3039" y="2589"/>
                  <a:pt x="3039" y="2589"/>
                </a:cubicBezTo>
                <a:cubicBezTo>
                  <a:pt x="3039" y="2576"/>
                  <a:pt x="3039" y="2576"/>
                  <a:pt x="3039" y="2576"/>
                </a:cubicBezTo>
                <a:cubicBezTo>
                  <a:pt x="3422" y="2576"/>
                  <a:pt x="3422" y="2576"/>
                  <a:pt x="3422" y="2576"/>
                </a:cubicBezTo>
                <a:cubicBezTo>
                  <a:pt x="3422" y="2561"/>
                  <a:pt x="3422" y="2561"/>
                  <a:pt x="3422" y="2561"/>
                </a:cubicBezTo>
                <a:cubicBezTo>
                  <a:pt x="3039" y="2561"/>
                  <a:pt x="3039" y="2561"/>
                  <a:pt x="3039" y="2561"/>
                </a:cubicBezTo>
                <a:cubicBezTo>
                  <a:pt x="3039" y="2547"/>
                  <a:pt x="3039" y="2547"/>
                  <a:pt x="3039" y="2547"/>
                </a:cubicBezTo>
                <a:cubicBezTo>
                  <a:pt x="3422" y="2547"/>
                  <a:pt x="3422" y="2547"/>
                  <a:pt x="3422" y="2547"/>
                </a:cubicBezTo>
                <a:cubicBezTo>
                  <a:pt x="3422" y="2532"/>
                  <a:pt x="3422" y="2532"/>
                  <a:pt x="3422" y="2532"/>
                </a:cubicBezTo>
                <a:cubicBezTo>
                  <a:pt x="3040" y="2532"/>
                  <a:pt x="3040" y="2532"/>
                  <a:pt x="3040" y="2532"/>
                </a:cubicBezTo>
                <a:cubicBezTo>
                  <a:pt x="3043" y="2523"/>
                  <a:pt x="3052" y="2516"/>
                  <a:pt x="3062" y="2516"/>
                </a:cubicBezTo>
                <a:close/>
                <a:moveTo>
                  <a:pt x="3303" y="2305"/>
                </a:moveTo>
                <a:cubicBezTo>
                  <a:pt x="3302" y="2305"/>
                  <a:pt x="3301" y="2305"/>
                  <a:pt x="3301" y="2305"/>
                </a:cubicBezTo>
                <a:cubicBezTo>
                  <a:pt x="2920" y="2305"/>
                  <a:pt x="2920" y="2305"/>
                  <a:pt x="2920" y="2305"/>
                </a:cubicBezTo>
                <a:cubicBezTo>
                  <a:pt x="2920" y="2308"/>
                  <a:pt x="2920" y="2308"/>
                  <a:pt x="2920" y="2308"/>
                </a:cubicBezTo>
                <a:cubicBezTo>
                  <a:pt x="2920" y="2318"/>
                  <a:pt x="2920" y="2318"/>
                  <a:pt x="2920" y="2318"/>
                </a:cubicBezTo>
                <a:cubicBezTo>
                  <a:pt x="2920" y="2324"/>
                  <a:pt x="2920" y="2324"/>
                  <a:pt x="2920" y="2324"/>
                </a:cubicBezTo>
                <a:cubicBezTo>
                  <a:pt x="3301" y="2324"/>
                  <a:pt x="3301" y="2324"/>
                  <a:pt x="3301" y="2324"/>
                </a:cubicBezTo>
                <a:cubicBezTo>
                  <a:pt x="3310" y="2324"/>
                  <a:pt x="3317" y="2329"/>
                  <a:pt x="3321" y="2336"/>
                </a:cubicBezTo>
                <a:cubicBezTo>
                  <a:pt x="2942" y="2336"/>
                  <a:pt x="2942" y="2336"/>
                  <a:pt x="2942" y="2336"/>
                </a:cubicBezTo>
                <a:cubicBezTo>
                  <a:pt x="2942" y="2351"/>
                  <a:pt x="2942" y="2351"/>
                  <a:pt x="2942" y="2351"/>
                </a:cubicBezTo>
                <a:cubicBezTo>
                  <a:pt x="3324" y="2351"/>
                  <a:pt x="3324" y="2351"/>
                  <a:pt x="3324" y="2351"/>
                </a:cubicBezTo>
                <a:cubicBezTo>
                  <a:pt x="3324" y="2365"/>
                  <a:pt x="3324" y="2365"/>
                  <a:pt x="3324" y="2365"/>
                </a:cubicBezTo>
                <a:cubicBezTo>
                  <a:pt x="2942" y="2365"/>
                  <a:pt x="2942" y="2365"/>
                  <a:pt x="2942" y="2365"/>
                </a:cubicBezTo>
                <a:cubicBezTo>
                  <a:pt x="2942" y="2380"/>
                  <a:pt x="2942" y="2380"/>
                  <a:pt x="2942" y="2380"/>
                </a:cubicBezTo>
                <a:cubicBezTo>
                  <a:pt x="3324" y="2380"/>
                  <a:pt x="3324" y="2380"/>
                  <a:pt x="3324" y="2380"/>
                </a:cubicBezTo>
                <a:cubicBezTo>
                  <a:pt x="3324" y="2393"/>
                  <a:pt x="3324" y="2393"/>
                  <a:pt x="3324" y="2393"/>
                </a:cubicBezTo>
                <a:cubicBezTo>
                  <a:pt x="2942" y="2393"/>
                  <a:pt x="2942" y="2393"/>
                  <a:pt x="2942" y="2393"/>
                </a:cubicBezTo>
                <a:cubicBezTo>
                  <a:pt x="2942" y="2408"/>
                  <a:pt x="2942" y="2408"/>
                  <a:pt x="2942" y="2408"/>
                </a:cubicBezTo>
                <a:cubicBezTo>
                  <a:pt x="3324" y="2408"/>
                  <a:pt x="3324" y="2408"/>
                  <a:pt x="3324" y="2408"/>
                </a:cubicBezTo>
                <a:cubicBezTo>
                  <a:pt x="3324" y="2421"/>
                  <a:pt x="3324" y="2421"/>
                  <a:pt x="3324" y="2421"/>
                </a:cubicBezTo>
                <a:cubicBezTo>
                  <a:pt x="2942" y="2421"/>
                  <a:pt x="2942" y="2421"/>
                  <a:pt x="2942" y="2421"/>
                </a:cubicBezTo>
                <a:cubicBezTo>
                  <a:pt x="2942" y="2437"/>
                  <a:pt x="2942" y="2437"/>
                  <a:pt x="2942" y="2437"/>
                </a:cubicBezTo>
                <a:cubicBezTo>
                  <a:pt x="3323" y="2437"/>
                  <a:pt x="3323" y="2437"/>
                  <a:pt x="3323" y="2437"/>
                </a:cubicBezTo>
                <a:cubicBezTo>
                  <a:pt x="3320" y="2446"/>
                  <a:pt x="3311" y="2453"/>
                  <a:pt x="3301" y="2453"/>
                </a:cubicBezTo>
                <a:cubicBezTo>
                  <a:pt x="2920" y="2453"/>
                  <a:pt x="2920" y="2453"/>
                  <a:pt x="2920" y="2453"/>
                </a:cubicBezTo>
                <a:cubicBezTo>
                  <a:pt x="2920" y="2462"/>
                  <a:pt x="2920" y="2462"/>
                  <a:pt x="2920" y="2462"/>
                </a:cubicBezTo>
                <a:cubicBezTo>
                  <a:pt x="2920" y="2468"/>
                  <a:pt x="2920" y="2468"/>
                  <a:pt x="2920" y="2468"/>
                </a:cubicBezTo>
                <a:cubicBezTo>
                  <a:pt x="2920" y="2475"/>
                  <a:pt x="2920" y="2475"/>
                  <a:pt x="2920" y="2475"/>
                </a:cubicBezTo>
                <a:cubicBezTo>
                  <a:pt x="3248" y="2475"/>
                  <a:pt x="3248" y="2475"/>
                  <a:pt x="3248" y="2475"/>
                </a:cubicBezTo>
                <a:cubicBezTo>
                  <a:pt x="3248" y="2475"/>
                  <a:pt x="3248" y="2475"/>
                  <a:pt x="3248" y="2475"/>
                </a:cubicBezTo>
                <a:cubicBezTo>
                  <a:pt x="3448" y="2475"/>
                  <a:pt x="3448" y="2475"/>
                  <a:pt x="3448" y="2475"/>
                </a:cubicBezTo>
                <a:cubicBezTo>
                  <a:pt x="3448" y="2475"/>
                  <a:pt x="3448" y="2475"/>
                  <a:pt x="3448" y="2475"/>
                </a:cubicBezTo>
                <a:cubicBezTo>
                  <a:pt x="3453" y="2473"/>
                  <a:pt x="3476" y="2465"/>
                  <a:pt x="3476" y="2446"/>
                </a:cubicBezTo>
                <a:cubicBezTo>
                  <a:pt x="3476" y="2425"/>
                  <a:pt x="3476" y="2358"/>
                  <a:pt x="3476" y="2345"/>
                </a:cubicBezTo>
                <a:cubicBezTo>
                  <a:pt x="3476" y="2331"/>
                  <a:pt x="3447" y="2324"/>
                  <a:pt x="3447" y="2324"/>
                </a:cubicBezTo>
                <a:cubicBezTo>
                  <a:pt x="3342" y="2310"/>
                  <a:pt x="3342" y="2310"/>
                  <a:pt x="3342" y="2310"/>
                </a:cubicBezTo>
                <a:cubicBezTo>
                  <a:pt x="3329" y="2305"/>
                  <a:pt x="3312" y="2305"/>
                  <a:pt x="3303" y="2305"/>
                </a:cubicBezTo>
                <a:close/>
                <a:moveTo>
                  <a:pt x="3083" y="2113"/>
                </a:moveTo>
                <a:cubicBezTo>
                  <a:pt x="2884" y="2113"/>
                  <a:pt x="2884" y="2113"/>
                  <a:pt x="2884" y="2113"/>
                </a:cubicBezTo>
                <a:cubicBezTo>
                  <a:pt x="2884" y="2114"/>
                  <a:pt x="2884" y="2114"/>
                  <a:pt x="2884" y="2114"/>
                </a:cubicBezTo>
                <a:cubicBezTo>
                  <a:pt x="2879" y="2116"/>
                  <a:pt x="2856" y="2123"/>
                  <a:pt x="2856" y="2143"/>
                </a:cubicBezTo>
                <a:cubicBezTo>
                  <a:pt x="2856" y="2164"/>
                  <a:pt x="2856" y="2231"/>
                  <a:pt x="2856" y="2244"/>
                </a:cubicBezTo>
                <a:cubicBezTo>
                  <a:pt x="2856" y="2257"/>
                  <a:pt x="2885" y="2264"/>
                  <a:pt x="2885" y="2264"/>
                </a:cubicBezTo>
                <a:cubicBezTo>
                  <a:pt x="2990" y="2279"/>
                  <a:pt x="2990" y="2279"/>
                  <a:pt x="2990" y="2279"/>
                </a:cubicBezTo>
                <a:cubicBezTo>
                  <a:pt x="3003" y="2284"/>
                  <a:pt x="3020" y="2283"/>
                  <a:pt x="3029" y="2283"/>
                </a:cubicBezTo>
                <a:cubicBezTo>
                  <a:pt x="3030" y="2283"/>
                  <a:pt x="3030" y="2283"/>
                  <a:pt x="3031" y="2283"/>
                </a:cubicBezTo>
                <a:cubicBezTo>
                  <a:pt x="3411" y="2283"/>
                  <a:pt x="3411" y="2283"/>
                  <a:pt x="3411" y="2283"/>
                </a:cubicBezTo>
                <a:cubicBezTo>
                  <a:pt x="3411" y="2280"/>
                  <a:pt x="3411" y="2280"/>
                  <a:pt x="3411" y="2280"/>
                </a:cubicBezTo>
                <a:cubicBezTo>
                  <a:pt x="3411" y="2271"/>
                  <a:pt x="3411" y="2271"/>
                  <a:pt x="3411" y="2271"/>
                </a:cubicBezTo>
                <a:cubicBezTo>
                  <a:pt x="3411" y="2265"/>
                  <a:pt x="3411" y="2265"/>
                  <a:pt x="3411" y="2265"/>
                </a:cubicBezTo>
                <a:cubicBezTo>
                  <a:pt x="3031" y="2265"/>
                  <a:pt x="3031" y="2265"/>
                  <a:pt x="3031" y="2265"/>
                </a:cubicBezTo>
                <a:cubicBezTo>
                  <a:pt x="3022" y="2265"/>
                  <a:pt x="3015" y="2260"/>
                  <a:pt x="3011" y="2253"/>
                </a:cubicBezTo>
                <a:cubicBezTo>
                  <a:pt x="3390" y="2253"/>
                  <a:pt x="3390" y="2253"/>
                  <a:pt x="3390" y="2253"/>
                </a:cubicBezTo>
                <a:cubicBezTo>
                  <a:pt x="3390" y="2237"/>
                  <a:pt x="3390" y="2237"/>
                  <a:pt x="3390" y="2237"/>
                </a:cubicBezTo>
                <a:cubicBezTo>
                  <a:pt x="3008" y="2237"/>
                  <a:pt x="3008" y="2237"/>
                  <a:pt x="3008" y="2237"/>
                </a:cubicBezTo>
                <a:cubicBezTo>
                  <a:pt x="3008" y="2224"/>
                  <a:pt x="3008" y="2224"/>
                  <a:pt x="3008" y="2224"/>
                </a:cubicBezTo>
                <a:cubicBezTo>
                  <a:pt x="3390" y="2224"/>
                  <a:pt x="3390" y="2224"/>
                  <a:pt x="3390" y="2224"/>
                </a:cubicBezTo>
                <a:cubicBezTo>
                  <a:pt x="3390" y="2208"/>
                  <a:pt x="3390" y="2208"/>
                  <a:pt x="3390" y="2208"/>
                </a:cubicBezTo>
                <a:cubicBezTo>
                  <a:pt x="3008" y="2208"/>
                  <a:pt x="3008" y="2208"/>
                  <a:pt x="3008" y="2208"/>
                </a:cubicBezTo>
                <a:cubicBezTo>
                  <a:pt x="3008" y="2196"/>
                  <a:pt x="3008" y="2196"/>
                  <a:pt x="3008" y="2196"/>
                </a:cubicBezTo>
                <a:cubicBezTo>
                  <a:pt x="3390" y="2196"/>
                  <a:pt x="3390" y="2196"/>
                  <a:pt x="3390" y="2196"/>
                </a:cubicBezTo>
                <a:cubicBezTo>
                  <a:pt x="3390" y="2180"/>
                  <a:pt x="3390" y="2180"/>
                  <a:pt x="3390" y="2180"/>
                </a:cubicBezTo>
                <a:cubicBezTo>
                  <a:pt x="3008" y="2180"/>
                  <a:pt x="3008" y="2180"/>
                  <a:pt x="3008" y="2180"/>
                </a:cubicBezTo>
                <a:cubicBezTo>
                  <a:pt x="3008" y="2167"/>
                  <a:pt x="3008" y="2167"/>
                  <a:pt x="3008" y="2167"/>
                </a:cubicBezTo>
                <a:cubicBezTo>
                  <a:pt x="3390" y="2167"/>
                  <a:pt x="3390" y="2167"/>
                  <a:pt x="3390" y="2167"/>
                </a:cubicBezTo>
                <a:cubicBezTo>
                  <a:pt x="3390" y="2152"/>
                  <a:pt x="3390" y="2152"/>
                  <a:pt x="3390" y="2152"/>
                </a:cubicBezTo>
                <a:cubicBezTo>
                  <a:pt x="3009" y="2152"/>
                  <a:pt x="3009" y="2152"/>
                  <a:pt x="3009" y="2152"/>
                </a:cubicBezTo>
                <a:cubicBezTo>
                  <a:pt x="3012" y="2142"/>
                  <a:pt x="3021" y="2136"/>
                  <a:pt x="3031" y="2136"/>
                </a:cubicBezTo>
                <a:cubicBezTo>
                  <a:pt x="3411" y="2136"/>
                  <a:pt x="3411" y="2136"/>
                  <a:pt x="3411" y="2136"/>
                </a:cubicBezTo>
                <a:cubicBezTo>
                  <a:pt x="3411" y="2127"/>
                  <a:pt x="3411" y="2127"/>
                  <a:pt x="3411" y="2127"/>
                </a:cubicBezTo>
                <a:cubicBezTo>
                  <a:pt x="3411" y="2120"/>
                  <a:pt x="3411" y="2120"/>
                  <a:pt x="3411" y="2120"/>
                </a:cubicBezTo>
                <a:cubicBezTo>
                  <a:pt x="3411" y="2113"/>
                  <a:pt x="3411" y="2113"/>
                  <a:pt x="3411" y="2113"/>
                </a:cubicBezTo>
                <a:cubicBezTo>
                  <a:pt x="3083" y="2113"/>
                  <a:pt x="3083" y="2113"/>
                  <a:pt x="3083" y="2113"/>
                </a:cubicBezTo>
                <a:close/>
                <a:moveTo>
                  <a:pt x="2820" y="2072"/>
                </a:moveTo>
                <a:cubicBezTo>
                  <a:pt x="2801" y="2063"/>
                  <a:pt x="2740" y="2035"/>
                  <a:pt x="2728" y="2029"/>
                </a:cubicBezTo>
                <a:cubicBezTo>
                  <a:pt x="2716" y="2024"/>
                  <a:pt x="2697" y="2049"/>
                  <a:pt x="2697" y="2049"/>
                </a:cubicBezTo>
                <a:cubicBezTo>
                  <a:pt x="2637" y="2144"/>
                  <a:pt x="2637" y="2144"/>
                  <a:pt x="2637" y="2144"/>
                </a:cubicBezTo>
                <a:cubicBezTo>
                  <a:pt x="2627" y="2154"/>
                  <a:pt x="2620" y="2171"/>
                  <a:pt x="2616" y="2179"/>
                </a:cubicBezTo>
                <a:cubicBezTo>
                  <a:pt x="2615" y="2180"/>
                  <a:pt x="2615" y="2181"/>
                  <a:pt x="2615" y="2181"/>
                </a:cubicBezTo>
                <a:cubicBezTo>
                  <a:pt x="2447" y="2547"/>
                  <a:pt x="2447" y="2547"/>
                  <a:pt x="2447" y="2547"/>
                </a:cubicBezTo>
                <a:cubicBezTo>
                  <a:pt x="2449" y="2549"/>
                  <a:pt x="2449" y="2549"/>
                  <a:pt x="2449" y="2549"/>
                </a:cubicBezTo>
                <a:cubicBezTo>
                  <a:pt x="2458" y="2552"/>
                  <a:pt x="2458" y="2552"/>
                  <a:pt x="2458" y="2552"/>
                </a:cubicBezTo>
                <a:cubicBezTo>
                  <a:pt x="2463" y="2555"/>
                  <a:pt x="2463" y="2555"/>
                  <a:pt x="2463" y="2555"/>
                </a:cubicBezTo>
                <a:cubicBezTo>
                  <a:pt x="2632" y="2189"/>
                  <a:pt x="2632" y="2189"/>
                  <a:pt x="2632" y="2189"/>
                </a:cubicBezTo>
                <a:cubicBezTo>
                  <a:pt x="2636" y="2181"/>
                  <a:pt x="2644" y="2175"/>
                  <a:pt x="2652" y="2175"/>
                </a:cubicBezTo>
                <a:cubicBezTo>
                  <a:pt x="2484" y="2540"/>
                  <a:pt x="2484" y="2540"/>
                  <a:pt x="2484" y="2540"/>
                </a:cubicBezTo>
                <a:cubicBezTo>
                  <a:pt x="2498" y="2546"/>
                  <a:pt x="2498" y="2546"/>
                  <a:pt x="2498" y="2546"/>
                </a:cubicBezTo>
                <a:cubicBezTo>
                  <a:pt x="2667" y="2179"/>
                  <a:pt x="2667" y="2179"/>
                  <a:pt x="2667" y="2179"/>
                </a:cubicBezTo>
                <a:cubicBezTo>
                  <a:pt x="2679" y="2184"/>
                  <a:pt x="2679" y="2184"/>
                  <a:pt x="2679" y="2184"/>
                </a:cubicBezTo>
                <a:cubicBezTo>
                  <a:pt x="2510" y="2552"/>
                  <a:pt x="2510" y="2552"/>
                  <a:pt x="2510" y="2552"/>
                </a:cubicBezTo>
                <a:cubicBezTo>
                  <a:pt x="2524" y="2558"/>
                  <a:pt x="2524" y="2558"/>
                  <a:pt x="2524" y="2558"/>
                </a:cubicBezTo>
                <a:cubicBezTo>
                  <a:pt x="2693" y="2191"/>
                  <a:pt x="2693" y="2191"/>
                  <a:pt x="2693" y="2191"/>
                </a:cubicBezTo>
                <a:cubicBezTo>
                  <a:pt x="2705" y="2196"/>
                  <a:pt x="2705" y="2196"/>
                  <a:pt x="2705" y="2196"/>
                </a:cubicBezTo>
                <a:cubicBezTo>
                  <a:pt x="2536" y="2564"/>
                  <a:pt x="2536" y="2564"/>
                  <a:pt x="2536" y="2564"/>
                </a:cubicBezTo>
                <a:cubicBezTo>
                  <a:pt x="2550" y="2570"/>
                  <a:pt x="2550" y="2570"/>
                  <a:pt x="2550" y="2570"/>
                </a:cubicBezTo>
                <a:cubicBezTo>
                  <a:pt x="2719" y="2202"/>
                  <a:pt x="2719" y="2202"/>
                  <a:pt x="2719" y="2202"/>
                </a:cubicBezTo>
                <a:cubicBezTo>
                  <a:pt x="2731" y="2208"/>
                  <a:pt x="2731" y="2208"/>
                  <a:pt x="2731" y="2208"/>
                </a:cubicBezTo>
                <a:cubicBezTo>
                  <a:pt x="2562" y="2576"/>
                  <a:pt x="2562" y="2576"/>
                  <a:pt x="2562" y="2576"/>
                </a:cubicBezTo>
                <a:cubicBezTo>
                  <a:pt x="2576" y="2582"/>
                  <a:pt x="2576" y="2582"/>
                  <a:pt x="2576" y="2582"/>
                </a:cubicBezTo>
                <a:cubicBezTo>
                  <a:pt x="2744" y="2216"/>
                  <a:pt x="2744" y="2216"/>
                  <a:pt x="2744" y="2216"/>
                </a:cubicBezTo>
                <a:cubicBezTo>
                  <a:pt x="2751" y="2222"/>
                  <a:pt x="2754" y="2233"/>
                  <a:pt x="2749" y="2243"/>
                </a:cubicBezTo>
                <a:cubicBezTo>
                  <a:pt x="2581" y="2609"/>
                  <a:pt x="2581" y="2609"/>
                  <a:pt x="2581" y="2609"/>
                </a:cubicBezTo>
                <a:cubicBezTo>
                  <a:pt x="2589" y="2613"/>
                  <a:pt x="2589" y="2613"/>
                  <a:pt x="2589" y="2613"/>
                </a:cubicBezTo>
                <a:cubicBezTo>
                  <a:pt x="2595" y="2615"/>
                  <a:pt x="2595" y="2615"/>
                  <a:pt x="2595" y="2615"/>
                </a:cubicBezTo>
                <a:cubicBezTo>
                  <a:pt x="2601" y="2618"/>
                  <a:pt x="2601" y="2618"/>
                  <a:pt x="2601" y="2618"/>
                </a:cubicBezTo>
                <a:cubicBezTo>
                  <a:pt x="2746" y="2303"/>
                  <a:pt x="2746" y="2303"/>
                  <a:pt x="2746" y="2303"/>
                </a:cubicBezTo>
                <a:cubicBezTo>
                  <a:pt x="2835" y="2111"/>
                  <a:pt x="2835" y="2111"/>
                  <a:pt x="2835" y="2111"/>
                </a:cubicBezTo>
                <a:cubicBezTo>
                  <a:pt x="2834" y="2111"/>
                  <a:pt x="2834" y="2111"/>
                  <a:pt x="2834" y="2111"/>
                </a:cubicBezTo>
                <a:cubicBezTo>
                  <a:pt x="2835" y="2106"/>
                  <a:pt x="2838" y="2080"/>
                  <a:pt x="2820" y="2072"/>
                </a:cubicBezTo>
                <a:close/>
                <a:moveTo>
                  <a:pt x="2002" y="2512"/>
                </a:moveTo>
                <a:cubicBezTo>
                  <a:pt x="2382" y="2512"/>
                  <a:pt x="2382" y="2512"/>
                  <a:pt x="2382" y="2512"/>
                </a:cubicBezTo>
                <a:cubicBezTo>
                  <a:pt x="2382" y="2503"/>
                  <a:pt x="2382" y="2503"/>
                  <a:pt x="2382" y="2503"/>
                </a:cubicBezTo>
                <a:cubicBezTo>
                  <a:pt x="2382" y="2497"/>
                  <a:pt x="2382" y="2497"/>
                  <a:pt x="2382" y="2497"/>
                </a:cubicBezTo>
                <a:cubicBezTo>
                  <a:pt x="2382" y="2490"/>
                  <a:pt x="2382" y="2490"/>
                  <a:pt x="2382" y="2490"/>
                </a:cubicBezTo>
                <a:cubicBezTo>
                  <a:pt x="2054" y="2490"/>
                  <a:pt x="2054" y="2490"/>
                  <a:pt x="2054" y="2490"/>
                </a:cubicBezTo>
                <a:cubicBezTo>
                  <a:pt x="2054" y="2490"/>
                  <a:pt x="2054" y="2490"/>
                  <a:pt x="2054" y="2490"/>
                </a:cubicBezTo>
                <a:cubicBezTo>
                  <a:pt x="1854" y="2490"/>
                  <a:pt x="1854" y="2490"/>
                  <a:pt x="1854" y="2490"/>
                </a:cubicBezTo>
                <a:cubicBezTo>
                  <a:pt x="1854" y="2490"/>
                  <a:pt x="1854" y="2490"/>
                  <a:pt x="1854" y="2490"/>
                </a:cubicBezTo>
                <a:cubicBezTo>
                  <a:pt x="1850" y="2492"/>
                  <a:pt x="1826" y="2500"/>
                  <a:pt x="1826" y="2519"/>
                </a:cubicBezTo>
                <a:cubicBezTo>
                  <a:pt x="1826" y="2540"/>
                  <a:pt x="1826" y="2607"/>
                  <a:pt x="1826" y="2620"/>
                </a:cubicBezTo>
                <a:cubicBezTo>
                  <a:pt x="1826" y="2634"/>
                  <a:pt x="1855" y="2641"/>
                  <a:pt x="1855" y="2641"/>
                </a:cubicBezTo>
                <a:cubicBezTo>
                  <a:pt x="1960" y="2655"/>
                  <a:pt x="1960" y="2655"/>
                  <a:pt x="1960" y="2655"/>
                </a:cubicBezTo>
                <a:cubicBezTo>
                  <a:pt x="1973" y="2660"/>
                  <a:pt x="1991" y="2660"/>
                  <a:pt x="2000" y="2660"/>
                </a:cubicBezTo>
                <a:cubicBezTo>
                  <a:pt x="2000" y="2660"/>
                  <a:pt x="2001" y="2660"/>
                  <a:pt x="2002" y="2660"/>
                </a:cubicBezTo>
                <a:cubicBezTo>
                  <a:pt x="2382" y="2660"/>
                  <a:pt x="2382" y="2660"/>
                  <a:pt x="2382" y="2660"/>
                </a:cubicBezTo>
                <a:cubicBezTo>
                  <a:pt x="2382" y="2656"/>
                  <a:pt x="2382" y="2656"/>
                  <a:pt x="2382" y="2656"/>
                </a:cubicBezTo>
                <a:cubicBezTo>
                  <a:pt x="2382" y="2647"/>
                  <a:pt x="2382" y="2647"/>
                  <a:pt x="2382" y="2647"/>
                </a:cubicBezTo>
                <a:cubicBezTo>
                  <a:pt x="2382" y="2641"/>
                  <a:pt x="2382" y="2641"/>
                  <a:pt x="2382" y="2641"/>
                </a:cubicBezTo>
                <a:cubicBezTo>
                  <a:pt x="2002" y="2641"/>
                  <a:pt x="2002" y="2641"/>
                  <a:pt x="2002" y="2641"/>
                </a:cubicBezTo>
                <a:cubicBezTo>
                  <a:pt x="1993" y="2641"/>
                  <a:pt x="1985" y="2636"/>
                  <a:pt x="1981" y="2629"/>
                </a:cubicBezTo>
                <a:cubicBezTo>
                  <a:pt x="2361" y="2629"/>
                  <a:pt x="2361" y="2629"/>
                  <a:pt x="2361" y="2629"/>
                </a:cubicBezTo>
                <a:cubicBezTo>
                  <a:pt x="2361" y="2613"/>
                  <a:pt x="2361" y="2613"/>
                  <a:pt x="2361" y="2613"/>
                </a:cubicBezTo>
                <a:cubicBezTo>
                  <a:pt x="1979" y="2613"/>
                  <a:pt x="1979" y="2613"/>
                  <a:pt x="1979" y="2613"/>
                </a:cubicBezTo>
                <a:cubicBezTo>
                  <a:pt x="1979" y="2600"/>
                  <a:pt x="1979" y="2600"/>
                  <a:pt x="1979" y="2600"/>
                </a:cubicBezTo>
                <a:cubicBezTo>
                  <a:pt x="2361" y="2600"/>
                  <a:pt x="2361" y="2600"/>
                  <a:pt x="2361" y="2600"/>
                </a:cubicBezTo>
                <a:cubicBezTo>
                  <a:pt x="2361" y="2585"/>
                  <a:pt x="2361" y="2585"/>
                  <a:pt x="2361" y="2585"/>
                </a:cubicBezTo>
                <a:cubicBezTo>
                  <a:pt x="1979" y="2585"/>
                  <a:pt x="1979" y="2585"/>
                  <a:pt x="1979" y="2585"/>
                </a:cubicBezTo>
                <a:cubicBezTo>
                  <a:pt x="1979" y="2572"/>
                  <a:pt x="1979" y="2572"/>
                  <a:pt x="1979" y="2572"/>
                </a:cubicBezTo>
                <a:cubicBezTo>
                  <a:pt x="2361" y="2572"/>
                  <a:pt x="2361" y="2572"/>
                  <a:pt x="2361" y="2572"/>
                </a:cubicBezTo>
                <a:cubicBezTo>
                  <a:pt x="2361" y="2557"/>
                  <a:pt x="2361" y="2557"/>
                  <a:pt x="2361" y="2557"/>
                </a:cubicBezTo>
                <a:cubicBezTo>
                  <a:pt x="1979" y="2557"/>
                  <a:pt x="1979" y="2557"/>
                  <a:pt x="1979" y="2557"/>
                </a:cubicBezTo>
                <a:cubicBezTo>
                  <a:pt x="1979" y="2543"/>
                  <a:pt x="1979" y="2543"/>
                  <a:pt x="1979" y="2543"/>
                </a:cubicBezTo>
                <a:cubicBezTo>
                  <a:pt x="2361" y="2543"/>
                  <a:pt x="2361" y="2543"/>
                  <a:pt x="2361" y="2543"/>
                </a:cubicBezTo>
                <a:cubicBezTo>
                  <a:pt x="2361" y="2528"/>
                  <a:pt x="2361" y="2528"/>
                  <a:pt x="2361" y="2528"/>
                </a:cubicBezTo>
                <a:cubicBezTo>
                  <a:pt x="1980" y="2528"/>
                  <a:pt x="1980" y="2528"/>
                  <a:pt x="1980" y="2528"/>
                </a:cubicBezTo>
                <a:cubicBezTo>
                  <a:pt x="1983" y="2519"/>
                  <a:pt x="1991" y="2512"/>
                  <a:pt x="2002" y="2512"/>
                </a:cubicBezTo>
                <a:close/>
                <a:moveTo>
                  <a:pt x="2388" y="2471"/>
                </a:moveTo>
                <a:cubicBezTo>
                  <a:pt x="2392" y="2469"/>
                  <a:pt x="2416" y="2461"/>
                  <a:pt x="2416" y="2442"/>
                </a:cubicBezTo>
                <a:cubicBezTo>
                  <a:pt x="2416" y="2421"/>
                  <a:pt x="2416" y="2354"/>
                  <a:pt x="2416" y="2340"/>
                </a:cubicBezTo>
                <a:cubicBezTo>
                  <a:pt x="2416" y="2327"/>
                  <a:pt x="2387" y="2320"/>
                  <a:pt x="2387" y="2320"/>
                </a:cubicBezTo>
                <a:cubicBezTo>
                  <a:pt x="2281" y="2306"/>
                  <a:pt x="2281" y="2306"/>
                  <a:pt x="2281" y="2306"/>
                </a:cubicBezTo>
                <a:cubicBezTo>
                  <a:pt x="2268" y="2301"/>
                  <a:pt x="2251" y="2301"/>
                  <a:pt x="2242" y="2301"/>
                </a:cubicBezTo>
                <a:cubicBezTo>
                  <a:pt x="2241" y="2301"/>
                  <a:pt x="2241" y="2301"/>
                  <a:pt x="2240" y="2301"/>
                </a:cubicBezTo>
                <a:cubicBezTo>
                  <a:pt x="1860" y="2301"/>
                  <a:pt x="1860" y="2301"/>
                  <a:pt x="1860" y="2301"/>
                </a:cubicBezTo>
                <a:cubicBezTo>
                  <a:pt x="1860" y="2304"/>
                  <a:pt x="1860" y="2304"/>
                  <a:pt x="1860" y="2304"/>
                </a:cubicBezTo>
                <a:cubicBezTo>
                  <a:pt x="1860" y="2313"/>
                  <a:pt x="1860" y="2313"/>
                  <a:pt x="1860" y="2313"/>
                </a:cubicBezTo>
                <a:cubicBezTo>
                  <a:pt x="1860" y="2319"/>
                  <a:pt x="1860" y="2319"/>
                  <a:pt x="1860" y="2319"/>
                </a:cubicBezTo>
                <a:cubicBezTo>
                  <a:pt x="2240" y="2319"/>
                  <a:pt x="2240" y="2319"/>
                  <a:pt x="2240" y="2319"/>
                </a:cubicBezTo>
                <a:cubicBezTo>
                  <a:pt x="2249" y="2319"/>
                  <a:pt x="2257" y="2325"/>
                  <a:pt x="2260" y="2332"/>
                </a:cubicBezTo>
                <a:cubicBezTo>
                  <a:pt x="1881" y="2332"/>
                  <a:pt x="1881" y="2332"/>
                  <a:pt x="1881" y="2332"/>
                </a:cubicBezTo>
                <a:cubicBezTo>
                  <a:pt x="1881" y="2347"/>
                  <a:pt x="1881" y="2347"/>
                  <a:pt x="1881" y="2347"/>
                </a:cubicBezTo>
                <a:cubicBezTo>
                  <a:pt x="2263" y="2347"/>
                  <a:pt x="2263" y="2347"/>
                  <a:pt x="2263" y="2347"/>
                </a:cubicBezTo>
                <a:cubicBezTo>
                  <a:pt x="2263" y="2361"/>
                  <a:pt x="2263" y="2361"/>
                  <a:pt x="2263" y="2361"/>
                </a:cubicBezTo>
                <a:cubicBezTo>
                  <a:pt x="1881" y="2361"/>
                  <a:pt x="1881" y="2361"/>
                  <a:pt x="1881" y="2361"/>
                </a:cubicBezTo>
                <a:cubicBezTo>
                  <a:pt x="1881" y="2376"/>
                  <a:pt x="1881" y="2376"/>
                  <a:pt x="1881" y="2376"/>
                </a:cubicBezTo>
                <a:cubicBezTo>
                  <a:pt x="2263" y="2376"/>
                  <a:pt x="2263" y="2376"/>
                  <a:pt x="2263" y="2376"/>
                </a:cubicBezTo>
                <a:cubicBezTo>
                  <a:pt x="2263" y="2389"/>
                  <a:pt x="2263" y="2389"/>
                  <a:pt x="2263" y="2389"/>
                </a:cubicBezTo>
                <a:cubicBezTo>
                  <a:pt x="1881" y="2389"/>
                  <a:pt x="1881" y="2389"/>
                  <a:pt x="1881" y="2389"/>
                </a:cubicBezTo>
                <a:cubicBezTo>
                  <a:pt x="1881" y="2404"/>
                  <a:pt x="1881" y="2404"/>
                  <a:pt x="1881" y="2404"/>
                </a:cubicBezTo>
                <a:cubicBezTo>
                  <a:pt x="2263" y="2404"/>
                  <a:pt x="2263" y="2404"/>
                  <a:pt x="2263" y="2404"/>
                </a:cubicBezTo>
                <a:cubicBezTo>
                  <a:pt x="2263" y="2417"/>
                  <a:pt x="2263" y="2417"/>
                  <a:pt x="2263" y="2417"/>
                </a:cubicBezTo>
                <a:cubicBezTo>
                  <a:pt x="1881" y="2417"/>
                  <a:pt x="1881" y="2417"/>
                  <a:pt x="1881" y="2417"/>
                </a:cubicBezTo>
                <a:cubicBezTo>
                  <a:pt x="1881" y="2433"/>
                  <a:pt x="1881" y="2433"/>
                  <a:pt x="1881" y="2433"/>
                </a:cubicBezTo>
                <a:cubicBezTo>
                  <a:pt x="2262" y="2433"/>
                  <a:pt x="2262" y="2433"/>
                  <a:pt x="2262" y="2433"/>
                </a:cubicBezTo>
                <a:cubicBezTo>
                  <a:pt x="2259" y="2442"/>
                  <a:pt x="2250" y="2449"/>
                  <a:pt x="2240" y="2449"/>
                </a:cubicBezTo>
                <a:cubicBezTo>
                  <a:pt x="1860" y="2449"/>
                  <a:pt x="1860" y="2449"/>
                  <a:pt x="1860" y="2449"/>
                </a:cubicBezTo>
                <a:cubicBezTo>
                  <a:pt x="1860" y="2458"/>
                  <a:pt x="1860" y="2458"/>
                  <a:pt x="1860" y="2458"/>
                </a:cubicBezTo>
                <a:cubicBezTo>
                  <a:pt x="1860" y="2464"/>
                  <a:pt x="1860" y="2464"/>
                  <a:pt x="1860" y="2464"/>
                </a:cubicBezTo>
                <a:cubicBezTo>
                  <a:pt x="1860" y="2471"/>
                  <a:pt x="1860" y="2471"/>
                  <a:pt x="1860" y="2471"/>
                </a:cubicBezTo>
                <a:cubicBezTo>
                  <a:pt x="2188" y="2471"/>
                  <a:pt x="2188" y="2471"/>
                  <a:pt x="2188" y="2471"/>
                </a:cubicBezTo>
                <a:cubicBezTo>
                  <a:pt x="2188" y="2471"/>
                  <a:pt x="2188" y="2471"/>
                  <a:pt x="2188" y="2471"/>
                </a:cubicBezTo>
                <a:cubicBezTo>
                  <a:pt x="2388" y="2471"/>
                  <a:pt x="2388" y="2471"/>
                  <a:pt x="2388" y="2471"/>
                </a:cubicBezTo>
                <a:close/>
                <a:moveTo>
                  <a:pt x="1970" y="2132"/>
                </a:moveTo>
                <a:cubicBezTo>
                  <a:pt x="2351" y="2132"/>
                  <a:pt x="2351" y="2132"/>
                  <a:pt x="2351" y="2132"/>
                </a:cubicBezTo>
                <a:cubicBezTo>
                  <a:pt x="2351" y="2122"/>
                  <a:pt x="2351" y="2122"/>
                  <a:pt x="2351" y="2122"/>
                </a:cubicBezTo>
                <a:cubicBezTo>
                  <a:pt x="2351" y="2116"/>
                  <a:pt x="2351" y="2116"/>
                  <a:pt x="2351" y="2116"/>
                </a:cubicBezTo>
                <a:cubicBezTo>
                  <a:pt x="2351" y="2109"/>
                  <a:pt x="2351" y="2109"/>
                  <a:pt x="2351" y="2109"/>
                </a:cubicBezTo>
                <a:cubicBezTo>
                  <a:pt x="2023" y="2109"/>
                  <a:pt x="2023" y="2109"/>
                  <a:pt x="2023" y="2109"/>
                </a:cubicBezTo>
                <a:cubicBezTo>
                  <a:pt x="2023" y="2109"/>
                  <a:pt x="2023" y="2109"/>
                  <a:pt x="2023" y="2109"/>
                </a:cubicBezTo>
                <a:cubicBezTo>
                  <a:pt x="1823" y="2109"/>
                  <a:pt x="1823" y="2109"/>
                  <a:pt x="1823" y="2109"/>
                </a:cubicBezTo>
                <a:cubicBezTo>
                  <a:pt x="1823" y="2110"/>
                  <a:pt x="1823" y="2110"/>
                  <a:pt x="1823" y="2110"/>
                </a:cubicBezTo>
                <a:cubicBezTo>
                  <a:pt x="1818" y="2111"/>
                  <a:pt x="1795" y="2119"/>
                  <a:pt x="1795" y="2138"/>
                </a:cubicBezTo>
                <a:cubicBezTo>
                  <a:pt x="1795" y="2159"/>
                  <a:pt x="1795" y="2226"/>
                  <a:pt x="1795" y="2240"/>
                </a:cubicBezTo>
                <a:cubicBezTo>
                  <a:pt x="1795" y="2253"/>
                  <a:pt x="1824" y="2260"/>
                  <a:pt x="1824" y="2260"/>
                </a:cubicBezTo>
                <a:cubicBezTo>
                  <a:pt x="1929" y="2275"/>
                  <a:pt x="1929" y="2275"/>
                  <a:pt x="1929" y="2275"/>
                </a:cubicBezTo>
                <a:cubicBezTo>
                  <a:pt x="1942" y="2279"/>
                  <a:pt x="1959" y="2279"/>
                  <a:pt x="1968" y="2279"/>
                </a:cubicBezTo>
                <a:cubicBezTo>
                  <a:pt x="1969" y="2279"/>
                  <a:pt x="1970" y="2279"/>
                  <a:pt x="1970" y="2279"/>
                </a:cubicBezTo>
                <a:cubicBezTo>
                  <a:pt x="2351" y="2279"/>
                  <a:pt x="2351" y="2279"/>
                  <a:pt x="2351" y="2279"/>
                </a:cubicBezTo>
                <a:cubicBezTo>
                  <a:pt x="2351" y="2276"/>
                  <a:pt x="2351" y="2276"/>
                  <a:pt x="2351" y="2276"/>
                </a:cubicBezTo>
                <a:cubicBezTo>
                  <a:pt x="2351" y="2267"/>
                  <a:pt x="2351" y="2267"/>
                  <a:pt x="2351" y="2267"/>
                </a:cubicBezTo>
                <a:cubicBezTo>
                  <a:pt x="2351" y="2261"/>
                  <a:pt x="2351" y="2261"/>
                  <a:pt x="2351" y="2261"/>
                </a:cubicBezTo>
                <a:cubicBezTo>
                  <a:pt x="1970" y="2261"/>
                  <a:pt x="1970" y="2261"/>
                  <a:pt x="1970" y="2261"/>
                </a:cubicBezTo>
                <a:cubicBezTo>
                  <a:pt x="1961" y="2261"/>
                  <a:pt x="1954" y="2256"/>
                  <a:pt x="1950" y="2248"/>
                </a:cubicBezTo>
                <a:cubicBezTo>
                  <a:pt x="2330" y="2248"/>
                  <a:pt x="2330" y="2248"/>
                  <a:pt x="2330" y="2248"/>
                </a:cubicBezTo>
                <a:cubicBezTo>
                  <a:pt x="2330" y="2233"/>
                  <a:pt x="2330" y="2233"/>
                  <a:pt x="2330" y="2233"/>
                </a:cubicBezTo>
                <a:cubicBezTo>
                  <a:pt x="1947" y="2233"/>
                  <a:pt x="1947" y="2233"/>
                  <a:pt x="1947" y="2233"/>
                </a:cubicBezTo>
                <a:cubicBezTo>
                  <a:pt x="1947" y="2220"/>
                  <a:pt x="1947" y="2220"/>
                  <a:pt x="1947" y="2220"/>
                </a:cubicBezTo>
                <a:cubicBezTo>
                  <a:pt x="2330" y="2220"/>
                  <a:pt x="2330" y="2220"/>
                  <a:pt x="2330" y="2220"/>
                </a:cubicBezTo>
                <a:cubicBezTo>
                  <a:pt x="2330" y="2204"/>
                  <a:pt x="2330" y="2204"/>
                  <a:pt x="2330" y="2204"/>
                </a:cubicBezTo>
                <a:cubicBezTo>
                  <a:pt x="1947" y="2204"/>
                  <a:pt x="1947" y="2204"/>
                  <a:pt x="1947" y="2204"/>
                </a:cubicBezTo>
                <a:cubicBezTo>
                  <a:pt x="1947" y="2192"/>
                  <a:pt x="1947" y="2192"/>
                  <a:pt x="1947" y="2192"/>
                </a:cubicBezTo>
                <a:cubicBezTo>
                  <a:pt x="2330" y="2192"/>
                  <a:pt x="2330" y="2192"/>
                  <a:pt x="2330" y="2192"/>
                </a:cubicBezTo>
                <a:cubicBezTo>
                  <a:pt x="2330" y="2176"/>
                  <a:pt x="2330" y="2176"/>
                  <a:pt x="2330" y="2176"/>
                </a:cubicBezTo>
                <a:cubicBezTo>
                  <a:pt x="1947" y="2176"/>
                  <a:pt x="1947" y="2176"/>
                  <a:pt x="1947" y="2176"/>
                </a:cubicBezTo>
                <a:cubicBezTo>
                  <a:pt x="1947" y="2163"/>
                  <a:pt x="1947" y="2163"/>
                  <a:pt x="1947" y="2163"/>
                </a:cubicBezTo>
                <a:cubicBezTo>
                  <a:pt x="2330" y="2163"/>
                  <a:pt x="2330" y="2163"/>
                  <a:pt x="2330" y="2163"/>
                </a:cubicBezTo>
                <a:cubicBezTo>
                  <a:pt x="2330" y="2148"/>
                  <a:pt x="2330" y="2148"/>
                  <a:pt x="2330" y="2148"/>
                </a:cubicBezTo>
                <a:cubicBezTo>
                  <a:pt x="1948" y="2148"/>
                  <a:pt x="1948" y="2148"/>
                  <a:pt x="1948" y="2148"/>
                </a:cubicBezTo>
                <a:cubicBezTo>
                  <a:pt x="1951" y="2138"/>
                  <a:pt x="1960" y="2132"/>
                  <a:pt x="1970" y="2132"/>
                </a:cubicBezTo>
                <a:close/>
                <a:moveTo>
                  <a:pt x="1806" y="1923"/>
                </a:moveTo>
                <a:cubicBezTo>
                  <a:pt x="1806" y="1932"/>
                  <a:pt x="1806" y="1932"/>
                  <a:pt x="1806" y="1932"/>
                </a:cubicBezTo>
                <a:cubicBezTo>
                  <a:pt x="1806" y="1938"/>
                  <a:pt x="1806" y="1938"/>
                  <a:pt x="1806" y="1938"/>
                </a:cubicBezTo>
                <a:cubicBezTo>
                  <a:pt x="2186" y="1938"/>
                  <a:pt x="2186" y="1938"/>
                  <a:pt x="2186" y="1938"/>
                </a:cubicBezTo>
                <a:cubicBezTo>
                  <a:pt x="2195" y="1938"/>
                  <a:pt x="2203" y="1943"/>
                  <a:pt x="2207" y="1950"/>
                </a:cubicBezTo>
                <a:cubicBezTo>
                  <a:pt x="1827" y="1950"/>
                  <a:pt x="1827" y="1950"/>
                  <a:pt x="1827" y="1950"/>
                </a:cubicBezTo>
                <a:cubicBezTo>
                  <a:pt x="1827" y="1966"/>
                  <a:pt x="1827" y="1966"/>
                  <a:pt x="1827" y="1966"/>
                </a:cubicBezTo>
                <a:cubicBezTo>
                  <a:pt x="2209" y="1966"/>
                  <a:pt x="2209" y="1966"/>
                  <a:pt x="2209" y="1966"/>
                </a:cubicBezTo>
                <a:cubicBezTo>
                  <a:pt x="2209" y="1979"/>
                  <a:pt x="2209" y="1979"/>
                  <a:pt x="2209" y="1979"/>
                </a:cubicBezTo>
                <a:cubicBezTo>
                  <a:pt x="1827" y="1979"/>
                  <a:pt x="1827" y="1979"/>
                  <a:pt x="1827" y="1979"/>
                </a:cubicBezTo>
                <a:cubicBezTo>
                  <a:pt x="1827" y="1994"/>
                  <a:pt x="1827" y="1994"/>
                  <a:pt x="1827" y="1994"/>
                </a:cubicBezTo>
                <a:cubicBezTo>
                  <a:pt x="2209" y="1994"/>
                  <a:pt x="2209" y="1994"/>
                  <a:pt x="2209" y="1994"/>
                </a:cubicBezTo>
                <a:cubicBezTo>
                  <a:pt x="2209" y="2007"/>
                  <a:pt x="2209" y="2007"/>
                  <a:pt x="2209" y="2007"/>
                </a:cubicBezTo>
                <a:cubicBezTo>
                  <a:pt x="1827" y="2007"/>
                  <a:pt x="1827" y="2007"/>
                  <a:pt x="1827" y="2007"/>
                </a:cubicBezTo>
                <a:cubicBezTo>
                  <a:pt x="1827" y="2022"/>
                  <a:pt x="1827" y="2022"/>
                  <a:pt x="1827" y="2022"/>
                </a:cubicBezTo>
                <a:cubicBezTo>
                  <a:pt x="2209" y="2022"/>
                  <a:pt x="2209" y="2022"/>
                  <a:pt x="2209" y="2022"/>
                </a:cubicBezTo>
                <a:cubicBezTo>
                  <a:pt x="2209" y="2036"/>
                  <a:pt x="2209" y="2036"/>
                  <a:pt x="2209" y="2036"/>
                </a:cubicBezTo>
                <a:cubicBezTo>
                  <a:pt x="1827" y="2036"/>
                  <a:pt x="1827" y="2036"/>
                  <a:pt x="1827" y="2036"/>
                </a:cubicBezTo>
                <a:cubicBezTo>
                  <a:pt x="1827" y="2051"/>
                  <a:pt x="1827" y="2051"/>
                  <a:pt x="1827" y="2051"/>
                </a:cubicBezTo>
                <a:cubicBezTo>
                  <a:pt x="2208" y="2051"/>
                  <a:pt x="2208" y="2051"/>
                  <a:pt x="2208" y="2051"/>
                </a:cubicBezTo>
                <a:cubicBezTo>
                  <a:pt x="2205" y="2060"/>
                  <a:pt x="2197" y="2067"/>
                  <a:pt x="2186" y="2067"/>
                </a:cubicBezTo>
                <a:cubicBezTo>
                  <a:pt x="1806" y="2067"/>
                  <a:pt x="1806" y="2067"/>
                  <a:pt x="1806" y="2067"/>
                </a:cubicBezTo>
                <a:cubicBezTo>
                  <a:pt x="1806" y="2076"/>
                  <a:pt x="1806" y="2076"/>
                  <a:pt x="1806" y="2076"/>
                </a:cubicBezTo>
                <a:cubicBezTo>
                  <a:pt x="1806" y="2082"/>
                  <a:pt x="1806" y="2082"/>
                  <a:pt x="1806" y="2082"/>
                </a:cubicBezTo>
                <a:cubicBezTo>
                  <a:pt x="1806" y="2089"/>
                  <a:pt x="1806" y="2089"/>
                  <a:pt x="1806" y="2089"/>
                </a:cubicBezTo>
                <a:cubicBezTo>
                  <a:pt x="2134" y="2089"/>
                  <a:pt x="2134" y="2089"/>
                  <a:pt x="2134" y="2089"/>
                </a:cubicBezTo>
                <a:cubicBezTo>
                  <a:pt x="2134" y="2089"/>
                  <a:pt x="2134" y="2089"/>
                  <a:pt x="2134" y="2089"/>
                </a:cubicBezTo>
                <a:cubicBezTo>
                  <a:pt x="2334" y="2089"/>
                  <a:pt x="2334" y="2089"/>
                  <a:pt x="2334" y="2089"/>
                </a:cubicBezTo>
                <a:cubicBezTo>
                  <a:pt x="2334" y="2089"/>
                  <a:pt x="2334" y="2089"/>
                  <a:pt x="2334" y="2089"/>
                </a:cubicBezTo>
                <a:cubicBezTo>
                  <a:pt x="2338" y="2087"/>
                  <a:pt x="2362" y="2079"/>
                  <a:pt x="2362" y="2060"/>
                </a:cubicBezTo>
                <a:cubicBezTo>
                  <a:pt x="2362" y="2039"/>
                  <a:pt x="2362" y="1972"/>
                  <a:pt x="2362" y="1959"/>
                </a:cubicBezTo>
                <a:cubicBezTo>
                  <a:pt x="2362" y="1945"/>
                  <a:pt x="2333" y="1938"/>
                  <a:pt x="2333" y="1938"/>
                </a:cubicBezTo>
                <a:cubicBezTo>
                  <a:pt x="2228" y="1924"/>
                  <a:pt x="2228" y="1924"/>
                  <a:pt x="2228" y="1924"/>
                </a:cubicBezTo>
                <a:cubicBezTo>
                  <a:pt x="2215" y="1919"/>
                  <a:pt x="2197" y="1919"/>
                  <a:pt x="2188" y="1919"/>
                </a:cubicBezTo>
                <a:cubicBezTo>
                  <a:pt x="2188" y="1919"/>
                  <a:pt x="2187" y="1919"/>
                  <a:pt x="2186" y="1919"/>
                </a:cubicBezTo>
                <a:cubicBezTo>
                  <a:pt x="1806" y="1919"/>
                  <a:pt x="1806" y="1919"/>
                  <a:pt x="1806" y="1919"/>
                </a:cubicBezTo>
                <a:lnTo>
                  <a:pt x="1806" y="19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Metin kutusu 15">
            <a:extLst>
              <a:ext uri="{FF2B5EF4-FFF2-40B4-BE49-F238E27FC236}">
                <a16:creationId xmlns:a16="http://schemas.microsoft.com/office/drawing/2014/main" id="{43D390AA-8BE0-CE94-3FF4-BCED2CB16118}"/>
              </a:ext>
            </a:extLst>
          </p:cNvPr>
          <p:cNvSpPr txBox="1"/>
          <p:nvPr/>
        </p:nvSpPr>
        <p:spPr>
          <a:xfrm>
            <a:off x="626724" y="1372619"/>
            <a:ext cx="786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OpenStack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</a:rPr>
              <a:t>Ö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ncesindeki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</a:rPr>
              <a:t>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urumumuz 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arşılaşılan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</a:rPr>
              <a:t>Z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orluklar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5711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heme/theme1.xml><?xml version="1.0" encoding="utf-8"?>
<a:theme xmlns:a="http://schemas.openxmlformats.org/drawingml/2006/main" name="Master Page">
  <a:themeElements>
    <a:clrScheme name="IsNet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546A"/>
      </a:accent1>
      <a:accent2>
        <a:srgbClr val="8E8E8E"/>
      </a:accent2>
      <a:accent3>
        <a:srgbClr val="4C7EC4"/>
      </a:accent3>
      <a:accent4>
        <a:srgbClr val="7030A0"/>
      </a:accent4>
      <a:accent5>
        <a:srgbClr val="16478E"/>
      </a:accent5>
      <a:accent6>
        <a:srgbClr val="6D2929"/>
      </a:accent6>
      <a:hlink>
        <a:srgbClr val="0563C1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993CB429F034DBDE94A1173AA2DDE" ma:contentTypeVersion="2" ma:contentTypeDescription="Create a new document." ma:contentTypeScope="" ma:versionID="7e2071304d7a6af81a56b5f2cb7fac19">
  <xsd:schema xmlns:xsd="http://www.w3.org/2001/XMLSchema" xmlns:xs="http://www.w3.org/2001/XMLSchema" xmlns:p="http://schemas.microsoft.com/office/2006/metadata/properties" xmlns:ns2="06549547-e982-48cf-b3ab-6dafb5c9be36" targetNamespace="http://schemas.microsoft.com/office/2006/metadata/properties" ma:root="true" ma:fieldsID="504b5031c1a5035ea90acd5ebbbe4c79" ns2:_="">
    <xsd:import namespace="06549547-e982-48cf-b3ab-6dafb5c9b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49547-e982-48cf-b3ab-6dafb5c9be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d="http://www.w3.org/2001/XMLSchema" xmlns:xsi="http://www.w3.org/2001/XMLSchema-instance" xmlns="http://www.boldonjames.com/2008/01/sie/internal/label" sislVersion="0" policy="562e7592-d2eb-4c63-a2e6-18ffb783ca6e" origin="userSelected">
  <element uid="b37190f9-8e4d-4852-89c0-45b61cf07692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0DCE62-A074-4B76-804E-C04EFFBC3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49547-e982-48cf-b3ab-6dafb5c9b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DE1073-BFE5-46A7-9A20-0FFB3234A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D7BCB-FD21-49A0-97DB-EF17918B4C90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1C1CBA67-9832-45F5-9014-0C77B8E14DA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7060</TotalTime>
  <Words>1074</Words>
  <Application>Microsoft Office PowerPoint</Application>
  <PresentationFormat>Geniş ekran</PresentationFormat>
  <Paragraphs>271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Arial</vt:lpstr>
      <vt:lpstr>Cabin</vt:lpstr>
      <vt:lpstr>Calibri</vt:lpstr>
      <vt:lpstr>Courier New</vt:lpstr>
      <vt:lpstr>Montserrat</vt:lpstr>
      <vt:lpstr>Montserrat Medium</vt:lpstr>
      <vt:lpstr>Roboto</vt:lpstr>
      <vt:lpstr>Times New Roman</vt:lpstr>
      <vt:lpstr>Wingdings</vt:lpstr>
      <vt:lpstr>Master Page</vt:lpstr>
      <vt:lpstr>Dijital Dönüşüm Dostu Bilgi Teknolojileri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</dc:title>
  <dc:creator>İşNet</dc:creator>
  <cp:keywords>Genel ; GP792941</cp:keywords>
  <cp:lastModifiedBy>ilhan özdemir</cp:lastModifiedBy>
  <cp:revision>336</cp:revision>
  <dcterms:created xsi:type="dcterms:W3CDTF">2022-01-21T05:24:59Z</dcterms:created>
  <dcterms:modified xsi:type="dcterms:W3CDTF">2022-10-10T08:46:27Z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8d6c13e2-ad65-4f1c-90f2-c7d22d4e4007</vt:lpwstr>
  </property>
  <property fmtid="{D5CDD505-2E9C-101B-9397-08002B2CF9AE}" pid="3" name="bjSaver">
    <vt:lpwstr>Ydn29rzPa8MWEZq0E7PoW7VEnqOfH5l0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policy="562e7592-d2eb-4c63-a2e6-18ffb783ca6e" origin="userSelected" xmlns="http://www.boldonj</vt:lpwstr>
  </property>
  <property fmtid="{D5CDD505-2E9C-101B-9397-08002B2CF9AE}" pid="5" name="bjDocumentLabelXML-0">
    <vt:lpwstr>ames.com/2008/01/sie/internal/label"&gt;&lt;element uid="b37190f9-8e4d-4852-89c0-45b61cf07692" value="" /&gt;&lt;/sisl&gt;</vt:lpwstr>
  </property>
  <property fmtid="{D5CDD505-2E9C-101B-9397-08002B2CF9AE}" pid="6" name="bjDocumentSecurityLabel">
    <vt:lpwstr> </vt:lpwstr>
  </property>
  <property fmtid="{D5CDD505-2E9C-101B-9397-08002B2CF9AE}" pid="7" name="Classification">
    <vt:lpwstr>GP792941</vt:lpwstr>
  </property>
  <property fmtid="{D5CDD505-2E9C-101B-9397-08002B2CF9AE}" pid="8" name="ContentTypeId">
    <vt:lpwstr>0x01010087D993CB429F034DBDE94A1173AA2DDE</vt:lpwstr>
  </property>
</Properties>
</file>